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Lst>
  <p:notesMasterIdLst>
    <p:notesMasterId r:id="rId80"/>
  </p:notesMasterIdLst>
  <p:sldIdLst>
    <p:sldId id="287" r:id="rId6"/>
    <p:sldId id="10135" r:id="rId7"/>
    <p:sldId id="374" r:id="rId8"/>
    <p:sldId id="10133" r:id="rId9"/>
    <p:sldId id="10130" r:id="rId10"/>
    <p:sldId id="10131" r:id="rId11"/>
    <p:sldId id="10132" r:id="rId12"/>
    <p:sldId id="10129" r:id="rId13"/>
    <p:sldId id="10074" r:id="rId14"/>
    <p:sldId id="10075" r:id="rId15"/>
    <p:sldId id="10128" r:id="rId16"/>
    <p:sldId id="10088" r:id="rId17"/>
    <p:sldId id="10110" r:id="rId18"/>
    <p:sldId id="10073" r:id="rId19"/>
    <p:sldId id="10086" r:id="rId20"/>
    <p:sldId id="10085" r:id="rId21"/>
    <p:sldId id="10101" r:id="rId22"/>
    <p:sldId id="10071" r:id="rId23"/>
    <p:sldId id="10090" r:id="rId24"/>
    <p:sldId id="10089" r:id="rId25"/>
    <p:sldId id="10078" r:id="rId26"/>
    <p:sldId id="10105" r:id="rId27"/>
    <p:sldId id="10077" r:id="rId28"/>
    <p:sldId id="10079" r:id="rId29"/>
    <p:sldId id="10082" r:id="rId30"/>
    <p:sldId id="10087" r:id="rId31"/>
    <p:sldId id="10112" r:id="rId32"/>
    <p:sldId id="10113" r:id="rId33"/>
    <p:sldId id="10114" r:id="rId34"/>
    <p:sldId id="10115" r:id="rId35"/>
    <p:sldId id="10116" r:id="rId36"/>
    <p:sldId id="10118" r:id="rId37"/>
    <p:sldId id="10091" r:id="rId38"/>
    <p:sldId id="10119" r:id="rId39"/>
    <p:sldId id="10098" r:id="rId40"/>
    <p:sldId id="10121" r:id="rId41"/>
    <p:sldId id="10122" r:id="rId42"/>
    <p:sldId id="10076" r:id="rId43"/>
    <p:sldId id="10102" r:id="rId44"/>
    <p:sldId id="10103" r:id="rId45"/>
    <p:sldId id="421" r:id="rId46"/>
    <p:sldId id="10123" r:id="rId47"/>
    <p:sldId id="433" r:id="rId48"/>
    <p:sldId id="393" r:id="rId49"/>
    <p:sldId id="10134" r:id="rId50"/>
    <p:sldId id="10084" r:id="rId51"/>
    <p:sldId id="10094" r:id="rId52"/>
    <p:sldId id="10095" r:id="rId53"/>
    <p:sldId id="10096" r:id="rId54"/>
    <p:sldId id="10111" r:id="rId55"/>
    <p:sldId id="394" r:id="rId56"/>
    <p:sldId id="10065" r:id="rId57"/>
    <p:sldId id="10066" r:id="rId58"/>
    <p:sldId id="10092" r:id="rId59"/>
    <p:sldId id="10100" r:id="rId60"/>
    <p:sldId id="454" r:id="rId61"/>
    <p:sldId id="453" r:id="rId62"/>
    <p:sldId id="10093" r:id="rId63"/>
    <p:sldId id="422" r:id="rId64"/>
    <p:sldId id="430" r:id="rId65"/>
    <p:sldId id="455" r:id="rId66"/>
    <p:sldId id="10106" r:id="rId67"/>
    <p:sldId id="10107" r:id="rId68"/>
    <p:sldId id="10080" r:id="rId69"/>
    <p:sldId id="10104" r:id="rId70"/>
    <p:sldId id="10108" r:id="rId71"/>
    <p:sldId id="10109" r:id="rId72"/>
    <p:sldId id="10124" r:id="rId73"/>
    <p:sldId id="10126" r:id="rId74"/>
    <p:sldId id="10127" r:id="rId75"/>
    <p:sldId id="432" r:id="rId76"/>
    <p:sldId id="381" r:id="rId77"/>
    <p:sldId id="10097" r:id="rId78"/>
    <p:sldId id="405"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9E1A527-8B0B-40E0-AAC8-25E0A1375601}">
          <p14:sldIdLst>
            <p14:sldId id="287"/>
            <p14:sldId id="10135"/>
            <p14:sldId id="374"/>
            <p14:sldId id="10133"/>
          </p14:sldIdLst>
        </p14:section>
        <p14:section name="Brief Intro to checklist" id="{971A7E21-ECDE-4F3E-92E4-9F73033D3C87}">
          <p14:sldIdLst>
            <p14:sldId id="10130"/>
            <p14:sldId id="10131"/>
            <p14:sldId id="10132"/>
          </p14:sldIdLst>
        </p14:section>
        <p14:section name="Expressiveness and Effectiveness" id="{0437904B-130D-4FDB-AD95-393C3AF37E33}">
          <p14:sldIdLst>
            <p14:sldId id="10129"/>
            <p14:sldId id="10074"/>
            <p14:sldId id="10075"/>
            <p14:sldId id="10128"/>
            <p14:sldId id="10088"/>
          </p14:sldIdLst>
        </p14:section>
        <p14:section name="Effectiveness helpers : Gestalt principles" id="{85DBFB81-38AA-4FEC-AC0E-C989F7BF2B25}">
          <p14:sldIdLst>
            <p14:sldId id="10110"/>
            <p14:sldId id="10073"/>
            <p14:sldId id="10086"/>
            <p14:sldId id="10085"/>
            <p14:sldId id="10101"/>
          </p14:sldIdLst>
        </p14:section>
        <p14:section name="Technique with Mackinlay" id="{44893A38-4A80-45E2-AF5E-7306D33193A6}">
          <p14:sldIdLst>
            <p14:sldId id="10071"/>
            <p14:sldId id="10090"/>
            <p14:sldId id="10089"/>
            <p14:sldId id="10078"/>
            <p14:sldId id="10105"/>
            <p14:sldId id="10077"/>
            <p14:sldId id="10079"/>
            <p14:sldId id="10082"/>
          </p14:sldIdLst>
        </p14:section>
        <p14:section name="Tufte: Dashboard design heuristics" id="{CB301436-6E95-4CCF-8235-1657CA063F15}">
          <p14:sldIdLst>
            <p14:sldId id="10087"/>
            <p14:sldId id="10112"/>
            <p14:sldId id="10113"/>
            <p14:sldId id="10114"/>
            <p14:sldId id="10115"/>
            <p14:sldId id="10116"/>
            <p14:sldId id="10118"/>
            <p14:sldId id="10091"/>
            <p14:sldId id="10119"/>
            <p14:sldId id="10098"/>
            <p14:sldId id="10121"/>
            <p14:sldId id="10122"/>
          </p14:sldIdLst>
        </p14:section>
        <p14:section name="Chart Selection" id="{C3FAB7C8-E34D-48FA-8B59-ED3263380E81}">
          <p14:sldIdLst>
            <p14:sldId id="10076"/>
            <p14:sldId id="10102"/>
            <p14:sldId id="10103"/>
            <p14:sldId id="421"/>
            <p14:sldId id="10123"/>
            <p14:sldId id="433"/>
          </p14:sldIdLst>
        </p14:section>
        <p14:section name="Best Practices for Dashboard Design" id="{63448690-334E-415A-933B-102DB02F4C76}">
          <p14:sldIdLst>
            <p14:sldId id="393"/>
            <p14:sldId id="10134"/>
          </p14:sldIdLst>
        </p14:section>
        <p14:section name="Quick Wins" id="{CB0E3715-FCDA-4EB3-BD95-C3F542ADF2F6}">
          <p14:sldIdLst>
            <p14:sldId id="10084"/>
            <p14:sldId id="10094"/>
            <p14:sldId id="10095"/>
            <p14:sldId id="10096"/>
            <p14:sldId id="10111"/>
            <p14:sldId id="394"/>
          </p14:sldIdLst>
        </p14:section>
        <p14:section name="Visualizations" id="{646A5C81-882D-4569-8C20-D987AF1F4F34}">
          <p14:sldIdLst>
            <p14:sldId id="10065"/>
            <p14:sldId id="10066"/>
            <p14:sldId id="10092"/>
            <p14:sldId id="10100"/>
            <p14:sldId id="454"/>
          </p14:sldIdLst>
        </p14:section>
        <p14:section name="Filters" id="{A44FD33D-F7E1-4B6E-9070-97578DFD54D4}">
          <p14:sldIdLst>
            <p14:sldId id="453"/>
            <p14:sldId id="10093"/>
          </p14:sldIdLst>
        </p14:section>
        <p14:section name="Colors" id="{B4CB6F54-52F1-4898-8809-30E8DE1B9494}">
          <p14:sldIdLst>
            <p14:sldId id="422"/>
            <p14:sldId id="430"/>
            <p14:sldId id="455"/>
            <p14:sldId id="10106"/>
            <p14:sldId id="10107"/>
            <p14:sldId id="10080"/>
            <p14:sldId id="10104"/>
            <p14:sldId id="10108"/>
            <p14:sldId id="10109"/>
          </p14:sldIdLst>
        </p14:section>
        <p14:section name="Checklist" id="{44349F14-8452-4A2D-8123-A3AC2102288D}">
          <p14:sldIdLst>
            <p14:sldId id="10124"/>
            <p14:sldId id="10126"/>
            <p14:sldId id="10127"/>
          </p14:sldIdLst>
        </p14:section>
        <p14:section name="Branding Standards" id="{92E776B7-089C-4663-B22E-768A9BD2E31C}">
          <p14:sldIdLst/>
        </p14:section>
        <p14:section name="Icons" id="{177AEF27-2D25-4417-9721-DAB61142CD60}">
          <p14:sldIdLst>
            <p14:sldId id="432"/>
            <p14:sldId id="381"/>
            <p14:sldId id="10097"/>
          </p14:sldIdLst>
        </p14:section>
        <p14:section name="Resources" id="{E4D54194-DFCB-4A3F-863C-E2790373F920}">
          <p14:sldIdLst>
            <p14:sldId id="405"/>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70D8606-9891-ACAF-6AB6-374B22A5D732}" name="Lis, Tomasz" initials="LT" userId="S::tomasz.a.lis@accenture.com::7b4e617e-5094-4d73-a902-98fa4d59e27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DBE0"/>
    <a:srgbClr val="4F2170"/>
    <a:srgbClr val="287819"/>
    <a:srgbClr val="EEEDF0"/>
    <a:srgbClr val="E9E8EB"/>
    <a:srgbClr val="7F7F7F"/>
    <a:srgbClr val="D0CCD5"/>
    <a:srgbClr val="666666"/>
    <a:srgbClr val="A52323"/>
    <a:srgbClr val="E3E0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816FAC-7BA5-43CD-B76B-9A20018ABDEC}" v="41" dt="2024-09-05T13:59:34.0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77" autoAdjust="0"/>
    <p:restoredTop sz="78332" autoAdjust="0"/>
  </p:normalViewPr>
  <p:slideViewPr>
    <p:cSldViewPr snapToGrid="0">
      <p:cViewPr varScale="1">
        <p:scale>
          <a:sx n="123" d="100"/>
          <a:sy n="123" d="100"/>
        </p:scale>
        <p:origin x="200" y="2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tableStyles" Target="tableStyle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notesMaster" Target="notesMasters/notesMaster1.xml"/><Relationship Id="rId85"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presProps" Target="presProps.xml"/><Relationship Id="rId86"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microsoft.com/office/2018/10/relationships/authors" Target="authors.xml"/><Relationship Id="rId61" Type="http://schemas.openxmlformats.org/officeDocument/2006/relationships/slide" Target="slides/slide56.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lkar, Simi" userId="f9ca686a-e038-4348-9d59-6a1643d7cf1a" providerId="ADAL" clId="{E2F5C285-ABDA-48D2-96D9-21C55CD71AE5}"/>
    <pc:docChg chg="delSld modSection">
      <pc:chgData name="Talkar, Simi" userId="f9ca686a-e038-4348-9d59-6a1643d7cf1a" providerId="ADAL" clId="{E2F5C285-ABDA-48D2-96D9-21C55CD71AE5}" dt="2024-03-19T20:04:51.259" v="0" actId="47"/>
      <pc:docMkLst>
        <pc:docMk/>
      </pc:docMkLst>
      <pc:sldChg chg="del">
        <pc:chgData name="Talkar, Simi" userId="f9ca686a-e038-4348-9d59-6a1643d7cf1a" providerId="ADAL" clId="{E2F5C285-ABDA-48D2-96D9-21C55CD71AE5}" dt="2024-03-19T20:04:51.259" v="0" actId="47"/>
        <pc:sldMkLst>
          <pc:docMk/>
          <pc:sldMk cId="3860213958" sldId="10120"/>
        </pc:sldMkLst>
      </pc:sldChg>
    </pc:docChg>
  </pc:docChgLst>
  <pc:docChgLst>
    <pc:chgData name="Talkar, Simi" userId="f9ca686a-e038-4348-9d59-6a1643d7cf1a" providerId="ADAL" clId="{55816FAC-7BA5-43CD-B76B-9A20018ABDEC}"/>
    <pc:docChg chg="undo custSel delSld modSld modMainMaster delSection modSection">
      <pc:chgData name="Talkar, Simi" userId="f9ca686a-e038-4348-9d59-6a1643d7cf1a" providerId="ADAL" clId="{55816FAC-7BA5-43CD-B76B-9A20018ABDEC}" dt="2024-09-05T14:10:25.218" v="401" actId="14100"/>
      <pc:docMkLst>
        <pc:docMk/>
      </pc:docMkLst>
      <pc:sldChg chg="modSp mod">
        <pc:chgData name="Talkar, Simi" userId="f9ca686a-e038-4348-9d59-6a1643d7cf1a" providerId="ADAL" clId="{55816FAC-7BA5-43CD-B76B-9A20018ABDEC}" dt="2024-09-05T13:16:16.274" v="3" actId="1076"/>
        <pc:sldMkLst>
          <pc:docMk/>
          <pc:sldMk cId="1090036984" sldId="287"/>
        </pc:sldMkLst>
        <pc:spChg chg="mod">
          <ac:chgData name="Talkar, Simi" userId="f9ca686a-e038-4348-9d59-6a1643d7cf1a" providerId="ADAL" clId="{55816FAC-7BA5-43CD-B76B-9A20018ABDEC}" dt="2024-09-05T13:16:04.452" v="1" actId="1076"/>
          <ac:spMkLst>
            <pc:docMk/>
            <pc:sldMk cId="1090036984" sldId="287"/>
            <ac:spMk id="3" creationId="{D2BEC440-9DBA-4D2A-8890-DBA03B17D678}"/>
          </ac:spMkLst>
        </pc:spChg>
        <pc:picChg chg="mod ord">
          <ac:chgData name="Talkar, Simi" userId="f9ca686a-e038-4348-9d59-6a1643d7cf1a" providerId="ADAL" clId="{55816FAC-7BA5-43CD-B76B-9A20018ABDEC}" dt="2024-09-05T13:16:16.274" v="3" actId="1076"/>
          <ac:picMkLst>
            <pc:docMk/>
            <pc:sldMk cId="1090036984" sldId="287"/>
            <ac:picMk id="7" creationId="{465A4161-CB47-FC2B-3E02-A3FE45D4D7B2}"/>
          </ac:picMkLst>
        </pc:picChg>
      </pc:sldChg>
      <pc:sldChg chg="addSp modSp del mod">
        <pc:chgData name="Talkar, Simi" userId="f9ca686a-e038-4348-9d59-6a1643d7cf1a" providerId="ADAL" clId="{55816FAC-7BA5-43CD-B76B-9A20018ABDEC}" dt="2024-09-05T13:29:35.502" v="113" actId="47"/>
        <pc:sldMkLst>
          <pc:docMk/>
          <pc:sldMk cId="3188729622" sldId="296"/>
        </pc:sldMkLst>
        <pc:spChg chg="add mod">
          <ac:chgData name="Talkar, Simi" userId="f9ca686a-e038-4348-9d59-6a1643d7cf1a" providerId="ADAL" clId="{55816FAC-7BA5-43CD-B76B-9A20018ABDEC}" dt="2024-09-05T13:28:26.399" v="95" actId="207"/>
          <ac:spMkLst>
            <pc:docMk/>
            <pc:sldMk cId="3188729622" sldId="296"/>
            <ac:spMk id="11" creationId="{C80E42A6-16C9-1B82-5536-0837BC2F6062}"/>
          </ac:spMkLst>
        </pc:spChg>
      </pc:sldChg>
      <pc:sldChg chg="delSp del mod">
        <pc:chgData name="Talkar, Simi" userId="f9ca686a-e038-4348-9d59-6a1643d7cf1a" providerId="ADAL" clId="{55816FAC-7BA5-43CD-B76B-9A20018ABDEC}" dt="2024-09-05T13:32:45.441" v="169" actId="47"/>
        <pc:sldMkLst>
          <pc:docMk/>
          <pc:sldMk cId="2014192421" sldId="345"/>
        </pc:sldMkLst>
        <pc:spChg chg="del">
          <ac:chgData name="Talkar, Simi" userId="f9ca686a-e038-4348-9d59-6a1643d7cf1a" providerId="ADAL" clId="{55816FAC-7BA5-43CD-B76B-9A20018ABDEC}" dt="2024-09-05T13:17:40.551" v="7" actId="478"/>
          <ac:spMkLst>
            <pc:docMk/>
            <pc:sldMk cId="2014192421" sldId="345"/>
            <ac:spMk id="8" creationId="{30D4793B-B52F-9A11-F49E-63556C69945C}"/>
          </ac:spMkLst>
        </pc:spChg>
      </pc:sldChg>
      <pc:sldChg chg="addSp delSp modSp mod">
        <pc:chgData name="Talkar, Simi" userId="f9ca686a-e038-4348-9d59-6a1643d7cf1a" providerId="ADAL" clId="{55816FAC-7BA5-43CD-B76B-9A20018ABDEC}" dt="2024-09-05T13:58:18.613" v="388" actId="1076"/>
        <pc:sldMkLst>
          <pc:docMk/>
          <pc:sldMk cId="3491177318" sldId="394"/>
        </pc:sldMkLst>
        <pc:picChg chg="add mod ord">
          <ac:chgData name="Talkar, Simi" userId="f9ca686a-e038-4348-9d59-6a1643d7cf1a" providerId="ADAL" clId="{55816FAC-7BA5-43CD-B76B-9A20018ABDEC}" dt="2024-09-05T13:58:18.613" v="388" actId="1076"/>
          <ac:picMkLst>
            <pc:docMk/>
            <pc:sldMk cId="3491177318" sldId="394"/>
            <ac:picMk id="6" creationId="{5E7DB64A-98EB-F44A-570A-97B02CA94F0F}"/>
          </ac:picMkLst>
        </pc:picChg>
        <pc:picChg chg="del">
          <ac:chgData name="Talkar, Simi" userId="f9ca686a-e038-4348-9d59-6a1643d7cf1a" providerId="ADAL" clId="{55816FAC-7BA5-43CD-B76B-9A20018ABDEC}" dt="2024-09-05T13:57:42.823" v="381" actId="478"/>
          <ac:picMkLst>
            <pc:docMk/>
            <pc:sldMk cId="3491177318" sldId="394"/>
            <ac:picMk id="9" creationId="{778D1EA7-9ECF-4F4F-B45F-24C4E4B03E7C}"/>
          </ac:picMkLst>
        </pc:picChg>
      </pc:sldChg>
      <pc:sldChg chg="del">
        <pc:chgData name="Talkar, Simi" userId="f9ca686a-e038-4348-9d59-6a1643d7cf1a" providerId="ADAL" clId="{55816FAC-7BA5-43CD-B76B-9A20018ABDEC}" dt="2024-09-05T13:36:58.117" v="176" actId="47"/>
        <pc:sldMkLst>
          <pc:docMk/>
          <pc:sldMk cId="871710333" sldId="398"/>
        </pc:sldMkLst>
      </pc:sldChg>
      <pc:sldChg chg="addSp delSp modSp mod">
        <pc:chgData name="Talkar, Simi" userId="f9ca686a-e038-4348-9d59-6a1643d7cf1a" providerId="ADAL" clId="{55816FAC-7BA5-43CD-B76B-9A20018ABDEC}" dt="2024-09-05T14:00:15.828" v="400" actId="20577"/>
        <pc:sldMkLst>
          <pc:docMk/>
          <pc:sldMk cId="860319633" sldId="422"/>
        </pc:sldMkLst>
        <pc:spChg chg="add del">
          <ac:chgData name="Talkar, Simi" userId="f9ca686a-e038-4348-9d59-6a1643d7cf1a" providerId="ADAL" clId="{55816FAC-7BA5-43CD-B76B-9A20018ABDEC}" dt="2024-09-05T13:51:13.896" v="287" actId="21"/>
          <ac:spMkLst>
            <pc:docMk/>
            <pc:sldMk cId="860319633" sldId="422"/>
            <ac:spMk id="3" creationId="{8B2E5F8A-6837-C41A-398D-98CA66367FCD}"/>
          </ac:spMkLst>
        </pc:spChg>
        <pc:spChg chg="add del mod">
          <ac:chgData name="Talkar, Simi" userId="f9ca686a-e038-4348-9d59-6a1643d7cf1a" providerId="ADAL" clId="{55816FAC-7BA5-43CD-B76B-9A20018ABDEC}" dt="2024-09-05T13:51:13.283" v="286"/>
          <ac:spMkLst>
            <pc:docMk/>
            <pc:sldMk cId="860319633" sldId="422"/>
            <ac:spMk id="4" creationId="{43166E56-54CC-136A-0AB6-CDA26E8C33F6}"/>
          </ac:spMkLst>
        </pc:spChg>
        <pc:spChg chg="add del">
          <ac:chgData name="Talkar, Simi" userId="f9ca686a-e038-4348-9d59-6a1643d7cf1a" providerId="ADAL" clId="{55816FAC-7BA5-43CD-B76B-9A20018ABDEC}" dt="2024-09-05T13:50:34.915" v="258" actId="478"/>
          <ac:spMkLst>
            <pc:docMk/>
            <pc:sldMk cId="860319633" sldId="422"/>
            <ac:spMk id="15" creationId="{9740044A-EC52-4E7A-AA33-12EDFB0AA389}"/>
          </ac:spMkLst>
        </pc:spChg>
        <pc:spChg chg="mod">
          <ac:chgData name="Talkar, Simi" userId="f9ca686a-e038-4348-9d59-6a1643d7cf1a" providerId="ADAL" clId="{55816FAC-7BA5-43CD-B76B-9A20018ABDEC}" dt="2024-09-05T14:00:15.828" v="400" actId="20577"/>
          <ac:spMkLst>
            <pc:docMk/>
            <pc:sldMk cId="860319633" sldId="422"/>
            <ac:spMk id="42" creationId="{FFDF9E62-7ECF-428F-96AD-EF70CA5F1435}"/>
          </ac:spMkLst>
        </pc:spChg>
        <pc:grpChg chg="mod">
          <ac:chgData name="Talkar, Simi" userId="f9ca686a-e038-4348-9d59-6a1643d7cf1a" providerId="ADAL" clId="{55816FAC-7BA5-43CD-B76B-9A20018ABDEC}" dt="2024-09-05T13:59:34.078" v="390" actId="207"/>
          <ac:grpSpMkLst>
            <pc:docMk/>
            <pc:sldMk cId="860319633" sldId="422"/>
            <ac:grpSpMk id="6" creationId="{875FE3B4-8101-4726-8761-B460BE0B62F7}"/>
          </ac:grpSpMkLst>
        </pc:grpChg>
      </pc:sldChg>
      <pc:sldChg chg="delSp modSp mod">
        <pc:chgData name="Talkar, Simi" userId="f9ca686a-e038-4348-9d59-6a1643d7cf1a" providerId="ADAL" clId="{55816FAC-7BA5-43CD-B76B-9A20018ABDEC}" dt="2024-09-05T13:50:10.012" v="254" actId="20577"/>
        <pc:sldMkLst>
          <pc:docMk/>
          <pc:sldMk cId="1940133355" sldId="430"/>
        </pc:sldMkLst>
        <pc:spChg chg="mod">
          <ac:chgData name="Talkar, Simi" userId="f9ca686a-e038-4348-9d59-6a1643d7cf1a" providerId="ADAL" clId="{55816FAC-7BA5-43CD-B76B-9A20018ABDEC}" dt="2024-09-05T13:49:57.565" v="225" actId="20577"/>
          <ac:spMkLst>
            <pc:docMk/>
            <pc:sldMk cId="1940133355" sldId="430"/>
            <ac:spMk id="2" creationId="{95A04C89-7FC5-4D78-BEC0-A54D400CCD23}"/>
          </ac:spMkLst>
        </pc:spChg>
        <pc:spChg chg="mod">
          <ac:chgData name="Talkar, Simi" userId="f9ca686a-e038-4348-9d59-6a1643d7cf1a" providerId="ADAL" clId="{55816FAC-7BA5-43CD-B76B-9A20018ABDEC}" dt="2024-09-05T13:50:10.012" v="254" actId="20577"/>
          <ac:spMkLst>
            <pc:docMk/>
            <pc:sldMk cId="1940133355" sldId="430"/>
            <ac:spMk id="5" creationId="{F4F2497E-A12B-48C9-971B-D2112FB211D0}"/>
          </ac:spMkLst>
        </pc:spChg>
        <pc:picChg chg="del">
          <ac:chgData name="Talkar, Simi" userId="f9ca686a-e038-4348-9d59-6a1643d7cf1a" providerId="ADAL" clId="{55816FAC-7BA5-43CD-B76B-9A20018ABDEC}" dt="2024-09-05T13:49:50.038" v="211" actId="478"/>
          <ac:picMkLst>
            <pc:docMk/>
            <pc:sldMk cId="1940133355" sldId="430"/>
            <ac:picMk id="8" creationId="{E0EC3CC8-9DC9-49A8-A327-30DBB452905C}"/>
          </ac:picMkLst>
        </pc:picChg>
      </pc:sldChg>
      <pc:sldChg chg="delSp modSp mod">
        <pc:chgData name="Talkar, Simi" userId="f9ca686a-e038-4348-9d59-6a1643d7cf1a" providerId="ADAL" clId="{55816FAC-7BA5-43CD-B76B-9A20018ABDEC}" dt="2024-09-05T13:30:35.782" v="149" actId="478"/>
        <pc:sldMkLst>
          <pc:docMk/>
          <pc:sldMk cId="4229277177" sldId="432"/>
        </pc:sldMkLst>
        <pc:spChg chg="mod">
          <ac:chgData name="Talkar, Simi" userId="f9ca686a-e038-4348-9d59-6a1643d7cf1a" providerId="ADAL" clId="{55816FAC-7BA5-43CD-B76B-9A20018ABDEC}" dt="2024-09-05T13:30:26.926" v="147" actId="20577"/>
          <ac:spMkLst>
            <pc:docMk/>
            <pc:sldMk cId="4229277177" sldId="432"/>
            <ac:spMk id="3" creationId="{A8700AB5-9F54-40E2-A480-3B24707D7E4D}"/>
          </ac:spMkLst>
        </pc:spChg>
        <pc:spChg chg="del">
          <ac:chgData name="Talkar, Simi" userId="f9ca686a-e038-4348-9d59-6a1643d7cf1a" providerId="ADAL" clId="{55816FAC-7BA5-43CD-B76B-9A20018ABDEC}" dt="2024-09-05T13:29:06.272" v="97" actId="478"/>
          <ac:spMkLst>
            <pc:docMk/>
            <pc:sldMk cId="4229277177" sldId="432"/>
            <ac:spMk id="15" creationId="{8A330C5C-91B7-4349-AFD2-5C51AA123161}"/>
          </ac:spMkLst>
        </pc:spChg>
        <pc:spChg chg="del mod">
          <ac:chgData name="Talkar, Simi" userId="f9ca686a-e038-4348-9d59-6a1643d7cf1a" providerId="ADAL" clId="{55816FAC-7BA5-43CD-B76B-9A20018ABDEC}" dt="2024-09-05T13:30:35.782" v="149" actId="478"/>
          <ac:spMkLst>
            <pc:docMk/>
            <pc:sldMk cId="4229277177" sldId="432"/>
            <ac:spMk id="19" creationId="{7DA70761-070C-4944-BF70-1E6223F951C6}"/>
          </ac:spMkLst>
        </pc:spChg>
        <pc:spChg chg="del mod">
          <ac:chgData name="Talkar, Simi" userId="f9ca686a-e038-4348-9d59-6a1643d7cf1a" providerId="ADAL" clId="{55816FAC-7BA5-43CD-B76B-9A20018ABDEC}" dt="2024-09-05T13:29:32.407" v="112"/>
          <ac:spMkLst>
            <pc:docMk/>
            <pc:sldMk cId="4229277177" sldId="432"/>
            <ac:spMk id="20" creationId="{F722FBFB-E513-4FD6-A54C-5A844F281A4F}"/>
          </ac:spMkLst>
        </pc:spChg>
        <pc:spChg chg="del">
          <ac:chgData name="Talkar, Simi" userId="f9ca686a-e038-4348-9d59-6a1643d7cf1a" providerId="ADAL" clId="{55816FAC-7BA5-43CD-B76B-9A20018ABDEC}" dt="2024-09-05T13:30:31.227" v="148" actId="478"/>
          <ac:spMkLst>
            <pc:docMk/>
            <pc:sldMk cId="4229277177" sldId="432"/>
            <ac:spMk id="24" creationId="{FD27B6AA-CADD-493E-844D-2F8E911731E4}"/>
          </ac:spMkLst>
        </pc:spChg>
        <pc:picChg chg="del">
          <ac:chgData name="Talkar, Simi" userId="f9ca686a-e038-4348-9d59-6a1643d7cf1a" providerId="ADAL" clId="{55816FAC-7BA5-43CD-B76B-9A20018ABDEC}" dt="2024-09-05T13:29:01.823" v="96" actId="478"/>
          <ac:picMkLst>
            <pc:docMk/>
            <pc:sldMk cId="4229277177" sldId="432"/>
            <ac:picMk id="8" creationId="{AB4B2443-3128-4C29-97DD-CBCB3B3FEAFC}"/>
          </ac:picMkLst>
        </pc:picChg>
      </pc:sldChg>
      <pc:sldChg chg="addSp modSp mod">
        <pc:chgData name="Talkar, Simi" userId="f9ca686a-e038-4348-9d59-6a1643d7cf1a" providerId="ADAL" clId="{55816FAC-7BA5-43CD-B76B-9A20018ABDEC}" dt="2024-09-05T13:23:59.718" v="70" actId="207"/>
        <pc:sldMkLst>
          <pc:docMk/>
          <pc:sldMk cId="4246528190" sldId="433"/>
        </pc:sldMkLst>
        <pc:spChg chg="add mod">
          <ac:chgData name="Talkar, Simi" userId="f9ca686a-e038-4348-9d59-6a1643d7cf1a" providerId="ADAL" clId="{55816FAC-7BA5-43CD-B76B-9A20018ABDEC}" dt="2024-09-05T13:23:59.718" v="70" actId="207"/>
          <ac:spMkLst>
            <pc:docMk/>
            <pc:sldMk cId="4246528190" sldId="433"/>
            <ac:spMk id="3" creationId="{A25BB699-4E3E-6A26-22CA-E64DC10064B4}"/>
          </ac:spMkLst>
        </pc:spChg>
      </pc:sldChg>
      <pc:sldChg chg="addSp delSp modSp mod">
        <pc:chgData name="Talkar, Simi" userId="f9ca686a-e038-4348-9d59-6a1643d7cf1a" providerId="ADAL" clId="{55816FAC-7BA5-43CD-B76B-9A20018ABDEC}" dt="2024-09-05T13:45:55.761" v="197" actId="478"/>
        <pc:sldMkLst>
          <pc:docMk/>
          <pc:sldMk cId="42763967" sldId="453"/>
        </pc:sldMkLst>
        <pc:spChg chg="del">
          <ac:chgData name="Talkar, Simi" userId="f9ca686a-e038-4348-9d59-6a1643d7cf1a" providerId="ADAL" clId="{55816FAC-7BA5-43CD-B76B-9A20018ABDEC}" dt="2024-09-05T13:45:55.761" v="197" actId="478"/>
          <ac:spMkLst>
            <pc:docMk/>
            <pc:sldMk cId="42763967" sldId="453"/>
            <ac:spMk id="7" creationId="{3F0F38F0-8BF6-BBB4-F72C-C2236BC015C3}"/>
          </ac:spMkLst>
        </pc:spChg>
        <pc:picChg chg="del">
          <ac:chgData name="Talkar, Simi" userId="f9ca686a-e038-4348-9d59-6a1643d7cf1a" providerId="ADAL" clId="{55816FAC-7BA5-43CD-B76B-9A20018ABDEC}" dt="2024-09-05T13:45:37.172" v="193" actId="478"/>
          <ac:picMkLst>
            <pc:docMk/>
            <pc:sldMk cId="42763967" sldId="453"/>
            <ac:picMk id="5" creationId="{CDB88F2B-4CED-967D-8CFE-4FCFE4C01FE0}"/>
          </ac:picMkLst>
        </pc:picChg>
        <pc:picChg chg="add mod ord">
          <ac:chgData name="Talkar, Simi" userId="f9ca686a-e038-4348-9d59-6a1643d7cf1a" providerId="ADAL" clId="{55816FAC-7BA5-43CD-B76B-9A20018ABDEC}" dt="2024-09-05T13:45:48.870" v="196" actId="167"/>
          <ac:picMkLst>
            <pc:docMk/>
            <pc:sldMk cId="42763967" sldId="453"/>
            <ac:picMk id="8" creationId="{1797A6B2-5069-30A7-06C4-E530CEDB9010}"/>
          </ac:picMkLst>
        </pc:picChg>
      </pc:sldChg>
      <pc:sldChg chg="del">
        <pc:chgData name="Talkar, Simi" userId="f9ca686a-e038-4348-9d59-6a1643d7cf1a" providerId="ADAL" clId="{55816FAC-7BA5-43CD-B76B-9A20018ABDEC}" dt="2024-09-05T13:52:24.797" v="350" actId="47"/>
        <pc:sldMkLst>
          <pc:docMk/>
          <pc:sldMk cId="726008232" sldId="467"/>
        </pc:sldMkLst>
      </pc:sldChg>
      <pc:sldChg chg="del">
        <pc:chgData name="Talkar, Simi" userId="f9ca686a-e038-4348-9d59-6a1643d7cf1a" providerId="ADAL" clId="{55816FAC-7BA5-43CD-B76B-9A20018ABDEC}" dt="2024-09-05T13:30:08.438" v="115" actId="47"/>
        <pc:sldMkLst>
          <pc:docMk/>
          <pc:sldMk cId="2730083783" sldId="10060"/>
        </pc:sldMkLst>
      </pc:sldChg>
      <pc:sldChg chg="modSp del mod">
        <pc:chgData name="Talkar, Simi" userId="f9ca686a-e038-4348-9d59-6a1643d7cf1a" providerId="ADAL" clId="{55816FAC-7BA5-43CD-B76B-9A20018ABDEC}" dt="2024-09-05T13:30:10.802" v="116" actId="47"/>
        <pc:sldMkLst>
          <pc:docMk/>
          <pc:sldMk cId="2566717353" sldId="10061"/>
        </pc:sldMkLst>
        <pc:spChg chg="mod">
          <ac:chgData name="Talkar, Simi" userId="f9ca686a-e038-4348-9d59-6a1643d7cf1a" providerId="ADAL" clId="{55816FAC-7BA5-43CD-B76B-9A20018ABDEC}" dt="2024-09-05T13:30:00.701" v="114" actId="6549"/>
          <ac:spMkLst>
            <pc:docMk/>
            <pc:sldMk cId="2566717353" sldId="10061"/>
            <ac:spMk id="114" creationId="{A05C9026-19ED-4EB1-A1A3-21BDAD9EA076}"/>
          </ac:spMkLst>
        </pc:spChg>
      </pc:sldChg>
      <pc:sldChg chg="addSp delSp modSp mod">
        <pc:chgData name="Talkar, Simi" userId="f9ca686a-e038-4348-9d59-6a1643d7cf1a" providerId="ADAL" clId="{55816FAC-7BA5-43CD-B76B-9A20018ABDEC}" dt="2024-09-05T13:41:38.738" v="184" actId="1076"/>
        <pc:sldMkLst>
          <pc:docMk/>
          <pc:sldMk cId="2005336403" sldId="10065"/>
        </pc:sldMkLst>
        <pc:picChg chg="del mod">
          <ac:chgData name="Talkar, Simi" userId="f9ca686a-e038-4348-9d59-6a1643d7cf1a" providerId="ADAL" clId="{55816FAC-7BA5-43CD-B76B-9A20018ABDEC}" dt="2024-09-05T13:41:21.408" v="180" actId="478"/>
          <ac:picMkLst>
            <pc:docMk/>
            <pc:sldMk cId="2005336403" sldId="10065"/>
            <ac:picMk id="3" creationId="{356A7BBA-1742-FE2D-DD80-E159FDC89B06}"/>
          </ac:picMkLst>
        </pc:picChg>
        <pc:picChg chg="add mod ord">
          <ac:chgData name="Talkar, Simi" userId="f9ca686a-e038-4348-9d59-6a1643d7cf1a" providerId="ADAL" clId="{55816FAC-7BA5-43CD-B76B-9A20018ABDEC}" dt="2024-09-05T13:41:38.738" v="184" actId="1076"/>
          <ac:picMkLst>
            <pc:docMk/>
            <pc:sldMk cId="2005336403" sldId="10065"/>
            <ac:picMk id="5" creationId="{0ECF2D74-83C9-46A8-D128-E057BCD9FFCE}"/>
          </ac:picMkLst>
        </pc:picChg>
      </pc:sldChg>
      <pc:sldChg chg="modSp mod">
        <pc:chgData name="Talkar, Simi" userId="f9ca686a-e038-4348-9d59-6a1643d7cf1a" providerId="ADAL" clId="{55816FAC-7BA5-43CD-B76B-9A20018ABDEC}" dt="2024-09-05T13:33:47.401" v="171" actId="1076"/>
        <pc:sldMkLst>
          <pc:docMk/>
          <pc:sldMk cId="1526075972" sldId="10074"/>
        </pc:sldMkLst>
        <pc:picChg chg="mod">
          <ac:chgData name="Talkar, Simi" userId="f9ca686a-e038-4348-9d59-6a1643d7cf1a" providerId="ADAL" clId="{55816FAC-7BA5-43CD-B76B-9A20018ABDEC}" dt="2024-09-05T13:33:47.401" v="171" actId="1076"/>
          <ac:picMkLst>
            <pc:docMk/>
            <pc:sldMk cId="1526075972" sldId="10074"/>
            <ac:picMk id="6" creationId="{A8DA7D2E-6BC9-0E5D-4EA2-2CD3D0DCA9C1}"/>
          </ac:picMkLst>
        </pc:picChg>
      </pc:sldChg>
      <pc:sldChg chg="modSp mod">
        <pc:chgData name="Talkar, Simi" userId="f9ca686a-e038-4348-9d59-6a1643d7cf1a" providerId="ADAL" clId="{55816FAC-7BA5-43CD-B76B-9A20018ABDEC}" dt="2024-09-05T13:34:57.674" v="174" actId="2711"/>
        <pc:sldMkLst>
          <pc:docMk/>
          <pc:sldMk cId="3416696418" sldId="10086"/>
        </pc:sldMkLst>
        <pc:spChg chg="mod">
          <ac:chgData name="Talkar, Simi" userId="f9ca686a-e038-4348-9d59-6a1643d7cf1a" providerId="ADAL" clId="{55816FAC-7BA5-43CD-B76B-9A20018ABDEC}" dt="2024-09-05T13:34:57.674" v="174" actId="2711"/>
          <ac:spMkLst>
            <pc:docMk/>
            <pc:sldMk cId="3416696418" sldId="10086"/>
            <ac:spMk id="4" creationId="{167BF4D0-79B2-5273-B3B9-4D36ADACDF47}"/>
          </ac:spMkLst>
        </pc:spChg>
      </pc:sldChg>
      <pc:sldChg chg="addSp delSp modSp mod">
        <pc:chgData name="Talkar, Simi" userId="f9ca686a-e038-4348-9d59-6a1643d7cf1a" providerId="ADAL" clId="{55816FAC-7BA5-43CD-B76B-9A20018ABDEC}" dt="2024-09-05T14:10:25.218" v="401" actId="14100"/>
        <pc:sldMkLst>
          <pc:docMk/>
          <pc:sldMk cId="587154512" sldId="10092"/>
        </pc:sldMkLst>
        <pc:picChg chg="add mod ord">
          <ac:chgData name="Talkar, Simi" userId="f9ca686a-e038-4348-9d59-6a1643d7cf1a" providerId="ADAL" clId="{55816FAC-7BA5-43CD-B76B-9A20018ABDEC}" dt="2024-09-05T13:43:06.183" v="190" actId="167"/>
          <ac:picMkLst>
            <pc:docMk/>
            <pc:sldMk cId="587154512" sldId="10092"/>
            <ac:picMk id="3" creationId="{FB5937D8-F832-1810-FB85-E62F0112E453}"/>
          </ac:picMkLst>
        </pc:picChg>
        <pc:picChg chg="del">
          <ac:chgData name="Talkar, Simi" userId="f9ca686a-e038-4348-9d59-6a1643d7cf1a" providerId="ADAL" clId="{55816FAC-7BA5-43CD-B76B-9A20018ABDEC}" dt="2024-09-05T13:42:56.878" v="187" actId="478"/>
          <ac:picMkLst>
            <pc:docMk/>
            <pc:sldMk cId="587154512" sldId="10092"/>
            <ac:picMk id="5" creationId="{9C718E05-63F2-ACF5-C2B4-9A10CEE91028}"/>
          </ac:picMkLst>
        </pc:picChg>
        <pc:picChg chg="mod">
          <ac:chgData name="Talkar, Simi" userId="f9ca686a-e038-4348-9d59-6a1643d7cf1a" providerId="ADAL" clId="{55816FAC-7BA5-43CD-B76B-9A20018ABDEC}" dt="2024-09-05T14:10:25.218" v="401" actId="14100"/>
          <ac:picMkLst>
            <pc:docMk/>
            <pc:sldMk cId="587154512" sldId="10092"/>
            <ac:picMk id="12" creationId="{3284400F-A60D-5156-76F2-C179F5748554}"/>
          </ac:picMkLst>
        </pc:picChg>
      </pc:sldChg>
      <pc:sldChg chg="addSp delSp modSp mod">
        <pc:chgData name="Talkar, Simi" userId="f9ca686a-e038-4348-9d59-6a1643d7cf1a" providerId="ADAL" clId="{55816FAC-7BA5-43CD-B76B-9A20018ABDEC}" dt="2024-09-05T13:49:12.547" v="210" actId="14100"/>
        <pc:sldMkLst>
          <pc:docMk/>
          <pc:sldMk cId="1012535275" sldId="10093"/>
        </pc:sldMkLst>
        <pc:spChg chg="del">
          <ac:chgData name="Talkar, Simi" userId="f9ca686a-e038-4348-9d59-6a1643d7cf1a" providerId="ADAL" clId="{55816FAC-7BA5-43CD-B76B-9A20018ABDEC}" dt="2024-09-05T13:48:42.828" v="202" actId="478"/>
          <ac:spMkLst>
            <pc:docMk/>
            <pc:sldMk cId="1012535275" sldId="10093"/>
            <ac:spMk id="7" creationId="{3F0F38F0-8BF6-BBB4-F72C-C2236BC015C3}"/>
          </ac:spMkLst>
        </pc:spChg>
        <pc:spChg chg="mod">
          <ac:chgData name="Talkar, Simi" userId="f9ca686a-e038-4348-9d59-6a1643d7cf1a" providerId="ADAL" clId="{55816FAC-7BA5-43CD-B76B-9A20018ABDEC}" dt="2024-09-05T13:48:55.275" v="206" actId="1076"/>
          <ac:spMkLst>
            <pc:docMk/>
            <pc:sldMk cId="1012535275" sldId="10093"/>
            <ac:spMk id="9" creationId="{3156091D-6FE5-0BD9-1CC6-37F2F62774F4}"/>
          </ac:spMkLst>
        </pc:spChg>
        <pc:spChg chg="mod">
          <ac:chgData name="Talkar, Simi" userId="f9ca686a-e038-4348-9d59-6a1643d7cf1a" providerId="ADAL" clId="{55816FAC-7BA5-43CD-B76B-9A20018ABDEC}" dt="2024-09-05T13:49:12.547" v="210" actId="14100"/>
          <ac:spMkLst>
            <pc:docMk/>
            <pc:sldMk cId="1012535275" sldId="10093"/>
            <ac:spMk id="10" creationId="{16B2263C-BADF-D90A-6BA6-E1FD41BBF6CD}"/>
          </ac:spMkLst>
        </pc:spChg>
        <pc:picChg chg="add mod ord">
          <ac:chgData name="Talkar, Simi" userId="f9ca686a-e038-4348-9d59-6a1643d7cf1a" providerId="ADAL" clId="{55816FAC-7BA5-43CD-B76B-9A20018ABDEC}" dt="2024-09-05T13:49:03.581" v="208" actId="14100"/>
          <ac:picMkLst>
            <pc:docMk/>
            <pc:sldMk cId="1012535275" sldId="10093"/>
            <ac:picMk id="5" creationId="{845E2B7E-C519-159A-E266-68E4C4C49952}"/>
          </ac:picMkLst>
        </pc:picChg>
        <pc:picChg chg="del mod">
          <ac:chgData name="Talkar, Simi" userId="f9ca686a-e038-4348-9d59-6a1643d7cf1a" providerId="ADAL" clId="{55816FAC-7BA5-43CD-B76B-9A20018ABDEC}" dt="2024-09-05T13:48:36.502" v="200" actId="478"/>
          <ac:picMkLst>
            <pc:docMk/>
            <pc:sldMk cId="1012535275" sldId="10093"/>
            <ac:picMk id="8" creationId="{A2FFB317-641B-A10F-4205-3FD84ED94387}"/>
          </ac:picMkLst>
        </pc:picChg>
      </pc:sldChg>
      <pc:sldChg chg="addSp delSp modSp mod">
        <pc:chgData name="Talkar, Simi" userId="f9ca686a-e038-4348-9d59-6a1643d7cf1a" providerId="ADAL" clId="{55816FAC-7BA5-43CD-B76B-9A20018ABDEC}" dt="2024-09-05T13:56:12.814" v="380" actId="1076"/>
        <pc:sldMkLst>
          <pc:docMk/>
          <pc:sldMk cId="2168260442" sldId="10111"/>
        </pc:sldMkLst>
        <pc:picChg chg="del">
          <ac:chgData name="Talkar, Simi" userId="f9ca686a-e038-4348-9d59-6a1643d7cf1a" providerId="ADAL" clId="{55816FAC-7BA5-43CD-B76B-9A20018ABDEC}" dt="2024-09-05T13:55:50.235" v="375" actId="478"/>
          <ac:picMkLst>
            <pc:docMk/>
            <pc:sldMk cId="2168260442" sldId="10111"/>
            <ac:picMk id="4" creationId="{B6BAB389-7176-373B-133D-992B7483CEC1}"/>
          </ac:picMkLst>
        </pc:picChg>
        <pc:picChg chg="add mod ord">
          <ac:chgData name="Talkar, Simi" userId="f9ca686a-e038-4348-9d59-6a1643d7cf1a" providerId="ADAL" clId="{55816FAC-7BA5-43CD-B76B-9A20018ABDEC}" dt="2024-09-05T13:56:12.814" v="380" actId="1076"/>
          <ac:picMkLst>
            <pc:docMk/>
            <pc:sldMk cId="2168260442" sldId="10111"/>
            <ac:picMk id="9" creationId="{18898EE7-7A4C-AEC1-8454-D069DB56E9A3}"/>
          </ac:picMkLst>
        </pc:picChg>
      </pc:sldChg>
      <pc:sldChg chg="modSp">
        <pc:chgData name="Talkar, Simi" userId="f9ca686a-e038-4348-9d59-6a1643d7cf1a" providerId="ADAL" clId="{55816FAC-7BA5-43CD-B76B-9A20018ABDEC}" dt="2024-09-05T13:31:23.103" v="168" actId="20577"/>
        <pc:sldMkLst>
          <pc:docMk/>
          <pc:sldMk cId="3142079197" sldId="10124"/>
        </pc:sldMkLst>
        <pc:graphicFrameChg chg="mod">
          <ac:chgData name="Talkar, Simi" userId="f9ca686a-e038-4348-9d59-6a1643d7cf1a" providerId="ADAL" clId="{55816FAC-7BA5-43CD-B76B-9A20018ABDEC}" dt="2024-09-05T13:31:23.103" v="168" actId="20577"/>
          <ac:graphicFrameMkLst>
            <pc:docMk/>
            <pc:sldMk cId="3142079197" sldId="10124"/>
            <ac:graphicFrameMk id="11" creationId="{28AD8944-FF70-A290-7592-5FC055D6B685}"/>
          </ac:graphicFrameMkLst>
        </pc:graphicFrameChg>
      </pc:sldChg>
      <pc:sldChg chg="modSp">
        <pc:chgData name="Talkar, Simi" userId="f9ca686a-e038-4348-9d59-6a1643d7cf1a" providerId="ADAL" clId="{55816FAC-7BA5-43CD-B76B-9A20018ABDEC}" dt="2024-09-05T13:52:51.977" v="363" actId="20577"/>
        <pc:sldMkLst>
          <pc:docMk/>
          <pc:sldMk cId="1677830771" sldId="10130"/>
        </pc:sldMkLst>
        <pc:graphicFrameChg chg="mod">
          <ac:chgData name="Talkar, Simi" userId="f9ca686a-e038-4348-9d59-6a1643d7cf1a" providerId="ADAL" clId="{55816FAC-7BA5-43CD-B76B-9A20018ABDEC}" dt="2024-09-05T13:52:51.977" v="363" actId="20577"/>
          <ac:graphicFrameMkLst>
            <pc:docMk/>
            <pc:sldMk cId="1677830771" sldId="10130"/>
            <ac:graphicFrameMk id="11" creationId="{28AD8944-FF70-A290-7592-5FC055D6B685}"/>
          </ac:graphicFrameMkLst>
        </pc:graphicFrameChg>
      </pc:sldChg>
      <pc:sldChg chg="addSp delSp modSp mod">
        <pc:chgData name="Talkar, Simi" userId="f9ca686a-e038-4348-9d59-6a1643d7cf1a" providerId="ADAL" clId="{55816FAC-7BA5-43CD-B76B-9A20018ABDEC}" dt="2024-09-05T13:26:18.736" v="83" actId="478"/>
        <pc:sldMkLst>
          <pc:docMk/>
          <pc:sldMk cId="3748575151" sldId="10134"/>
        </pc:sldMkLst>
        <pc:spChg chg="add del mod">
          <ac:chgData name="Talkar, Simi" userId="f9ca686a-e038-4348-9d59-6a1643d7cf1a" providerId="ADAL" clId="{55816FAC-7BA5-43CD-B76B-9A20018ABDEC}" dt="2024-09-05T13:25:01.661" v="76" actId="478"/>
          <ac:spMkLst>
            <pc:docMk/>
            <pc:sldMk cId="3748575151" sldId="10134"/>
            <ac:spMk id="3" creationId="{4C01F282-4CA6-78F7-FAED-2FF7ACB3771C}"/>
          </ac:spMkLst>
        </pc:spChg>
        <pc:picChg chg="del mod modCrop">
          <ac:chgData name="Talkar, Simi" userId="f9ca686a-e038-4348-9d59-6a1643d7cf1a" providerId="ADAL" clId="{55816FAC-7BA5-43CD-B76B-9A20018ABDEC}" dt="2024-09-05T13:26:18.736" v="83" actId="478"/>
          <ac:picMkLst>
            <pc:docMk/>
            <pc:sldMk cId="3748575151" sldId="10134"/>
            <ac:picMk id="8" creationId="{E397A1D2-025D-A6A7-DDC8-0E0AE2D3A486}"/>
          </ac:picMkLst>
        </pc:picChg>
      </pc:sldChg>
      <pc:sldMasterChg chg="delSldLayout modSldLayout">
        <pc:chgData name="Talkar, Simi" userId="f9ca686a-e038-4348-9d59-6a1643d7cf1a" providerId="ADAL" clId="{55816FAC-7BA5-43CD-B76B-9A20018ABDEC}" dt="2024-09-05T13:36:30.547" v="175" actId="478"/>
        <pc:sldMasterMkLst>
          <pc:docMk/>
          <pc:sldMasterMk cId="638779762" sldId="2147483660"/>
        </pc:sldMasterMkLst>
        <pc:sldLayoutChg chg="delSp mod">
          <pc:chgData name="Talkar, Simi" userId="f9ca686a-e038-4348-9d59-6a1643d7cf1a" providerId="ADAL" clId="{55816FAC-7BA5-43CD-B76B-9A20018ABDEC}" dt="2024-09-05T13:36:30.547" v="175" actId="478"/>
          <pc:sldLayoutMkLst>
            <pc:docMk/>
            <pc:sldMasterMk cId="638779762" sldId="2147483660"/>
            <pc:sldLayoutMk cId="4051380091" sldId="2147483670"/>
          </pc:sldLayoutMkLst>
          <pc:grpChg chg="del">
            <ac:chgData name="Talkar, Simi" userId="f9ca686a-e038-4348-9d59-6a1643d7cf1a" providerId="ADAL" clId="{55816FAC-7BA5-43CD-B76B-9A20018ABDEC}" dt="2024-09-05T13:36:30.547" v="175" actId="478"/>
            <ac:grpSpMkLst>
              <pc:docMk/>
              <pc:sldMasterMk cId="638779762" sldId="2147483660"/>
              <pc:sldLayoutMk cId="4051380091" sldId="2147483670"/>
              <ac:grpSpMk id="9" creationId="{BFD305FA-3E8C-4125-9A77-5EC36A2132EA}"/>
            </ac:grpSpMkLst>
          </pc:grpChg>
        </pc:sldLayoutChg>
        <pc:sldLayoutChg chg="addSp modSp mod">
          <pc:chgData name="Talkar, Simi" userId="f9ca686a-e038-4348-9d59-6a1643d7cf1a" providerId="ADAL" clId="{55816FAC-7BA5-43CD-B76B-9A20018ABDEC}" dt="2024-09-05T13:27:37.771" v="89" actId="207"/>
          <pc:sldLayoutMkLst>
            <pc:docMk/>
            <pc:sldMasterMk cId="638779762" sldId="2147483660"/>
            <pc:sldLayoutMk cId="1312967308" sldId="2147483672"/>
          </pc:sldLayoutMkLst>
          <pc:spChg chg="add mod">
            <ac:chgData name="Talkar, Simi" userId="f9ca686a-e038-4348-9d59-6a1643d7cf1a" providerId="ADAL" clId="{55816FAC-7BA5-43CD-B76B-9A20018ABDEC}" dt="2024-09-05T13:27:37.771" v="89" actId="207"/>
            <ac:spMkLst>
              <pc:docMk/>
              <pc:sldMasterMk cId="638779762" sldId="2147483660"/>
              <pc:sldLayoutMk cId="1312967308" sldId="2147483672"/>
              <ac:spMk id="6" creationId="{32641FCD-4BBA-E279-7611-70EFA4D79A0C}"/>
            </ac:spMkLst>
          </pc:spChg>
        </pc:sldLayoutChg>
        <pc:sldLayoutChg chg="addSp modSp mod">
          <pc:chgData name="Talkar, Simi" userId="f9ca686a-e038-4348-9d59-6a1643d7cf1a" providerId="ADAL" clId="{55816FAC-7BA5-43CD-B76B-9A20018ABDEC}" dt="2024-09-05T13:22:07.909" v="18" actId="207"/>
          <pc:sldLayoutMkLst>
            <pc:docMk/>
            <pc:sldMasterMk cId="638779762" sldId="2147483660"/>
            <pc:sldLayoutMk cId="4151950151" sldId="2147483673"/>
          </pc:sldLayoutMkLst>
          <pc:spChg chg="add mod">
            <ac:chgData name="Talkar, Simi" userId="f9ca686a-e038-4348-9d59-6a1643d7cf1a" providerId="ADAL" clId="{55816FAC-7BA5-43CD-B76B-9A20018ABDEC}" dt="2024-09-05T13:22:07.909" v="18" actId="207"/>
            <ac:spMkLst>
              <pc:docMk/>
              <pc:sldMasterMk cId="638779762" sldId="2147483660"/>
              <pc:sldLayoutMk cId="4151950151" sldId="2147483673"/>
              <ac:spMk id="7" creationId="{4E15DB6A-5BA5-DC00-8DBF-44EEE615FC95}"/>
            </ac:spMkLst>
          </pc:spChg>
        </pc:sldLayoutChg>
        <pc:sldLayoutChg chg="addSp modSp mod">
          <pc:chgData name="Talkar, Simi" userId="f9ca686a-e038-4348-9d59-6a1643d7cf1a" providerId="ADAL" clId="{55816FAC-7BA5-43CD-B76B-9A20018ABDEC}" dt="2024-09-05T13:21:35.336" v="14" actId="207"/>
          <pc:sldLayoutMkLst>
            <pc:docMk/>
            <pc:sldMasterMk cId="638779762" sldId="2147483660"/>
            <pc:sldLayoutMk cId="1395102164" sldId="2147483674"/>
          </pc:sldLayoutMkLst>
          <pc:spChg chg="add mod">
            <ac:chgData name="Talkar, Simi" userId="f9ca686a-e038-4348-9d59-6a1643d7cf1a" providerId="ADAL" clId="{55816FAC-7BA5-43CD-B76B-9A20018ABDEC}" dt="2024-09-05T13:21:35.336" v="14" actId="207"/>
            <ac:spMkLst>
              <pc:docMk/>
              <pc:sldMasterMk cId="638779762" sldId="2147483660"/>
              <pc:sldLayoutMk cId="1395102164" sldId="2147483674"/>
              <ac:spMk id="2" creationId="{19924DFC-E066-5359-5051-5624AE83CBCC}"/>
            </ac:spMkLst>
          </pc:spChg>
        </pc:sldLayoutChg>
        <pc:sldLayoutChg chg="delSp modSp mod">
          <pc:chgData name="Talkar, Simi" userId="f9ca686a-e038-4348-9d59-6a1643d7cf1a" providerId="ADAL" clId="{55816FAC-7BA5-43CD-B76B-9A20018ABDEC}" dt="2024-09-05T13:18:59.335" v="12" actId="478"/>
          <pc:sldLayoutMkLst>
            <pc:docMk/>
            <pc:sldMasterMk cId="638779762" sldId="2147483660"/>
            <pc:sldLayoutMk cId="1005429180" sldId="2147483675"/>
          </pc:sldLayoutMkLst>
          <pc:spChg chg="del mod">
            <ac:chgData name="Talkar, Simi" userId="f9ca686a-e038-4348-9d59-6a1643d7cf1a" providerId="ADAL" clId="{55816FAC-7BA5-43CD-B76B-9A20018ABDEC}" dt="2024-09-05T13:18:59.335" v="12" actId="478"/>
            <ac:spMkLst>
              <pc:docMk/>
              <pc:sldMasterMk cId="638779762" sldId="2147483660"/>
              <pc:sldLayoutMk cId="1005429180" sldId="2147483675"/>
              <ac:spMk id="10" creationId="{D7533635-B1C4-457F-B4C4-D0F7EFBF08C3}"/>
            </ac:spMkLst>
          </pc:spChg>
          <pc:grpChg chg="del">
            <ac:chgData name="Talkar, Simi" userId="f9ca686a-e038-4348-9d59-6a1643d7cf1a" providerId="ADAL" clId="{55816FAC-7BA5-43CD-B76B-9A20018ABDEC}" dt="2024-09-05T13:18:56.782" v="10" actId="478"/>
            <ac:grpSpMkLst>
              <pc:docMk/>
              <pc:sldMasterMk cId="638779762" sldId="2147483660"/>
              <pc:sldLayoutMk cId="1005429180" sldId="2147483675"/>
              <ac:grpSpMk id="11" creationId="{95A0AFF1-9E54-421B-AC34-EAFAF90112DD}"/>
            </ac:grpSpMkLst>
          </pc:grpChg>
        </pc:sldLayoutChg>
        <pc:sldLayoutChg chg="addSp modSp mod">
          <pc:chgData name="Talkar, Simi" userId="f9ca686a-e038-4348-9d59-6a1643d7cf1a" providerId="ADAL" clId="{55816FAC-7BA5-43CD-B76B-9A20018ABDEC}" dt="2024-09-05T13:26:57.371" v="86" actId="207"/>
          <pc:sldLayoutMkLst>
            <pc:docMk/>
            <pc:sldMasterMk cId="638779762" sldId="2147483660"/>
            <pc:sldLayoutMk cId="3166489147" sldId="2147483676"/>
          </pc:sldLayoutMkLst>
          <pc:spChg chg="add mod">
            <ac:chgData name="Talkar, Simi" userId="f9ca686a-e038-4348-9d59-6a1643d7cf1a" providerId="ADAL" clId="{55816FAC-7BA5-43CD-B76B-9A20018ABDEC}" dt="2024-09-05T13:26:57.371" v="86" actId="207"/>
            <ac:spMkLst>
              <pc:docMk/>
              <pc:sldMasterMk cId="638779762" sldId="2147483660"/>
              <pc:sldLayoutMk cId="3166489147" sldId="2147483676"/>
              <ac:spMk id="8" creationId="{73CEE9CE-12D3-FD8B-6E0E-59F29F91E219}"/>
            </ac:spMkLst>
          </pc:spChg>
        </pc:sldLayoutChg>
        <pc:sldLayoutChg chg="addSp modSp mod">
          <pc:chgData name="Talkar, Simi" userId="f9ca686a-e038-4348-9d59-6a1643d7cf1a" providerId="ADAL" clId="{55816FAC-7BA5-43CD-B76B-9A20018ABDEC}" dt="2024-09-05T13:27:55.440" v="92" actId="207"/>
          <pc:sldLayoutMkLst>
            <pc:docMk/>
            <pc:sldMasterMk cId="638779762" sldId="2147483660"/>
            <pc:sldLayoutMk cId="383647439" sldId="2147483677"/>
          </pc:sldLayoutMkLst>
          <pc:spChg chg="add mod">
            <ac:chgData name="Talkar, Simi" userId="f9ca686a-e038-4348-9d59-6a1643d7cf1a" providerId="ADAL" clId="{55816FAC-7BA5-43CD-B76B-9A20018ABDEC}" dt="2024-09-05T13:27:55.440" v="92" actId="207"/>
            <ac:spMkLst>
              <pc:docMk/>
              <pc:sldMasterMk cId="638779762" sldId="2147483660"/>
              <pc:sldLayoutMk cId="383647439" sldId="2147483677"/>
              <ac:spMk id="6" creationId="{39197A51-875B-941A-49A8-F33D838624FA}"/>
            </ac:spMkLst>
          </pc:spChg>
        </pc:sldLayoutChg>
        <pc:sldLayoutChg chg="addSp modSp mod">
          <pc:chgData name="Talkar, Simi" userId="f9ca686a-e038-4348-9d59-6a1643d7cf1a" providerId="ADAL" clId="{55816FAC-7BA5-43CD-B76B-9A20018ABDEC}" dt="2024-09-05T13:18:44.310" v="9" actId="207"/>
          <pc:sldLayoutMkLst>
            <pc:docMk/>
            <pc:sldMasterMk cId="638779762" sldId="2147483660"/>
            <pc:sldLayoutMk cId="900767009" sldId="2147483678"/>
          </pc:sldLayoutMkLst>
          <pc:spChg chg="add mod">
            <ac:chgData name="Talkar, Simi" userId="f9ca686a-e038-4348-9d59-6a1643d7cf1a" providerId="ADAL" clId="{55816FAC-7BA5-43CD-B76B-9A20018ABDEC}" dt="2024-09-05T13:18:44.310" v="9" actId="207"/>
            <ac:spMkLst>
              <pc:docMk/>
              <pc:sldMasterMk cId="638779762" sldId="2147483660"/>
              <pc:sldLayoutMk cId="900767009" sldId="2147483678"/>
              <ac:spMk id="6" creationId="{00946D5D-BEE6-0C77-118F-AA4C8E6E44B9}"/>
            </ac:spMkLst>
          </pc:spChg>
        </pc:sldLayoutChg>
        <pc:sldLayoutChg chg="delSp modSp mod">
          <pc:chgData name="Talkar, Simi" userId="f9ca686a-e038-4348-9d59-6a1643d7cf1a" providerId="ADAL" clId="{55816FAC-7BA5-43CD-B76B-9A20018ABDEC}" dt="2024-09-05T13:16:47.180" v="6" actId="478"/>
          <pc:sldLayoutMkLst>
            <pc:docMk/>
            <pc:sldMasterMk cId="638779762" sldId="2147483660"/>
            <pc:sldLayoutMk cId="1453306925" sldId="2147483684"/>
          </pc:sldLayoutMkLst>
          <pc:spChg chg="del">
            <ac:chgData name="Talkar, Simi" userId="f9ca686a-e038-4348-9d59-6a1643d7cf1a" providerId="ADAL" clId="{55816FAC-7BA5-43CD-B76B-9A20018ABDEC}" dt="2024-09-05T13:16:35.960" v="4" actId="478"/>
            <ac:spMkLst>
              <pc:docMk/>
              <pc:sldMasterMk cId="638779762" sldId="2147483660"/>
              <pc:sldLayoutMk cId="1453306925" sldId="2147483684"/>
              <ac:spMk id="7" creationId="{B66CA63B-C1B1-43E5-8904-2600EAA42658}"/>
            </ac:spMkLst>
          </pc:spChg>
          <pc:spChg chg="mod">
            <ac:chgData name="Talkar, Simi" userId="f9ca686a-e038-4348-9d59-6a1643d7cf1a" providerId="ADAL" clId="{55816FAC-7BA5-43CD-B76B-9A20018ABDEC}" dt="2024-09-05T13:16:44.680" v="5" actId="1076"/>
            <ac:spMkLst>
              <pc:docMk/>
              <pc:sldMasterMk cId="638779762" sldId="2147483660"/>
              <pc:sldLayoutMk cId="1453306925" sldId="2147483684"/>
              <ac:spMk id="56" creationId="{A5EAFFDE-7D79-4F83-9864-FE3F4E8DFC8B}"/>
            </ac:spMkLst>
          </pc:spChg>
          <pc:grpChg chg="del">
            <ac:chgData name="Talkar, Simi" userId="f9ca686a-e038-4348-9d59-6a1643d7cf1a" providerId="ADAL" clId="{55816FAC-7BA5-43CD-B76B-9A20018ABDEC}" dt="2024-09-05T13:16:47.180" v="6" actId="478"/>
            <ac:grpSpMkLst>
              <pc:docMk/>
              <pc:sldMasterMk cId="638779762" sldId="2147483660"/>
              <pc:sldLayoutMk cId="1453306925" sldId="2147483684"/>
              <ac:grpSpMk id="8" creationId="{DBB3B4C9-10AF-4C1C-BD4C-19B5526DA837}"/>
            </ac:grpSpMkLst>
          </pc:grpChg>
        </pc:sldLayoutChg>
        <pc:sldLayoutChg chg="addSp delSp modSp mod">
          <pc:chgData name="Talkar, Simi" userId="f9ca686a-e038-4348-9d59-6a1643d7cf1a" providerId="ADAL" clId="{55816FAC-7BA5-43CD-B76B-9A20018ABDEC}" dt="2024-09-05T13:22:55.186" v="24" actId="1076"/>
          <pc:sldLayoutMkLst>
            <pc:docMk/>
            <pc:sldMasterMk cId="638779762" sldId="2147483660"/>
            <pc:sldLayoutMk cId="56008424" sldId="2147483686"/>
          </pc:sldLayoutMkLst>
          <pc:spChg chg="add del">
            <ac:chgData name="Talkar, Simi" userId="f9ca686a-e038-4348-9d59-6a1643d7cf1a" providerId="ADAL" clId="{55816FAC-7BA5-43CD-B76B-9A20018ABDEC}" dt="2024-09-05T13:22:40.012" v="20" actId="478"/>
            <ac:spMkLst>
              <pc:docMk/>
              <pc:sldMasterMk cId="638779762" sldId="2147483660"/>
              <pc:sldLayoutMk cId="56008424" sldId="2147483686"/>
              <ac:spMk id="2" creationId="{A485DCA4-BD63-3404-C63C-BAD358C2737B}"/>
            </ac:spMkLst>
          </pc:spChg>
          <pc:spChg chg="del">
            <ac:chgData name="Talkar, Simi" userId="f9ca686a-e038-4348-9d59-6a1643d7cf1a" providerId="ADAL" clId="{55816FAC-7BA5-43CD-B76B-9A20018ABDEC}" dt="2024-09-05T13:22:43.491" v="21" actId="478"/>
            <ac:spMkLst>
              <pc:docMk/>
              <pc:sldMasterMk cId="638779762" sldId="2147483660"/>
              <pc:sldLayoutMk cId="56008424" sldId="2147483686"/>
              <ac:spMk id="6" creationId="{CB31FDED-D159-4F4F-8CA3-B83301DF537B}"/>
            </ac:spMkLst>
          </pc:spChg>
          <pc:spChg chg="mod">
            <ac:chgData name="Talkar, Simi" userId="f9ca686a-e038-4348-9d59-6a1643d7cf1a" providerId="ADAL" clId="{55816FAC-7BA5-43CD-B76B-9A20018ABDEC}" dt="2024-09-05T13:22:55.186" v="24" actId="1076"/>
            <ac:spMkLst>
              <pc:docMk/>
              <pc:sldMasterMk cId="638779762" sldId="2147483660"/>
              <pc:sldLayoutMk cId="56008424" sldId="2147483686"/>
              <ac:spMk id="51" creationId="{9A604104-23C8-45DB-B8E5-CC8FD54A777D}"/>
            </ac:spMkLst>
          </pc:spChg>
          <pc:grpChg chg="del">
            <ac:chgData name="Talkar, Simi" userId="f9ca686a-e038-4348-9d59-6a1643d7cf1a" providerId="ADAL" clId="{55816FAC-7BA5-43CD-B76B-9A20018ABDEC}" dt="2024-09-05T13:22:50.635" v="23" actId="478"/>
            <ac:grpSpMkLst>
              <pc:docMk/>
              <pc:sldMasterMk cId="638779762" sldId="2147483660"/>
              <pc:sldLayoutMk cId="56008424" sldId="2147483686"/>
              <ac:grpSpMk id="7" creationId="{0C975EE0-AD02-4365-B012-AEF1EB027E17}"/>
            </ac:grpSpMkLst>
          </pc:grpChg>
        </pc:sldLayoutChg>
        <pc:sldLayoutChg chg="del">
          <pc:chgData name="Talkar, Simi" userId="f9ca686a-e038-4348-9d59-6a1643d7cf1a" providerId="ADAL" clId="{55816FAC-7BA5-43CD-B76B-9A20018ABDEC}" dt="2024-09-05T13:32:45.441" v="169" actId="47"/>
          <pc:sldLayoutMkLst>
            <pc:docMk/>
            <pc:sldMasterMk cId="638779762" sldId="2147483660"/>
            <pc:sldLayoutMk cId="1696957528" sldId="2147483691"/>
          </pc:sldLayoutMkLst>
        </pc:sldLayoutChg>
      </pc:sldMasterChg>
    </pc:docChg>
  </pc:docChgLst>
  <pc:docChgLst>
    <pc:chgData name="Talkar, Simi" userId="f9ca686a-e038-4348-9d59-6a1643d7cf1a" providerId="ADAL" clId="{4EB81CE6-2C75-4981-A89D-EF5D6C475E31}"/>
    <pc:docChg chg="undo custSel addSld delSld modSld sldOrd addSection delSection modSection">
      <pc:chgData name="Talkar, Simi" userId="f9ca686a-e038-4348-9d59-6a1643d7cf1a" providerId="ADAL" clId="{4EB81CE6-2C75-4981-A89D-EF5D6C475E31}" dt="2023-09-21T16:38:34.201" v="11586" actId="20577"/>
      <pc:docMkLst>
        <pc:docMk/>
      </pc:docMkLst>
      <pc:sldChg chg="addSp delSp modSp mod modClrScheme chgLayout">
        <pc:chgData name="Talkar, Simi" userId="f9ca686a-e038-4348-9d59-6a1643d7cf1a" providerId="ADAL" clId="{4EB81CE6-2C75-4981-A89D-EF5D6C475E31}" dt="2023-09-05T14:15:40.411" v="11062" actId="1076"/>
        <pc:sldMkLst>
          <pc:docMk/>
          <pc:sldMk cId="1090036984" sldId="287"/>
        </pc:sldMkLst>
        <pc:spChg chg="mod ord">
          <ac:chgData name="Talkar, Simi" userId="f9ca686a-e038-4348-9d59-6a1643d7cf1a" providerId="ADAL" clId="{4EB81CE6-2C75-4981-A89D-EF5D6C475E31}" dt="2023-09-05T14:15:40.411" v="11062" actId="1076"/>
          <ac:spMkLst>
            <pc:docMk/>
            <pc:sldMk cId="1090036984" sldId="287"/>
            <ac:spMk id="3" creationId="{D2BEC440-9DBA-4D2A-8890-DBA03B17D678}"/>
          </ac:spMkLst>
        </pc:spChg>
        <pc:spChg chg="mod ord">
          <ac:chgData name="Talkar, Simi" userId="f9ca686a-e038-4348-9d59-6a1643d7cf1a" providerId="ADAL" clId="{4EB81CE6-2C75-4981-A89D-EF5D6C475E31}" dt="2023-09-04T16:43:53.229" v="9893" actId="27636"/>
          <ac:spMkLst>
            <pc:docMk/>
            <pc:sldMk cId="1090036984" sldId="287"/>
            <ac:spMk id="4" creationId="{52530676-3C85-488B-8C2D-DEFD92CC9F76}"/>
          </ac:spMkLst>
        </pc:spChg>
        <pc:spChg chg="add del mod">
          <ac:chgData name="Talkar, Simi" userId="f9ca686a-e038-4348-9d59-6a1643d7cf1a" providerId="ADAL" clId="{4EB81CE6-2C75-4981-A89D-EF5D6C475E31}" dt="2023-08-04T16:43:12.856" v="4324" actId="931"/>
          <ac:spMkLst>
            <pc:docMk/>
            <pc:sldMk cId="1090036984" sldId="287"/>
            <ac:spMk id="5" creationId="{AEED3D4B-CA0A-13AA-CFAE-BE0CB75D7139}"/>
          </ac:spMkLst>
        </pc:spChg>
        <pc:picChg chg="add mod ord">
          <ac:chgData name="Talkar, Simi" userId="f9ca686a-e038-4348-9d59-6a1643d7cf1a" providerId="ADAL" clId="{4EB81CE6-2C75-4981-A89D-EF5D6C475E31}" dt="2023-09-04T16:43:08.961" v="9886" actId="26606"/>
          <ac:picMkLst>
            <pc:docMk/>
            <pc:sldMk cId="1090036984" sldId="287"/>
            <ac:picMk id="7" creationId="{465A4161-CB47-FC2B-3E02-A3FE45D4D7B2}"/>
          </ac:picMkLst>
        </pc:picChg>
        <pc:picChg chg="del">
          <ac:chgData name="Talkar, Simi" userId="f9ca686a-e038-4348-9d59-6a1643d7cf1a" providerId="ADAL" clId="{4EB81CE6-2C75-4981-A89D-EF5D6C475E31}" dt="2023-08-04T16:41:47.236" v="4323" actId="478"/>
          <ac:picMkLst>
            <pc:docMk/>
            <pc:sldMk cId="1090036984" sldId="287"/>
            <ac:picMk id="12" creationId="{590080E7-3F77-4A09-A087-C0053A7CE671}"/>
          </ac:picMkLst>
        </pc:picChg>
      </pc:sldChg>
      <pc:sldChg chg="addSp delSp modSp add mod ord">
        <pc:chgData name="Talkar, Simi" userId="f9ca686a-e038-4348-9d59-6a1643d7cf1a" providerId="ADAL" clId="{4EB81CE6-2C75-4981-A89D-EF5D6C475E31}" dt="2023-09-05T14:16:51.191" v="11070" actId="20577"/>
        <pc:sldMkLst>
          <pc:docMk/>
          <pc:sldMk cId="2014192421" sldId="345"/>
        </pc:sldMkLst>
        <pc:spChg chg="del mod">
          <ac:chgData name="Talkar, Simi" userId="f9ca686a-e038-4348-9d59-6a1643d7cf1a" providerId="ADAL" clId="{4EB81CE6-2C75-4981-A89D-EF5D6C475E31}" dt="2023-09-04T17:22:27.939" v="9939" actId="478"/>
          <ac:spMkLst>
            <pc:docMk/>
            <pc:sldMk cId="2014192421" sldId="345"/>
            <ac:spMk id="2" creationId="{950201C4-37C0-E3D6-9CD3-CE43717BBE96}"/>
          </ac:spMkLst>
        </pc:spChg>
        <pc:spChg chg="del mod topLvl">
          <ac:chgData name="Talkar, Simi" userId="f9ca686a-e038-4348-9d59-6a1643d7cf1a" providerId="ADAL" clId="{4EB81CE6-2C75-4981-A89D-EF5D6C475E31}" dt="2023-09-04T17:26:01.001" v="10009" actId="478"/>
          <ac:spMkLst>
            <pc:docMk/>
            <pc:sldMk cId="2014192421" sldId="345"/>
            <ac:spMk id="4" creationId="{91DA745F-4056-4919-BF27-6754D7B76FCF}"/>
          </ac:spMkLst>
        </pc:spChg>
        <pc:spChg chg="del mod topLvl">
          <ac:chgData name="Talkar, Simi" userId="f9ca686a-e038-4348-9d59-6a1643d7cf1a" providerId="ADAL" clId="{4EB81CE6-2C75-4981-A89D-EF5D6C475E31}" dt="2023-09-04T17:25:58.847" v="10008" actId="478"/>
          <ac:spMkLst>
            <pc:docMk/>
            <pc:sldMk cId="2014192421" sldId="345"/>
            <ac:spMk id="5" creationId="{6240D7ED-AE53-D57B-8BAE-11802DEEFB54}"/>
          </ac:spMkLst>
        </pc:spChg>
        <pc:spChg chg="add del mod">
          <ac:chgData name="Talkar, Simi" userId="f9ca686a-e038-4348-9d59-6a1643d7cf1a" providerId="ADAL" clId="{4EB81CE6-2C75-4981-A89D-EF5D6C475E31}" dt="2023-09-04T17:40:29.687" v="10562" actId="478"/>
          <ac:spMkLst>
            <pc:docMk/>
            <pc:sldMk cId="2014192421" sldId="345"/>
            <ac:spMk id="6" creationId="{5E79DC90-B6CE-A11D-E57B-733FDE23A43D}"/>
          </ac:spMkLst>
        </pc:spChg>
        <pc:spChg chg="del mod">
          <ac:chgData name="Talkar, Simi" userId="f9ca686a-e038-4348-9d59-6a1643d7cf1a" providerId="ADAL" clId="{4EB81CE6-2C75-4981-A89D-EF5D6C475E31}" dt="2023-09-04T17:23:44.367" v="9950" actId="478"/>
          <ac:spMkLst>
            <pc:docMk/>
            <pc:sldMk cId="2014192421" sldId="345"/>
            <ac:spMk id="9" creationId="{B0E3D68F-8107-EA15-4848-EED909A2B15A}"/>
          </ac:spMkLst>
        </pc:spChg>
        <pc:spChg chg="add del mod">
          <ac:chgData name="Talkar, Simi" userId="f9ca686a-e038-4348-9d59-6a1643d7cf1a" providerId="ADAL" clId="{4EB81CE6-2C75-4981-A89D-EF5D6C475E31}" dt="2023-09-04T17:24:13.371" v="9957" actId="478"/>
          <ac:spMkLst>
            <pc:docMk/>
            <pc:sldMk cId="2014192421" sldId="345"/>
            <ac:spMk id="10" creationId="{D648C20D-1FB5-DD66-2209-0C4826B0DE51}"/>
          </ac:spMkLst>
        </pc:spChg>
        <pc:spChg chg="add del mod">
          <ac:chgData name="Talkar, Simi" userId="f9ca686a-e038-4348-9d59-6a1643d7cf1a" providerId="ADAL" clId="{4EB81CE6-2C75-4981-A89D-EF5D6C475E31}" dt="2023-09-04T17:24:03.927" v="9954" actId="478"/>
          <ac:spMkLst>
            <pc:docMk/>
            <pc:sldMk cId="2014192421" sldId="345"/>
            <ac:spMk id="12" creationId="{1845BC9C-A488-FDEC-F8C6-CF6DE5076D19}"/>
          </ac:spMkLst>
        </pc:spChg>
        <pc:spChg chg="add mod">
          <ac:chgData name="Talkar, Simi" userId="f9ca686a-e038-4348-9d59-6a1643d7cf1a" providerId="ADAL" clId="{4EB81CE6-2C75-4981-A89D-EF5D6C475E31}" dt="2023-09-05T14:16:51.191" v="11070" actId="20577"/>
          <ac:spMkLst>
            <pc:docMk/>
            <pc:sldMk cId="2014192421" sldId="345"/>
            <ac:spMk id="14" creationId="{717CAD09-05F8-5D75-3E29-17D11317BE79}"/>
          </ac:spMkLst>
        </pc:spChg>
        <pc:spChg chg="del mod">
          <ac:chgData name="Talkar, Simi" userId="f9ca686a-e038-4348-9d59-6a1643d7cf1a" providerId="ADAL" clId="{4EB81CE6-2C75-4981-A89D-EF5D6C475E31}" dt="2023-09-04T17:27:12.736" v="10120" actId="478"/>
          <ac:spMkLst>
            <pc:docMk/>
            <pc:sldMk cId="2014192421" sldId="345"/>
            <ac:spMk id="16" creationId="{A3608503-0753-6854-7A6D-840FFA5D82AD}"/>
          </ac:spMkLst>
        </pc:spChg>
        <pc:spChg chg="add del mod">
          <ac:chgData name="Talkar, Simi" userId="f9ca686a-e038-4348-9d59-6a1643d7cf1a" providerId="ADAL" clId="{4EB81CE6-2C75-4981-A89D-EF5D6C475E31}" dt="2023-09-04T17:42:27.012" v="10719" actId="478"/>
          <ac:spMkLst>
            <pc:docMk/>
            <pc:sldMk cId="2014192421" sldId="345"/>
            <ac:spMk id="17" creationId="{BA9F9E78-F24E-2A48-7A56-27E1FEF03F72}"/>
          </ac:spMkLst>
        </pc:spChg>
        <pc:grpChg chg="add del mod">
          <ac:chgData name="Talkar, Simi" userId="f9ca686a-e038-4348-9d59-6a1643d7cf1a" providerId="ADAL" clId="{4EB81CE6-2C75-4981-A89D-EF5D6C475E31}" dt="2023-09-04T17:25:58.847" v="10008" actId="478"/>
          <ac:grpSpMkLst>
            <pc:docMk/>
            <pc:sldMk cId="2014192421" sldId="345"/>
            <ac:grpSpMk id="3" creationId="{16B19FD6-F449-E35F-D044-FF2D5130A465}"/>
          </ac:grpSpMkLst>
        </pc:grpChg>
        <pc:picChg chg="mod">
          <ac:chgData name="Talkar, Simi" userId="f9ca686a-e038-4348-9d59-6a1643d7cf1a" providerId="ADAL" clId="{4EB81CE6-2C75-4981-A89D-EF5D6C475E31}" dt="2023-09-04T17:42:31.491" v="10720" actId="1076"/>
          <ac:picMkLst>
            <pc:docMk/>
            <pc:sldMk cId="2014192421" sldId="345"/>
            <ac:picMk id="15" creationId="{8C0BE73A-138B-A1DA-B6A9-E50730EAC20B}"/>
          </ac:picMkLst>
        </pc:picChg>
      </pc:sldChg>
      <pc:sldChg chg="addSp delSp modSp add mod ord">
        <pc:chgData name="Talkar, Simi" userId="f9ca686a-e038-4348-9d59-6a1643d7cf1a" providerId="ADAL" clId="{4EB81CE6-2C75-4981-A89D-EF5D6C475E31}" dt="2023-09-05T14:16:05.738" v="11064" actId="20577"/>
        <pc:sldMkLst>
          <pc:docMk/>
          <pc:sldMk cId="2035582613" sldId="367"/>
        </pc:sldMkLst>
        <pc:spChg chg="del">
          <ac:chgData name="Talkar, Simi" userId="f9ca686a-e038-4348-9d59-6a1643d7cf1a" providerId="ADAL" clId="{4EB81CE6-2C75-4981-A89D-EF5D6C475E31}" dt="2023-09-04T17:19:34.508" v="9918" actId="478"/>
          <ac:spMkLst>
            <pc:docMk/>
            <pc:sldMk cId="2035582613" sldId="367"/>
            <ac:spMk id="2" creationId="{B62D0E04-9203-3265-2786-231424D79E69}"/>
          </ac:spMkLst>
        </pc:spChg>
        <pc:spChg chg="mod">
          <ac:chgData name="Talkar, Simi" userId="f9ca686a-e038-4348-9d59-6a1643d7cf1a" providerId="ADAL" clId="{4EB81CE6-2C75-4981-A89D-EF5D6C475E31}" dt="2023-09-05T14:16:05.738" v="11064" actId="20577"/>
          <ac:spMkLst>
            <pc:docMk/>
            <pc:sldMk cId="2035582613" sldId="367"/>
            <ac:spMk id="3" creationId="{BF715A1E-C4D4-165F-09B6-9E8DAEEC9FD8}"/>
          </ac:spMkLst>
        </pc:spChg>
        <pc:spChg chg="del mod">
          <ac:chgData name="Talkar, Simi" userId="f9ca686a-e038-4348-9d59-6a1643d7cf1a" providerId="ADAL" clId="{4EB81CE6-2C75-4981-A89D-EF5D6C475E31}" dt="2023-09-04T17:19:11.242" v="9917" actId="478"/>
          <ac:spMkLst>
            <pc:docMk/>
            <pc:sldMk cId="2035582613" sldId="367"/>
            <ac:spMk id="4" creationId="{9734C819-12DA-A4D3-F698-07F7228A3581}"/>
          </ac:spMkLst>
        </pc:spChg>
        <pc:spChg chg="add del mod">
          <ac:chgData name="Talkar, Simi" userId="f9ca686a-e038-4348-9d59-6a1643d7cf1a" providerId="ADAL" clId="{4EB81CE6-2C75-4981-A89D-EF5D6C475E31}" dt="2023-09-04T17:19:44.218" v="9920" actId="478"/>
          <ac:spMkLst>
            <pc:docMk/>
            <pc:sldMk cId="2035582613" sldId="367"/>
            <ac:spMk id="7" creationId="{0EBE9B45-C54C-F087-7B34-0DAE7B4E3B2A}"/>
          </ac:spMkLst>
        </pc:spChg>
      </pc:sldChg>
      <pc:sldChg chg="add del ord">
        <pc:chgData name="Talkar, Simi" userId="f9ca686a-e038-4348-9d59-6a1643d7cf1a" providerId="ADAL" clId="{4EB81CE6-2C75-4981-A89D-EF5D6C475E31}" dt="2023-09-04T17:40:07.297" v="10560" actId="47"/>
        <pc:sldMkLst>
          <pc:docMk/>
          <pc:sldMk cId="1877220251" sldId="373"/>
        </pc:sldMkLst>
      </pc:sldChg>
      <pc:sldChg chg="addSp delSp modSp add mod">
        <pc:chgData name="Talkar, Simi" userId="f9ca686a-e038-4348-9d59-6a1643d7cf1a" providerId="ADAL" clId="{4EB81CE6-2C75-4981-A89D-EF5D6C475E31}" dt="2023-09-05T14:19:12.538" v="11081" actId="208"/>
        <pc:sldMkLst>
          <pc:docMk/>
          <pc:sldMk cId="1293286357" sldId="374"/>
        </pc:sldMkLst>
        <pc:spChg chg="mod">
          <ac:chgData name="Talkar, Simi" userId="f9ca686a-e038-4348-9d59-6a1643d7cf1a" providerId="ADAL" clId="{4EB81CE6-2C75-4981-A89D-EF5D6C475E31}" dt="2023-09-04T17:30:51.393" v="10247" actId="20577"/>
          <ac:spMkLst>
            <pc:docMk/>
            <pc:sldMk cId="1293286357" sldId="374"/>
            <ac:spMk id="2" creationId="{C63E2B3A-310F-FBCE-D146-1D1E8BCB7FEC}"/>
          </ac:spMkLst>
        </pc:spChg>
        <pc:spChg chg="mod">
          <ac:chgData name="Talkar, Simi" userId="f9ca686a-e038-4348-9d59-6a1643d7cf1a" providerId="ADAL" clId="{4EB81CE6-2C75-4981-A89D-EF5D6C475E31}" dt="2023-09-04T17:38:56.921" v="10553" actId="14100"/>
          <ac:spMkLst>
            <pc:docMk/>
            <pc:sldMk cId="1293286357" sldId="374"/>
            <ac:spMk id="3" creationId="{0CC441E4-ED88-1FB1-1736-CA9ADFAFD999}"/>
          </ac:spMkLst>
        </pc:spChg>
        <pc:spChg chg="add mod">
          <ac:chgData name="Talkar, Simi" userId="f9ca686a-e038-4348-9d59-6a1643d7cf1a" providerId="ADAL" clId="{4EB81CE6-2C75-4981-A89D-EF5D6C475E31}" dt="2023-09-05T14:18:36.392" v="11079" actId="208"/>
          <ac:spMkLst>
            <pc:docMk/>
            <pc:sldMk cId="1293286357" sldId="374"/>
            <ac:spMk id="4" creationId="{CD595F4B-8583-EEAD-B408-8F48126B2A19}"/>
          </ac:spMkLst>
        </pc:spChg>
        <pc:spChg chg="add mod">
          <ac:chgData name="Talkar, Simi" userId="f9ca686a-e038-4348-9d59-6a1643d7cf1a" providerId="ADAL" clId="{4EB81CE6-2C75-4981-A89D-EF5D6C475E31}" dt="2023-09-05T14:17:54.533" v="11075" actId="1076"/>
          <ac:spMkLst>
            <pc:docMk/>
            <pc:sldMk cId="1293286357" sldId="374"/>
            <ac:spMk id="5" creationId="{4745535F-C896-C221-88BD-18C85DB0B8C4}"/>
          </ac:spMkLst>
        </pc:spChg>
        <pc:spChg chg="add del mod">
          <ac:chgData name="Talkar, Simi" userId="f9ca686a-e038-4348-9d59-6a1643d7cf1a" providerId="ADAL" clId="{4EB81CE6-2C75-4981-A89D-EF5D6C475E31}" dt="2023-09-04T18:05:29.629" v="10945" actId="478"/>
          <ac:spMkLst>
            <pc:docMk/>
            <pc:sldMk cId="1293286357" sldId="374"/>
            <ac:spMk id="6" creationId="{604E5373-5693-5476-485E-C9325615188C}"/>
          </ac:spMkLst>
        </pc:spChg>
        <pc:spChg chg="add del mod">
          <ac:chgData name="Talkar, Simi" userId="f9ca686a-e038-4348-9d59-6a1643d7cf1a" providerId="ADAL" clId="{4EB81CE6-2C75-4981-A89D-EF5D6C475E31}" dt="2023-09-04T18:04:54.741" v="10939" actId="478"/>
          <ac:spMkLst>
            <pc:docMk/>
            <pc:sldMk cId="1293286357" sldId="374"/>
            <ac:spMk id="7" creationId="{3ABC727E-1FD3-A875-777C-366D27C2A6BB}"/>
          </ac:spMkLst>
        </pc:spChg>
        <pc:spChg chg="add del mod">
          <ac:chgData name="Talkar, Simi" userId="f9ca686a-e038-4348-9d59-6a1643d7cf1a" providerId="ADAL" clId="{4EB81CE6-2C75-4981-A89D-EF5D6C475E31}" dt="2023-09-04T18:05:01.833" v="10941"/>
          <ac:spMkLst>
            <pc:docMk/>
            <pc:sldMk cId="1293286357" sldId="374"/>
            <ac:spMk id="8" creationId="{F030B183-4465-01A7-B124-23BFE893C44B}"/>
          </ac:spMkLst>
        </pc:spChg>
        <pc:spChg chg="add del mod">
          <ac:chgData name="Talkar, Simi" userId="f9ca686a-e038-4348-9d59-6a1643d7cf1a" providerId="ADAL" clId="{4EB81CE6-2C75-4981-A89D-EF5D6C475E31}" dt="2023-09-04T18:05:12.925" v="10943" actId="478"/>
          <ac:spMkLst>
            <pc:docMk/>
            <pc:sldMk cId="1293286357" sldId="374"/>
            <ac:spMk id="9" creationId="{16EBFBB2-22B1-B639-31EF-1F56A1B237FC}"/>
          </ac:spMkLst>
        </pc:spChg>
        <pc:spChg chg="add del mod">
          <ac:chgData name="Talkar, Simi" userId="f9ca686a-e038-4348-9d59-6a1643d7cf1a" providerId="ADAL" clId="{4EB81CE6-2C75-4981-A89D-EF5D6C475E31}" dt="2023-09-04T18:06:01.678" v="10958" actId="478"/>
          <ac:spMkLst>
            <pc:docMk/>
            <pc:sldMk cId="1293286357" sldId="374"/>
            <ac:spMk id="10" creationId="{027A0714-B8CC-02E4-E14E-5CB83B78C930}"/>
          </ac:spMkLst>
        </pc:spChg>
        <pc:spChg chg="add del mod">
          <ac:chgData name="Talkar, Simi" userId="f9ca686a-e038-4348-9d59-6a1643d7cf1a" providerId="ADAL" clId="{4EB81CE6-2C75-4981-A89D-EF5D6C475E31}" dt="2023-09-04T18:06:03.620" v="10959" actId="478"/>
          <ac:spMkLst>
            <pc:docMk/>
            <pc:sldMk cId="1293286357" sldId="374"/>
            <ac:spMk id="11" creationId="{F86FC3C0-644D-5B2D-7DC2-C93850A98AB4}"/>
          </ac:spMkLst>
        </pc:spChg>
        <pc:spChg chg="add mod">
          <ac:chgData name="Talkar, Simi" userId="f9ca686a-e038-4348-9d59-6a1643d7cf1a" providerId="ADAL" clId="{4EB81CE6-2C75-4981-A89D-EF5D6C475E31}" dt="2023-09-05T14:19:12.538" v="11081" actId="208"/>
          <ac:spMkLst>
            <pc:docMk/>
            <pc:sldMk cId="1293286357" sldId="374"/>
            <ac:spMk id="12" creationId="{2C4CBFD6-A78E-05B2-9DB5-BA666B38811A}"/>
          </ac:spMkLst>
        </pc:spChg>
        <pc:spChg chg="add mod">
          <ac:chgData name="Talkar, Simi" userId="f9ca686a-e038-4348-9d59-6a1643d7cf1a" providerId="ADAL" clId="{4EB81CE6-2C75-4981-A89D-EF5D6C475E31}" dt="2023-09-05T14:19:01.141" v="11080" actId="207"/>
          <ac:spMkLst>
            <pc:docMk/>
            <pc:sldMk cId="1293286357" sldId="374"/>
            <ac:spMk id="13" creationId="{09B48F26-4D60-0F0B-FC7C-DD65C9E1293C}"/>
          </ac:spMkLst>
        </pc:spChg>
        <pc:spChg chg="mod">
          <ac:chgData name="Talkar, Simi" userId="f9ca686a-e038-4348-9d59-6a1643d7cf1a" providerId="ADAL" clId="{4EB81CE6-2C75-4981-A89D-EF5D6C475E31}" dt="2023-09-04T17:38:59.976" v="10554" actId="14100"/>
          <ac:spMkLst>
            <pc:docMk/>
            <pc:sldMk cId="1293286357" sldId="374"/>
            <ac:spMk id="16" creationId="{39604925-F1D2-F262-6BD6-F52B653D63C3}"/>
          </ac:spMkLst>
        </pc:spChg>
        <pc:spChg chg="mod">
          <ac:chgData name="Talkar, Simi" userId="f9ca686a-e038-4348-9d59-6a1643d7cf1a" providerId="ADAL" clId="{4EB81CE6-2C75-4981-A89D-EF5D6C475E31}" dt="2023-09-04T17:36:27.983" v="10437" actId="20577"/>
          <ac:spMkLst>
            <pc:docMk/>
            <pc:sldMk cId="1293286357" sldId="374"/>
            <ac:spMk id="17" creationId="{856BC2E6-226F-5A94-9304-18521959D638}"/>
          </ac:spMkLst>
        </pc:spChg>
        <pc:spChg chg="del mod topLvl">
          <ac:chgData name="Talkar, Simi" userId="f9ca686a-e038-4348-9d59-6a1643d7cf1a" providerId="ADAL" clId="{4EB81CE6-2C75-4981-A89D-EF5D6C475E31}" dt="2023-09-05T14:18:09.006" v="11077" actId="478"/>
          <ac:spMkLst>
            <pc:docMk/>
            <pc:sldMk cId="1293286357" sldId="374"/>
            <ac:spMk id="18" creationId="{712E8F2C-F5D9-E4BD-5CE3-6628472BE2D4}"/>
          </ac:spMkLst>
        </pc:spChg>
        <pc:spChg chg="del mod topLvl">
          <ac:chgData name="Talkar, Simi" userId="f9ca686a-e038-4348-9d59-6a1643d7cf1a" providerId="ADAL" clId="{4EB81CE6-2C75-4981-A89D-EF5D6C475E31}" dt="2023-09-05T14:17:45.873" v="11074" actId="478"/>
          <ac:spMkLst>
            <pc:docMk/>
            <pc:sldMk cId="1293286357" sldId="374"/>
            <ac:spMk id="19" creationId="{6F9AD959-6D72-E56D-9075-45070DF6ED7A}"/>
          </ac:spMkLst>
        </pc:spChg>
        <pc:spChg chg="mod">
          <ac:chgData name="Talkar, Simi" userId="f9ca686a-e038-4348-9d59-6a1643d7cf1a" providerId="ADAL" clId="{4EB81CE6-2C75-4981-A89D-EF5D6C475E31}" dt="2023-09-04T17:38:45.285" v="10551" actId="14100"/>
          <ac:spMkLst>
            <pc:docMk/>
            <pc:sldMk cId="1293286357" sldId="374"/>
            <ac:spMk id="20" creationId="{4A58E482-94BD-4E09-5925-CF97695BC827}"/>
          </ac:spMkLst>
        </pc:spChg>
        <pc:spChg chg="mod topLvl">
          <ac:chgData name="Talkar, Simi" userId="f9ca686a-e038-4348-9d59-6a1643d7cf1a" providerId="ADAL" clId="{4EB81CE6-2C75-4981-A89D-EF5D6C475E31}" dt="2023-09-05T14:18:14.558" v="11078" actId="1076"/>
          <ac:spMkLst>
            <pc:docMk/>
            <pc:sldMk cId="1293286357" sldId="374"/>
            <ac:spMk id="43" creationId="{209A1498-1899-496E-4A8A-00903F5E1E24}"/>
          </ac:spMkLst>
        </pc:spChg>
        <pc:spChg chg="topLvl">
          <ac:chgData name="Talkar, Simi" userId="f9ca686a-e038-4348-9d59-6a1643d7cf1a" providerId="ADAL" clId="{4EB81CE6-2C75-4981-A89D-EF5D6C475E31}" dt="2023-09-05T14:17:45.873" v="11074" actId="478"/>
          <ac:spMkLst>
            <pc:docMk/>
            <pc:sldMk cId="1293286357" sldId="374"/>
            <ac:spMk id="46" creationId="{C6C4AA1E-AF0D-CC33-8542-9EB89EC46879}"/>
          </ac:spMkLst>
        </pc:spChg>
        <pc:spChg chg="del topLvl">
          <ac:chgData name="Talkar, Simi" userId="f9ca686a-e038-4348-9d59-6a1643d7cf1a" providerId="ADAL" clId="{4EB81CE6-2C75-4981-A89D-EF5D6C475E31}" dt="2023-09-04T17:29:22.946" v="10165" actId="478"/>
          <ac:spMkLst>
            <pc:docMk/>
            <pc:sldMk cId="1293286357" sldId="374"/>
            <ac:spMk id="76" creationId="{2C3EECEB-B811-6BFC-B87B-175D522FA746}"/>
          </ac:spMkLst>
        </pc:spChg>
        <pc:spChg chg="del mod topLvl">
          <ac:chgData name="Talkar, Simi" userId="f9ca686a-e038-4348-9d59-6a1643d7cf1a" providerId="ADAL" clId="{4EB81CE6-2C75-4981-A89D-EF5D6C475E31}" dt="2023-09-04T17:29:21.065" v="10164" actId="478"/>
          <ac:spMkLst>
            <pc:docMk/>
            <pc:sldMk cId="1293286357" sldId="374"/>
            <ac:spMk id="94" creationId="{7699A96C-89C7-1ABD-8481-0244F0254270}"/>
          </ac:spMkLst>
        </pc:spChg>
        <pc:grpChg chg="mod">
          <ac:chgData name="Talkar, Simi" userId="f9ca686a-e038-4348-9d59-6a1643d7cf1a" providerId="ADAL" clId="{4EB81CE6-2C75-4981-A89D-EF5D6C475E31}" dt="2023-09-04T17:38:28.155" v="10545" actId="14100"/>
          <ac:grpSpMkLst>
            <pc:docMk/>
            <pc:sldMk cId="1293286357" sldId="374"/>
            <ac:grpSpMk id="51" creationId="{6396D5F2-54D1-096B-8FB7-4669933D6376}"/>
          </ac:grpSpMkLst>
        </pc:grpChg>
        <pc:grpChg chg="del mod">
          <ac:chgData name="Talkar, Simi" userId="f9ca686a-e038-4348-9d59-6a1643d7cf1a" providerId="ADAL" clId="{4EB81CE6-2C75-4981-A89D-EF5D6C475E31}" dt="2023-09-05T14:18:09.006" v="11077" actId="478"/>
          <ac:grpSpMkLst>
            <pc:docMk/>
            <pc:sldMk cId="1293286357" sldId="374"/>
            <ac:grpSpMk id="54" creationId="{DACEEA3B-F01E-2227-81DA-BA4B0F7D3E4F}"/>
          </ac:grpSpMkLst>
        </pc:grpChg>
        <pc:grpChg chg="del">
          <ac:chgData name="Talkar, Simi" userId="f9ca686a-e038-4348-9d59-6a1643d7cf1a" providerId="ADAL" clId="{4EB81CE6-2C75-4981-A89D-EF5D6C475E31}" dt="2023-09-05T14:17:45.873" v="11074" actId="478"/>
          <ac:grpSpMkLst>
            <pc:docMk/>
            <pc:sldMk cId="1293286357" sldId="374"/>
            <ac:grpSpMk id="55" creationId="{D62140C6-2A9A-62B1-18B7-4050F89B181A}"/>
          </ac:grpSpMkLst>
        </pc:grpChg>
        <pc:grpChg chg="mod">
          <ac:chgData name="Talkar, Simi" userId="f9ca686a-e038-4348-9d59-6a1643d7cf1a" providerId="ADAL" clId="{4EB81CE6-2C75-4981-A89D-EF5D6C475E31}" dt="2023-09-04T17:38:27.413" v="10543" actId="14100"/>
          <ac:grpSpMkLst>
            <pc:docMk/>
            <pc:sldMk cId="1293286357" sldId="374"/>
            <ac:grpSpMk id="56" creationId="{4E9690B2-37E5-C1CC-E888-BD54D7F427B3}"/>
          </ac:grpSpMkLst>
        </pc:grpChg>
        <pc:grpChg chg="del">
          <ac:chgData name="Talkar, Simi" userId="f9ca686a-e038-4348-9d59-6a1643d7cf1a" providerId="ADAL" clId="{4EB81CE6-2C75-4981-A89D-EF5D6C475E31}" dt="2023-09-04T17:29:21.065" v="10164" actId="478"/>
          <ac:grpSpMkLst>
            <pc:docMk/>
            <pc:sldMk cId="1293286357" sldId="374"/>
            <ac:grpSpMk id="112" creationId="{398ED836-FBEA-1A5C-17AF-0CC16962AF4B}"/>
          </ac:grpSpMkLst>
        </pc:grpChg>
        <pc:grpChg chg="del mod">
          <ac:chgData name="Talkar, Simi" userId="f9ca686a-e038-4348-9d59-6a1643d7cf1a" providerId="ADAL" clId="{4EB81CE6-2C75-4981-A89D-EF5D6C475E31}" dt="2023-09-04T17:29:31.291" v="10167" actId="478"/>
          <ac:grpSpMkLst>
            <pc:docMk/>
            <pc:sldMk cId="1293286357" sldId="374"/>
            <ac:grpSpMk id="113" creationId="{7ED2AD12-FD85-EF51-BCE8-0E8012EFC044}"/>
          </ac:grpSpMkLst>
        </pc:grpChg>
        <pc:grpChg chg="del">
          <ac:chgData name="Talkar, Simi" userId="f9ca686a-e038-4348-9d59-6a1643d7cf1a" providerId="ADAL" clId="{4EB81CE6-2C75-4981-A89D-EF5D6C475E31}" dt="2023-09-04T17:31:02.242" v="10249" actId="478"/>
          <ac:grpSpMkLst>
            <pc:docMk/>
            <pc:sldMk cId="1293286357" sldId="374"/>
            <ac:grpSpMk id="114" creationId="{F580C67F-03BD-6608-C7FB-5C5302061332}"/>
          </ac:grpSpMkLst>
        </pc:grpChg>
        <pc:grpChg chg="del mod">
          <ac:chgData name="Talkar, Simi" userId="f9ca686a-e038-4348-9d59-6a1643d7cf1a" providerId="ADAL" clId="{4EB81CE6-2C75-4981-A89D-EF5D6C475E31}" dt="2023-09-04T17:29:33.370" v="10169" actId="478"/>
          <ac:grpSpMkLst>
            <pc:docMk/>
            <pc:sldMk cId="1293286357" sldId="374"/>
            <ac:grpSpMk id="115" creationId="{6C6E92FD-12DB-5333-270E-9722DD02CA3D}"/>
          </ac:grpSpMkLst>
        </pc:grpChg>
        <pc:grpChg chg="del">
          <ac:chgData name="Talkar, Simi" userId="f9ca686a-e038-4348-9d59-6a1643d7cf1a" providerId="ADAL" clId="{4EB81CE6-2C75-4981-A89D-EF5D6C475E31}" dt="2023-09-04T17:37:31.938" v="10531" actId="478"/>
          <ac:grpSpMkLst>
            <pc:docMk/>
            <pc:sldMk cId="1293286357" sldId="374"/>
            <ac:grpSpMk id="116" creationId="{E0DF3F21-82B5-AAEC-1808-6B00F4B5ABE4}"/>
          </ac:grpSpMkLst>
        </pc:grpChg>
        <pc:grpChg chg="del">
          <ac:chgData name="Talkar, Simi" userId="f9ca686a-e038-4348-9d59-6a1643d7cf1a" providerId="ADAL" clId="{4EB81CE6-2C75-4981-A89D-EF5D6C475E31}" dt="2023-09-04T17:37:34.675" v="10532" actId="478"/>
          <ac:grpSpMkLst>
            <pc:docMk/>
            <pc:sldMk cId="1293286357" sldId="374"/>
            <ac:grpSpMk id="117" creationId="{FEF2A4A2-4C05-2A65-1B26-DF3124E5F36D}"/>
          </ac:grpSpMkLst>
        </pc:grpChg>
      </pc:sldChg>
      <pc:sldChg chg="addSp delSp mod">
        <pc:chgData name="Talkar, Simi" userId="f9ca686a-e038-4348-9d59-6a1643d7cf1a" providerId="ADAL" clId="{4EB81CE6-2C75-4981-A89D-EF5D6C475E31}" dt="2023-08-04T18:51:26.160" v="6037" actId="22"/>
        <pc:sldMkLst>
          <pc:docMk/>
          <pc:sldMk cId="1580196573" sldId="381"/>
        </pc:sldMkLst>
        <pc:spChg chg="add del">
          <ac:chgData name="Talkar, Simi" userId="f9ca686a-e038-4348-9d59-6a1643d7cf1a" providerId="ADAL" clId="{4EB81CE6-2C75-4981-A89D-EF5D6C475E31}" dt="2023-08-04T18:51:26.160" v="6037" actId="22"/>
          <ac:spMkLst>
            <pc:docMk/>
            <pc:sldMk cId="1580196573" sldId="381"/>
            <ac:spMk id="5" creationId="{00348A03-1CB8-8579-DC33-A79F218FBF79}"/>
          </ac:spMkLst>
        </pc:spChg>
      </pc:sldChg>
      <pc:sldChg chg="addSp delSp modSp mod">
        <pc:chgData name="Talkar, Simi" userId="f9ca686a-e038-4348-9d59-6a1643d7cf1a" providerId="ADAL" clId="{4EB81CE6-2C75-4981-A89D-EF5D6C475E31}" dt="2023-09-21T16:38:34.201" v="11586" actId="20577"/>
        <pc:sldMkLst>
          <pc:docMk/>
          <pc:sldMk cId="1196539693" sldId="393"/>
        </pc:sldMkLst>
        <pc:spChg chg="mod">
          <ac:chgData name="Talkar, Simi" userId="f9ca686a-e038-4348-9d59-6a1643d7cf1a" providerId="ADAL" clId="{4EB81CE6-2C75-4981-A89D-EF5D6C475E31}" dt="2023-09-21T16:38:34.201" v="11586" actId="20577"/>
          <ac:spMkLst>
            <pc:docMk/>
            <pc:sldMk cId="1196539693" sldId="393"/>
            <ac:spMk id="2" creationId="{785DD083-17E0-4278-90E0-31DAC452B61A}"/>
          </ac:spMkLst>
        </pc:spChg>
        <pc:spChg chg="add mod">
          <ac:chgData name="Talkar, Simi" userId="f9ca686a-e038-4348-9d59-6a1643d7cf1a" providerId="ADAL" clId="{4EB81CE6-2C75-4981-A89D-EF5D6C475E31}" dt="2023-09-21T16:38:01.450" v="11568" actId="1076"/>
          <ac:spMkLst>
            <pc:docMk/>
            <pc:sldMk cId="1196539693" sldId="393"/>
            <ac:spMk id="3" creationId="{EAA8478D-4F30-6778-BB88-68216CC1D2D7}"/>
          </ac:spMkLst>
        </pc:spChg>
        <pc:spChg chg="add mod">
          <ac:chgData name="Talkar, Simi" userId="f9ca686a-e038-4348-9d59-6a1643d7cf1a" providerId="ADAL" clId="{4EB81CE6-2C75-4981-A89D-EF5D6C475E31}" dt="2023-09-21T16:38:22.336" v="11572" actId="14100"/>
          <ac:spMkLst>
            <pc:docMk/>
            <pc:sldMk cId="1196539693" sldId="393"/>
            <ac:spMk id="6" creationId="{7FFCCEC5-0312-4CE3-EEA2-5C94AB2670B2}"/>
          </ac:spMkLst>
        </pc:spChg>
        <pc:spChg chg="del mod">
          <ac:chgData name="Talkar, Simi" userId="f9ca686a-e038-4348-9d59-6a1643d7cf1a" providerId="ADAL" clId="{4EB81CE6-2C75-4981-A89D-EF5D6C475E31}" dt="2023-09-21T16:33:55.604" v="11395" actId="478"/>
          <ac:spMkLst>
            <pc:docMk/>
            <pc:sldMk cId="1196539693" sldId="393"/>
            <ac:spMk id="9" creationId="{D2B0F924-49BE-4E1C-8A3D-D46B23F23C02}"/>
          </ac:spMkLst>
        </pc:spChg>
        <pc:spChg chg="del">
          <ac:chgData name="Talkar, Simi" userId="f9ca686a-e038-4348-9d59-6a1643d7cf1a" providerId="ADAL" clId="{4EB81CE6-2C75-4981-A89D-EF5D6C475E31}" dt="2023-09-21T16:34:01.724" v="11397" actId="478"/>
          <ac:spMkLst>
            <pc:docMk/>
            <pc:sldMk cId="1196539693" sldId="393"/>
            <ac:spMk id="10" creationId="{7BE17A35-9E40-4AA7-9D64-F5984012D586}"/>
          </ac:spMkLst>
        </pc:spChg>
        <pc:spChg chg="add mod">
          <ac:chgData name="Talkar, Simi" userId="f9ca686a-e038-4348-9d59-6a1643d7cf1a" providerId="ADAL" clId="{4EB81CE6-2C75-4981-A89D-EF5D6C475E31}" dt="2023-09-21T16:38:19.777" v="11571" actId="1076"/>
          <ac:spMkLst>
            <pc:docMk/>
            <pc:sldMk cId="1196539693" sldId="393"/>
            <ac:spMk id="11" creationId="{37A2F5CA-4565-5DFC-D6B4-63110095E0B1}"/>
          </ac:spMkLst>
        </pc:spChg>
        <pc:spChg chg="add mod">
          <ac:chgData name="Talkar, Simi" userId="f9ca686a-e038-4348-9d59-6a1643d7cf1a" providerId="ADAL" clId="{4EB81CE6-2C75-4981-A89D-EF5D6C475E31}" dt="2023-09-21T16:38:10.152" v="11570" actId="1076"/>
          <ac:spMkLst>
            <pc:docMk/>
            <pc:sldMk cId="1196539693" sldId="393"/>
            <ac:spMk id="12" creationId="{F82F7FF8-74AD-5392-0624-0703B08801F4}"/>
          </ac:spMkLst>
        </pc:spChg>
        <pc:picChg chg="add del mod">
          <ac:chgData name="Talkar, Simi" userId="f9ca686a-e038-4348-9d59-6a1643d7cf1a" providerId="ADAL" clId="{4EB81CE6-2C75-4981-A89D-EF5D6C475E31}" dt="2023-09-21T16:33:31.344" v="11371" actId="478"/>
          <ac:picMkLst>
            <pc:docMk/>
            <pc:sldMk cId="1196539693" sldId="393"/>
            <ac:picMk id="4" creationId="{15663A7B-57BA-3E76-AE5C-018F93135091}"/>
          </ac:picMkLst>
        </pc:picChg>
        <pc:picChg chg="del">
          <ac:chgData name="Talkar, Simi" userId="f9ca686a-e038-4348-9d59-6a1643d7cf1a" providerId="ADAL" clId="{4EB81CE6-2C75-4981-A89D-EF5D6C475E31}" dt="2023-08-04T16:28:34.039" v="3957" actId="478"/>
          <ac:picMkLst>
            <pc:docMk/>
            <pc:sldMk cId="1196539693" sldId="393"/>
            <ac:picMk id="4" creationId="{893F7ECB-96DE-4F66-98D0-0ECB5EF82094}"/>
          </ac:picMkLst>
        </pc:picChg>
        <pc:picChg chg="add del mod">
          <ac:chgData name="Talkar, Simi" userId="f9ca686a-e038-4348-9d59-6a1643d7cf1a" providerId="ADAL" clId="{4EB81CE6-2C75-4981-A89D-EF5D6C475E31}" dt="2023-09-21T16:33:55.604" v="11395" actId="478"/>
          <ac:picMkLst>
            <pc:docMk/>
            <pc:sldMk cId="1196539693" sldId="393"/>
            <ac:picMk id="5" creationId="{8A605CEC-0252-6FC1-6C39-B028E5642F7B}"/>
          </ac:picMkLst>
        </pc:picChg>
        <pc:picChg chg="add del mod">
          <ac:chgData name="Talkar, Simi" userId="f9ca686a-e038-4348-9d59-6a1643d7cf1a" providerId="ADAL" clId="{4EB81CE6-2C75-4981-A89D-EF5D6C475E31}" dt="2023-09-21T16:33:58.129" v="11396" actId="478"/>
          <ac:picMkLst>
            <pc:docMk/>
            <pc:sldMk cId="1196539693" sldId="393"/>
            <ac:picMk id="7" creationId="{30A0C565-CB60-3D51-093B-F05DD8AECF66}"/>
          </ac:picMkLst>
        </pc:picChg>
        <pc:picChg chg="add del mod">
          <ac:chgData name="Talkar, Simi" userId="f9ca686a-e038-4348-9d59-6a1643d7cf1a" providerId="ADAL" clId="{4EB81CE6-2C75-4981-A89D-EF5D6C475E31}" dt="2023-09-21T16:34:03.874" v="11398" actId="478"/>
          <ac:picMkLst>
            <pc:docMk/>
            <pc:sldMk cId="1196539693" sldId="393"/>
            <ac:picMk id="8" creationId="{E397A1D2-025D-A6A7-DDC8-0E0AE2D3A486}"/>
          </ac:picMkLst>
        </pc:picChg>
      </pc:sldChg>
      <pc:sldChg chg="modSp mod">
        <pc:chgData name="Talkar, Simi" userId="f9ca686a-e038-4348-9d59-6a1643d7cf1a" providerId="ADAL" clId="{4EB81CE6-2C75-4981-A89D-EF5D6C475E31}" dt="2023-08-08T15:45:58.009" v="6532" actId="20577"/>
        <pc:sldMkLst>
          <pc:docMk/>
          <pc:sldMk cId="3491177318" sldId="394"/>
        </pc:sldMkLst>
        <pc:spChg chg="mod">
          <ac:chgData name="Talkar, Simi" userId="f9ca686a-e038-4348-9d59-6a1643d7cf1a" providerId="ADAL" clId="{4EB81CE6-2C75-4981-A89D-EF5D6C475E31}" dt="2023-08-08T15:45:58.009" v="6532" actId="20577"/>
          <ac:spMkLst>
            <pc:docMk/>
            <pc:sldMk cId="3491177318" sldId="394"/>
            <ac:spMk id="2" creationId="{785DD083-17E0-4278-90E0-31DAC452B61A}"/>
          </ac:spMkLst>
        </pc:spChg>
      </pc:sldChg>
      <pc:sldChg chg="addSp delSp modSp mod">
        <pc:chgData name="Talkar, Simi" userId="f9ca686a-e038-4348-9d59-6a1643d7cf1a" providerId="ADAL" clId="{4EB81CE6-2C75-4981-A89D-EF5D6C475E31}" dt="2023-08-04T17:22:11.357" v="4800" actId="1076"/>
        <pc:sldMkLst>
          <pc:docMk/>
          <pc:sldMk cId="871710333" sldId="398"/>
        </pc:sldMkLst>
        <pc:spChg chg="mod">
          <ac:chgData name="Talkar, Simi" userId="f9ca686a-e038-4348-9d59-6a1643d7cf1a" providerId="ADAL" clId="{4EB81CE6-2C75-4981-A89D-EF5D6C475E31}" dt="2023-08-04T17:05:58.618" v="4633" actId="20577"/>
          <ac:spMkLst>
            <pc:docMk/>
            <pc:sldMk cId="871710333" sldId="398"/>
            <ac:spMk id="2" creationId="{95A04C89-7FC5-4D78-BEC0-A54D400CCD23}"/>
          </ac:spMkLst>
        </pc:spChg>
        <pc:spChg chg="del mod">
          <ac:chgData name="Talkar, Simi" userId="f9ca686a-e038-4348-9d59-6a1643d7cf1a" providerId="ADAL" clId="{4EB81CE6-2C75-4981-A89D-EF5D6C475E31}" dt="2023-08-04T17:06:12.486" v="4635" actId="478"/>
          <ac:spMkLst>
            <pc:docMk/>
            <pc:sldMk cId="871710333" sldId="398"/>
            <ac:spMk id="3" creationId="{1346D5CE-A137-40E8-B67D-9E90DCDF8E72}"/>
          </ac:spMkLst>
        </pc:spChg>
        <pc:spChg chg="del mod">
          <ac:chgData name="Talkar, Simi" userId="f9ca686a-e038-4348-9d59-6a1643d7cf1a" providerId="ADAL" clId="{4EB81CE6-2C75-4981-A89D-EF5D6C475E31}" dt="2023-08-04T17:06:41.133" v="4644" actId="478"/>
          <ac:spMkLst>
            <pc:docMk/>
            <pc:sldMk cId="871710333" sldId="398"/>
            <ac:spMk id="10" creationId="{CC5A0253-40CE-4090-B7AC-8C7AF063271F}"/>
          </ac:spMkLst>
        </pc:spChg>
        <pc:spChg chg="del">
          <ac:chgData name="Talkar, Simi" userId="f9ca686a-e038-4348-9d59-6a1643d7cf1a" providerId="ADAL" clId="{4EB81CE6-2C75-4981-A89D-EF5D6C475E31}" dt="2023-08-04T17:06:29.975" v="4640" actId="478"/>
          <ac:spMkLst>
            <pc:docMk/>
            <pc:sldMk cId="871710333" sldId="398"/>
            <ac:spMk id="11" creationId="{BF43FA4E-E250-4380-978D-A4A86B05D629}"/>
          </ac:spMkLst>
        </pc:spChg>
        <pc:spChg chg="del mod">
          <ac:chgData name="Talkar, Simi" userId="f9ca686a-e038-4348-9d59-6a1643d7cf1a" providerId="ADAL" clId="{4EB81CE6-2C75-4981-A89D-EF5D6C475E31}" dt="2023-08-04T17:06:28.155" v="4639" actId="478"/>
          <ac:spMkLst>
            <pc:docMk/>
            <pc:sldMk cId="871710333" sldId="398"/>
            <ac:spMk id="12" creationId="{79EFAA84-F6A9-44BD-9F60-C5F7CE0F2739}"/>
          </ac:spMkLst>
        </pc:spChg>
        <pc:spChg chg="del">
          <ac:chgData name="Talkar, Simi" userId="f9ca686a-e038-4348-9d59-6a1643d7cf1a" providerId="ADAL" clId="{4EB81CE6-2C75-4981-A89D-EF5D6C475E31}" dt="2023-08-04T17:06:41.133" v="4644" actId="478"/>
          <ac:spMkLst>
            <pc:docMk/>
            <pc:sldMk cId="871710333" sldId="398"/>
            <ac:spMk id="14" creationId="{3DECA506-9992-49BE-9BE1-C2CC42B1F270}"/>
          </ac:spMkLst>
        </pc:spChg>
        <pc:spChg chg="del mod">
          <ac:chgData name="Talkar, Simi" userId="f9ca686a-e038-4348-9d59-6a1643d7cf1a" providerId="ADAL" clId="{4EB81CE6-2C75-4981-A89D-EF5D6C475E31}" dt="2023-08-04T17:06:50.131" v="4647" actId="478"/>
          <ac:spMkLst>
            <pc:docMk/>
            <pc:sldMk cId="871710333" sldId="398"/>
            <ac:spMk id="15" creationId="{94EC3B94-EA2E-40F4-AF17-D5FDE1428C99}"/>
          </ac:spMkLst>
        </pc:spChg>
        <pc:spChg chg="del">
          <ac:chgData name="Talkar, Simi" userId="f9ca686a-e038-4348-9d59-6a1643d7cf1a" providerId="ADAL" clId="{4EB81CE6-2C75-4981-A89D-EF5D6C475E31}" dt="2023-08-04T17:06:57.182" v="4650" actId="478"/>
          <ac:spMkLst>
            <pc:docMk/>
            <pc:sldMk cId="871710333" sldId="398"/>
            <ac:spMk id="16" creationId="{773512E4-77CE-4CF4-8B6F-E85494A97127}"/>
          </ac:spMkLst>
        </pc:spChg>
        <pc:spChg chg="del">
          <ac:chgData name="Talkar, Simi" userId="f9ca686a-e038-4348-9d59-6a1643d7cf1a" providerId="ADAL" clId="{4EB81CE6-2C75-4981-A89D-EF5D6C475E31}" dt="2023-08-04T17:06:32.920" v="4641" actId="478"/>
          <ac:spMkLst>
            <pc:docMk/>
            <pc:sldMk cId="871710333" sldId="398"/>
            <ac:spMk id="17" creationId="{C4770ED1-1627-4D8E-B256-2CD89D9EF037}"/>
          </ac:spMkLst>
        </pc:spChg>
        <pc:spChg chg="add mod">
          <ac:chgData name="Talkar, Simi" userId="f9ca686a-e038-4348-9d59-6a1643d7cf1a" providerId="ADAL" clId="{4EB81CE6-2C75-4981-A89D-EF5D6C475E31}" dt="2023-08-04T17:09:39.508" v="4678" actId="692"/>
          <ac:spMkLst>
            <pc:docMk/>
            <pc:sldMk cId="871710333" sldId="398"/>
            <ac:spMk id="18" creationId="{5C8FF049-5963-5DE7-184E-8575AAA8CEAF}"/>
          </ac:spMkLst>
        </pc:spChg>
        <pc:spChg chg="del">
          <ac:chgData name="Talkar, Simi" userId="f9ca686a-e038-4348-9d59-6a1643d7cf1a" providerId="ADAL" clId="{4EB81CE6-2C75-4981-A89D-EF5D6C475E31}" dt="2023-08-04T17:06:45.947" v="4645" actId="478"/>
          <ac:spMkLst>
            <pc:docMk/>
            <pc:sldMk cId="871710333" sldId="398"/>
            <ac:spMk id="19" creationId="{60A40B81-C44E-4342-8149-4AB68FF81398}"/>
          </ac:spMkLst>
        </pc:spChg>
        <pc:spChg chg="add del mod">
          <ac:chgData name="Talkar, Simi" userId="f9ca686a-e038-4348-9d59-6a1643d7cf1a" providerId="ADAL" clId="{4EB81CE6-2C75-4981-A89D-EF5D6C475E31}" dt="2023-08-04T17:19:32.882" v="4775" actId="478"/>
          <ac:spMkLst>
            <pc:docMk/>
            <pc:sldMk cId="871710333" sldId="398"/>
            <ac:spMk id="27" creationId="{6C62F5F9-5711-2FE0-31F4-F791D1D52640}"/>
          </ac:spMkLst>
        </pc:spChg>
        <pc:spChg chg="add del mod ord">
          <ac:chgData name="Talkar, Simi" userId="f9ca686a-e038-4348-9d59-6a1643d7cf1a" providerId="ADAL" clId="{4EB81CE6-2C75-4981-A89D-EF5D6C475E31}" dt="2023-08-04T17:21:53.890" v="4798" actId="1076"/>
          <ac:spMkLst>
            <pc:docMk/>
            <pc:sldMk cId="871710333" sldId="398"/>
            <ac:spMk id="28" creationId="{1C810BC2-D51E-0EEB-CC51-85C7DE1A54B4}"/>
          </ac:spMkLst>
        </pc:spChg>
        <pc:spChg chg="add mod">
          <ac:chgData name="Talkar, Simi" userId="f9ca686a-e038-4348-9d59-6a1643d7cf1a" providerId="ADAL" clId="{4EB81CE6-2C75-4981-A89D-EF5D6C475E31}" dt="2023-08-04T17:10:41.518" v="4692"/>
          <ac:spMkLst>
            <pc:docMk/>
            <pc:sldMk cId="871710333" sldId="398"/>
            <ac:spMk id="29" creationId="{C54B5D30-534B-1763-C653-168748EA7783}"/>
          </ac:spMkLst>
        </pc:spChg>
        <pc:spChg chg="add mod">
          <ac:chgData name="Talkar, Simi" userId="f9ca686a-e038-4348-9d59-6a1643d7cf1a" providerId="ADAL" clId="{4EB81CE6-2C75-4981-A89D-EF5D6C475E31}" dt="2023-08-04T17:12:22.002" v="4703" actId="692"/>
          <ac:spMkLst>
            <pc:docMk/>
            <pc:sldMk cId="871710333" sldId="398"/>
            <ac:spMk id="30" creationId="{DB5FB9EE-C165-ABCE-0E59-92A2FB9D8EB8}"/>
          </ac:spMkLst>
        </pc:spChg>
        <pc:spChg chg="add mod">
          <ac:chgData name="Talkar, Simi" userId="f9ca686a-e038-4348-9d59-6a1643d7cf1a" providerId="ADAL" clId="{4EB81CE6-2C75-4981-A89D-EF5D6C475E31}" dt="2023-08-04T17:12:47.924" v="4706" actId="692"/>
          <ac:spMkLst>
            <pc:docMk/>
            <pc:sldMk cId="871710333" sldId="398"/>
            <ac:spMk id="31" creationId="{D26EFFAF-BC8E-75C8-5D2C-A828AEA89595}"/>
          </ac:spMkLst>
        </pc:spChg>
        <pc:spChg chg="add mod">
          <ac:chgData name="Talkar, Simi" userId="f9ca686a-e038-4348-9d59-6a1643d7cf1a" providerId="ADAL" clId="{4EB81CE6-2C75-4981-A89D-EF5D6C475E31}" dt="2023-08-04T17:19:52.672" v="4780" actId="14100"/>
          <ac:spMkLst>
            <pc:docMk/>
            <pc:sldMk cId="871710333" sldId="398"/>
            <ac:spMk id="32" creationId="{6E3532D1-2CAF-FA28-38D3-9BD477EE25F1}"/>
          </ac:spMkLst>
        </pc:spChg>
        <pc:spChg chg="add mod">
          <ac:chgData name="Talkar, Simi" userId="f9ca686a-e038-4348-9d59-6a1643d7cf1a" providerId="ADAL" clId="{4EB81CE6-2C75-4981-A89D-EF5D6C475E31}" dt="2023-08-04T17:13:36.134" v="4716" actId="692"/>
          <ac:spMkLst>
            <pc:docMk/>
            <pc:sldMk cId="871710333" sldId="398"/>
            <ac:spMk id="33" creationId="{A018F349-0723-93D1-B272-7E699E2891D4}"/>
          </ac:spMkLst>
        </pc:spChg>
        <pc:spChg chg="add mod ord">
          <ac:chgData name="Talkar, Simi" userId="f9ca686a-e038-4348-9d59-6a1643d7cf1a" providerId="ADAL" clId="{4EB81CE6-2C75-4981-A89D-EF5D6C475E31}" dt="2023-08-04T17:18:08.493" v="4762" actId="14100"/>
          <ac:spMkLst>
            <pc:docMk/>
            <pc:sldMk cId="871710333" sldId="398"/>
            <ac:spMk id="35" creationId="{5763B3FD-B24A-AE03-729E-268C93F43209}"/>
          </ac:spMkLst>
        </pc:spChg>
        <pc:spChg chg="add mod">
          <ac:chgData name="Talkar, Simi" userId="f9ca686a-e038-4348-9d59-6a1643d7cf1a" providerId="ADAL" clId="{4EB81CE6-2C75-4981-A89D-EF5D6C475E31}" dt="2023-08-04T17:19:24.110" v="4774" actId="692"/>
          <ac:spMkLst>
            <pc:docMk/>
            <pc:sldMk cId="871710333" sldId="398"/>
            <ac:spMk id="38" creationId="{47D1887E-14A6-3F95-57CC-9BF5072335E4}"/>
          </ac:spMkLst>
        </pc:spChg>
        <pc:spChg chg="add mod">
          <ac:chgData name="Talkar, Simi" userId="f9ca686a-e038-4348-9d59-6a1643d7cf1a" providerId="ADAL" clId="{4EB81CE6-2C75-4981-A89D-EF5D6C475E31}" dt="2023-08-04T17:20:53.351" v="4795" actId="692"/>
          <ac:spMkLst>
            <pc:docMk/>
            <pc:sldMk cId="871710333" sldId="398"/>
            <ac:spMk id="39" creationId="{6FF1259B-72E2-6E07-E2B4-31B1817E9462}"/>
          </ac:spMkLst>
        </pc:spChg>
        <pc:spChg chg="add mod">
          <ac:chgData name="Talkar, Simi" userId="f9ca686a-e038-4348-9d59-6a1643d7cf1a" providerId="ADAL" clId="{4EB81CE6-2C75-4981-A89D-EF5D6C475E31}" dt="2023-08-04T17:21:46.420" v="4797" actId="1076"/>
          <ac:spMkLst>
            <pc:docMk/>
            <pc:sldMk cId="871710333" sldId="398"/>
            <ac:spMk id="40" creationId="{794E91B2-BA44-A044-8442-EFCACF857B71}"/>
          </ac:spMkLst>
        </pc:spChg>
        <pc:spChg chg="add mod">
          <ac:chgData name="Talkar, Simi" userId="f9ca686a-e038-4348-9d59-6a1643d7cf1a" providerId="ADAL" clId="{4EB81CE6-2C75-4981-A89D-EF5D6C475E31}" dt="2023-08-04T17:22:11.357" v="4800" actId="1076"/>
          <ac:spMkLst>
            <pc:docMk/>
            <pc:sldMk cId="871710333" sldId="398"/>
            <ac:spMk id="43" creationId="{44F05316-A4D9-31E9-1505-32786EA85CC2}"/>
          </ac:spMkLst>
        </pc:spChg>
        <pc:picChg chg="del">
          <ac:chgData name="Talkar, Simi" userId="f9ca686a-e038-4348-9d59-6a1643d7cf1a" providerId="ADAL" clId="{4EB81CE6-2C75-4981-A89D-EF5D6C475E31}" dt="2023-08-04T17:06:20.359" v="4636" actId="478"/>
          <ac:picMkLst>
            <pc:docMk/>
            <pc:sldMk cId="871710333" sldId="398"/>
            <ac:picMk id="5" creationId="{8D30646C-4E8D-4C0D-8481-A4107B2BCB9B}"/>
          </ac:picMkLst>
        </pc:picChg>
        <pc:picChg chg="add mod">
          <ac:chgData name="Talkar, Simi" userId="f9ca686a-e038-4348-9d59-6a1643d7cf1a" providerId="ADAL" clId="{4EB81CE6-2C75-4981-A89D-EF5D6C475E31}" dt="2023-08-04T17:18:56.016" v="4767" actId="1076"/>
          <ac:picMkLst>
            <pc:docMk/>
            <pc:sldMk cId="871710333" sldId="398"/>
            <ac:picMk id="6" creationId="{94915788-6B23-44B8-59E9-B5D8869A049C}"/>
          </ac:picMkLst>
        </pc:picChg>
        <pc:picChg chg="add del mod">
          <ac:chgData name="Talkar, Simi" userId="f9ca686a-e038-4348-9d59-6a1643d7cf1a" providerId="ADAL" clId="{4EB81CE6-2C75-4981-A89D-EF5D6C475E31}" dt="2023-08-04T17:15:36.291" v="4729" actId="478"/>
          <ac:picMkLst>
            <pc:docMk/>
            <pc:sldMk cId="871710333" sldId="398"/>
            <ac:picMk id="13" creationId="{8F671DAD-5838-D2F0-61A7-73C68F88E6B1}"/>
          </ac:picMkLst>
        </pc:picChg>
        <pc:picChg chg="add del">
          <ac:chgData name="Talkar, Simi" userId="f9ca686a-e038-4348-9d59-6a1643d7cf1a" providerId="ADAL" clId="{4EB81CE6-2C75-4981-A89D-EF5D6C475E31}" dt="2023-08-04T17:09:47.349" v="4680" actId="478"/>
          <ac:picMkLst>
            <pc:docMk/>
            <pc:sldMk cId="871710333" sldId="398"/>
            <ac:picMk id="26" creationId="{99261A89-393B-F796-40A5-4A1D94BA5431}"/>
          </ac:picMkLst>
        </pc:picChg>
        <pc:picChg chg="add del mod">
          <ac:chgData name="Talkar, Simi" userId="f9ca686a-e038-4348-9d59-6a1643d7cf1a" providerId="ADAL" clId="{4EB81CE6-2C75-4981-A89D-EF5D6C475E31}" dt="2023-08-04T17:13:45.940" v="4718"/>
          <ac:picMkLst>
            <pc:docMk/>
            <pc:sldMk cId="871710333" sldId="398"/>
            <ac:picMk id="34" creationId="{E879C1F6-CBCB-C5C4-CDEF-C182ADE46BFE}"/>
          </ac:picMkLst>
        </pc:picChg>
        <pc:picChg chg="add mod ord">
          <ac:chgData name="Talkar, Simi" userId="f9ca686a-e038-4348-9d59-6a1643d7cf1a" providerId="ADAL" clId="{4EB81CE6-2C75-4981-A89D-EF5D6C475E31}" dt="2023-08-04T17:18:19.275" v="4764" actId="1076"/>
          <ac:picMkLst>
            <pc:docMk/>
            <pc:sldMk cId="871710333" sldId="398"/>
            <ac:picMk id="37" creationId="{616D3E37-4B80-B5FB-122C-8784FC39687B}"/>
          </ac:picMkLst>
        </pc:picChg>
        <pc:cxnChg chg="add del mod">
          <ac:chgData name="Talkar, Simi" userId="f9ca686a-e038-4348-9d59-6a1643d7cf1a" providerId="ADAL" clId="{4EB81CE6-2C75-4981-A89D-EF5D6C475E31}" dt="2023-08-04T17:08:46.690" v="4668" actId="478"/>
          <ac:cxnSpMkLst>
            <pc:docMk/>
            <pc:sldMk cId="871710333" sldId="398"/>
            <ac:cxnSpMk id="8" creationId="{9F91F05A-9A43-339A-E328-CEE93FFBB026}"/>
          </ac:cxnSpMkLst>
        </pc:cxnChg>
        <pc:cxnChg chg="del">
          <ac:chgData name="Talkar, Simi" userId="f9ca686a-e038-4348-9d59-6a1643d7cf1a" providerId="ADAL" clId="{4EB81CE6-2C75-4981-A89D-EF5D6C475E31}" dt="2023-08-04T17:06:45.947" v="4645" actId="478"/>
          <ac:cxnSpMkLst>
            <pc:docMk/>
            <pc:sldMk cId="871710333" sldId="398"/>
            <ac:cxnSpMk id="20" creationId="{D6BC0997-A517-4D79-8548-7AE830AC90DD}"/>
          </ac:cxnSpMkLst>
        </pc:cxnChg>
        <pc:cxnChg chg="del">
          <ac:chgData name="Talkar, Simi" userId="f9ca686a-e038-4348-9d59-6a1643d7cf1a" providerId="ADAL" clId="{4EB81CE6-2C75-4981-A89D-EF5D6C475E31}" dt="2023-08-04T17:06:41.133" v="4644" actId="478"/>
          <ac:cxnSpMkLst>
            <pc:docMk/>
            <pc:sldMk cId="871710333" sldId="398"/>
            <ac:cxnSpMk id="21" creationId="{FE793836-09A6-4B57-A850-05DA47A67385}"/>
          </ac:cxnSpMkLst>
        </pc:cxnChg>
        <pc:cxnChg chg="del">
          <ac:chgData name="Talkar, Simi" userId="f9ca686a-e038-4348-9d59-6a1643d7cf1a" providerId="ADAL" clId="{4EB81CE6-2C75-4981-A89D-EF5D6C475E31}" dt="2023-08-04T17:06:54.313" v="4649" actId="478"/>
          <ac:cxnSpMkLst>
            <pc:docMk/>
            <pc:sldMk cId="871710333" sldId="398"/>
            <ac:cxnSpMk id="22" creationId="{D6568D99-82B0-4F11-80FF-0A7CF9DA3518}"/>
          </ac:cxnSpMkLst>
        </pc:cxnChg>
        <pc:cxnChg chg="del">
          <ac:chgData name="Talkar, Simi" userId="f9ca686a-e038-4348-9d59-6a1643d7cf1a" providerId="ADAL" clId="{4EB81CE6-2C75-4981-A89D-EF5D6C475E31}" dt="2023-08-04T17:06:34.840" v="4642" actId="478"/>
          <ac:cxnSpMkLst>
            <pc:docMk/>
            <pc:sldMk cId="871710333" sldId="398"/>
            <ac:cxnSpMk id="23" creationId="{7B2B5D87-5C86-43FE-93D7-F00C99A1D3F8}"/>
          </ac:cxnSpMkLst>
        </pc:cxnChg>
        <pc:cxnChg chg="del">
          <ac:chgData name="Talkar, Simi" userId="f9ca686a-e038-4348-9d59-6a1643d7cf1a" providerId="ADAL" clId="{4EB81CE6-2C75-4981-A89D-EF5D6C475E31}" dt="2023-08-04T17:06:45.947" v="4645" actId="478"/>
          <ac:cxnSpMkLst>
            <pc:docMk/>
            <pc:sldMk cId="871710333" sldId="398"/>
            <ac:cxnSpMk id="25" creationId="{C2936C9D-DB27-4149-B75D-AD868F3DA4AF}"/>
          </ac:cxnSpMkLst>
        </pc:cxnChg>
        <pc:cxnChg chg="del">
          <ac:chgData name="Talkar, Simi" userId="f9ca686a-e038-4348-9d59-6a1643d7cf1a" providerId="ADAL" clId="{4EB81CE6-2C75-4981-A89D-EF5D6C475E31}" dt="2023-08-04T17:06:52.084" v="4648" actId="478"/>
          <ac:cxnSpMkLst>
            <pc:docMk/>
            <pc:sldMk cId="871710333" sldId="398"/>
            <ac:cxnSpMk id="41" creationId="{AB44B789-E35F-438C-9B4C-DD07EC16F227}"/>
          </ac:cxnSpMkLst>
        </pc:cxnChg>
        <pc:cxnChg chg="del">
          <ac:chgData name="Talkar, Simi" userId="f9ca686a-e038-4348-9d59-6a1643d7cf1a" providerId="ADAL" clId="{4EB81CE6-2C75-4981-A89D-EF5D6C475E31}" dt="2023-08-04T17:06:37.124" v="4643" actId="478"/>
          <ac:cxnSpMkLst>
            <pc:docMk/>
            <pc:sldMk cId="871710333" sldId="398"/>
            <ac:cxnSpMk id="42" creationId="{B01EE265-CA0E-43C6-BF07-BF7EB5141D15}"/>
          </ac:cxnSpMkLst>
        </pc:cxnChg>
      </pc:sldChg>
      <pc:sldChg chg="del">
        <pc:chgData name="Talkar, Simi" userId="f9ca686a-e038-4348-9d59-6a1643d7cf1a" providerId="ADAL" clId="{4EB81CE6-2C75-4981-A89D-EF5D6C475E31}" dt="2023-08-02T02:03:24.978" v="2969" actId="47"/>
        <pc:sldMkLst>
          <pc:docMk/>
          <pc:sldMk cId="580068933" sldId="400"/>
        </pc:sldMkLst>
      </pc:sldChg>
      <pc:sldChg chg="del">
        <pc:chgData name="Talkar, Simi" userId="f9ca686a-e038-4348-9d59-6a1643d7cf1a" providerId="ADAL" clId="{4EB81CE6-2C75-4981-A89D-EF5D6C475E31}" dt="2023-08-02T02:03:20.084" v="2968" actId="47"/>
        <pc:sldMkLst>
          <pc:docMk/>
          <pc:sldMk cId="4233735178" sldId="403"/>
        </pc:sldMkLst>
      </pc:sldChg>
      <pc:sldChg chg="del">
        <pc:chgData name="Talkar, Simi" userId="f9ca686a-e038-4348-9d59-6a1643d7cf1a" providerId="ADAL" clId="{4EB81CE6-2C75-4981-A89D-EF5D6C475E31}" dt="2023-08-02T01:54:01.633" v="2838" actId="47"/>
        <pc:sldMkLst>
          <pc:docMk/>
          <pc:sldMk cId="315278845" sldId="404"/>
        </pc:sldMkLst>
      </pc:sldChg>
      <pc:sldChg chg="addSp delSp modSp mod ord">
        <pc:chgData name="Talkar, Simi" userId="f9ca686a-e038-4348-9d59-6a1643d7cf1a" providerId="ADAL" clId="{4EB81CE6-2C75-4981-A89D-EF5D6C475E31}" dt="2023-08-20T13:27:42.895" v="9749"/>
        <pc:sldMkLst>
          <pc:docMk/>
          <pc:sldMk cId="3034326416" sldId="405"/>
        </pc:sldMkLst>
        <pc:spChg chg="mod">
          <ac:chgData name="Talkar, Simi" userId="f9ca686a-e038-4348-9d59-6a1643d7cf1a" providerId="ADAL" clId="{4EB81CE6-2C75-4981-A89D-EF5D6C475E31}" dt="2023-08-04T16:13:53.193" v="3828" actId="20577"/>
          <ac:spMkLst>
            <pc:docMk/>
            <pc:sldMk cId="3034326416" sldId="405"/>
            <ac:spMk id="2" creationId="{95A04C89-7FC5-4D78-BEC0-A54D400CCD23}"/>
          </ac:spMkLst>
        </pc:spChg>
        <pc:spChg chg="add mod">
          <ac:chgData name="Talkar, Simi" userId="f9ca686a-e038-4348-9d59-6a1643d7cf1a" providerId="ADAL" clId="{4EB81CE6-2C75-4981-A89D-EF5D6C475E31}" dt="2023-08-04T16:14:17.824" v="3837" actId="1076"/>
          <ac:spMkLst>
            <pc:docMk/>
            <pc:sldMk cId="3034326416" sldId="405"/>
            <ac:spMk id="4" creationId="{A62B6178-E0F8-DD5E-340F-81DC65F24AED}"/>
          </ac:spMkLst>
        </pc:spChg>
        <pc:spChg chg="add del mod">
          <ac:chgData name="Talkar, Simi" userId="f9ca686a-e038-4348-9d59-6a1643d7cf1a" providerId="ADAL" clId="{4EB81CE6-2C75-4981-A89D-EF5D6C475E31}" dt="2023-08-09T15:02:09.196" v="7145" actId="478"/>
          <ac:spMkLst>
            <pc:docMk/>
            <pc:sldMk cId="3034326416" sldId="405"/>
            <ac:spMk id="5" creationId="{98E4ED06-646B-A4A7-C718-30363B0C2E42}"/>
          </ac:spMkLst>
        </pc:spChg>
        <pc:spChg chg="del mod">
          <ac:chgData name="Talkar, Simi" userId="f9ca686a-e038-4348-9d59-6a1643d7cf1a" providerId="ADAL" clId="{4EB81CE6-2C75-4981-A89D-EF5D6C475E31}" dt="2023-08-04T16:14:02.067" v="3830" actId="478"/>
          <ac:spMkLst>
            <pc:docMk/>
            <pc:sldMk cId="3034326416" sldId="405"/>
            <ac:spMk id="5" creationId="{F4F2497E-A12B-48C9-971B-D2112FB211D0}"/>
          </ac:spMkLst>
        </pc:spChg>
        <pc:spChg chg="add mod">
          <ac:chgData name="Talkar, Simi" userId="f9ca686a-e038-4348-9d59-6a1643d7cf1a" providerId="ADAL" clId="{4EB81CE6-2C75-4981-A89D-EF5D6C475E31}" dt="2023-08-09T15:02:17.179" v="7147" actId="14100"/>
          <ac:spMkLst>
            <pc:docMk/>
            <pc:sldMk cId="3034326416" sldId="405"/>
            <ac:spMk id="6" creationId="{9B496BF0-0605-3A38-8631-07E57D056F12}"/>
          </ac:spMkLst>
        </pc:spChg>
        <pc:spChg chg="del mod">
          <ac:chgData name="Talkar, Simi" userId="f9ca686a-e038-4348-9d59-6a1643d7cf1a" providerId="ADAL" clId="{4EB81CE6-2C75-4981-A89D-EF5D6C475E31}" dt="2023-08-04T16:14:08.483" v="3833" actId="478"/>
          <ac:spMkLst>
            <pc:docMk/>
            <pc:sldMk cId="3034326416" sldId="405"/>
            <ac:spMk id="7" creationId="{9F17613E-3BDE-492A-812B-CC874C04CC2A}"/>
          </ac:spMkLst>
        </pc:spChg>
        <pc:spChg chg="add mod">
          <ac:chgData name="Talkar, Simi" userId="f9ca686a-e038-4348-9d59-6a1643d7cf1a" providerId="ADAL" clId="{4EB81CE6-2C75-4981-A89D-EF5D6C475E31}" dt="2023-08-09T14:50:11.111" v="6917" actId="1076"/>
          <ac:spMkLst>
            <pc:docMk/>
            <pc:sldMk cId="3034326416" sldId="405"/>
            <ac:spMk id="7" creationId="{F83DE6F3-AC50-1A4B-6EC5-AD48CD8A2961}"/>
          </ac:spMkLst>
        </pc:spChg>
        <pc:spChg chg="add mod">
          <ac:chgData name="Talkar, Simi" userId="f9ca686a-e038-4348-9d59-6a1643d7cf1a" providerId="ADAL" clId="{4EB81CE6-2C75-4981-A89D-EF5D6C475E31}" dt="2023-08-09T14:50:14.832" v="6918" actId="14100"/>
          <ac:spMkLst>
            <pc:docMk/>
            <pc:sldMk cId="3034326416" sldId="405"/>
            <ac:spMk id="8" creationId="{132F643B-CECC-2A8C-6CFF-E79E324AD529}"/>
          </ac:spMkLst>
        </pc:spChg>
        <pc:spChg chg="add mod">
          <ac:chgData name="Talkar, Simi" userId="f9ca686a-e038-4348-9d59-6a1643d7cf1a" providerId="ADAL" clId="{4EB81CE6-2C75-4981-A89D-EF5D6C475E31}" dt="2023-08-20T13:27:42.895" v="9749"/>
          <ac:spMkLst>
            <pc:docMk/>
            <pc:sldMk cId="3034326416" sldId="405"/>
            <ac:spMk id="10" creationId="{7F3A671A-E5E2-F296-97A0-6243CD9D2A19}"/>
          </ac:spMkLst>
        </pc:spChg>
        <pc:spChg chg="add mod">
          <ac:chgData name="Talkar, Simi" userId="f9ca686a-e038-4348-9d59-6a1643d7cf1a" providerId="ADAL" clId="{4EB81CE6-2C75-4981-A89D-EF5D6C475E31}" dt="2023-08-09T15:05:58.656" v="7164" actId="1076"/>
          <ac:spMkLst>
            <pc:docMk/>
            <pc:sldMk cId="3034326416" sldId="405"/>
            <ac:spMk id="12" creationId="{A3F45305-6465-FEED-EA81-A92CF0165D3D}"/>
          </ac:spMkLst>
        </pc:spChg>
        <pc:spChg chg="add mod">
          <ac:chgData name="Talkar, Simi" userId="f9ca686a-e038-4348-9d59-6a1643d7cf1a" providerId="ADAL" clId="{4EB81CE6-2C75-4981-A89D-EF5D6C475E31}" dt="2023-08-09T16:52:24.610" v="7251" actId="14100"/>
          <ac:spMkLst>
            <pc:docMk/>
            <pc:sldMk cId="3034326416" sldId="405"/>
            <ac:spMk id="14" creationId="{80927776-3471-816E-AEE7-3A75B7674A4C}"/>
          </ac:spMkLst>
        </pc:spChg>
        <pc:spChg chg="mod">
          <ac:chgData name="Talkar, Simi" userId="f9ca686a-e038-4348-9d59-6a1643d7cf1a" providerId="ADAL" clId="{4EB81CE6-2C75-4981-A89D-EF5D6C475E31}" dt="2023-08-02T01:53:25.212" v="2812" actId="20577"/>
          <ac:spMkLst>
            <pc:docMk/>
            <pc:sldMk cId="3034326416" sldId="405"/>
            <ac:spMk id="42" creationId="{FFDF9E62-7ECF-428F-96AD-EF70CA5F1435}"/>
          </ac:spMkLst>
        </pc:spChg>
        <pc:picChg chg="del">
          <ac:chgData name="Talkar, Simi" userId="f9ca686a-e038-4348-9d59-6a1643d7cf1a" providerId="ADAL" clId="{4EB81CE6-2C75-4981-A89D-EF5D6C475E31}" dt="2023-08-02T01:53:29.368" v="2813" actId="478"/>
          <ac:picMkLst>
            <pc:docMk/>
            <pc:sldMk cId="3034326416" sldId="405"/>
            <ac:picMk id="6" creationId="{232FCCB4-9155-482D-A879-8C86856531B3}"/>
          </ac:picMkLst>
        </pc:picChg>
      </pc:sldChg>
      <pc:sldChg chg="del">
        <pc:chgData name="Talkar, Simi" userId="f9ca686a-e038-4348-9d59-6a1643d7cf1a" providerId="ADAL" clId="{4EB81CE6-2C75-4981-A89D-EF5D6C475E31}" dt="2023-08-04T17:22:40.158" v="4803" actId="47"/>
        <pc:sldMkLst>
          <pc:docMk/>
          <pc:sldMk cId="3731752250" sldId="407"/>
        </pc:sldMkLst>
      </pc:sldChg>
      <pc:sldChg chg="del">
        <pc:chgData name="Talkar, Simi" userId="f9ca686a-e038-4348-9d59-6a1643d7cf1a" providerId="ADAL" clId="{4EB81CE6-2C75-4981-A89D-EF5D6C475E31}" dt="2023-08-04T17:22:37.108" v="4802" actId="47"/>
        <pc:sldMkLst>
          <pc:docMk/>
          <pc:sldMk cId="3151755035" sldId="408"/>
        </pc:sldMkLst>
      </pc:sldChg>
      <pc:sldChg chg="del">
        <pc:chgData name="Talkar, Simi" userId="f9ca686a-e038-4348-9d59-6a1643d7cf1a" providerId="ADAL" clId="{4EB81CE6-2C75-4981-A89D-EF5D6C475E31}" dt="2023-08-02T02:03:05.930" v="2965" actId="47"/>
        <pc:sldMkLst>
          <pc:docMk/>
          <pc:sldMk cId="3534317192" sldId="415"/>
        </pc:sldMkLst>
      </pc:sldChg>
      <pc:sldChg chg="del">
        <pc:chgData name="Talkar, Simi" userId="f9ca686a-e038-4348-9d59-6a1643d7cf1a" providerId="ADAL" clId="{4EB81CE6-2C75-4981-A89D-EF5D6C475E31}" dt="2023-08-02T02:03:10.453" v="2966" actId="47"/>
        <pc:sldMkLst>
          <pc:docMk/>
          <pc:sldMk cId="1480036045" sldId="417"/>
        </pc:sldMkLst>
      </pc:sldChg>
      <pc:sldChg chg="del">
        <pc:chgData name="Talkar, Simi" userId="f9ca686a-e038-4348-9d59-6a1643d7cf1a" providerId="ADAL" clId="{4EB81CE6-2C75-4981-A89D-EF5D6C475E31}" dt="2023-08-04T17:56:24.764" v="5396" actId="47"/>
        <pc:sldMkLst>
          <pc:docMk/>
          <pc:sldMk cId="4137316427" sldId="418"/>
        </pc:sldMkLst>
      </pc:sldChg>
      <pc:sldChg chg="delSp modSp del mod">
        <pc:chgData name="Talkar, Simi" userId="f9ca686a-e038-4348-9d59-6a1643d7cf1a" providerId="ADAL" clId="{4EB81CE6-2C75-4981-A89D-EF5D6C475E31}" dt="2023-08-04T17:22:43.633" v="4804" actId="47"/>
        <pc:sldMkLst>
          <pc:docMk/>
          <pc:sldMk cId="1390790859" sldId="419"/>
        </pc:sldMkLst>
        <pc:spChg chg="del mod">
          <ac:chgData name="Talkar, Simi" userId="f9ca686a-e038-4348-9d59-6a1643d7cf1a" providerId="ADAL" clId="{4EB81CE6-2C75-4981-A89D-EF5D6C475E31}" dt="2023-08-02T02:02:30.858" v="2959"/>
          <ac:spMkLst>
            <pc:docMk/>
            <pc:sldMk cId="1390790859" sldId="419"/>
            <ac:spMk id="8" creationId="{124B4665-241F-494B-8B28-2F70E2E1E2A2}"/>
          </ac:spMkLst>
        </pc:spChg>
        <pc:spChg chg="del">
          <ac:chgData name="Talkar, Simi" userId="f9ca686a-e038-4348-9d59-6a1643d7cf1a" providerId="ADAL" clId="{4EB81CE6-2C75-4981-A89D-EF5D6C475E31}" dt="2023-08-02T02:02:40.781" v="2960" actId="21"/>
          <ac:spMkLst>
            <pc:docMk/>
            <pc:sldMk cId="1390790859" sldId="419"/>
            <ac:spMk id="20" creationId="{D60F342B-E48A-425D-846D-314E74EB6A1C}"/>
          </ac:spMkLst>
        </pc:spChg>
        <pc:spChg chg="del">
          <ac:chgData name="Talkar, Simi" userId="f9ca686a-e038-4348-9d59-6a1643d7cf1a" providerId="ADAL" clId="{4EB81CE6-2C75-4981-A89D-EF5D6C475E31}" dt="2023-08-02T02:02:40.781" v="2960" actId="21"/>
          <ac:spMkLst>
            <pc:docMk/>
            <pc:sldMk cId="1390790859" sldId="419"/>
            <ac:spMk id="21" creationId="{EB326912-F5A0-4D1F-B0E8-73B678194085}"/>
          </ac:spMkLst>
        </pc:spChg>
        <pc:spChg chg="mod">
          <ac:chgData name="Talkar, Simi" userId="f9ca686a-e038-4348-9d59-6a1643d7cf1a" providerId="ADAL" clId="{4EB81CE6-2C75-4981-A89D-EF5D6C475E31}" dt="2023-08-02T02:02:23.986" v="2955" actId="6549"/>
          <ac:spMkLst>
            <pc:docMk/>
            <pc:sldMk cId="1390790859" sldId="419"/>
            <ac:spMk id="22" creationId="{B64B70E9-F41A-47F1-9BB6-83DAC9405535}"/>
          </ac:spMkLst>
        </pc:spChg>
        <pc:spChg chg="del">
          <ac:chgData name="Talkar, Simi" userId="f9ca686a-e038-4348-9d59-6a1643d7cf1a" providerId="ADAL" clId="{4EB81CE6-2C75-4981-A89D-EF5D6C475E31}" dt="2023-08-02T02:02:40.781" v="2960" actId="21"/>
          <ac:spMkLst>
            <pc:docMk/>
            <pc:sldMk cId="1390790859" sldId="419"/>
            <ac:spMk id="23" creationId="{BD9A6E3C-D15B-49ED-8381-981E2C380418}"/>
          </ac:spMkLst>
        </pc:spChg>
        <pc:spChg chg="del">
          <ac:chgData name="Talkar, Simi" userId="f9ca686a-e038-4348-9d59-6a1643d7cf1a" providerId="ADAL" clId="{4EB81CE6-2C75-4981-A89D-EF5D6C475E31}" dt="2023-08-02T02:02:43.759" v="2961" actId="21"/>
          <ac:spMkLst>
            <pc:docMk/>
            <pc:sldMk cId="1390790859" sldId="419"/>
            <ac:spMk id="24" creationId="{5B33E616-98DF-4259-9D87-3D7E68F9060D}"/>
          </ac:spMkLst>
        </pc:spChg>
        <pc:spChg chg="del">
          <ac:chgData name="Talkar, Simi" userId="f9ca686a-e038-4348-9d59-6a1643d7cf1a" providerId="ADAL" clId="{4EB81CE6-2C75-4981-A89D-EF5D6C475E31}" dt="2023-08-02T02:02:46.394" v="2962" actId="478"/>
          <ac:spMkLst>
            <pc:docMk/>
            <pc:sldMk cId="1390790859" sldId="419"/>
            <ac:spMk id="25" creationId="{76315A18-0862-4786-AC6F-022EE43C971A}"/>
          </ac:spMkLst>
        </pc:spChg>
        <pc:spChg chg="del">
          <ac:chgData name="Talkar, Simi" userId="f9ca686a-e038-4348-9d59-6a1643d7cf1a" providerId="ADAL" clId="{4EB81CE6-2C75-4981-A89D-EF5D6C475E31}" dt="2023-08-02T02:02:40.781" v="2960" actId="21"/>
          <ac:spMkLst>
            <pc:docMk/>
            <pc:sldMk cId="1390790859" sldId="419"/>
            <ac:spMk id="26" creationId="{018C0FCD-D25A-413C-886A-66F508949543}"/>
          </ac:spMkLst>
        </pc:spChg>
        <pc:spChg chg="del">
          <ac:chgData name="Talkar, Simi" userId="f9ca686a-e038-4348-9d59-6a1643d7cf1a" providerId="ADAL" clId="{4EB81CE6-2C75-4981-A89D-EF5D6C475E31}" dt="2023-08-02T02:02:40.781" v="2960" actId="21"/>
          <ac:spMkLst>
            <pc:docMk/>
            <pc:sldMk cId="1390790859" sldId="419"/>
            <ac:spMk id="27" creationId="{3FCFA265-69D9-4A6E-BC79-2C07C6E2D2E1}"/>
          </ac:spMkLst>
        </pc:spChg>
        <pc:picChg chg="del">
          <ac:chgData name="Talkar, Simi" userId="f9ca686a-e038-4348-9d59-6a1643d7cf1a" providerId="ADAL" clId="{4EB81CE6-2C75-4981-A89D-EF5D6C475E31}" dt="2023-08-02T02:02:25.799" v="2956" actId="478"/>
          <ac:picMkLst>
            <pc:docMk/>
            <pc:sldMk cId="1390790859" sldId="419"/>
            <ac:picMk id="17" creationId="{B3236CF5-9FA5-4829-BA27-711220876CF2}"/>
          </ac:picMkLst>
        </pc:picChg>
      </pc:sldChg>
      <pc:sldChg chg="addSp delSp modSp mod ord">
        <pc:chgData name="Talkar, Simi" userId="f9ca686a-e038-4348-9d59-6a1643d7cf1a" providerId="ADAL" clId="{4EB81CE6-2C75-4981-A89D-EF5D6C475E31}" dt="2023-09-04T18:00:59.659" v="10931"/>
        <pc:sldMkLst>
          <pc:docMk/>
          <pc:sldMk cId="1609265806" sldId="421"/>
        </pc:sldMkLst>
        <pc:spChg chg="mod">
          <ac:chgData name="Talkar, Simi" userId="f9ca686a-e038-4348-9d59-6a1643d7cf1a" providerId="ADAL" clId="{4EB81CE6-2C75-4981-A89D-EF5D6C475E31}" dt="2023-08-17T21:04:02.939" v="7751" actId="20577"/>
          <ac:spMkLst>
            <pc:docMk/>
            <pc:sldMk cId="1609265806" sldId="421"/>
            <ac:spMk id="2" creationId="{95A04C89-7FC5-4D78-BEC0-A54D400CCD23}"/>
          </ac:spMkLst>
        </pc:spChg>
        <pc:spChg chg="mod">
          <ac:chgData name="Talkar, Simi" userId="f9ca686a-e038-4348-9d59-6a1643d7cf1a" providerId="ADAL" clId="{4EB81CE6-2C75-4981-A89D-EF5D6C475E31}" dt="2023-08-18T13:10:54.173" v="7784" actId="255"/>
          <ac:spMkLst>
            <pc:docMk/>
            <pc:sldMk cId="1609265806" sldId="421"/>
            <ac:spMk id="18" creationId="{FEEB80F0-B711-4932-84D1-29E11D9FAC70}"/>
          </ac:spMkLst>
        </pc:spChg>
        <pc:spChg chg="mod">
          <ac:chgData name="Talkar, Simi" userId="f9ca686a-e038-4348-9d59-6a1643d7cf1a" providerId="ADAL" clId="{4EB81CE6-2C75-4981-A89D-EF5D6C475E31}" dt="2023-08-18T13:12:03.389" v="7827" actId="20577"/>
          <ac:spMkLst>
            <pc:docMk/>
            <pc:sldMk cId="1609265806" sldId="421"/>
            <ac:spMk id="28" creationId="{98C215BE-2C30-4D08-A5EA-E87A892B031A}"/>
          </ac:spMkLst>
        </pc:spChg>
        <pc:spChg chg="mod">
          <ac:chgData name="Talkar, Simi" userId="f9ca686a-e038-4348-9d59-6a1643d7cf1a" providerId="ADAL" clId="{4EB81CE6-2C75-4981-A89D-EF5D6C475E31}" dt="2023-08-18T13:12:07.974" v="7834" actId="20577"/>
          <ac:spMkLst>
            <pc:docMk/>
            <pc:sldMk cId="1609265806" sldId="421"/>
            <ac:spMk id="33" creationId="{1BEE0C9A-CC85-40D9-8317-016D955D908A}"/>
          </ac:spMkLst>
        </pc:spChg>
        <pc:picChg chg="add mod">
          <ac:chgData name="Talkar, Simi" userId="f9ca686a-e038-4348-9d59-6a1643d7cf1a" providerId="ADAL" clId="{4EB81CE6-2C75-4981-A89D-EF5D6C475E31}" dt="2023-08-18T13:13:02.628" v="7840" actId="14100"/>
          <ac:picMkLst>
            <pc:docMk/>
            <pc:sldMk cId="1609265806" sldId="421"/>
            <ac:picMk id="4" creationId="{31BCEFAB-FC9D-CB2A-631E-67693759D93D}"/>
          </ac:picMkLst>
        </pc:picChg>
        <pc:picChg chg="del">
          <ac:chgData name="Talkar, Simi" userId="f9ca686a-e038-4348-9d59-6a1643d7cf1a" providerId="ADAL" clId="{4EB81CE6-2C75-4981-A89D-EF5D6C475E31}" dt="2023-08-18T13:10:59.790" v="7785" actId="478"/>
          <ac:picMkLst>
            <pc:docMk/>
            <pc:sldMk cId="1609265806" sldId="421"/>
            <ac:picMk id="21" creationId="{CAB38A8B-9212-4CA0-9FDE-E2FC78F2B631}"/>
          </ac:picMkLst>
        </pc:picChg>
      </pc:sldChg>
      <pc:sldChg chg="addSp delSp modSp mod ord">
        <pc:chgData name="Talkar, Simi" userId="f9ca686a-e038-4348-9d59-6a1643d7cf1a" providerId="ADAL" clId="{4EB81CE6-2C75-4981-A89D-EF5D6C475E31}" dt="2023-07-19T22:12:26.452" v="1955"/>
        <pc:sldMkLst>
          <pc:docMk/>
          <pc:sldMk cId="860319633" sldId="422"/>
        </pc:sldMkLst>
        <pc:spChg chg="add mod">
          <ac:chgData name="Talkar, Simi" userId="f9ca686a-e038-4348-9d59-6a1643d7cf1a" providerId="ADAL" clId="{4EB81CE6-2C75-4981-A89D-EF5D6C475E31}" dt="2023-07-19T22:11:30.819" v="1946" actId="1076"/>
          <ac:spMkLst>
            <pc:docMk/>
            <pc:sldMk cId="860319633" sldId="422"/>
            <ac:spMk id="3" creationId="{8B2E5F8A-6837-C41A-398D-98CA66367FCD}"/>
          </ac:spMkLst>
        </pc:spChg>
        <pc:spChg chg="del mod">
          <ac:chgData name="Talkar, Simi" userId="f9ca686a-e038-4348-9d59-6a1643d7cf1a" providerId="ADAL" clId="{4EB81CE6-2C75-4981-A89D-EF5D6C475E31}" dt="2023-07-19T22:12:14.315" v="1953" actId="478"/>
          <ac:spMkLst>
            <pc:docMk/>
            <pc:sldMk cId="860319633" sldId="422"/>
            <ac:spMk id="5" creationId="{F4F2497E-A12B-48C9-971B-D2112FB211D0}"/>
          </ac:spMkLst>
        </pc:spChg>
        <pc:spChg chg="mod">
          <ac:chgData name="Talkar, Simi" userId="f9ca686a-e038-4348-9d59-6a1643d7cf1a" providerId="ADAL" clId="{4EB81CE6-2C75-4981-A89D-EF5D6C475E31}" dt="2023-07-19T22:11:42.997" v="1950" actId="1076"/>
          <ac:spMkLst>
            <pc:docMk/>
            <pc:sldMk cId="860319633" sldId="422"/>
            <ac:spMk id="7" creationId="{4E2DC6D5-73F7-408C-A2F5-3EA5B4E9C203}"/>
          </ac:spMkLst>
        </pc:spChg>
        <pc:spChg chg="mod">
          <ac:chgData name="Talkar, Simi" userId="f9ca686a-e038-4348-9d59-6a1643d7cf1a" providerId="ADAL" clId="{4EB81CE6-2C75-4981-A89D-EF5D6C475E31}" dt="2023-07-19T22:11:42.997" v="1950" actId="1076"/>
          <ac:spMkLst>
            <pc:docMk/>
            <pc:sldMk cId="860319633" sldId="422"/>
            <ac:spMk id="8" creationId="{00D87862-089C-4DEE-AC59-934685B3F77C}"/>
          </ac:spMkLst>
        </pc:spChg>
        <pc:spChg chg="mod">
          <ac:chgData name="Talkar, Simi" userId="f9ca686a-e038-4348-9d59-6a1643d7cf1a" providerId="ADAL" clId="{4EB81CE6-2C75-4981-A89D-EF5D6C475E31}" dt="2023-07-19T22:11:36.680" v="1948" actId="1076"/>
          <ac:spMkLst>
            <pc:docMk/>
            <pc:sldMk cId="860319633" sldId="422"/>
            <ac:spMk id="13" creationId="{18418E6E-168F-438E-98AF-FD0983C637FC}"/>
          </ac:spMkLst>
        </pc:spChg>
        <pc:spChg chg="mod">
          <ac:chgData name="Talkar, Simi" userId="f9ca686a-e038-4348-9d59-6a1643d7cf1a" providerId="ADAL" clId="{4EB81CE6-2C75-4981-A89D-EF5D6C475E31}" dt="2023-07-19T22:11:36.680" v="1948" actId="1076"/>
          <ac:spMkLst>
            <pc:docMk/>
            <pc:sldMk cId="860319633" sldId="422"/>
            <ac:spMk id="14" creationId="{03F73A92-4B0E-4C8A-BB5D-230FB418C22E}"/>
          </ac:spMkLst>
        </pc:spChg>
        <pc:spChg chg="mod">
          <ac:chgData name="Talkar, Simi" userId="f9ca686a-e038-4348-9d59-6a1643d7cf1a" providerId="ADAL" clId="{4EB81CE6-2C75-4981-A89D-EF5D6C475E31}" dt="2023-07-19T22:11:33.516" v="1947" actId="1076"/>
          <ac:spMkLst>
            <pc:docMk/>
            <pc:sldMk cId="860319633" sldId="422"/>
            <ac:spMk id="15" creationId="{9740044A-EC52-4E7A-AA33-12EDFB0AA389}"/>
          </ac:spMkLst>
        </pc:spChg>
        <pc:spChg chg="del">
          <ac:chgData name="Talkar, Simi" userId="f9ca686a-e038-4348-9d59-6a1643d7cf1a" providerId="ADAL" clId="{4EB81CE6-2C75-4981-A89D-EF5D6C475E31}" dt="2023-07-19T21:14:11.842" v="1233" actId="21"/>
          <ac:spMkLst>
            <pc:docMk/>
            <pc:sldMk cId="860319633" sldId="422"/>
            <ac:spMk id="22" creationId="{84108817-3E7A-4953-985B-11FD8196B7AA}"/>
          </ac:spMkLst>
        </pc:spChg>
        <pc:spChg chg="mod">
          <ac:chgData name="Talkar, Simi" userId="f9ca686a-e038-4348-9d59-6a1643d7cf1a" providerId="ADAL" clId="{4EB81CE6-2C75-4981-A89D-EF5D6C475E31}" dt="2023-07-19T22:11:23.126" v="1945" actId="1076"/>
          <ac:spMkLst>
            <pc:docMk/>
            <pc:sldMk cId="860319633" sldId="422"/>
            <ac:spMk id="23" creationId="{10325FBB-4C32-42BE-A5C5-6D4B48C4695D}"/>
          </ac:spMkLst>
        </pc:spChg>
        <pc:spChg chg="mod">
          <ac:chgData name="Talkar, Simi" userId="f9ca686a-e038-4348-9d59-6a1643d7cf1a" providerId="ADAL" clId="{4EB81CE6-2C75-4981-A89D-EF5D6C475E31}" dt="2023-07-19T22:11:56.595" v="1951" actId="1076"/>
          <ac:spMkLst>
            <pc:docMk/>
            <pc:sldMk cId="860319633" sldId="422"/>
            <ac:spMk id="42" creationId="{FFDF9E62-7ECF-428F-96AD-EF70CA5F1435}"/>
          </ac:spMkLst>
        </pc:spChg>
        <pc:grpChg chg="mod">
          <ac:chgData name="Talkar, Simi" userId="f9ca686a-e038-4348-9d59-6a1643d7cf1a" providerId="ADAL" clId="{4EB81CE6-2C75-4981-A89D-EF5D6C475E31}" dt="2023-07-19T22:11:42.997" v="1950" actId="1076"/>
          <ac:grpSpMkLst>
            <pc:docMk/>
            <pc:sldMk cId="860319633" sldId="422"/>
            <ac:grpSpMk id="6" creationId="{875FE3B4-8101-4726-8761-B460BE0B62F7}"/>
          </ac:grpSpMkLst>
        </pc:grpChg>
        <pc:grpChg chg="mod">
          <ac:chgData name="Talkar, Simi" userId="f9ca686a-e038-4348-9d59-6a1643d7cf1a" providerId="ADAL" clId="{4EB81CE6-2C75-4981-A89D-EF5D6C475E31}" dt="2023-07-19T22:11:40.001" v="1949" actId="1076"/>
          <ac:grpSpMkLst>
            <pc:docMk/>
            <pc:sldMk cId="860319633" sldId="422"/>
            <ac:grpSpMk id="9" creationId="{04555999-F53F-4D5A-8B43-A25A0E5DC9E0}"/>
          </ac:grpSpMkLst>
        </pc:grpChg>
        <pc:grpChg chg="mod">
          <ac:chgData name="Talkar, Simi" userId="f9ca686a-e038-4348-9d59-6a1643d7cf1a" providerId="ADAL" clId="{4EB81CE6-2C75-4981-A89D-EF5D6C475E31}" dt="2023-07-19T22:11:36.680" v="1948" actId="1076"/>
          <ac:grpSpMkLst>
            <pc:docMk/>
            <pc:sldMk cId="860319633" sldId="422"/>
            <ac:grpSpMk id="12" creationId="{6DD3CB83-6FEF-405C-936D-9DE516B9910B}"/>
          </ac:grpSpMkLst>
        </pc:grpChg>
      </pc:sldChg>
      <pc:sldChg chg="del">
        <pc:chgData name="Talkar, Simi" userId="f9ca686a-e038-4348-9d59-6a1643d7cf1a" providerId="ADAL" clId="{4EB81CE6-2C75-4981-A89D-EF5D6C475E31}" dt="2023-08-02T02:02:04.540" v="2953" actId="47"/>
        <pc:sldMkLst>
          <pc:docMk/>
          <pc:sldMk cId="3701385761" sldId="424"/>
        </pc:sldMkLst>
      </pc:sldChg>
      <pc:sldChg chg="del">
        <pc:chgData name="Talkar, Simi" userId="f9ca686a-e038-4348-9d59-6a1643d7cf1a" providerId="ADAL" clId="{4EB81CE6-2C75-4981-A89D-EF5D6C475E31}" dt="2023-08-02T02:01:58.747" v="2952" actId="47"/>
        <pc:sldMkLst>
          <pc:docMk/>
          <pc:sldMk cId="1631144583" sldId="425"/>
        </pc:sldMkLst>
      </pc:sldChg>
      <pc:sldChg chg="del">
        <pc:chgData name="Talkar, Simi" userId="f9ca686a-e038-4348-9d59-6a1643d7cf1a" providerId="ADAL" clId="{4EB81CE6-2C75-4981-A89D-EF5D6C475E31}" dt="2023-08-02T01:52:26.922" v="2768" actId="47"/>
        <pc:sldMkLst>
          <pc:docMk/>
          <pc:sldMk cId="466409519" sldId="428"/>
        </pc:sldMkLst>
      </pc:sldChg>
      <pc:sldChg chg="del">
        <pc:chgData name="Talkar, Simi" userId="f9ca686a-e038-4348-9d59-6a1643d7cf1a" providerId="ADAL" clId="{4EB81CE6-2C75-4981-A89D-EF5D6C475E31}" dt="2023-08-02T01:54:57.656" v="2843" actId="47"/>
        <pc:sldMkLst>
          <pc:docMk/>
          <pc:sldMk cId="4109769942" sldId="429"/>
        </pc:sldMkLst>
      </pc:sldChg>
      <pc:sldChg chg="modSp mod">
        <pc:chgData name="Talkar, Simi" userId="f9ca686a-e038-4348-9d59-6a1643d7cf1a" providerId="ADAL" clId="{4EB81CE6-2C75-4981-A89D-EF5D6C475E31}" dt="2023-07-19T21:13:08.863" v="1184" actId="20577"/>
        <pc:sldMkLst>
          <pc:docMk/>
          <pc:sldMk cId="1940133355" sldId="430"/>
        </pc:sldMkLst>
        <pc:spChg chg="mod">
          <ac:chgData name="Talkar, Simi" userId="f9ca686a-e038-4348-9d59-6a1643d7cf1a" providerId="ADAL" clId="{4EB81CE6-2C75-4981-A89D-EF5D6C475E31}" dt="2023-07-19T21:13:08.863" v="1184" actId="20577"/>
          <ac:spMkLst>
            <pc:docMk/>
            <pc:sldMk cId="1940133355" sldId="430"/>
            <ac:spMk id="2" creationId="{95A04C89-7FC5-4D78-BEC0-A54D400CCD23}"/>
          </ac:spMkLst>
        </pc:spChg>
      </pc:sldChg>
      <pc:sldChg chg="del">
        <pc:chgData name="Talkar, Simi" userId="f9ca686a-e038-4348-9d59-6a1643d7cf1a" providerId="ADAL" clId="{4EB81CE6-2C75-4981-A89D-EF5D6C475E31}" dt="2023-08-04T18:22:20.459" v="5512" actId="47"/>
        <pc:sldMkLst>
          <pc:docMk/>
          <pc:sldMk cId="1227508900" sldId="431"/>
        </pc:sldMkLst>
      </pc:sldChg>
      <pc:sldChg chg="delSp mod">
        <pc:chgData name="Talkar, Simi" userId="f9ca686a-e038-4348-9d59-6a1643d7cf1a" providerId="ADAL" clId="{4EB81CE6-2C75-4981-A89D-EF5D6C475E31}" dt="2023-08-02T01:55:35.641" v="2844" actId="478"/>
        <pc:sldMkLst>
          <pc:docMk/>
          <pc:sldMk cId="4229277177" sldId="432"/>
        </pc:sldMkLst>
        <pc:graphicFrameChg chg="del">
          <ac:chgData name="Talkar, Simi" userId="f9ca686a-e038-4348-9d59-6a1643d7cf1a" providerId="ADAL" clId="{4EB81CE6-2C75-4981-A89D-EF5D6C475E31}" dt="2023-08-02T01:55:35.641" v="2844" actId="478"/>
          <ac:graphicFrameMkLst>
            <pc:docMk/>
            <pc:sldMk cId="4229277177" sldId="432"/>
            <ac:graphicFrameMk id="23" creationId="{5A28FB3A-1D12-4ABD-A34E-F28672B3A18F}"/>
          </ac:graphicFrameMkLst>
        </pc:graphicFrameChg>
      </pc:sldChg>
      <pc:sldChg chg="addSp delSp modSp mod ord">
        <pc:chgData name="Talkar, Simi" userId="f9ca686a-e038-4348-9d59-6a1643d7cf1a" providerId="ADAL" clId="{4EB81CE6-2C75-4981-A89D-EF5D6C475E31}" dt="2023-08-04T18:20:01.111" v="5507" actId="20577"/>
        <pc:sldMkLst>
          <pc:docMk/>
          <pc:sldMk cId="4246528190" sldId="433"/>
        </pc:sldMkLst>
        <pc:spChg chg="mod">
          <ac:chgData name="Talkar, Simi" userId="f9ca686a-e038-4348-9d59-6a1643d7cf1a" providerId="ADAL" clId="{4EB81CE6-2C75-4981-A89D-EF5D6C475E31}" dt="2023-08-04T18:20:01.111" v="5507" actId="20577"/>
          <ac:spMkLst>
            <pc:docMk/>
            <pc:sldMk cId="4246528190" sldId="433"/>
            <ac:spMk id="2" creationId="{67F746BD-C8C4-4669-84E9-C63133105207}"/>
          </ac:spMkLst>
        </pc:spChg>
        <pc:spChg chg="del mod">
          <ac:chgData name="Talkar, Simi" userId="f9ca686a-e038-4348-9d59-6a1643d7cf1a" providerId="ADAL" clId="{4EB81CE6-2C75-4981-A89D-EF5D6C475E31}" dt="2023-08-02T01:42:53.193" v="2485" actId="478"/>
          <ac:spMkLst>
            <pc:docMk/>
            <pc:sldMk cId="4246528190" sldId="433"/>
            <ac:spMk id="3" creationId="{2666E4AC-E483-4DF7-800B-0B4551DACB3F}"/>
          </ac:spMkLst>
        </pc:spChg>
        <pc:spChg chg="del mod">
          <ac:chgData name="Talkar, Simi" userId="f9ca686a-e038-4348-9d59-6a1643d7cf1a" providerId="ADAL" clId="{4EB81CE6-2C75-4981-A89D-EF5D6C475E31}" dt="2023-08-02T01:39:09.798" v="2434" actId="478"/>
          <ac:spMkLst>
            <pc:docMk/>
            <pc:sldMk cId="4246528190" sldId="433"/>
            <ac:spMk id="5" creationId="{520C2E22-DD4A-44D2-9C04-586F4D4CD547}"/>
          </ac:spMkLst>
        </pc:spChg>
        <pc:spChg chg="add del mod">
          <ac:chgData name="Talkar, Simi" userId="f9ca686a-e038-4348-9d59-6a1643d7cf1a" providerId="ADAL" clId="{4EB81CE6-2C75-4981-A89D-EF5D6C475E31}" dt="2023-08-02T01:38:38.439" v="2429" actId="478"/>
          <ac:spMkLst>
            <pc:docMk/>
            <pc:sldMk cId="4246528190" sldId="433"/>
            <ac:spMk id="6" creationId="{34FF3996-BB86-AF4C-B904-58AE1D008667}"/>
          </ac:spMkLst>
        </pc:spChg>
        <pc:spChg chg="del">
          <ac:chgData name="Talkar, Simi" userId="f9ca686a-e038-4348-9d59-6a1643d7cf1a" providerId="ADAL" clId="{4EB81CE6-2C75-4981-A89D-EF5D6C475E31}" dt="2023-08-02T01:39:07.249" v="2433" actId="478"/>
          <ac:spMkLst>
            <pc:docMk/>
            <pc:sldMk cId="4246528190" sldId="433"/>
            <ac:spMk id="7" creationId="{98BC9BD2-3A85-4BF9-8158-3EC661205062}"/>
          </ac:spMkLst>
        </pc:spChg>
        <pc:spChg chg="mod">
          <ac:chgData name="Talkar, Simi" userId="f9ca686a-e038-4348-9d59-6a1643d7cf1a" providerId="ADAL" clId="{4EB81CE6-2C75-4981-A89D-EF5D6C475E31}" dt="2023-08-02T01:46:23.249" v="2551" actId="1076"/>
          <ac:spMkLst>
            <pc:docMk/>
            <pc:sldMk cId="4246528190" sldId="433"/>
            <ac:spMk id="8" creationId="{45376C81-4506-470E-872D-F44E4F24B34A}"/>
          </ac:spMkLst>
        </pc:spChg>
        <pc:spChg chg="del">
          <ac:chgData name="Talkar, Simi" userId="f9ca686a-e038-4348-9d59-6a1643d7cf1a" providerId="ADAL" clId="{4EB81CE6-2C75-4981-A89D-EF5D6C475E31}" dt="2023-08-02T01:38:59.152" v="2432" actId="478"/>
          <ac:spMkLst>
            <pc:docMk/>
            <pc:sldMk cId="4246528190" sldId="433"/>
            <ac:spMk id="9" creationId="{46E25C6E-652A-48DA-A35D-5B730D1FE392}"/>
          </ac:spMkLst>
        </pc:spChg>
        <pc:spChg chg="mod">
          <ac:chgData name="Talkar, Simi" userId="f9ca686a-e038-4348-9d59-6a1643d7cf1a" providerId="ADAL" clId="{4EB81CE6-2C75-4981-A89D-EF5D6C475E31}" dt="2023-08-02T02:24:00.361" v="3636" actId="20577"/>
          <ac:spMkLst>
            <pc:docMk/>
            <pc:sldMk cId="4246528190" sldId="433"/>
            <ac:spMk id="10" creationId="{B4BE3350-56A9-45BF-91B1-AF530B115DF4}"/>
          </ac:spMkLst>
        </pc:spChg>
        <pc:spChg chg="del mod">
          <ac:chgData name="Talkar, Simi" userId="f9ca686a-e038-4348-9d59-6a1643d7cf1a" providerId="ADAL" clId="{4EB81CE6-2C75-4981-A89D-EF5D6C475E31}" dt="2023-08-02T01:39:15.268" v="2436" actId="478"/>
          <ac:spMkLst>
            <pc:docMk/>
            <pc:sldMk cId="4246528190" sldId="433"/>
            <ac:spMk id="11" creationId="{96CBE52B-BAC2-4EAE-B1C8-0A7FF314807F}"/>
          </ac:spMkLst>
        </pc:spChg>
        <pc:spChg chg="mod">
          <ac:chgData name="Talkar, Simi" userId="f9ca686a-e038-4348-9d59-6a1643d7cf1a" providerId="ADAL" clId="{4EB81CE6-2C75-4981-A89D-EF5D6C475E31}" dt="2023-08-02T02:24:15.200" v="3640" actId="1076"/>
          <ac:spMkLst>
            <pc:docMk/>
            <pc:sldMk cId="4246528190" sldId="433"/>
            <ac:spMk id="12" creationId="{F35070FE-6ACD-4540-B8CC-463916F60E79}"/>
          </ac:spMkLst>
        </pc:spChg>
        <pc:spChg chg="del">
          <ac:chgData name="Talkar, Simi" userId="f9ca686a-e038-4348-9d59-6a1643d7cf1a" providerId="ADAL" clId="{4EB81CE6-2C75-4981-A89D-EF5D6C475E31}" dt="2023-08-02T01:39:17.824" v="2437" actId="478"/>
          <ac:spMkLst>
            <pc:docMk/>
            <pc:sldMk cId="4246528190" sldId="433"/>
            <ac:spMk id="13" creationId="{B5EE60B5-991D-42AE-9AAD-44A8F238960A}"/>
          </ac:spMkLst>
        </pc:spChg>
        <pc:spChg chg="mod">
          <ac:chgData name="Talkar, Simi" userId="f9ca686a-e038-4348-9d59-6a1643d7cf1a" providerId="ADAL" clId="{4EB81CE6-2C75-4981-A89D-EF5D6C475E31}" dt="2023-08-02T02:25:23.682" v="3736" actId="20577"/>
          <ac:spMkLst>
            <pc:docMk/>
            <pc:sldMk cId="4246528190" sldId="433"/>
            <ac:spMk id="14" creationId="{DD3CAF63-A107-426A-937B-C30394305270}"/>
          </ac:spMkLst>
        </pc:spChg>
        <pc:spChg chg="del">
          <ac:chgData name="Talkar, Simi" userId="f9ca686a-e038-4348-9d59-6a1643d7cf1a" providerId="ADAL" clId="{4EB81CE6-2C75-4981-A89D-EF5D6C475E31}" dt="2023-08-02T01:38:55.605" v="2431" actId="478"/>
          <ac:spMkLst>
            <pc:docMk/>
            <pc:sldMk cId="4246528190" sldId="433"/>
            <ac:spMk id="15" creationId="{2332A0AD-2D4A-436B-8264-246AA2AAF328}"/>
          </ac:spMkLst>
        </pc:spChg>
        <pc:spChg chg="mod">
          <ac:chgData name="Talkar, Simi" userId="f9ca686a-e038-4348-9d59-6a1643d7cf1a" providerId="ADAL" clId="{4EB81CE6-2C75-4981-A89D-EF5D6C475E31}" dt="2023-08-02T01:44:34.595" v="2509" actId="1076"/>
          <ac:spMkLst>
            <pc:docMk/>
            <pc:sldMk cId="4246528190" sldId="433"/>
            <ac:spMk id="16" creationId="{6ADF3838-DFEA-4F1B-B0F2-81A0B8B87278}"/>
          </ac:spMkLst>
        </pc:spChg>
        <pc:spChg chg="del">
          <ac:chgData name="Talkar, Simi" userId="f9ca686a-e038-4348-9d59-6a1643d7cf1a" providerId="ADAL" clId="{4EB81CE6-2C75-4981-A89D-EF5D6C475E31}" dt="2023-08-02T01:39:50.359" v="2444" actId="478"/>
          <ac:spMkLst>
            <pc:docMk/>
            <pc:sldMk cId="4246528190" sldId="433"/>
            <ac:spMk id="17" creationId="{C9D83348-71DF-40F4-A169-C2C94217782D}"/>
          </ac:spMkLst>
        </pc:spChg>
        <pc:spChg chg="add del mod">
          <ac:chgData name="Talkar, Simi" userId="f9ca686a-e038-4348-9d59-6a1643d7cf1a" providerId="ADAL" clId="{4EB81CE6-2C75-4981-A89D-EF5D6C475E31}" dt="2023-08-02T01:42:45.471" v="2483" actId="478"/>
          <ac:spMkLst>
            <pc:docMk/>
            <pc:sldMk cId="4246528190" sldId="433"/>
            <ac:spMk id="18" creationId="{591BD1A0-1539-55CC-329D-E4404D55B999}"/>
          </ac:spMkLst>
        </pc:spChg>
        <pc:spChg chg="add del mod">
          <ac:chgData name="Talkar, Simi" userId="f9ca686a-e038-4348-9d59-6a1643d7cf1a" providerId="ADAL" clId="{4EB81CE6-2C75-4981-A89D-EF5D6C475E31}" dt="2023-07-19T21:56:05.108" v="1849" actId="478"/>
          <ac:spMkLst>
            <pc:docMk/>
            <pc:sldMk cId="4246528190" sldId="433"/>
            <ac:spMk id="19" creationId="{69CCE4FE-CEE0-EA46-2E34-09A7609D27CE}"/>
          </ac:spMkLst>
        </pc:spChg>
        <pc:spChg chg="del">
          <ac:chgData name="Talkar, Simi" userId="f9ca686a-e038-4348-9d59-6a1643d7cf1a" providerId="ADAL" clId="{4EB81CE6-2C75-4981-A89D-EF5D6C475E31}" dt="2023-08-02T01:39:53.035" v="2445" actId="478"/>
          <ac:spMkLst>
            <pc:docMk/>
            <pc:sldMk cId="4246528190" sldId="433"/>
            <ac:spMk id="20" creationId="{2AAD595F-B209-4CB9-B5EF-E594F5DBFA3E}"/>
          </ac:spMkLst>
        </pc:spChg>
        <pc:spChg chg="mod">
          <ac:chgData name="Talkar, Simi" userId="f9ca686a-e038-4348-9d59-6a1643d7cf1a" providerId="ADAL" clId="{4EB81CE6-2C75-4981-A89D-EF5D6C475E31}" dt="2023-08-02T02:25:26.823" v="3738" actId="20577"/>
          <ac:spMkLst>
            <pc:docMk/>
            <pc:sldMk cId="4246528190" sldId="433"/>
            <ac:spMk id="21" creationId="{7B7E5E1D-9035-4CB5-9D72-16D2B1951929}"/>
          </ac:spMkLst>
        </pc:spChg>
        <pc:spChg chg="del mod">
          <ac:chgData name="Talkar, Simi" userId="f9ca686a-e038-4348-9d59-6a1643d7cf1a" providerId="ADAL" clId="{4EB81CE6-2C75-4981-A89D-EF5D6C475E31}" dt="2023-08-02T02:23:52.428" v="3633" actId="478"/>
          <ac:spMkLst>
            <pc:docMk/>
            <pc:sldMk cId="4246528190" sldId="433"/>
            <ac:spMk id="22" creationId="{7DC519EF-0DEA-4E82-A82A-7743D04913C7}"/>
          </ac:spMkLst>
        </pc:spChg>
        <pc:spChg chg="del">
          <ac:chgData name="Talkar, Simi" userId="f9ca686a-e038-4348-9d59-6a1643d7cf1a" providerId="ADAL" clId="{4EB81CE6-2C75-4981-A89D-EF5D6C475E31}" dt="2023-08-02T01:44:48.291" v="2511" actId="478"/>
          <ac:spMkLst>
            <pc:docMk/>
            <pc:sldMk cId="4246528190" sldId="433"/>
            <ac:spMk id="23" creationId="{54E7E385-4B34-4486-9F06-DCC28B1B420A}"/>
          </ac:spMkLst>
        </pc:spChg>
        <pc:spChg chg="del">
          <ac:chgData name="Talkar, Simi" userId="f9ca686a-e038-4348-9d59-6a1643d7cf1a" providerId="ADAL" clId="{4EB81CE6-2C75-4981-A89D-EF5D6C475E31}" dt="2023-08-02T01:44:52.932" v="2512" actId="478"/>
          <ac:spMkLst>
            <pc:docMk/>
            <pc:sldMk cId="4246528190" sldId="433"/>
            <ac:spMk id="24" creationId="{77A08DEF-45F4-4B52-928F-68DBEF9B81F2}"/>
          </ac:spMkLst>
        </pc:spChg>
        <pc:spChg chg="add del mod">
          <ac:chgData name="Talkar, Simi" userId="f9ca686a-e038-4348-9d59-6a1643d7cf1a" providerId="ADAL" clId="{4EB81CE6-2C75-4981-A89D-EF5D6C475E31}" dt="2023-08-02T01:39:43.928" v="2442" actId="478"/>
          <ac:spMkLst>
            <pc:docMk/>
            <pc:sldMk cId="4246528190" sldId="433"/>
            <ac:spMk id="25" creationId="{B1F2E252-8F58-71A6-1824-ACFB3C7BB15C}"/>
          </ac:spMkLst>
        </pc:spChg>
        <pc:spChg chg="add del mod">
          <ac:chgData name="Talkar, Simi" userId="f9ca686a-e038-4348-9d59-6a1643d7cf1a" providerId="ADAL" clId="{4EB81CE6-2C75-4981-A89D-EF5D6C475E31}" dt="2023-08-02T01:39:23.180" v="2439" actId="478"/>
          <ac:spMkLst>
            <pc:docMk/>
            <pc:sldMk cId="4246528190" sldId="433"/>
            <ac:spMk id="26" creationId="{75317BE5-44F4-1B32-2BC5-AF1496F98826}"/>
          </ac:spMkLst>
        </pc:spChg>
        <pc:spChg chg="add del mod">
          <ac:chgData name="Talkar, Simi" userId="f9ca686a-e038-4348-9d59-6a1643d7cf1a" providerId="ADAL" clId="{4EB81CE6-2C75-4981-A89D-EF5D6C475E31}" dt="2023-08-02T01:39:46.604" v="2443" actId="478"/>
          <ac:spMkLst>
            <pc:docMk/>
            <pc:sldMk cId="4246528190" sldId="433"/>
            <ac:spMk id="27" creationId="{08E8A62C-8012-92E2-DEFC-83204D4BE1E0}"/>
          </ac:spMkLst>
        </pc:spChg>
        <pc:spChg chg="add del mod">
          <ac:chgData name="Talkar, Simi" userId="f9ca686a-e038-4348-9d59-6a1643d7cf1a" providerId="ADAL" clId="{4EB81CE6-2C75-4981-A89D-EF5D6C475E31}" dt="2023-08-02T01:39:20.164" v="2438" actId="478"/>
          <ac:spMkLst>
            <pc:docMk/>
            <pc:sldMk cId="4246528190" sldId="433"/>
            <ac:spMk id="28" creationId="{10429B42-8386-0632-F0FF-2F296DDAF8C6}"/>
          </ac:spMkLst>
        </pc:spChg>
        <pc:spChg chg="add mod">
          <ac:chgData name="Talkar, Simi" userId="f9ca686a-e038-4348-9d59-6a1643d7cf1a" providerId="ADAL" clId="{4EB81CE6-2C75-4981-A89D-EF5D6C475E31}" dt="2023-08-02T02:25:19.480" v="3734" actId="20577"/>
          <ac:spMkLst>
            <pc:docMk/>
            <pc:sldMk cId="4246528190" sldId="433"/>
            <ac:spMk id="29" creationId="{11769B7C-2D67-2B1C-55AD-A6A4DF1A6D7D}"/>
          </ac:spMkLst>
        </pc:spChg>
        <pc:spChg chg="add del mod">
          <ac:chgData name="Talkar, Simi" userId="f9ca686a-e038-4348-9d59-6a1643d7cf1a" providerId="ADAL" clId="{4EB81CE6-2C75-4981-A89D-EF5D6C475E31}" dt="2023-08-02T01:39:12.646" v="2435" actId="478"/>
          <ac:spMkLst>
            <pc:docMk/>
            <pc:sldMk cId="4246528190" sldId="433"/>
            <ac:spMk id="31" creationId="{14359ECF-C1D1-1E85-98BB-EA8449624CE1}"/>
          </ac:spMkLst>
        </pc:spChg>
        <pc:spChg chg="add del mod">
          <ac:chgData name="Talkar, Simi" userId="f9ca686a-e038-4348-9d59-6a1643d7cf1a" providerId="ADAL" clId="{4EB81CE6-2C75-4981-A89D-EF5D6C475E31}" dt="2023-08-02T01:39:26.793" v="2440" actId="478"/>
          <ac:spMkLst>
            <pc:docMk/>
            <pc:sldMk cId="4246528190" sldId="433"/>
            <ac:spMk id="33" creationId="{A8B8345E-DA1C-59B1-69CB-550F17F5E9F4}"/>
          </ac:spMkLst>
        </pc:spChg>
        <pc:spChg chg="add del mod">
          <ac:chgData name="Talkar, Simi" userId="f9ca686a-e038-4348-9d59-6a1643d7cf1a" providerId="ADAL" clId="{4EB81CE6-2C75-4981-A89D-EF5D6C475E31}" dt="2023-08-02T01:39:35.695" v="2441" actId="478"/>
          <ac:spMkLst>
            <pc:docMk/>
            <pc:sldMk cId="4246528190" sldId="433"/>
            <ac:spMk id="35" creationId="{6778F115-6DF3-6FCC-0874-D9D63D1D470B}"/>
          </ac:spMkLst>
        </pc:spChg>
        <pc:spChg chg="add del mod">
          <ac:chgData name="Talkar, Simi" userId="f9ca686a-e038-4348-9d59-6a1643d7cf1a" providerId="ADAL" clId="{4EB81CE6-2C75-4981-A89D-EF5D6C475E31}" dt="2023-08-02T01:42:48.132" v="2484" actId="478"/>
          <ac:spMkLst>
            <pc:docMk/>
            <pc:sldMk cId="4246528190" sldId="433"/>
            <ac:spMk id="37" creationId="{498F3F95-2311-5934-8D21-F5E77F9FBA82}"/>
          </ac:spMkLst>
        </pc:spChg>
        <pc:spChg chg="add del mod">
          <ac:chgData name="Talkar, Simi" userId="f9ca686a-e038-4348-9d59-6a1643d7cf1a" providerId="ADAL" clId="{4EB81CE6-2C75-4981-A89D-EF5D6C475E31}" dt="2023-08-02T01:44:24.195" v="2506" actId="478"/>
          <ac:spMkLst>
            <pc:docMk/>
            <pc:sldMk cId="4246528190" sldId="433"/>
            <ac:spMk id="38" creationId="{013E3604-31D8-8990-116A-CE9685D78439}"/>
          </ac:spMkLst>
        </pc:spChg>
        <pc:spChg chg="add del mod">
          <ac:chgData name="Talkar, Simi" userId="f9ca686a-e038-4348-9d59-6a1643d7cf1a" providerId="ADAL" clId="{4EB81CE6-2C75-4981-A89D-EF5D6C475E31}" dt="2023-08-02T01:41:28.252" v="2458" actId="478"/>
          <ac:spMkLst>
            <pc:docMk/>
            <pc:sldMk cId="4246528190" sldId="433"/>
            <ac:spMk id="39" creationId="{A4D34910-FF23-184C-5A6F-F01F3C553755}"/>
          </ac:spMkLst>
        </pc:spChg>
        <pc:spChg chg="add del mod">
          <ac:chgData name="Talkar, Simi" userId="f9ca686a-e038-4348-9d59-6a1643d7cf1a" providerId="ADAL" clId="{4EB81CE6-2C75-4981-A89D-EF5D6C475E31}" dt="2023-08-02T01:43:01.812" v="2486" actId="478"/>
          <ac:spMkLst>
            <pc:docMk/>
            <pc:sldMk cId="4246528190" sldId="433"/>
            <ac:spMk id="41" creationId="{3584CAA9-4D71-70B6-9E5E-85F30838BD5E}"/>
          </ac:spMkLst>
        </pc:spChg>
        <pc:spChg chg="add mod">
          <ac:chgData name="Talkar, Simi" userId="f9ca686a-e038-4348-9d59-6a1643d7cf1a" providerId="ADAL" clId="{4EB81CE6-2C75-4981-A89D-EF5D6C475E31}" dt="2023-08-02T02:25:31.782" v="3740" actId="20577"/>
          <ac:spMkLst>
            <pc:docMk/>
            <pc:sldMk cId="4246528190" sldId="433"/>
            <ac:spMk id="42" creationId="{5C083100-5F6F-23D0-76DB-103B91307BF2}"/>
          </ac:spMkLst>
        </pc:spChg>
      </pc:sldChg>
      <pc:sldChg chg="del">
        <pc:chgData name="Talkar, Simi" userId="f9ca686a-e038-4348-9d59-6a1643d7cf1a" providerId="ADAL" clId="{4EB81CE6-2C75-4981-A89D-EF5D6C475E31}" dt="2023-07-19T22:39:49.592" v="2135" actId="47"/>
        <pc:sldMkLst>
          <pc:docMk/>
          <pc:sldMk cId="3956404933" sldId="435"/>
        </pc:sldMkLst>
      </pc:sldChg>
      <pc:sldChg chg="del">
        <pc:chgData name="Talkar, Simi" userId="f9ca686a-e038-4348-9d59-6a1643d7cf1a" providerId="ADAL" clId="{4EB81CE6-2C75-4981-A89D-EF5D6C475E31}" dt="2023-08-02T02:03:03.053" v="2964" actId="47"/>
        <pc:sldMkLst>
          <pc:docMk/>
          <pc:sldMk cId="2999041954" sldId="441"/>
        </pc:sldMkLst>
      </pc:sldChg>
      <pc:sldChg chg="del">
        <pc:chgData name="Talkar, Simi" userId="f9ca686a-e038-4348-9d59-6a1643d7cf1a" providerId="ADAL" clId="{4EB81CE6-2C75-4981-A89D-EF5D6C475E31}" dt="2023-08-04T17:22:47.013" v="4805" actId="47"/>
        <pc:sldMkLst>
          <pc:docMk/>
          <pc:sldMk cId="93665416" sldId="445"/>
        </pc:sldMkLst>
      </pc:sldChg>
      <pc:sldChg chg="del">
        <pc:chgData name="Talkar, Simi" userId="f9ca686a-e038-4348-9d59-6a1643d7cf1a" providerId="ADAL" clId="{4EB81CE6-2C75-4981-A89D-EF5D6C475E31}" dt="2023-08-04T17:22:31.159" v="4801" actId="47"/>
        <pc:sldMkLst>
          <pc:docMk/>
          <pc:sldMk cId="1944745068" sldId="446"/>
        </pc:sldMkLst>
      </pc:sldChg>
      <pc:sldChg chg="del">
        <pc:chgData name="Talkar, Simi" userId="f9ca686a-e038-4348-9d59-6a1643d7cf1a" providerId="ADAL" clId="{4EB81CE6-2C75-4981-A89D-EF5D6C475E31}" dt="2023-08-02T01:54:27.346" v="2842" actId="47"/>
        <pc:sldMkLst>
          <pc:docMk/>
          <pc:sldMk cId="642381943" sldId="448"/>
        </pc:sldMkLst>
      </pc:sldChg>
      <pc:sldChg chg="addSp delSp modSp mod modClrScheme chgLayout">
        <pc:chgData name="Talkar, Simi" userId="f9ca686a-e038-4348-9d59-6a1643d7cf1a" providerId="ADAL" clId="{4EB81CE6-2C75-4981-A89D-EF5D6C475E31}" dt="2023-08-04T17:52:46.007" v="5361" actId="1076"/>
        <pc:sldMkLst>
          <pc:docMk/>
          <pc:sldMk cId="42763967" sldId="453"/>
        </pc:sldMkLst>
        <pc:spChg chg="mod">
          <ac:chgData name="Talkar, Simi" userId="f9ca686a-e038-4348-9d59-6a1643d7cf1a" providerId="ADAL" clId="{4EB81CE6-2C75-4981-A89D-EF5D6C475E31}" dt="2023-08-04T17:51:07.465" v="5335" actId="26606"/>
          <ac:spMkLst>
            <pc:docMk/>
            <pc:sldMk cId="42763967" sldId="453"/>
            <ac:spMk id="2" creationId="{95A04C89-7FC5-4D78-BEC0-A54D400CCD23}"/>
          </ac:spMkLst>
        </pc:spChg>
        <pc:spChg chg="mod ord">
          <ac:chgData name="Talkar, Simi" userId="f9ca686a-e038-4348-9d59-6a1643d7cf1a" providerId="ADAL" clId="{4EB81CE6-2C75-4981-A89D-EF5D6C475E31}" dt="2023-08-04T17:52:40.723" v="5360" actId="1076"/>
          <ac:spMkLst>
            <pc:docMk/>
            <pc:sldMk cId="42763967" sldId="453"/>
            <ac:spMk id="3" creationId="{1346D5CE-A137-40E8-B67D-9E90DCDF8E72}"/>
          </ac:spMkLst>
        </pc:spChg>
        <pc:spChg chg="add mod">
          <ac:chgData name="Talkar, Simi" userId="f9ca686a-e038-4348-9d59-6a1643d7cf1a" providerId="ADAL" clId="{4EB81CE6-2C75-4981-A89D-EF5D6C475E31}" dt="2023-08-04T17:52:40.022" v="5359" actId="14100"/>
          <ac:spMkLst>
            <pc:docMk/>
            <pc:sldMk cId="42763967" sldId="453"/>
            <ac:spMk id="6" creationId="{38D21F3C-AA98-3B67-1D3D-E879A82E3970}"/>
          </ac:spMkLst>
        </pc:spChg>
        <pc:spChg chg="add mod">
          <ac:chgData name="Talkar, Simi" userId="f9ca686a-e038-4348-9d59-6a1643d7cf1a" providerId="ADAL" clId="{4EB81CE6-2C75-4981-A89D-EF5D6C475E31}" dt="2023-08-04T17:52:46.007" v="5361" actId="1076"/>
          <ac:spMkLst>
            <pc:docMk/>
            <pc:sldMk cId="42763967" sldId="453"/>
            <ac:spMk id="7" creationId="{3F0F38F0-8BF6-BBB4-F72C-C2236BC015C3}"/>
          </ac:spMkLst>
        </pc:spChg>
        <pc:spChg chg="del">
          <ac:chgData name="Talkar, Simi" userId="f9ca686a-e038-4348-9d59-6a1643d7cf1a" providerId="ADAL" clId="{4EB81CE6-2C75-4981-A89D-EF5D6C475E31}" dt="2023-08-02T01:58:42.634" v="2906" actId="478"/>
          <ac:spMkLst>
            <pc:docMk/>
            <pc:sldMk cId="42763967" sldId="453"/>
            <ac:spMk id="10" creationId="{5DCCCD28-4048-416A-9C3F-DB044460EA14}"/>
          </ac:spMkLst>
        </pc:spChg>
        <pc:spChg chg="del">
          <ac:chgData name="Talkar, Simi" userId="f9ca686a-e038-4348-9d59-6a1643d7cf1a" providerId="ADAL" clId="{4EB81CE6-2C75-4981-A89D-EF5D6C475E31}" dt="2023-08-02T01:58:28.519" v="2901" actId="478"/>
          <ac:spMkLst>
            <pc:docMk/>
            <pc:sldMk cId="42763967" sldId="453"/>
            <ac:spMk id="12" creationId="{845A249D-91F0-4F9B-B4DC-59537382C710}"/>
          </ac:spMkLst>
        </pc:spChg>
        <pc:spChg chg="del mod ord">
          <ac:chgData name="Talkar, Simi" userId="f9ca686a-e038-4348-9d59-6a1643d7cf1a" providerId="ADAL" clId="{4EB81CE6-2C75-4981-A89D-EF5D6C475E31}" dt="2023-08-04T17:51:01.187" v="5332" actId="478"/>
          <ac:spMkLst>
            <pc:docMk/>
            <pc:sldMk cId="42763967" sldId="453"/>
            <ac:spMk id="15" creationId="{D77FDAB6-1F05-4E9F-92B6-E3BCCADA78E2}"/>
          </ac:spMkLst>
        </pc:spChg>
        <pc:spChg chg="del">
          <ac:chgData name="Talkar, Simi" userId="f9ca686a-e038-4348-9d59-6a1643d7cf1a" providerId="ADAL" clId="{4EB81CE6-2C75-4981-A89D-EF5D6C475E31}" dt="2023-08-02T01:58:34.436" v="2903" actId="478"/>
          <ac:spMkLst>
            <pc:docMk/>
            <pc:sldMk cId="42763967" sldId="453"/>
            <ac:spMk id="41" creationId="{0CDDFD20-DFDE-468A-9FCE-F96E0DF9F42C}"/>
          </ac:spMkLst>
        </pc:spChg>
        <pc:spChg chg="del">
          <ac:chgData name="Talkar, Simi" userId="f9ca686a-e038-4348-9d59-6a1643d7cf1a" providerId="ADAL" clId="{4EB81CE6-2C75-4981-A89D-EF5D6C475E31}" dt="2023-08-02T01:58:36.692" v="2904" actId="478"/>
          <ac:spMkLst>
            <pc:docMk/>
            <pc:sldMk cId="42763967" sldId="453"/>
            <ac:spMk id="45" creationId="{95A5F602-C4B7-4441-8E44-5A7DD0D57184}"/>
          </ac:spMkLst>
        </pc:spChg>
        <pc:picChg chg="add mod">
          <ac:chgData name="Talkar, Simi" userId="f9ca686a-e038-4348-9d59-6a1643d7cf1a" providerId="ADAL" clId="{4EB81CE6-2C75-4981-A89D-EF5D6C475E31}" dt="2023-08-04T17:52:34.814" v="5357" actId="1076"/>
          <ac:picMkLst>
            <pc:docMk/>
            <pc:sldMk cId="42763967" sldId="453"/>
            <ac:picMk id="5" creationId="{CDB88F2B-4CED-967D-8CFE-4FCFE4C01FE0}"/>
          </ac:picMkLst>
        </pc:picChg>
        <pc:picChg chg="del">
          <ac:chgData name="Talkar, Simi" userId="f9ca686a-e038-4348-9d59-6a1643d7cf1a" providerId="ADAL" clId="{4EB81CE6-2C75-4981-A89D-EF5D6C475E31}" dt="2023-08-02T01:58:30.774" v="2902" actId="478"/>
          <ac:picMkLst>
            <pc:docMk/>
            <pc:sldMk cId="42763967" sldId="453"/>
            <ac:picMk id="13" creationId="{9A583BD8-BEAD-41A7-A31B-07074B28BC0C}"/>
          </ac:picMkLst>
        </pc:picChg>
        <pc:cxnChg chg="del">
          <ac:chgData name="Talkar, Simi" userId="f9ca686a-e038-4348-9d59-6a1643d7cf1a" providerId="ADAL" clId="{4EB81CE6-2C75-4981-A89D-EF5D6C475E31}" dt="2023-08-02T01:58:24.316" v="2900" actId="478"/>
          <ac:cxnSpMkLst>
            <pc:docMk/>
            <pc:sldMk cId="42763967" sldId="453"/>
            <ac:cxnSpMk id="14" creationId="{C3948E38-C7A1-4E89-B4B2-545DB35662FA}"/>
          </ac:cxnSpMkLst>
        </pc:cxnChg>
        <pc:cxnChg chg="del">
          <ac:chgData name="Talkar, Simi" userId="f9ca686a-e038-4348-9d59-6a1643d7cf1a" providerId="ADAL" clId="{4EB81CE6-2C75-4981-A89D-EF5D6C475E31}" dt="2023-08-02T01:58:38.792" v="2905" actId="478"/>
          <ac:cxnSpMkLst>
            <pc:docMk/>
            <pc:sldMk cId="42763967" sldId="453"/>
            <ac:cxnSpMk id="23" creationId="{9D760737-BD81-4E40-862B-14F70634C232}"/>
          </ac:cxnSpMkLst>
        </pc:cxnChg>
      </pc:sldChg>
      <pc:sldChg chg="addSp delSp modSp mod modClrScheme chgLayout">
        <pc:chgData name="Talkar, Simi" userId="f9ca686a-e038-4348-9d59-6a1643d7cf1a" providerId="ADAL" clId="{4EB81CE6-2C75-4981-A89D-EF5D6C475E31}" dt="2023-08-04T17:48:29.581" v="5324" actId="26606"/>
        <pc:sldMkLst>
          <pc:docMk/>
          <pc:sldMk cId="840683383" sldId="454"/>
        </pc:sldMkLst>
        <pc:spChg chg="mod">
          <ac:chgData name="Talkar, Simi" userId="f9ca686a-e038-4348-9d59-6a1643d7cf1a" providerId="ADAL" clId="{4EB81CE6-2C75-4981-A89D-EF5D6C475E31}" dt="2023-08-04T17:48:29.581" v="5324" actId="26606"/>
          <ac:spMkLst>
            <pc:docMk/>
            <pc:sldMk cId="840683383" sldId="454"/>
            <ac:spMk id="2" creationId="{BBB43B3C-C264-42B8-B86F-339215A8B0A4}"/>
          </ac:spMkLst>
        </pc:spChg>
        <pc:spChg chg="del mod">
          <ac:chgData name="Talkar, Simi" userId="f9ca686a-e038-4348-9d59-6a1643d7cf1a" providerId="ADAL" clId="{4EB81CE6-2C75-4981-A89D-EF5D6C475E31}" dt="2023-08-02T01:58:04.385" v="2886" actId="478"/>
          <ac:spMkLst>
            <pc:docMk/>
            <pc:sldMk cId="840683383" sldId="454"/>
            <ac:spMk id="4" creationId="{DFD0A77A-F786-442C-A529-4B77950EB23D}"/>
          </ac:spMkLst>
        </pc:spChg>
        <pc:spChg chg="mod ord">
          <ac:chgData name="Talkar, Simi" userId="f9ca686a-e038-4348-9d59-6a1643d7cf1a" providerId="ADAL" clId="{4EB81CE6-2C75-4981-A89D-EF5D6C475E31}" dt="2023-08-04T17:48:29.581" v="5324" actId="26606"/>
          <ac:spMkLst>
            <pc:docMk/>
            <pc:sldMk cId="840683383" sldId="454"/>
            <ac:spMk id="5" creationId="{4646546A-ECEF-459E-938B-A15887AB4800}"/>
          </ac:spMkLst>
        </pc:spChg>
        <pc:spChg chg="add mod">
          <ac:chgData name="Talkar, Simi" userId="f9ca686a-e038-4348-9d59-6a1643d7cf1a" providerId="ADAL" clId="{4EB81CE6-2C75-4981-A89D-EF5D6C475E31}" dt="2023-08-04T17:48:29.581" v="5324" actId="26606"/>
          <ac:spMkLst>
            <pc:docMk/>
            <pc:sldMk cId="840683383" sldId="454"/>
            <ac:spMk id="6" creationId="{BEBC3634-89CA-7D57-6F3E-1C0CFBA7DB52}"/>
          </ac:spMkLst>
        </pc:spChg>
        <pc:picChg chg="add mod ord">
          <ac:chgData name="Talkar, Simi" userId="f9ca686a-e038-4348-9d59-6a1643d7cf1a" providerId="ADAL" clId="{4EB81CE6-2C75-4981-A89D-EF5D6C475E31}" dt="2023-08-04T17:48:29.581" v="5324" actId="26606"/>
          <ac:picMkLst>
            <pc:docMk/>
            <pc:sldMk cId="840683383" sldId="454"/>
            <ac:picMk id="4" creationId="{C4B068DF-E5D6-21CD-96FB-84B5FAA56A1F}"/>
          </ac:picMkLst>
        </pc:picChg>
        <pc:picChg chg="del">
          <ac:chgData name="Talkar, Simi" userId="f9ca686a-e038-4348-9d59-6a1643d7cf1a" providerId="ADAL" clId="{4EB81CE6-2C75-4981-A89D-EF5D6C475E31}" dt="2023-08-02T01:58:08.865" v="2887" actId="478"/>
          <ac:picMkLst>
            <pc:docMk/>
            <pc:sldMk cId="840683383" sldId="454"/>
            <ac:picMk id="7" creationId="{7DEDB0F5-CED8-40EE-9DAB-E9FACD4FC3A8}"/>
          </ac:picMkLst>
        </pc:picChg>
      </pc:sldChg>
      <pc:sldChg chg="addSp delSp modSp mod">
        <pc:chgData name="Talkar, Simi" userId="f9ca686a-e038-4348-9d59-6a1643d7cf1a" providerId="ADAL" clId="{4EB81CE6-2C75-4981-A89D-EF5D6C475E31}" dt="2023-08-03T14:10:31.010" v="3786" actId="1076"/>
        <pc:sldMkLst>
          <pc:docMk/>
          <pc:sldMk cId="1425764400" sldId="455"/>
        </pc:sldMkLst>
        <pc:spChg chg="mod">
          <ac:chgData name="Talkar, Simi" userId="f9ca686a-e038-4348-9d59-6a1643d7cf1a" providerId="ADAL" clId="{4EB81CE6-2C75-4981-A89D-EF5D6C475E31}" dt="2023-07-19T21:18:51.994" v="1437" actId="20577"/>
          <ac:spMkLst>
            <pc:docMk/>
            <pc:sldMk cId="1425764400" sldId="455"/>
            <ac:spMk id="2" creationId="{471826CA-527E-4874-80A2-E3FD6B4B8A31}"/>
          </ac:spMkLst>
        </pc:spChg>
        <pc:spChg chg="add">
          <ac:chgData name="Talkar, Simi" userId="f9ca686a-e038-4348-9d59-6a1643d7cf1a" providerId="ADAL" clId="{4EB81CE6-2C75-4981-A89D-EF5D6C475E31}" dt="2023-08-03T14:10:10.896" v="3780" actId="11529"/>
          <ac:spMkLst>
            <pc:docMk/>
            <pc:sldMk cId="1425764400" sldId="455"/>
            <ac:spMk id="3" creationId="{38F3651C-AC14-EF76-1B38-A1FA100BE386}"/>
          </ac:spMkLst>
        </pc:spChg>
        <pc:spChg chg="add del mod">
          <ac:chgData name="Talkar, Simi" userId="f9ca686a-e038-4348-9d59-6a1643d7cf1a" providerId="ADAL" clId="{4EB81CE6-2C75-4981-A89D-EF5D6C475E31}" dt="2023-08-03T14:07:15.307" v="3779" actId="478"/>
          <ac:spMkLst>
            <pc:docMk/>
            <pc:sldMk cId="1425764400" sldId="455"/>
            <ac:spMk id="8" creationId="{D746299B-B0A6-E6BA-80A2-441A8C53D9E6}"/>
          </ac:spMkLst>
        </pc:spChg>
        <pc:spChg chg="add mod">
          <ac:chgData name="Talkar, Simi" userId="f9ca686a-e038-4348-9d59-6a1643d7cf1a" providerId="ADAL" clId="{4EB81CE6-2C75-4981-A89D-EF5D6C475E31}" dt="2023-07-19T21:19:04.827" v="1438" actId="1076"/>
          <ac:spMkLst>
            <pc:docMk/>
            <pc:sldMk cId="1425764400" sldId="455"/>
            <ac:spMk id="15" creationId="{F399B5B2-4B2F-2BB3-8FA6-CE6A6212F4A6}"/>
          </ac:spMkLst>
        </pc:spChg>
        <pc:spChg chg="add mod">
          <ac:chgData name="Talkar, Simi" userId="f9ca686a-e038-4348-9d59-6a1643d7cf1a" providerId="ADAL" clId="{4EB81CE6-2C75-4981-A89D-EF5D6C475E31}" dt="2023-08-03T14:10:19.643" v="3782" actId="1076"/>
          <ac:spMkLst>
            <pc:docMk/>
            <pc:sldMk cId="1425764400" sldId="455"/>
            <ac:spMk id="16" creationId="{DEC4323A-1F3E-061B-34FF-39249E94136C}"/>
          </ac:spMkLst>
        </pc:spChg>
        <pc:spChg chg="add mod">
          <ac:chgData name="Talkar, Simi" userId="f9ca686a-e038-4348-9d59-6a1643d7cf1a" providerId="ADAL" clId="{4EB81CE6-2C75-4981-A89D-EF5D6C475E31}" dt="2023-08-03T14:10:26.269" v="3784" actId="1076"/>
          <ac:spMkLst>
            <pc:docMk/>
            <pc:sldMk cId="1425764400" sldId="455"/>
            <ac:spMk id="17" creationId="{B6F2388F-983F-DD0A-9532-C071E8A7C4A2}"/>
          </ac:spMkLst>
        </pc:spChg>
        <pc:spChg chg="add mod">
          <ac:chgData name="Talkar, Simi" userId="f9ca686a-e038-4348-9d59-6a1643d7cf1a" providerId="ADAL" clId="{4EB81CE6-2C75-4981-A89D-EF5D6C475E31}" dt="2023-08-03T14:10:31.010" v="3786" actId="1076"/>
          <ac:spMkLst>
            <pc:docMk/>
            <pc:sldMk cId="1425764400" sldId="455"/>
            <ac:spMk id="19" creationId="{9F44AEDE-225F-E0C9-111D-A101D1134EF1}"/>
          </ac:spMkLst>
        </pc:spChg>
        <pc:picChg chg="add mod">
          <ac:chgData name="Talkar, Simi" userId="f9ca686a-e038-4348-9d59-6a1643d7cf1a" providerId="ADAL" clId="{4EB81CE6-2C75-4981-A89D-EF5D6C475E31}" dt="2023-07-19T21:19:07.663" v="1439" actId="1076"/>
          <ac:picMkLst>
            <pc:docMk/>
            <pc:sldMk cId="1425764400" sldId="455"/>
            <ac:picMk id="5" creationId="{07E69B98-8392-F76B-F40B-53F206FFBB86}"/>
          </ac:picMkLst>
        </pc:picChg>
      </pc:sldChg>
      <pc:sldChg chg="del">
        <pc:chgData name="Talkar, Simi" userId="f9ca686a-e038-4348-9d59-6a1643d7cf1a" providerId="ADAL" clId="{4EB81CE6-2C75-4981-A89D-EF5D6C475E31}" dt="2023-08-02T01:54:15.904" v="2840" actId="47"/>
        <pc:sldMkLst>
          <pc:docMk/>
          <pc:sldMk cId="3912782339" sldId="458"/>
        </pc:sldMkLst>
      </pc:sldChg>
      <pc:sldChg chg="del">
        <pc:chgData name="Talkar, Simi" userId="f9ca686a-e038-4348-9d59-6a1643d7cf1a" providerId="ADAL" clId="{4EB81CE6-2C75-4981-A89D-EF5D6C475E31}" dt="2023-08-02T01:54:09.007" v="2839" actId="47"/>
        <pc:sldMkLst>
          <pc:docMk/>
          <pc:sldMk cId="2367630663" sldId="459"/>
        </pc:sldMkLst>
      </pc:sldChg>
      <pc:sldChg chg="del">
        <pc:chgData name="Talkar, Simi" userId="f9ca686a-e038-4348-9d59-6a1643d7cf1a" providerId="ADAL" clId="{4EB81CE6-2C75-4981-A89D-EF5D6C475E31}" dt="2023-08-02T02:01:51.952" v="2951" actId="47"/>
        <pc:sldMkLst>
          <pc:docMk/>
          <pc:sldMk cId="2770551992" sldId="460"/>
        </pc:sldMkLst>
      </pc:sldChg>
      <pc:sldChg chg="del">
        <pc:chgData name="Talkar, Simi" userId="f9ca686a-e038-4348-9d59-6a1643d7cf1a" providerId="ADAL" clId="{4EB81CE6-2C75-4981-A89D-EF5D6C475E31}" dt="2023-07-19T21:19:47.109" v="1442" actId="47"/>
        <pc:sldMkLst>
          <pc:docMk/>
          <pc:sldMk cId="2870427752" sldId="461"/>
        </pc:sldMkLst>
      </pc:sldChg>
      <pc:sldChg chg="del">
        <pc:chgData name="Talkar, Simi" userId="f9ca686a-e038-4348-9d59-6a1643d7cf1a" providerId="ADAL" clId="{4EB81CE6-2C75-4981-A89D-EF5D6C475E31}" dt="2023-07-19T21:19:44.223" v="1441" actId="47"/>
        <pc:sldMkLst>
          <pc:docMk/>
          <pc:sldMk cId="2874337468" sldId="462"/>
        </pc:sldMkLst>
      </pc:sldChg>
      <pc:sldChg chg="addSp delSp modSp del mod">
        <pc:chgData name="Talkar, Simi" userId="f9ca686a-e038-4348-9d59-6a1643d7cf1a" providerId="ADAL" clId="{4EB81CE6-2C75-4981-A89D-EF5D6C475E31}" dt="2023-08-04T17:56:19.114" v="5395" actId="47"/>
        <pc:sldMkLst>
          <pc:docMk/>
          <pc:sldMk cId="408207286" sldId="463"/>
        </pc:sldMkLst>
        <pc:spChg chg="mod">
          <ac:chgData name="Talkar, Simi" userId="f9ca686a-e038-4348-9d59-6a1643d7cf1a" providerId="ADAL" clId="{4EB81CE6-2C75-4981-A89D-EF5D6C475E31}" dt="2023-08-02T01:57:28.949" v="2878" actId="20577"/>
          <ac:spMkLst>
            <pc:docMk/>
            <pc:sldMk cId="408207286" sldId="463"/>
            <ac:spMk id="3" creationId="{1346D5CE-A137-40E8-B67D-9E90DCDF8E72}"/>
          </ac:spMkLst>
        </pc:spChg>
        <pc:spChg chg="add del mod">
          <ac:chgData name="Talkar, Simi" userId="f9ca686a-e038-4348-9d59-6a1643d7cf1a" providerId="ADAL" clId="{4EB81CE6-2C75-4981-A89D-EF5D6C475E31}" dt="2023-08-02T01:57:47.581" v="2883"/>
          <ac:spMkLst>
            <pc:docMk/>
            <pc:sldMk cId="408207286" sldId="463"/>
            <ac:spMk id="4" creationId="{17A0B07B-CCC1-FA2E-8011-5678F1F0453A}"/>
          </ac:spMkLst>
        </pc:spChg>
        <pc:spChg chg="mod">
          <ac:chgData name="Talkar, Simi" userId="f9ca686a-e038-4348-9d59-6a1643d7cf1a" providerId="ADAL" clId="{4EB81CE6-2C75-4981-A89D-EF5D6C475E31}" dt="2023-08-02T01:56:39.818" v="2862" actId="20577"/>
          <ac:spMkLst>
            <pc:docMk/>
            <pc:sldMk cId="408207286" sldId="463"/>
            <ac:spMk id="7" creationId="{C7F56C05-5489-4E31-8E94-9CB3A1CE68E6}"/>
          </ac:spMkLst>
        </pc:spChg>
        <pc:spChg chg="del mod">
          <ac:chgData name="Talkar, Simi" userId="f9ca686a-e038-4348-9d59-6a1643d7cf1a" providerId="ADAL" clId="{4EB81CE6-2C75-4981-A89D-EF5D6C475E31}" dt="2023-08-02T01:57:05.750" v="2869" actId="478"/>
          <ac:spMkLst>
            <pc:docMk/>
            <pc:sldMk cId="408207286" sldId="463"/>
            <ac:spMk id="41" creationId="{0CDDFD20-DFDE-468A-9FCE-F96E0DF9F42C}"/>
          </ac:spMkLst>
        </pc:spChg>
        <pc:spChg chg="del">
          <ac:chgData name="Talkar, Simi" userId="f9ca686a-e038-4348-9d59-6a1643d7cf1a" providerId="ADAL" clId="{4EB81CE6-2C75-4981-A89D-EF5D6C475E31}" dt="2023-08-02T01:57:12.845" v="2872" actId="478"/>
          <ac:spMkLst>
            <pc:docMk/>
            <pc:sldMk cId="408207286" sldId="463"/>
            <ac:spMk id="45" creationId="{95A5F602-C4B7-4441-8E44-5A7DD0D57184}"/>
          </ac:spMkLst>
        </pc:spChg>
        <pc:picChg chg="del">
          <ac:chgData name="Talkar, Simi" userId="f9ca686a-e038-4348-9d59-6a1643d7cf1a" providerId="ADAL" clId="{4EB81CE6-2C75-4981-A89D-EF5D6C475E31}" dt="2023-08-02T01:56:48.488" v="2864" actId="478"/>
          <ac:picMkLst>
            <pc:docMk/>
            <pc:sldMk cId="408207286" sldId="463"/>
            <ac:picMk id="5" creationId="{E44D9933-AFCF-4812-B85B-5078DAF5ED08}"/>
          </ac:picMkLst>
        </pc:picChg>
        <pc:cxnChg chg="del">
          <ac:chgData name="Talkar, Simi" userId="f9ca686a-e038-4348-9d59-6a1643d7cf1a" providerId="ADAL" clId="{4EB81CE6-2C75-4981-A89D-EF5D6C475E31}" dt="2023-08-02T01:57:08.279" v="2870" actId="478"/>
          <ac:cxnSpMkLst>
            <pc:docMk/>
            <pc:sldMk cId="408207286" sldId="463"/>
            <ac:cxnSpMk id="12" creationId="{5AE284BF-BB6E-4641-9A14-0C60C5A7C8AE}"/>
          </ac:cxnSpMkLst>
        </pc:cxnChg>
        <pc:cxnChg chg="del">
          <ac:chgData name="Talkar, Simi" userId="f9ca686a-e038-4348-9d59-6a1643d7cf1a" providerId="ADAL" clId="{4EB81CE6-2C75-4981-A89D-EF5D6C475E31}" dt="2023-08-02T01:57:10.675" v="2871" actId="478"/>
          <ac:cxnSpMkLst>
            <pc:docMk/>
            <pc:sldMk cId="408207286" sldId="463"/>
            <ac:cxnSpMk id="23" creationId="{9D760737-BD81-4E40-862B-14F70634C232}"/>
          </ac:cxnSpMkLst>
        </pc:cxnChg>
      </pc:sldChg>
      <pc:sldChg chg="del">
        <pc:chgData name="Talkar, Simi" userId="f9ca686a-e038-4348-9d59-6a1643d7cf1a" providerId="ADAL" clId="{4EB81CE6-2C75-4981-A89D-EF5D6C475E31}" dt="2023-08-02T01:54:20.452" v="2841" actId="47"/>
        <pc:sldMkLst>
          <pc:docMk/>
          <pc:sldMk cId="1760548524" sldId="464"/>
        </pc:sldMkLst>
      </pc:sldChg>
      <pc:sldChg chg="del">
        <pc:chgData name="Talkar, Simi" userId="f9ca686a-e038-4348-9d59-6a1643d7cf1a" providerId="ADAL" clId="{4EB81CE6-2C75-4981-A89D-EF5D6C475E31}" dt="2023-07-19T21:19:29.631" v="1440" actId="47"/>
        <pc:sldMkLst>
          <pc:docMk/>
          <pc:sldMk cId="2185488370" sldId="465"/>
        </pc:sldMkLst>
      </pc:sldChg>
      <pc:sldChg chg="ord">
        <pc:chgData name="Talkar, Simi" userId="f9ca686a-e038-4348-9d59-6a1643d7cf1a" providerId="ADAL" clId="{4EB81CE6-2C75-4981-A89D-EF5D6C475E31}" dt="2023-08-04T17:56:45.908" v="5398"/>
        <pc:sldMkLst>
          <pc:docMk/>
          <pc:sldMk cId="726008232" sldId="467"/>
        </pc:sldMkLst>
      </pc:sldChg>
      <pc:sldChg chg="del">
        <pc:chgData name="Talkar, Simi" userId="f9ca686a-e038-4348-9d59-6a1643d7cf1a" providerId="ADAL" clId="{4EB81CE6-2C75-4981-A89D-EF5D6C475E31}" dt="2023-08-04T18:21:57.859" v="5510" actId="47"/>
        <pc:sldMkLst>
          <pc:docMk/>
          <pc:sldMk cId="921261243" sldId="10053"/>
        </pc:sldMkLst>
      </pc:sldChg>
      <pc:sldChg chg="del">
        <pc:chgData name="Talkar, Simi" userId="f9ca686a-e038-4348-9d59-6a1643d7cf1a" providerId="ADAL" clId="{4EB81CE6-2C75-4981-A89D-EF5D6C475E31}" dt="2023-08-04T18:22:22.895" v="5513" actId="47"/>
        <pc:sldMkLst>
          <pc:docMk/>
          <pc:sldMk cId="2477467040" sldId="10054"/>
        </pc:sldMkLst>
      </pc:sldChg>
      <pc:sldChg chg="modSp del mod">
        <pc:chgData name="Talkar, Simi" userId="f9ca686a-e038-4348-9d59-6a1643d7cf1a" providerId="ADAL" clId="{4EB81CE6-2C75-4981-A89D-EF5D6C475E31}" dt="2023-08-04T18:21:55.236" v="5509" actId="47"/>
        <pc:sldMkLst>
          <pc:docMk/>
          <pc:sldMk cId="2303895030" sldId="10055"/>
        </pc:sldMkLst>
        <pc:spChg chg="mod">
          <ac:chgData name="Talkar, Simi" userId="f9ca686a-e038-4348-9d59-6a1643d7cf1a" providerId="ADAL" clId="{4EB81CE6-2C75-4981-A89D-EF5D6C475E31}" dt="2023-08-04T18:21:41.780" v="5508" actId="6549"/>
          <ac:spMkLst>
            <pc:docMk/>
            <pc:sldMk cId="2303895030" sldId="10055"/>
            <ac:spMk id="4" creationId="{DF347DC1-B099-48A2-8741-0C1AF50D4758}"/>
          </ac:spMkLst>
        </pc:spChg>
      </pc:sldChg>
      <pc:sldChg chg="del">
        <pc:chgData name="Talkar, Simi" userId="f9ca686a-e038-4348-9d59-6a1643d7cf1a" providerId="ADAL" clId="{4EB81CE6-2C75-4981-A89D-EF5D6C475E31}" dt="2023-08-04T18:22:10.123" v="5511" actId="47"/>
        <pc:sldMkLst>
          <pc:docMk/>
          <pc:sldMk cId="4246030220" sldId="10056"/>
        </pc:sldMkLst>
      </pc:sldChg>
      <pc:sldChg chg="del">
        <pc:chgData name="Talkar, Simi" userId="f9ca686a-e038-4348-9d59-6a1643d7cf1a" providerId="ADAL" clId="{4EB81CE6-2C75-4981-A89D-EF5D6C475E31}" dt="2023-08-02T02:00:58.202" v="2949" actId="47"/>
        <pc:sldMkLst>
          <pc:docMk/>
          <pc:sldMk cId="3016331401" sldId="10062"/>
        </pc:sldMkLst>
      </pc:sldChg>
      <pc:sldChg chg="del">
        <pc:chgData name="Talkar, Simi" userId="f9ca686a-e038-4348-9d59-6a1643d7cf1a" providerId="ADAL" clId="{4EB81CE6-2C75-4981-A89D-EF5D6C475E31}" dt="2023-08-02T02:01:40.473" v="2950" actId="47"/>
        <pc:sldMkLst>
          <pc:docMk/>
          <pc:sldMk cId="277483227" sldId="10063"/>
        </pc:sldMkLst>
      </pc:sldChg>
      <pc:sldChg chg="del">
        <pc:chgData name="Talkar, Simi" userId="f9ca686a-e038-4348-9d59-6a1643d7cf1a" providerId="ADAL" clId="{4EB81CE6-2C75-4981-A89D-EF5D6C475E31}" dt="2023-08-02T02:02:10.905" v="2954" actId="47"/>
        <pc:sldMkLst>
          <pc:docMk/>
          <pc:sldMk cId="523589396" sldId="10064"/>
        </pc:sldMkLst>
      </pc:sldChg>
      <pc:sldChg chg="addSp delSp modSp mod">
        <pc:chgData name="Talkar, Simi" userId="f9ca686a-e038-4348-9d59-6a1643d7cf1a" providerId="ADAL" clId="{4EB81CE6-2C75-4981-A89D-EF5D6C475E31}" dt="2023-08-04T19:07:49.522" v="6163" actId="692"/>
        <pc:sldMkLst>
          <pc:docMk/>
          <pc:sldMk cId="2005336403" sldId="10065"/>
        </pc:sldMkLst>
        <pc:spChg chg="add mod">
          <ac:chgData name="Talkar, Simi" userId="f9ca686a-e038-4348-9d59-6a1643d7cf1a" providerId="ADAL" clId="{4EB81CE6-2C75-4981-A89D-EF5D6C475E31}" dt="2023-08-04T19:07:29.983" v="6159" actId="692"/>
          <ac:spMkLst>
            <pc:docMk/>
            <pc:sldMk cId="2005336403" sldId="10065"/>
            <ac:spMk id="4" creationId="{F92D11D1-BB02-C158-0236-4F644B9262DF}"/>
          </ac:spMkLst>
        </pc:spChg>
        <pc:spChg chg="del">
          <ac:chgData name="Talkar, Simi" userId="f9ca686a-e038-4348-9d59-6a1643d7cf1a" providerId="ADAL" clId="{4EB81CE6-2C75-4981-A89D-EF5D6C475E31}" dt="2023-08-02T01:59:36.556" v="2936" actId="478"/>
          <ac:spMkLst>
            <pc:docMk/>
            <pc:sldMk cId="2005336403" sldId="10065"/>
            <ac:spMk id="6" creationId="{197DAD47-6D84-4B72-9065-7A2F098A3357}"/>
          </ac:spMkLst>
        </pc:spChg>
        <pc:spChg chg="mod">
          <ac:chgData name="Talkar, Simi" userId="f9ca686a-e038-4348-9d59-6a1643d7cf1a" providerId="ADAL" clId="{4EB81CE6-2C75-4981-A89D-EF5D6C475E31}" dt="2023-08-04T17:25:53.283" v="4842" actId="20577"/>
          <ac:spMkLst>
            <pc:docMk/>
            <pc:sldMk cId="2005336403" sldId="10065"/>
            <ac:spMk id="7" creationId="{B96B7FB4-9AEF-4020-BBF5-C64EBA7CC176}"/>
          </ac:spMkLst>
        </pc:spChg>
        <pc:spChg chg="del">
          <ac:chgData name="Talkar, Simi" userId="f9ca686a-e038-4348-9d59-6a1643d7cf1a" providerId="ADAL" clId="{4EB81CE6-2C75-4981-A89D-EF5D6C475E31}" dt="2023-08-02T01:59:28.817" v="2935" actId="478"/>
          <ac:spMkLst>
            <pc:docMk/>
            <pc:sldMk cId="2005336403" sldId="10065"/>
            <ac:spMk id="9" creationId="{3C6C7407-8948-419B-B2F0-2E17411E2CD3}"/>
          </ac:spMkLst>
        </pc:spChg>
        <pc:spChg chg="add mod">
          <ac:chgData name="Talkar, Simi" userId="f9ca686a-e038-4348-9d59-6a1643d7cf1a" providerId="ADAL" clId="{4EB81CE6-2C75-4981-A89D-EF5D6C475E31}" dt="2023-08-04T19:07:49.522" v="6163" actId="692"/>
          <ac:spMkLst>
            <pc:docMk/>
            <pc:sldMk cId="2005336403" sldId="10065"/>
            <ac:spMk id="11" creationId="{3FEA5904-1DA3-F7FB-FDFD-DDC9D4744D10}"/>
          </ac:spMkLst>
        </pc:spChg>
        <pc:spChg chg="add mod">
          <ac:chgData name="Talkar, Simi" userId="f9ca686a-e038-4348-9d59-6a1643d7cf1a" providerId="ADAL" clId="{4EB81CE6-2C75-4981-A89D-EF5D6C475E31}" dt="2023-08-04T19:07:43.214" v="6162" actId="692"/>
          <ac:spMkLst>
            <pc:docMk/>
            <pc:sldMk cId="2005336403" sldId="10065"/>
            <ac:spMk id="12" creationId="{9D8B0E88-8E28-81E9-8D54-E1F134FDE2F7}"/>
          </ac:spMkLst>
        </pc:spChg>
        <pc:spChg chg="add mod">
          <ac:chgData name="Talkar, Simi" userId="f9ca686a-e038-4348-9d59-6a1643d7cf1a" providerId="ADAL" clId="{4EB81CE6-2C75-4981-A89D-EF5D6C475E31}" dt="2023-08-04T19:07:38.501" v="6161" actId="207"/>
          <ac:spMkLst>
            <pc:docMk/>
            <pc:sldMk cId="2005336403" sldId="10065"/>
            <ac:spMk id="13" creationId="{F88DEEF7-B912-FF25-D1DD-E81C1E441F49}"/>
          </ac:spMkLst>
        </pc:spChg>
        <pc:spChg chg="mod">
          <ac:chgData name="Talkar, Simi" userId="f9ca686a-e038-4348-9d59-6a1643d7cf1a" providerId="ADAL" clId="{4EB81CE6-2C75-4981-A89D-EF5D6C475E31}" dt="2023-08-04T19:07:24.380" v="6158" actId="207"/>
          <ac:spMkLst>
            <pc:docMk/>
            <pc:sldMk cId="2005336403" sldId="10065"/>
            <ac:spMk id="14" creationId="{10150B2F-9966-40ED-8930-5FAF75210BA8}"/>
          </ac:spMkLst>
        </pc:spChg>
        <pc:spChg chg="add mod">
          <ac:chgData name="Talkar, Simi" userId="f9ca686a-e038-4348-9d59-6a1643d7cf1a" providerId="ADAL" clId="{4EB81CE6-2C75-4981-A89D-EF5D6C475E31}" dt="2023-08-04T19:07:34.015" v="6160" actId="207"/>
          <ac:spMkLst>
            <pc:docMk/>
            <pc:sldMk cId="2005336403" sldId="10065"/>
            <ac:spMk id="15" creationId="{E9904AEE-9A20-187F-1F0F-1E0E28072F82}"/>
          </ac:spMkLst>
        </pc:spChg>
        <pc:spChg chg="del">
          <ac:chgData name="Talkar, Simi" userId="f9ca686a-e038-4348-9d59-6a1643d7cf1a" providerId="ADAL" clId="{4EB81CE6-2C75-4981-A89D-EF5D6C475E31}" dt="2023-08-02T01:59:36.556" v="2936" actId="478"/>
          <ac:spMkLst>
            <pc:docMk/>
            <pc:sldMk cId="2005336403" sldId="10065"/>
            <ac:spMk id="17" creationId="{E0CEF909-2C61-40EB-A33A-7A6FD0DE6C14}"/>
          </ac:spMkLst>
        </pc:spChg>
        <pc:picChg chg="add mod">
          <ac:chgData name="Talkar, Simi" userId="f9ca686a-e038-4348-9d59-6a1643d7cf1a" providerId="ADAL" clId="{4EB81CE6-2C75-4981-A89D-EF5D6C475E31}" dt="2023-08-04T17:29:45.547" v="4873" actId="1076"/>
          <ac:picMkLst>
            <pc:docMk/>
            <pc:sldMk cId="2005336403" sldId="10065"/>
            <ac:picMk id="3" creationId="{356A7BBA-1742-FE2D-DD80-E159FDC89B06}"/>
          </ac:picMkLst>
        </pc:picChg>
        <pc:picChg chg="del">
          <ac:chgData name="Talkar, Simi" userId="f9ca686a-e038-4348-9d59-6a1643d7cf1a" providerId="ADAL" clId="{4EB81CE6-2C75-4981-A89D-EF5D6C475E31}" dt="2023-08-02T01:59:23.601" v="2934" actId="478"/>
          <ac:picMkLst>
            <pc:docMk/>
            <pc:sldMk cId="2005336403" sldId="10065"/>
            <ac:picMk id="4" creationId="{95502CC2-8311-46AC-B732-E861AA75FAD6}"/>
          </ac:picMkLst>
        </pc:picChg>
        <pc:picChg chg="add del mod">
          <ac:chgData name="Talkar, Simi" userId="f9ca686a-e038-4348-9d59-6a1643d7cf1a" providerId="ADAL" clId="{4EB81CE6-2C75-4981-A89D-EF5D6C475E31}" dt="2023-08-04T17:28:27.386" v="4860" actId="478"/>
          <ac:picMkLst>
            <pc:docMk/>
            <pc:sldMk cId="2005336403" sldId="10065"/>
            <ac:picMk id="6" creationId="{A348DAA5-D10D-1A9F-8113-76863B97AF6F}"/>
          </ac:picMkLst>
        </pc:picChg>
        <pc:picChg chg="add mod">
          <ac:chgData name="Talkar, Simi" userId="f9ca686a-e038-4348-9d59-6a1643d7cf1a" providerId="ADAL" clId="{4EB81CE6-2C75-4981-A89D-EF5D6C475E31}" dt="2023-08-04T17:29:23.915" v="4868" actId="1076"/>
          <ac:picMkLst>
            <pc:docMk/>
            <pc:sldMk cId="2005336403" sldId="10065"/>
            <ac:picMk id="10" creationId="{5D96EB03-5927-CF74-BB41-13EBE1089E42}"/>
          </ac:picMkLst>
        </pc:picChg>
        <pc:picChg chg="del">
          <ac:chgData name="Talkar, Simi" userId="f9ca686a-e038-4348-9d59-6a1643d7cf1a" providerId="ADAL" clId="{4EB81CE6-2C75-4981-A89D-EF5D6C475E31}" dt="2023-08-02T01:59:36.556" v="2936" actId="478"/>
          <ac:picMkLst>
            <pc:docMk/>
            <pc:sldMk cId="2005336403" sldId="10065"/>
            <ac:picMk id="12" creationId="{FB4479D5-6A14-4504-AFB2-2224238B5711}"/>
          </ac:picMkLst>
        </pc:picChg>
        <pc:picChg chg="del">
          <ac:chgData name="Talkar, Simi" userId="f9ca686a-e038-4348-9d59-6a1643d7cf1a" providerId="ADAL" clId="{4EB81CE6-2C75-4981-A89D-EF5D6C475E31}" dt="2023-08-02T01:59:20.714" v="2933" actId="478"/>
          <ac:picMkLst>
            <pc:docMk/>
            <pc:sldMk cId="2005336403" sldId="10065"/>
            <ac:picMk id="13" creationId="{72D0ABDA-9E57-4847-A498-7E328F314438}"/>
          </ac:picMkLst>
        </pc:picChg>
        <pc:cxnChg chg="del mod">
          <ac:chgData name="Talkar, Simi" userId="f9ca686a-e038-4348-9d59-6a1643d7cf1a" providerId="ADAL" clId="{4EB81CE6-2C75-4981-A89D-EF5D6C475E31}" dt="2023-08-04T17:24:18.341" v="4813" actId="478"/>
          <ac:cxnSpMkLst>
            <pc:docMk/>
            <pc:sldMk cId="2005336403" sldId="10065"/>
            <ac:cxnSpMk id="16" creationId="{CCFA24D8-F621-47AD-AE1C-152ABC5CEB44}"/>
          </ac:cxnSpMkLst>
        </pc:cxnChg>
        <pc:cxnChg chg="del mod">
          <ac:chgData name="Talkar, Simi" userId="f9ca686a-e038-4348-9d59-6a1643d7cf1a" providerId="ADAL" clId="{4EB81CE6-2C75-4981-A89D-EF5D6C475E31}" dt="2023-08-04T17:24:16.426" v="4812" actId="478"/>
          <ac:cxnSpMkLst>
            <pc:docMk/>
            <pc:sldMk cId="2005336403" sldId="10065"/>
            <ac:cxnSpMk id="18" creationId="{0199B252-3258-4927-A11A-B4C8DC616086}"/>
          </ac:cxnSpMkLst>
        </pc:cxnChg>
      </pc:sldChg>
      <pc:sldChg chg="addSp delSp modSp mod">
        <pc:chgData name="Talkar, Simi" userId="f9ca686a-e038-4348-9d59-6a1643d7cf1a" providerId="ADAL" clId="{4EB81CE6-2C75-4981-A89D-EF5D6C475E31}" dt="2023-08-04T19:08:33.428" v="6165" actId="692"/>
        <pc:sldMkLst>
          <pc:docMk/>
          <pc:sldMk cId="2877462738" sldId="10066"/>
        </pc:sldMkLst>
        <pc:spChg chg="add mod">
          <ac:chgData name="Talkar, Simi" userId="f9ca686a-e038-4348-9d59-6a1643d7cf1a" providerId="ADAL" clId="{4EB81CE6-2C75-4981-A89D-EF5D6C475E31}" dt="2023-08-04T17:35:45.556" v="4998"/>
          <ac:spMkLst>
            <pc:docMk/>
            <pc:sldMk cId="2877462738" sldId="10066"/>
            <ac:spMk id="4" creationId="{4C8B047B-4CD8-0F31-B324-EF2CCB425760}"/>
          </ac:spMkLst>
        </pc:spChg>
        <pc:spChg chg="add mod">
          <ac:chgData name="Talkar, Simi" userId="f9ca686a-e038-4348-9d59-6a1643d7cf1a" providerId="ADAL" clId="{4EB81CE6-2C75-4981-A89D-EF5D6C475E31}" dt="2023-08-04T17:36:08.933" v="5020" actId="14100"/>
          <ac:spMkLst>
            <pc:docMk/>
            <pc:sldMk cId="2877462738" sldId="10066"/>
            <ac:spMk id="6" creationId="{8F292164-7940-ED3E-898D-AD3F8BF13DD0}"/>
          </ac:spMkLst>
        </pc:spChg>
        <pc:spChg chg="mod">
          <ac:chgData name="Talkar, Simi" userId="f9ca686a-e038-4348-9d59-6a1643d7cf1a" providerId="ADAL" clId="{4EB81CE6-2C75-4981-A89D-EF5D6C475E31}" dt="2023-08-04T17:45:33" v="5135" actId="20577"/>
          <ac:spMkLst>
            <pc:docMk/>
            <pc:sldMk cId="2877462738" sldId="10066"/>
            <ac:spMk id="7" creationId="{B96B7FB4-9AEF-4020-BBF5-C64EBA7CC176}"/>
          </ac:spMkLst>
        </pc:spChg>
        <pc:spChg chg="mod">
          <ac:chgData name="Talkar, Simi" userId="f9ca686a-e038-4348-9d59-6a1643d7cf1a" providerId="ADAL" clId="{4EB81CE6-2C75-4981-A89D-EF5D6C475E31}" dt="2023-08-04T17:34:42.636" v="4970"/>
          <ac:spMkLst>
            <pc:docMk/>
            <pc:sldMk cId="2877462738" sldId="10066"/>
            <ac:spMk id="8" creationId="{2EEA64E5-3332-4A56-A458-67A5032F81CE}"/>
          </ac:spMkLst>
        </pc:spChg>
        <pc:spChg chg="del">
          <ac:chgData name="Talkar, Simi" userId="f9ca686a-e038-4348-9d59-6a1643d7cf1a" providerId="ADAL" clId="{4EB81CE6-2C75-4981-A89D-EF5D6C475E31}" dt="2023-08-04T17:32:43.021" v="4929" actId="478"/>
          <ac:spMkLst>
            <pc:docMk/>
            <pc:sldMk cId="2877462738" sldId="10066"/>
            <ac:spMk id="9" creationId="{3C6C7407-8948-419B-B2F0-2E17411E2CD3}"/>
          </ac:spMkLst>
        </pc:spChg>
        <pc:spChg chg="add mod">
          <ac:chgData name="Talkar, Simi" userId="f9ca686a-e038-4348-9d59-6a1643d7cf1a" providerId="ADAL" clId="{4EB81CE6-2C75-4981-A89D-EF5D6C475E31}" dt="2023-08-04T19:08:27.856" v="6164" actId="207"/>
          <ac:spMkLst>
            <pc:docMk/>
            <pc:sldMk cId="2877462738" sldId="10066"/>
            <ac:spMk id="11" creationId="{78502598-5729-C47B-C17D-E2D109602605}"/>
          </ac:spMkLst>
        </pc:spChg>
        <pc:spChg chg="mod">
          <ac:chgData name="Talkar, Simi" userId="f9ca686a-e038-4348-9d59-6a1643d7cf1a" providerId="ADAL" clId="{4EB81CE6-2C75-4981-A89D-EF5D6C475E31}" dt="2023-08-04T17:32:37.538" v="4928" actId="20577"/>
          <ac:spMkLst>
            <pc:docMk/>
            <pc:sldMk cId="2877462738" sldId="10066"/>
            <ac:spMk id="14" creationId="{10150B2F-9966-40ED-8930-5FAF75210BA8}"/>
          </ac:spMkLst>
        </pc:spChg>
        <pc:spChg chg="add mod">
          <ac:chgData name="Talkar, Simi" userId="f9ca686a-e038-4348-9d59-6a1643d7cf1a" providerId="ADAL" clId="{4EB81CE6-2C75-4981-A89D-EF5D6C475E31}" dt="2023-08-04T19:08:33.428" v="6165" actId="692"/>
          <ac:spMkLst>
            <pc:docMk/>
            <pc:sldMk cId="2877462738" sldId="10066"/>
            <ac:spMk id="19" creationId="{F3A44DE4-5199-C7A7-E954-701F397CACC0}"/>
          </ac:spMkLst>
        </pc:spChg>
        <pc:picChg chg="add mod">
          <ac:chgData name="Talkar, Simi" userId="f9ca686a-e038-4348-9d59-6a1643d7cf1a" providerId="ADAL" clId="{4EB81CE6-2C75-4981-A89D-EF5D6C475E31}" dt="2023-08-04T17:37:51.979" v="5057" actId="14100"/>
          <ac:picMkLst>
            <pc:docMk/>
            <pc:sldMk cId="2877462738" sldId="10066"/>
            <ac:picMk id="3" creationId="{79CACE03-4203-7B80-6238-DF044568F8EA}"/>
          </ac:picMkLst>
        </pc:picChg>
        <pc:picChg chg="del">
          <ac:chgData name="Talkar, Simi" userId="f9ca686a-e038-4348-9d59-6a1643d7cf1a" providerId="ADAL" clId="{4EB81CE6-2C75-4981-A89D-EF5D6C475E31}" dt="2023-08-02T01:59:02.602" v="2907" actId="478"/>
          <ac:picMkLst>
            <pc:docMk/>
            <pc:sldMk cId="2877462738" sldId="10066"/>
            <ac:picMk id="4" creationId="{5E7DE51E-DB3E-48CE-92D1-B9B0D4B0AA9B}"/>
          </ac:picMkLst>
        </pc:picChg>
        <pc:picChg chg="add mod">
          <ac:chgData name="Talkar, Simi" userId="f9ca686a-e038-4348-9d59-6a1643d7cf1a" providerId="ADAL" clId="{4EB81CE6-2C75-4981-A89D-EF5D6C475E31}" dt="2023-08-04T17:42:58.205" v="5074" actId="1076"/>
          <ac:picMkLst>
            <pc:docMk/>
            <pc:sldMk cId="2877462738" sldId="10066"/>
            <ac:picMk id="13" creationId="{7C4D6E8F-A882-86A4-CED2-4CF76FDF8B97}"/>
          </ac:picMkLst>
        </pc:picChg>
        <pc:picChg chg="add mod">
          <ac:chgData name="Talkar, Simi" userId="f9ca686a-e038-4348-9d59-6a1643d7cf1a" providerId="ADAL" clId="{4EB81CE6-2C75-4981-A89D-EF5D6C475E31}" dt="2023-08-04T17:41:32.906" v="5067" actId="14100"/>
          <ac:picMkLst>
            <pc:docMk/>
            <pc:sldMk cId="2877462738" sldId="10066"/>
            <ac:picMk id="16" creationId="{22D24AF8-327D-B9DA-E231-1EAAEC53609E}"/>
          </ac:picMkLst>
        </pc:picChg>
        <pc:picChg chg="add mod">
          <ac:chgData name="Talkar, Simi" userId="f9ca686a-e038-4348-9d59-6a1643d7cf1a" providerId="ADAL" clId="{4EB81CE6-2C75-4981-A89D-EF5D6C475E31}" dt="2023-08-04T17:43:01.091" v="5075" actId="1076"/>
          <ac:picMkLst>
            <pc:docMk/>
            <pc:sldMk cId="2877462738" sldId="10066"/>
            <ac:picMk id="18" creationId="{C0DF25C7-67C2-74A3-2C0A-962F53FD4A37}"/>
          </ac:picMkLst>
        </pc:picChg>
      </pc:sldChg>
      <pc:sldChg chg="addSp delSp modSp del mod">
        <pc:chgData name="Talkar, Simi" userId="f9ca686a-e038-4348-9d59-6a1643d7cf1a" providerId="ADAL" clId="{4EB81CE6-2C75-4981-A89D-EF5D6C475E31}" dt="2023-08-04T17:23:01.885" v="4806" actId="47"/>
        <pc:sldMkLst>
          <pc:docMk/>
          <pc:sldMk cId="4006039179" sldId="10067"/>
        </pc:sldMkLst>
        <pc:spChg chg="del">
          <ac:chgData name="Talkar, Simi" userId="f9ca686a-e038-4348-9d59-6a1643d7cf1a" providerId="ADAL" clId="{4EB81CE6-2C75-4981-A89D-EF5D6C475E31}" dt="2023-08-02T02:00:38.413" v="2948" actId="478"/>
          <ac:spMkLst>
            <pc:docMk/>
            <pc:sldMk cId="4006039179" sldId="10067"/>
            <ac:spMk id="16" creationId="{B920D562-DD91-4054-88F2-11D5EEDE2D6E}"/>
          </ac:spMkLst>
        </pc:spChg>
        <pc:spChg chg="add del mod">
          <ac:chgData name="Talkar, Simi" userId="f9ca686a-e038-4348-9d59-6a1643d7cf1a" providerId="ADAL" clId="{4EB81CE6-2C75-4981-A89D-EF5D6C475E31}" dt="2023-08-02T02:00:34.741" v="2947" actId="20577"/>
          <ac:spMkLst>
            <pc:docMk/>
            <pc:sldMk cId="4006039179" sldId="10067"/>
            <ac:spMk id="20" creationId="{5C2304DC-344A-4C00-9449-A4D8F28E6F76}"/>
          </ac:spMkLst>
        </pc:spChg>
        <pc:picChg chg="add del">
          <ac:chgData name="Talkar, Simi" userId="f9ca686a-e038-4348-9d59-6a1643d7cf1a" providerId="ADAL" clId="{4EB81CE6-2C75-4981-A89D-EF5D6C475E31}" dt="2023-08-02T02:00:30.233" v="2946" actId="478"/>
          <ac:picMkLst>
            <pc:docMk/>
            <pc:sldMk cId="4006039179" sldId="10067"/>
            <ac:picMk id="13" creationId="{6E6D6A0A-CAD9-4946-B722-51D0BE651908}"/>
          </ac:picMkLst>
        </pc:picChg>
        <pc:picChg chg="add del">
          <ac:chgData name="Talkar, Simi" userId="f9ca686a-e038-4348-9d59-6a1643d7cf1a" providerId="ADAL" clId="{4EB81CE6-2C75-4981-A89D-EF5D6C475E31}" dt="2023-08-02T02:00:28.074" v="2945" actId="478"/>
          <ac:picMkLst>
            <pc:docMk/>
            <pc:sldMk cId="4006039179" sldId="10067"/>
            <ac:picMk id="18" creationId="{B538F29F-F342-4A15-BF81-C598F7570411}"/>
          </ac:picMkLst>
        </pc:picChg>
      </pc:sldChg>
      <pc:sldChg chg="del">
        <pc:chgData name="Talkar, Simi" userId="f9ca686a-e038-4348-9d59-6a1643d7cf1a" providerId="ADAL" clId="{4EB81CE6-2C75-4981-A89D-EF5D6C475E31}" dt="2023-08-02T02:02:54.913" v="2963" actId="47"/>
        <pc:sldMkLst>
          <pc:docMk/>
          <pc:sldMk cId="216906864" sldId="10068"/>
        </pc:sldMkLst>
      </pc:sldChg>
      <pc:sldChg chg="del">
        <pc:chgData name="Talkar, Simi" userId="f9ca686a-e038-4348-9d59-6a1643d7cf1a" providerId="ADAL" clId="{4EB81CE6-2C75-4981-A89D-EF5D6C475E31}" dt="2023-08-02T02:03:14.491" v="2967" actId="47"/>
        <pc:sldMkLst>
          <pc:docMk/>
          <pc:sldMk cId="4265456372" sldId="10069"/>
        </pc:sldMkLst>
      </pc:sldChg>
      <pc:sldChg chg="addSp delSp modSp add del mod ord setBg modClrScheme chgLayout">
        <pc:chgData name="Talkar, Simi" userId="f9ca686a-e038-4348-9d59-6a1643d7cf1a" providerId="ADAL" clId="{4EB81CE6-2C75-4981-A89D-EF5D6C475E31}" dt="2023-09-04T17:30:57.007" v="10248" actId="47"/>
        <pc:sldMkLst>
          <pc:docMk/>
          <pc:sldMk cId="3072088711" sldId="10070"/>
        </pc:sldMkLst>
        <pc:spChg chg="mod ord">
          <ac:chgData name="Talkar, Simi" userId="f9ca686a-e038-4348-9d59-6a1643d7cf1a" providerId="ADAL" clId="{4EB81CE6-2C75-4981-A89D-EF5D6C475E31}" dt="2023-09-04T17:17:23.325" v="9907" actId="21"/>
          <ac:spMkLst>
            <pc:docMk/>
            <pc:sldMk cId="3072088711" sldId="10070"/>
            <ac:spMk id="2" creationId="{785DD083-17E0-4278-90E0-31DAC452B61A}"/>
          </ac:spMkLst>
        </pc:spChg>
        <pc:spChg chg="add mod">
          <ac:chgData name="Talkar, Simi" userId="f9ca686a-e038-4348-9d59-6a1643d7cf1a" providerId="ADAL" clId="{4EB81CE6-2C75-4981-A89D-EF5D6C475E31}" dt="2023-09-04T17:20:20.241" v="9929" actId="255"/>
          <ac:spMkLst>
            <pc:docMk/>
            <pc:sldMk cId="3072088711" sldId="10070"/>
            <ac:spMk id="4" creationId="{617117A6-B3AC-8EFB-23A9-6F5C5B254618}"/>
          </ac:spMkLst>
        </pc:spChg>
        <pc:spChg chg="add del">
          <ac:chgData name="Talkar, Simi" userId="f9ca686a-e038-4348-9d59-6a1643d7cf1a" providerId="ADAL" clId="{4EB81CE6-2C75-4981-A89D-EF5D6C475E31}" dt="2023-09-04T17:23:11.280" v="9943" actId="22"/>
          <ac:spMkLst>
            <pc:docMk/>
            <pc:sldMk cId="3072088711" sldId="10070"/>
            <ac:spMk id="6" creationId="{05C03163-F8D5-3990-7655-8AA1A360E1FC}"/>
          </ac:spMkLst>
        </pc:spChg>
        <pc:spChg chg="add del mod">
          <ac:chgData name="Talkar, Simi" userId="f9ca686a-e038-4348-9d59-6a1643d7cf1a" providerId="ADAL" clId="{4EB81CE6-2C75-4981-A89D-EF5D6C475E31}" dt="2023-07-19T21:22:00.245" v="1449" actId="26606"/>
          <ac:spMkLst>
            <pc:docMk/>
            <pc:sldMk cId="3072088711" sldId="10070"/>
            <ac:spMk id="9" creationId="{D2B0F924-49BE-4E1C-8A3D-D46B23F23C02}"/>
          </ac:spMkLst>
        </pc:spChg>
        <pc:spChg chg="del mod">
          <ac:chgData name="Talkar, Simi" userId="f9ca686a-e038-4348-9d59-6a1643d7cf1a" providerId="ADAL" clId="{4EB81CE6-2C75-4981-A89D-EF5D6C475E31}" dt="2023-07-19T20:53:07.049" v="636" actId="478"/>
          <ac:spMkLst>
            <pc:docMk/>
            <pc:sldMk cId="3072088711" sldId="10070"/>
            <ac:spMk id="10" creationId="{7BE17A35-9E40-4AA7-9D64-F5984012D586}"/>
          </ac:spMkLst>
        </pc:spChg>
        <pc:spChg chg="add del mod">
          <ac:chgData name="Talkar, Simi" userId="f9ca686a-e038-4348-9d59-6a1643d7cf1a" providerId="ADAL" clId="{4EB81CE6-2C75-4981-A89D-EF5D6C475E31}" dt="2023-07-19T21:22:00.245" v="1448" actId="26606"/>
          <ac:spMkLst>
            <pc:docMk/>
            <pc:sldMk cId="3072088711" sldId="10070"/>
            <ac:spMk id="15" creationId="{7B2205DD-71AB-EA49-556F-FD69ACFBBB95}"/>
          </ac:spMkLst>
        </pc:spChg>
        <pc:spChg chg="add mod">
          <ac:chgData name="Talkar, Simi" userId="f9ca686a-e038-4348-9d59-6a1643d7cf1a" providerId="ADAL" clId="{4EB81CE6-2C75-4981-A89D-EF5D6C475E31}" dt="2023-09-04T17:23:12.032" v="9945" actId="21"/>
          <ac:spMkLst>
            <pc:docMk/>
            <pc:sldMk cId="3072088711" sldId="10070"/>
            <ac:spMk id="17" creationId="{D2B0F924-49BE-4E1C-8A3D-D46B23F23C02}"/>
          </ac:spMkLst>
        </pc:spChg>
        <pc:spChg chg="add del mod">
          <ac:chgData name="Talkar, Simi" userId="f9ca686a-e038-4348-9d59-6a1643d7cf1a" providerId="ADAL" clId="{4EB81CE6-2C75-4981-A89D-EF5D6C475E31}" dt="2023-07-19T21:22:52.331" v="1469" actId="26606"/>
          <ac:spMkLst>
            <pc:docMk/>
            <pc:sldMk cId="3072088711" sldId="10070"/>
            <ac:spMk id="22" creationId="{E6568B0C-4453-1821-E210-2376BB3ED225}"/>
          </ac:spMkLst>
        </pc:spChg>
        <pc:spChg chg="add del mod">
          <ac:chgData name="Talkar, Simi" userId="f9ca686a-e038-4348-9d59-6a1643d7cf1a" providerId="ADAL" clId="{4EB81CE6-2C75-4981-A89D-EF5D6C475E31}" dt="2023-07-19T21:22:54.452" v="1471" actId="26606"/>
          <ac:spMkLst>
            <pc:docMk/>
            <pc:sldMk cId="3072088711" sldId="10070"/>
            <ac:spMk id="24" creationId="{CB5FC048-7CB2-26A8-71C8-AB94007EC583}"/>
          </ac:spMkLst>
        </pc:spChg>
        <pc:spChg chg="add del mod">
          <ac:chgData name="Talkar, Simi" userId="f9ca686a-e038-4348-9d59-6a1643d7cf1a" providerId="ADAL" clId="{4EB81CE6-2C75-4981-A89D-EF5D6C475E31}" dt="2023-07-19T21:23:00.012" v="1473" actId="26606"/>
          <ac:spMkLst>
            <pc:docMk/>
            <pc:sldMk cId="3072088711" sldId="10070"/>
            <ac:spMk id="26" creationId="{D175402A-AA85-F60D-6EE3-01FF7E5F7499}"/>
          </ac:spMkLst>
        </pc:spChg>
        <pc:graphicFrameChg chg="add del">
          <ac:chgData name="Talkar, Simi" userId="f9ca686a-e038-4348-9d59-6a1643d7cf1a" providerId="ADAL" clId="{4EB81CE6-2C75-4981-A89D-EF5D6C475E31}" dt="2023-07-19T21:21:31.614" v="1446" actId="26606"/>
          <ac:graphicFrameMkLst>
            <pc:docMk/>
            <pc:sldMk cId="3072088711" sldId="10070"/>
            <ac:graphicFrameMk id="11" creationId="{4AC0783B-C8F0-E757-AA12-2DE7E8D10CB0}"/>
          </ac:graphicFrameMkLst>
        </pc:graphicFrameChg>
        <pc:graphicFrameChg chg="add del">
          <ac:chgData name="Talkar, Simi" userId="f9ca686a-e038-4348-9d59-6a1643d7cf1a" providerId="ADAL" clId="{4EB81CE6-2C75-4981-A89D-EF5D6C475E31}" dt="2023-07-19T21:22:00.245" v="1448" actId="26606"/>
          <ac:graphicFrameMkLst>
            <pc:docMk/>
            <pc:sldMk cId="3072088711" sldId="10070"/>
            <ac:graphicFrameMk id="13" creationId="{29219F8A-5A5F-DBC6-B5FF-58A86AE95681}"/>
          </ac:graphicFrameMkLst>
        </pc:graphicFrameChg>
        <pc:picChg chg="del">
          <ac:chgData name="Talkar, Simi" userId="f9ca686a-e038-4348-9d59-6a1643d7cf1a" providerId="ADAL" clId="{4EB81CE6-2C75-4981-A89D-EF5D6C475E31}" dt="2023-07-19T20:52:56.799" v="633" actId="478"/>
          <ac:picMkLst>
            <pc:docMk/>
            <pc:sldMk cId="3072088711" sldId="10070"/>
            <ac:picMk id="4" creationId="{893F7ECB-96DE-4F66-98D0-0ECB5EF82094}"/>
          </ac:picMkLst>
        </pc:picChg>
      </pc:sldChg>
      <pc:sldChg chg="addSp delSp modSp add mod ord">
        <pc:chgData name="Talkar, Simi" userId="f9ca686a-e038-4348-9d59-6a1643d7cf1a" providerId="ADAL" clId="{4EB81CE6-2C75-4981-A89D-EF5D6C475E31}" dt="2023-09-04T17:57:07.965" v="10837" actId="478"/>
        <pc:sldMkLst>
          <pc:docMk/>
          <pc:sldMk cId="1455242583" sldId="10071"/>
        </pc:sldMkLst>
        <pc:spChg chg="mod">
          <ac:chgData name="Talkar, Simi" userId="f9ca686a-e038-4348-9d59-6a1643d7cf1a" providerId="ADAL" clId="{4EB81CE6-2C75-4981-A89D-EF5D6C475E31}" dt="2023-09-04T17:55:48.348" v="10832" actId="14100"/>
          <ac:spMkLst>
            <pc:docMk/>
            <pc:sldMk cId="1455242583" sldId="10071"/>
            <ac:spMk id="2" creationId="{785DD083-17E0-4278-90E0-31DAC452B61A}"/>
          </ac:spMkLst>
        </pc:spChg>
        <pc:spChg chg="add del mod">
          <ac:chgData name="Talkar, Simi" userId="f9ca686a-e038-4348-9d59-6a1643d7cf1a" providerId="ADAL" clId="{4EB81CE6-2C75-4981-A89D-EF5D6C475E31}" dt="2023-09-04T17:57:07.965" v="10837" actId="478"/>
          <ac:spMkLst>
            <pc:docMk/>
            <pc:sldMk cId="1455242583" sldId="10071"/>
            <ac:spMk id="3" creationId="{ADCB283A-1CBA-4156-CD6D-9DBF8BFF6BA7}"/>
          </ac:spMkLst>
        </pc:spChg>
        <pc:spChg chg="mod">
          <ac:chgData name="Talkar, Simi" userId="f9ca686a-e038-4348-9d59-6a1643d7cf1a" providerId="ADAL" clId="{4EB81CE6-2C75-4981-A89D-EF5D6C475E31}" dt="2023-07-19T21:00:04.121" v="873" actId="20577"/>
          <ac:spMkLst>
            <pc:docMk/>
            <pc:sldMk cId="1455242583" sldId="10071"/>
            <ac:spMk id="9" creationId="{D2B0F924-49BE-4E1C-8A3D-D46B23F23C02}"/>
          </ac:spMkLst>
        </pc:spChg>
        <pc:spChg chg="add mod">
          <ac:chgData name="Talkar, Simi" userId="f9ca686a-e038-4348-9d59-6a1643d7cf1a" providerId="ADAL" clId="{4EB81CE6-2C75-4981-A89D-EF5D6C475E31}" dt="2023-08-04T16:49:55.599" v="4373" actId="1076"/>
          <ac:spMkLst>
            <pc:docMk/>
            <pc:sldMk cId="1455242583" sldId="10071"/>
            <ac:spMk id="10" creationId="{B9E1D830-AD61-4449-C616-939B4FDF4058}"/>
          </ac:spMkLst>
        </pc:spChg>
        <pc:spChg chg="add del">
          <ac:chgData name="Talkar, Simi" userId="f9ca686a-e038-4348-9d59-6a1643d7cf1a" providerId="ADAL" clId="{4EB81CE6-2C75-4981-A89D-EF5D6C475E31}" dt="2023-08-04T16:50:06.358" v="4375" actId="11529"/>
          <ac:spMkLst>
            <pc:docMk/>
            <pc:sldMk cId="1455242583" sldId="10071"/>
            <ac:spMk id="11" creationId="{14956E64-E7B0-B2C3-0D23-EB4F38506B0A}"/>
          </ac:spMkLst>
        </pc:spChg>
        <pc:spChg chg="add del">
          <ac:chgData name="Talkar, Simi" userId="f9ca686a-e038-4348-9d59-6a1643d7cf1a" providerId="ADAL" clId="{4EB81CE6-2C75-4981-A89D-EF5D6C475E31}" dt="2023-08-04T16:50:20.641" v="4377" actId="478"/>
          <ac:spMkLst>
            <pc:docMk/>
            <pc:sldMk cId="1455242583" sldId="10071"/>
            <ac:spMk id="12" creationId="{4C9EB6DF-CE1D-1252-B1B9-1F2133D16467}"/>
          </ac:spMkLst>
        </pc:spChg>
        <pc:picChg chg="add del mod">
          <ac:chgData name="Talkar, Simi" userId="f9ca686a-e038-4348-9d59-6a1643d7cf1a" providerId="ADAL" clId="{4EB81CE6-2C75-4981-A89D-EF5D6C475E31}" dt="2023-08-04T16:46:10.608" v="4341" actId="478"/>
          <ac:picMkLst>
            <pc:docMk/>
            <pc:sldMk cId="1455242583" sldId="10071"/>
            <ac:picMk id="3" creationId="{E8139BFA-9BA6-CAE3-1882-385892C13509}"/>
          </ac:picMkLst>
        </pc:picChg>
        <pc:picChg chg="add del mod">
          <ac:chgData name="Talkar, Simi" userId="f9ca686a-e038-4348-9d59-6a1643d7cf1a" providerId="ADAL" clId="{4EB81CE6-2C75-4981-A89D-EF5D6C475E31}" dt="2023-08-04T16:46:09.142" v="4340" actId="478"/>
          <ac:picMkLst>
            <pc:docMk/>
            <pc:sldMk cId="1455242583" sldId="10071"/>
            <ac:picMk id="4" creationId="{C33A62A4-170D-CA72-1FA7-8873E904C058}"/>
          </ac:picMkLst>
        </pc:picChg>
        <pc:picChg chg="add del mod">
          <ac:chgData name="Talkar, Simi" userId="f9ca686a-e038-4348-9d59-6a1643d7cf1a" providerId="ADAL" clId="{4EB81CE6-2C75-4981-A89D-EF5D6C475E31}" dt="2023-08-04T16:47:37.274" v="4348" actId="478"/>
          <ac:picMkLst>
            <pc:docMk/>
            <pc:sldMk cId="1455242583" sldId="10071"/>
            <ac:picMk id="6" creationId="{C9742B61-60A3-45C6-8590-555BA655E9E1}"/>
          </ac:picMkLst>
        </pc:picChg>
        <pc:picChg chg="add mod">
          <ac:chgData name="Talkar, Simi" userId="f9ca686a-e038-4348-9d59-6a1643d7cf1a" providerId="ADAL" clId="{4EB81CE6-2C75-4981-A89D-EF5D6C475E31}" dt="2023-09-04T17:55:27.407" v="10803" actId="1076"/>
          <ac:picMkLst>
            <pc:docMk/>
            <pc:sldMk cId="1455242583" sldId="10071"/>
            <ac:picMk id="7" creationId="{C362B192-4653-7A11-98E9-4500401DE664}"/>
          </ac:picMkLst>
        </pc:picChg>
        <pc:picChg chg="add mod">
          <ac:chgData name="Talkar, Simi" userId="f9ca686a-e038-4348-9d59-6a1643d7cf1a" providerId="ADAL" clId="{4EB81CE6-2C75-4981-A89D-EF5D6C475E31}" dt="2023-08-04T16:52:57.271" v="4407" actId="14100"/>
          <ac:picMkLst>
            <pc:docMk/>
            <pc:sldMk cId="1455242583" sldId="10071"/>
            <ac:picMk id="8" creationId="{9866A188-391D-F7A6-0E88-53189AA4D2D9}"/>
          </ac:picMkLst>
        </pc:picChg>
        <pc:picChg chg="add del mod">
          <ac:chgData name="Talkar, Simi" userId="f9ca686a-e038-4348-9d59-6a1643d7cf1a" providerId="ADAL" clId="{4EB81CE6-2C75-4981-A89D-EF5D6C475E31}" dt="2023-08-04T16:52:45.967" v="4402" actId="478"/>
          <ac:picMkLst>
            <pc:docMk/>
            <pc:sldMk cId="1455242583" sldId="10071"/>
            <ac:picMk id="20" creationId="{5C752234-F771-AC77-95C3-B8136D6A624A}"/>
          </ac:picMkLst>
        </pc:picChg>
        <pc:cxnChg chg="add mod">
          <ac:chgData name="Talkar, Simi" userId="f9ca686a-e038-4348-9d59-6a1643d7cf1a" providerId="ADAL" clId="{4EB81CE6-2C75-4981-A89D-EF5D6C475E31}" dt="2023-08-04T16:51:43.787" v="4397" actId="692"/>
          <ac:cxnSpMkLst>
            <pc:docMk/>
            <pc:sldMk cId="1455242583" sldId="10071"/>
            <ac:cxnSpMk id="14" creationId="{2786306D-45F1-F025-3BED-A574E3F0872F}"/>
          </ac:cxnSpMkLst>
        </pc:cxnChg>
      </pc:sldChg>
      <pc:sldChg chg="addSp delSp modSp add del mod ord modClrScheme chgLayout">
        <pc:chgData name="Talkar, Simi" userId="f9ca686a-e038-4348-9d59-6a1643d7cf1a" providerId="ADAL" clId="{4EB81CE6-2C75-4981-A89D-EF5D6C475E31}" dt="2023-08-04T21:11:47.346" v="6167" actId="47"/>
        <pc:sldMkLst>
          <pc:docMk/>
          <pc:sldMk cId="2361202679" sldId="10072"/>
        </pc:sldMkLst>
        <pc:spChg chg="mod">
          <ac:chgData name="Talkar, Simi" userId="f9ca686a-e038-4348-9d59-6a1643d7cf1a" providerId="ADAL" clId="{4EB81CE6-2C75-4981-A89D-EF5D6C475E31}" dt="2023-07-19T21:30:28.680" v="1551" actId="1076"/>
          <ac:spMkLst>
            <pc:docMk/>
            <pc:sldMk cId="2361202679" sldId="10072"/>
            <ac:spMk id="2" creationId="{785DD083-17E0-4278-90E0-31DAC452B61A}"/>
          </ac:spMkLst>
        </pc:spChg>
        <pc:spChg chg="add del mod">
          <ac:chgData name="Talkar, Simi" userId="f9ca686a-e038-4348-9d59-6a1643d7cf1a" providerId="ADAL" clId="{4EB81CE6-2C75-4981-A89D-EF5D6C475E31}" dt="2023-07-19T21:01:55.965" v="980" actId="26606"/>
          <ac:spMkLst>
            <pc:docMk/>
            <pc:sldMk cId="2361202679" sldId="10072"/>
            <ac:spMk id="14" creationId="{17611E31-090A-664E-2DB0-934AAF57A26A}"/>
          </ac:spMkLst>
        </pc:spChg>
        <pc:spChg chg="add del mod">
          <ac:chgData name="Talkar, Simi" userId="f9ca686a-e038-4348-9d59-6a1643d7cf1a" providerId="ADAL" clId="{4EB81CE6-2C75-4981-A89D-EF5D6C475E31}" dt="2023-07-19T21:02:09.536" v="982" actId="26606"/>
          <ac:spMkLst>
            <pc:docMk/>
            <pc:sldMk cId="2361202679" sldId="10072"/>
            <ac:spMk id="16" creationId="{C6B0C6EA-2224-7F66-AF52-71A0154B1219}"/>
          </ac:spMkLst>
        </pc:spChg>
        <pc:picChg chg="del">
          <ac:chgData name="Talkar, Simi" userId="f9ca686a-e038-4348-9d59-6a1643d7cf1a" providerId="ADAL" clId="{4EB81CE6-2C75-4981-A89D-EF5D6C475E31}" dt="2023-07-19T21:01:11.667" v="972" actId="478"/>
          <ac:picMkLst>
            <pc:docMk/>
            <pc:sldMk cId="2361202679" sldId="10072"/>
            <ac:picMk id="3" creationId="{E8139BFA-9BA6-CAE3-1882-385892C13509}"/>
          </ac:picMkLst>
        </pc:picChg>
        <pc:picChg chg="add mod ord">
          <ac:chgData name="Talkar, Simi" userId="f9ca686a-e038-4348-9d59-6a1643d7cf1a" providerId="ADAL" clId="{4EB81CE6-2C75-4981-A89D-EF5D6C475E31}" dt="2023-07-19T21:30:22.501" v="1550" actId="1076"/>
          <ac:picMkLst>
            <pc:docMk/>
            <pc:sldMk cId="2361202679" sldId="10072"/>
            <ac:picMk id="4" creationId="{120CF649-68A0-F626-B86F-6DA60076045D}"/>
          </ac:picMkLst>
        </pc:picChg>
        <pc:picChg chg="add mod">
          <ac:chgData name="Talkar, Simi" userId="f9ca686a-e038-4348-9d59-6a1643d7cf1a" providerId="ADAL" clId="{4EB81CE6-2C75-4981-A89D-EF5D6C475E31}" dt="2023-07-19T21:02:53.181" v="991"/>
          <ac:picMkLst>
            <pc:docMk/>
            <pc:sldMk cId="2361202679" sldId="10072"/>
            <ac:picMk id="5" creationId="{90CE31B2-71A8-212F-B814-10068099C001}"/>
          </ac:picMkLst>
        </pc:picChg>
      </pc:sldChg>
      <pc:sldChg chg="addSp delSp modSp add mod">
        <pc:chgData name="Talkar, Simi" userId="f9ca686a-e038-4348-9d59-6a1643d7cf1a" providerId="ADAL" clId="{4EB81CE6-2C75-4981-A89D-EF5D6C475E31}" dt="2023-08-09T17:29:49.016" v="7271" actId="14100"/>
        <pc:sldMkLst>
          <pc:docMk/>
          <pc:sldMk cId="1787627984" sldId="10073"/>
        </pc:sldMkLst>
        <pc:spChg chg="mod">
          <ac:chgData name="Talkar, Simi" userId="f9ca686a-e038-4348-9d59-6a1643d7cf1a" providerId="ADAL" clId="{4EB81CE6-2C75-4981-A89D-EF5D6C475E31}" dt="2023-07-19T21:31:35.013" v="1556" actId="313"/>
          <ac:spMkLst>
            <pc:docMk/>
            <pc:sldMk cId="1787627984" sldId="10073"/>
            <ac:spMk id="2" creationId="{785DD083-17E0-4278-90E0-31DAC452B61A}"/>
          </ac:spMkLst>
        </pc:spChg>
        <pc:spChg chg="add del">
          <ac:chgData name="Talkar, Simi" userId="f9ca686a-e038-4348-9d59-6a1643d7cf1a" providerId="ADAL" clId="{4EB81CE6-2C75-4981-A89D-EF5D6C475E31}" dt="2023-08-04T16:13:06.589" v="3816" actId="22"/>
          <ac:spMkLst>
            <pc:docMk/>
            <pc:sldMk cId="1787627984" sldId="10073"/>
            <ac:spMk id="6" creationId="{76F67784-40E6-2C29-9F56-9B61A94164AC}"/>
          </ac:spMkLst>
        </pc:spChg>
        <pc:picChg chg="add mod">
          <ac:chgData name="Talkar, Simi" userId="f9ca686a-e038-4348-9d59-6a1643d7cf1a" providerId="ADAL" clId="{4EB81CE6-2C75-4981-A89D-EF5D6C475E31}" dt="2023-07-19T22:23:40.922" v="2035" actId="1076"/>
          <ac:picMkLst>
            <pc:docMk/>
            <pc:sldMk cId="1787627984" sldId="10073"/>
            <ac:picMk id="3" creationId="{DAE7E215-6850-F0C0-DC93-C46D39805DB1}"/>
          </ac:picMkLst>
        </pc:picChg>
        <pc:picChg chg="del">
          <ac:chgData name="Talkar, Simi" userId="f9ca686a-e038-4348-9d59-6a1643d7cf1a" providerId="ADAL" clId="{4EB81CE6-2C75-4981-A89D-EF5D6C475E31}" dt="2023-07-19T21:04:42.330" v="1021" actId="478"/>
          <ac:picMkLst>
            <pc:docMk/>
            <pc:sldMk cId="1787627984" sldId="10073"/>
            <ac:picMk id="4" creationId="{120CF649-68A0-F626-B86F-6DA60076045D}"/>
          </ac:picMkLst>
        </pc:picChg>
        <pc:picChg chg="add mod">
          <ac:chgData name="Talkar, Simi" userId="f9ca686a-e038-4348-9d59-6a1643d7cf1a" providerId="ADAL" clId="{4EB81CE6-2C75-4981-A89D-EF5D6C475E31}" dt="2023-07-19T22:24:44.643" v="2052" actId="1076"/>
          <ac:picMkLst>
            <pc:docMk/>
            <pc:sldMk cId="1787627984" sldId="10073"/>
            <ac:picMk id="5" creationId="{E5730D61-EEDC-AD44-1AFA-0A3574041CF3}"/>
          </ac:picMkLst>
        </pc:picChg>
        <pc:picChg chg="add mod">
          <ac:chgData name="Talkar, Simi" userId="f9ca686a-e038-4348-9d59-6a1643d7cf1a" providerId="ADAL" clId="{4EB81CE6-2C75-4981-A89D-EF5D6C475E31}" dt="2023-08-09T17:29:49.016" v="7271" actId="14100"/>
          <ac:picMkLst>
            <pc:docMk/>
            <pc:sldMk cId="1787627984" sldId="10073"/>
            <ac:picMk id="6" creationId="{CF1D3F6D-AED7-F361-0999-B4E32EED825B}"/>
          </ac:picMkLst>
        </pc:picChg>
        <pc:picChg chg="add mod">
          <ac:chgData name="Talkar, Simi" userId="f9ca686a-e038-4348-9d59-6a1643d7cf1a" providerId="ADAL" clId="{4EB81CE6-2C75-4981-A89D-EF5D6C475E31}" dt="2023-07-19T22:24:43.007" v="2051" actId="1076"/>
          <ac:picMkLst>
            <pc:docMk/>
            <pc:sldMk cId="1787627984" sldId="10073"/>
            <ac:picMk id="7" creationId="{7A2211EC-61A3-39D3-A776-5A2AC761051C}"/>
          </ac:picMkLst>
        </pc:picChg>
        <pc:picChg chg="add mod">
          <ac:chgData name="Talkar, Simi" userId="f9ca686a-e038-4348-9d59-6a1643d7cf1a" providerId="ADAL" clId="{4EB81CE6-2C75-4981-A89D-EF5D6C475E31}" dt="2023-07-19T22:24:46.589" v="2053" actId="1076"/>
          <ac:picMkLst>
            <pc:docMk/>
            <pc:sldMk cId="1787627984" sldId="10073"/>
            <ac:picMk id="10" creationId="{FA7AAEA1-97D5-0DAE-6E59-F8CF8F48E6CE}"/>
          </ac:picMkLst>
        </pc:picChg>
        <pc:picChg chg="add mod">
          <ac:chgData name="Talkar, Simi" userId="f9ca686a-e038-4348-9d59-6a1643d7cf1a" providerId="ADAL" clId="{4EB81CE6-2C75-4981-A89D-EF5D6C475E31}" dt="2023-08-09T17:29:00.388" v="7270" actId="14100"/>
          <ac:picMkLst>
            <pc:docMk/>
            <pc:sldMk cId="1787627984" sldId="10073"/>
            <ac:picMk id="11" creationId="{8AEFE7FD-5122-3570-8FA6-4E993D72BB49}"/>
          </ac:picMkLst>
        </pc:picChg>
        <pc:picChg chg="add del mod">
          <ac:chgData name="Talkar, Simi" userId="f9ca686a-e038-4348-9d59-6a1643d7cf1a" providerId="ADAL" clId="{4EB81CE6-2C75-4981-A89D-EF5D6C475E31}" dt="2023-08-04T16:45:41.528" v="4335" actId="478"/>
          <ac:picMkLst>
            <pc:docMk/>
            <pc:sldMk cId="1787627984" sldId="10073"/>
            <ac:picMk id="11" creationId="{E3E32755-3D6C-7B5E-91EC-3570E0B2D7F0}"/>
          </ac:picMkLst>
        </pc:picChg>
        <pc:picChg chg="add mod">
          <ac:chgData name="Talkar, Simi" userId="f9ca686a-e038-4348-9d59-6a1643d7cf1a" providerId="ADAL" clId="{4EB81CE6-2C75-4981-A89D-EF5D6C475E31}" dt="2023-07-19T22:25:33.776" v="2055" actId="1076"/>
          <ac:picMkLst>
            <pc:docMk/>
            <pc:sldMk cId="1787627984" sldId="10073"/>
            <ac:picMk id="12" creationId="{D6D03C4A-177B-4FAE-1E0E-D01C31D726F1}"/>
          </ac:picMkLst>
        </pc:picChg>
      </pc:sldChg>
      <pc:sldChg chg="addSp delSp modSp add mod ord">
        <pc:chgData name="Talkar, Simi" userId="f9ca686a-e038-4348-9d59-6a1643d7cf1a" providerId="ADAL" clId="{4EB81CE6-2C75-4981-A89D-EF5D6C475E31}" dt="2023-08-17T20:19:29.203" v="7487" actId="478"/>
        <pc:sldMkLst>
          <pc:docMk/>
          <pc:sldMk cId="1526075972" sldId="10074"/>
        </pc:sldMkLst>
        <pc:spChg chg="del mod">
          <ac:chgData name="Talkar, Simi" userId="f9ca686a-e038-4348-9d59-6a1643d7cf1a" providerId="ADAL" clId="{4EB81CE6-2C75-4981-A89D-EF5D6C475E31}" dt="2023-08-17T20:19:15.579" v="7485" actId="478"/>
          <ac:spMkLst>
            <pc:docMk/>
            <pc:sldMk cId="1526075972" sldId="10074"/>
            <ac:spMk id="2" creationId="{785DD083-17E0-4278-90E0-31DAC452B61A}"/>
          </ac:spMkLst>
        </pc:spChg>
        <pc:spChg chg="add mod">
          <ac:chgData name="Talkar, Simi" userId="f9ca686a-e038-4348-9d59-6a1643d7cf1a" providerId="ADAL" clId="{4EB81CE6-2C75-4981-A89D-EF5D6C475E31}" dt="2023-08-17T20:18:53.722" v="7481" actId="1076"/>
          <ac:spMkLst>
            <pc:docMk/>
            <pc:sldMk cId="1526075972" sldId="10074"/>
            <ac:spMk id="3" creationId="{8B23A926-17BC-9A0D-8EA8-AE10E37FA7D9}"/>
          </ac:spMkLst>
        </pc:spChg>
        <pc:spChg chg="add mod">
          <ac:chgData name="Talkar, Simi" userId="f9ca686a-e038-4348-9d59-6a1643d7cf1a" providerId="ADAL" clId="{4EB81CE6-2C75-4981-A89D-EF5D6C475E31}" dt="2023-08-17T20:19:08.877" v="7484" actId="14100"/>
          <ac:spMkLst>
            <pc:docMk/>
            <pc:sldMk cId="1526075972" sldId="10074"/>
            <ac:spMk id="4" creationId="{073D7F72-8667-BDCC-DC8C-B0D355679E73}"/>
          </ac:spMkLst>
        </pc:spChg>
        <pc:spChg chg="add del mod">
          <ac:chgData name="Talkar, Simi" userId="f9ca686a-e038-4348-9d59-6a1643d7cf1a" providerId="ADAL" clId="{4EB81CE6-2C75-4981-A89D-EF5D6C475E31}" dt="2023-08-17T20:19:29.203" v="7487" actId="478"/>
          <ac:spMkLst>
            <pc:docMk/>
            <pc:sldMk cId="1526075972" sldId="10074"/>
            <ac:spMk id="7" creationId="{884F24B6-6146-30B2-6B55-2E38BF71AB2B}"/>
          </ac:spMkLst>
        </pc:spChg>
        <pc:spChg chg="add del mod">
          <ac:chgData name="Talkar, Simi" userId="f9ca686a-e038-4348-9d59-6a1643d7cf1a" providerId="ADAL" clId="{4EB81CE6-2C75-4981-A89D-EF5D6C475E31}" dt="2023-08-04T16:39:37.354" v="4206" actId="478"/>
          <ac:spMkLst>
            <pc:docMk/>
            <pc:sldMk cId="1526075972" sldId="10074"/>
            <ac:spMk id="7" creationId="{E5FF01A5-DE85-B3CD-C500-4D1DAC909E0B}"/>
          </ac:spMkLst>
        </pc:spChg>
        <pc:spChg chg="add mod">
          <ac:chgData name="Talkar, Simi" userId="f9ca686a-e038-4348-9d59-6a1643d7cf1a" providerId="ADAL" clId="{4EB81CE6-2C75-4981-A89D-EF5D6C475E31}" dt="2023-08-04T21:11:06.883" v="6166" actId="20577"/>
          <ac:spMkLst>
            <pc:docMk/>
            <pc:sldMk cId="1526075972" sldId="10074"/>
            <ac:spMk id="8" creationId="{5499ECEA-C65E-B098-1EEF-67BEAA9087FE}"/>
          </ac:spMkLst>
        </pc:spChg>
        <pc:picChg chg="del mod">
          <ac:chgData name="Talkar, Simi" userId="f9ca686a-e038-4348-9d59-6a1643d7cf1a" providerId="ADAL" clId="{4EB81CE6-2C75-4981-A89D-EF5D6C475E31}" dt="2023-07-19T21:41:47.464" v="1560" actId="478"/>
          <ac:picMkLst>
            <pc:docMk/>
            <pc:sldMk cId="1526075972" sldId="10074"/>
            <ac:picMk id="3" creationId="{DAE7E215-6850-F0C0-DC93-C46D39805DB1}"/>
          </ac:picMkLst>
        </pc:picChg>
        <pc:picChg chg="add del">
          <ac:chgData name="Talkar, Simi" userId="f9ca686a-e038-4348-9d59-6a1643d7cf1a" providerId="ADAL" clId="{4EB81CE6-2C75-4981-A89D-EF5D6C475E31}" dt="2023-08-04T16:38:34.596" v="4200" actId="22"/>
          <ac:picMkLst>
            <pc:docMk/>
            <pc:sldMk cId="1526075972" sldId="10074"/>
            <ac:picMk id="4" creationId="{C8D6DEDA-C589-410E-7115-AB3E40612BAC}"/>
          </ac:picMkLst>
        </pc:picChg>
        <pc:picChg chg="del">
          <ac:chgData name="Talkar, Simi" userId="f9ca686a-e038-4348-9d59-6a1643d7cf1a" providerId="ADAL" clId="{4EB81CE6-2C75-4981-A89D-EF5D6C475E31}" dt="2023-07-19T21:41:49.368" v="1561" actId="478"/>
          <ac:picMkLst>
            <pc:docMk/>
            <pc:sldMk cId="1526075972" sldId="10074"/>
            <ac:picMk id="5" creationId="{E5730D61-EEDC-AD44-1AFA-0A3574041CF3}"/>
          </ac:picMkLst>
        </pc:picChg>
        <pc:picChg chg="add mod">
          <ac:chgData name="Talkar, Simi" userId="f9ca686a-e038-4348-9d59-6a1643d7cf1a" providerId="ADAL" clId="{4EB81CE6-2C75-4981-A89D-EF5D6C475E31}" dt="2023-08-04T16:45:00.914" v="4331" actId="14100"/>
          <ac:picMkLst>
            <pc:docMk/>
            <pc:sldMk cId="1526075972" sldId="10074"/>
            <ac:picMk id="6" creationId="{A8DA7D2E-6BC9-0E5D-4EA2-2CD3D0DCA9C1}"/>
          </ac:picMkLst>
        </pc:picChg>
      </pc:sldChg>
      <pc:sldChg chg="addSp delSp modSp add mod ord">
        <pc:chgData name="Talkar, Simi" userId="f9ca686a-e038-4348-9d59-6a1643d7cf1a" providerId="ADAL" clId="{4EB81CE6-2C75-4981-A89D-EF5D6C475E31}" dt="2023-08-02T01:35:57.311" v="2424"/>
        <pc:sldMkLst>
          <pc:docMk/>
          <pc:sldMk cId="3783690697" sldId="10075"/>
        </pc:sldMkLst>
        <pc:spChg chg="mod">
          <ac:chgData name="Talkar, Simi" userId="f9ca686a-e038-4348-9d59-6a1643d7cf1a" providerId="ADAL" clId="{4EB81CE6-2C75-4981-A89D-EF5D6C475E31}" dt="2023-07-19T21:44:46.393" v="1575" actId="20577"/>
          <ac:spMkLst>
            <pc:docMk/>
            <pc:sldMk cId="3783690697" sldId="10075"/>
            <ac:spMk id="2" creationId="{785DD083-17E0-4278-90E0-31DAC452B61A}"/>
          </ac:spMkLst>
        </pc:spChg>
        <pc:picChg chg="del mod">
          <ac:chgData name="Talkar, Simi" userId="f9ca686a-e038-4348-9d59-6a1643d7cf1a" providerId="ADAL" clId="{4EB81CE6-2C75-4981-A89D-EF5D6C475E31}" dt="2023-07-19T21:44:37.584" v="1571" actId="478"/>
          <ac:picMkLst>
            <pc:docMk/>
            <pc:sldMk cId="3783690697" sldId="10075"/>
            <ac:picMk id="3" creationId="{E8139BFA-9BA6-CAE3-1882-385892C13509}"/>
          </ac:picMkLst>
        </pc:picChg>
        <pc:picChg chg="add">
          <ac:chgData name="Talkar, Simi" userId="f9ca686a-e038-4348-9d59-6a1643d7cf1a" providerId="ADAL" clId="{4EB81CE6-2C75-4981-A89D-EF5D6C475E31}" dt="2023-07-19T21:44:38.016" v="1572" actId="22"/>
          <ac:picMkLst>
            <pc:docMk/>
            <pc:sldMk cId="3783690697" sldId="10075"/>
            <ac:picMk id="5" creationId="{3B51D087-99F6-EEC0-8BF8-C2623D6F7A4A}"/>
          </ac:picMkLst>
        </pc:picChg>
      </pc:sldChg>
      <pc:sldChg chg="addSp delSp modSp add mod">
        <pc:chgData name="Talkar, Simi" userId="f9ca686a-e038-4348-9d59-6a1643d7cf1a" providerId="ADAL" clId="{4EB81CE6-2C75-4981-A89D-EF5D6C475E31}" dt="2023-07-19T21:50:06.634" v="1644" actId="14100"/>
        <pc:sldMkLst>
          <pc:docMk/>
          <pc:sldMk cId="1648351266" sldId="10076"/>
        </pc:sldMkLst>
        <pc:spChg chg="mod">
          <ac:chgData name="Talkar, Simi" userId="f9ca686a-e038-4348-9d59-6a1643d7cf1a" providerId="ADAL" clId="{4EB81CE6-2C75-4981-A89D-EF5D6C475E31}" dt="2023-07-19T21:49:12.437" v="1639" actId="20577"/>
          <ac:spMkLst>
            <pc:docMk/>
            <pc:sldMk cId="1648351266" sldId="10076"/>
            <ac:spMk id="2" creationId="{785DD083-17E0-4278-90E0-31DAC452B61A}"/>
          </ac:spMkLst>
        </pc:spChg>
        <pc:picChg chg="add del mod">
          <ac:chgData name="Talkar, Simi" userId="f9ca686a-e038-4348-9d59-6a1643d7cf1a" providerId="ADAL" clId="{4EB81CE6-2C75-4981-A89D-EF5D6C475E31}" dt="2023-07-19T21:47:06.828" v="1592" actId="21"/>
          <ac:picMkLst>
            <pc:docMk/>
            <pc:sldMk cId="1648351266" sldId="10076"/>
            <ac:picMk id="3" creationId="{9CBECAD3-32B5-F26A-637D-23495F491ABD}"/>
          </ac:picMkLst>
        </pc:picChg>
        <pc:picChg chg="del">
          <ac:chgData name="Talkar, Simi" userId="f9ca686a-e038-4348-9d59-6a1643d7cf1a" providerId="ADAL" clId="{4EB81CE6-2C75-4981-A89D-EF5D6C475E31}" dt="2023-07-19T21:45:12.802" v="1577" actId="478"/>
          <ac:picMkLst>
            <pc:docMk/>
            <pc:sldMk cId="1648351266" sldId="10076"/>
            <ac:picMk id="5" creationId="{3B51D087-99F6-EEC0-8BF8-C2623D6F7A4A}"/>
          </ac:picMkLst>
        </pc:picChg>
        <pc:picChg chg="add del mod">
          <ac:chgData name="Talkar, Simi" userId="f9ca686a-e038-4348-9d59-6a1643d7cf1a" providerId="ADAL" clId="{4EB81CE6-2C75-4981-A89D-EF5D6C475E31}" dt="2023-07-19T21:49:51.128" v="1640" actId="478"/>
          <ac:picMkLst>
            <pc:docMk/>
            <pc:sldMk cId="1648351266" sldId="10076"/>
            <ac:picMk id="6" creationId="{2FB4BE8C-2B0F-2D34-BC28-6E2F1F43BC93}"/>
          </ac:picMkLst>
        </pc:picChg>
        <pc:picChg chg="add mod">
          <ac:chgData name="Talkar, Simi" userId="f9ca686a-e038-4348-9d59-6a1643d7cf1a" providerId="ADAL" clId="{4EB81CE6-2C75-4981-A89D-EF5D6C475E31}" dt="2023-07-19T21:50:06.634" v="1644" actId="14100"/>
          <ac:picMkLst>
            <pc:docMk/>
            <pc:sldMk cId="1648351266" sldId="10076"/>
            <ac:picMk id="8" creationId="{8EA98A52-169F-B09E-A601-FB2152BAB412}"/>
          </ac:picMkLst>
        </pc:picChg>
      </pc:sldChg>
      <pc:sldChg chg="addSp delSp modSp add mod">
        <pc:chgData name="Talkar, Simi" userId="f9ca686a-e038-4348-9d59-6a1643d7cf1a" providerId="ADAL" clId="{4EB81CE6-2C75-4981-A89D-EF5D6C475E31}" dt="2023-07-19T22:04:39.744" v="1856" actId="1076"/>
        <pc:sldMkLst>
          <pc:docMk/>
          <pc:sldMk cId="1992888489" sldId="10077"/>
        </pc:sldMkLst>
        <pc:picChg chg="add mod">
          <ac:chgData name="Talkar, Simi" userId="f9ca686a-e038-4348-9d59-6a1643d7cf1a" providerId="ADAL" clId="{4EB81CE6-2C75-4981-A89D-EF5D6C475E31}" dt="2023-07-19T22:04:32.647" v="1854" actId="1076"/>
          <ac:picMkLst>
            <pc:docMk/>
            <pc:sldMk cId="1992888489" sldId="10077"/>
            <ac:picMk id="4" creationId="{F07950D3-77D6-347F-EF1A-29817A8C554A}"/>
          </ac:picMkLst>
        </pc:picChg>
        <pc:picChg chg="del">
          <ac:chgData name="Talkar, Simi" userId="f9ca686a-e038-4348-9d59-6a1643d7cf1a" providerId="ADAL" clId="{4EB81CE6-2C75-4981-A89D-EF5D6C475E31}" dt="2023-07-19T22:03:49.987" v="1851" actId="478"/>
          <ac:picMkLst>
            <pc:docMk/>
            <pc:sldMk cId="1992888489" sldId="10077"/>
            <ac:picMk id="5" creationId="{3B51D087-99F6-EEC0-8BF8-C2623D6F7A4A}"/>
          </ac:picMkLst>
        </pc:picChg>
        <pc:picChg chg="add mod">
          <ac:chgData name="Talkar, Simi" userId="f9ca686a-e038-4348-9d59-6a1643d7cf1a" providerId="ADAL" clId="{4EB81CE6-2C75-4981-A89D-EF5D6C475E31}" dt="2023-07-19T22:04:39.744" v="1856" actId="1076"/>
          <ac:picMkLst>
            <pc:docMk/>
            <pc:sldMk cId="1992888489" sldId="10077"/>
            <ac:picMk id="7" creationId="{3CF91BF8-BB76-D745-598F-E7BDA7120B79}"/>
          </ac:picMkLst>
        </pc:picChg>
      </pc:sldChg>
      <pc:sldChg chg="addSp delSp modSp add mod ord">
        <pc:chgData name="Talkar, Simi" userId="f9ca686a-e038-4348-9d59-6a1643d7cf1a" providerId="ADAL" clId="{4EB81CE6-2C75-4981-A89D-EF5D6C475E31}" dt="2023-08-09T15:16:31.393" v="7224" actId="14100"/>
        <pc:sldMkLst>
          <pc:docMk/>
          <pc:sldMk cId="3420115869" sldId="10078"/>
        </pc:sldMkLst>
        <pc:spChg chg="mod">
          <ac:chgData name="Talkar, Simi" userId="f9ca686a-e038-4348-9d59-6a1643d7cf1a" providerId="ADAL" clId="{4EB81CE6-2C75-4981-A89D-EF5D6C475E31}" dt="2023-08-09T15:16:31.393" v="7224" actId="14100"/>
          <ac:spMkLst>
            <pc:docMk/>
            <pc:sldMk cId="3420115869" sldId="10078"/>
            <ac:spMk id="2" creationId="{785DD083-17E0-4278-90E0-31DAC452B61A}"/>
          </ac:spMkLst>
        </pc:spChg>
        <pc:spChg chg="add mod">
          <ac:chgData name="Talkar, Simi" userId="f9ca686a-e038-4348-9d59-6a1643d7cf1a" providerId="ADAL" clId="{4EB81CE6-2C75-4981-A89D-EF5D6C475E31}" dt="2023-08-09T04:11:19.083" v="6780" actId="20577"/>
          <ac:spMkLst>
            <pc:docMk/>
            <pc:sldMk cId="3420115869" sldId="10078"/>
            <ac:spMk id="5" creationId="{96523285-AFC9-DE9F-5E49-DFF2E66541E5}"/>
          </ac:spMkLst>
        </pc:spChg>
        <pc:spChg chg="add mod">
          <ac:chgData name="Talkar, Simi" userId="f9ca686a-e038-4348-9d59-6a1643d7cf1a" providerId="ADAL" clId="{4EB81CE6-2C75-4981-A89D-EF5D6C475E31}" dt="2023-08-09T04:11:39.090" v="6785" actId="1076"/>
          <ac:spMkLst>
            <pc:docMk/>
            <pc:sldMk cId="3420115869" sldId="10078"/>
            <ac:spMk id="6" creationId="{513FFD5B-1C23-E05F-219B-76243EB68D56}"/>
          </ac:spMkLst>
        </pc:spChg>
        <pc:spChg chg="add mod">
          <ac:chgData name="Talkar, Simi" userId="f9ca686a-e038-4348-9d59-6a1643d7cf1a" providerId="ADAL" clId="{4EB81CE6-2C75-4981-A89D-EF5D6C475E31}" dt="2023-08-09T04:11:32.179" v="6784" actId="1076"/>
          <ac:spMkLst>
            <pc:docMk/>
            <pc:sldMk cId="3420115869" sldId="10078"/>
            <ac:spMk id="7" creationId="{120AC682-AE6D-F45C-1058-D60641CDA7F0}"/>
          </ac:spMkLst>
        </pc:spChg>
        <pc:spChg chg="add del mod">
          <ac:chgData name="Talkar, Simi" userId="f9ca686a-e038-4348-9d59-6a1643d7cf1a" providerId="ADAL" clId="{4EB81CE6-2C75-4981-A89D-EF5D6C475E31}" dt="2023-08-09T04:11:27.842" v="6783" actId="1076"/>
          <ac:spMkLst>
            <pc:docMk/>
            <pc:sldMk cId="3420115869" sldId="10078"/>
            <ac:spMk id="8" creationId="{80BA7410-9598-6398-9651-1C700120DD76}"/>
          </ac:spMkLst>
        </pc:spChg>
        <pc:spChg chg="add mod">
          <ac:chgData name="Talkar, Simi" userId="f9ca686a-e038-4348-9d59-6a1643d7cf1a" providerId="ADAL" clId="{4EB81CE6-2C75-4981-A89D-EF5D6C475E31}" dt="2023-08-09T04:11:47.034" v="6786" actId="1076"/>
          <ac:spMkLst>
            <pc:docMk/>
            <pc:sldMk cId="3420115869" sldId="10078"/>
            <ac:spMk id="10" creationId="{02C6B50B-02C7-6659-F282-96F334162715}"/>
          </ac:spMkLst>
        </pc:spChg>
        <pc:spChg chg="add del">
          <ac:chgData name="Talkar, Simi" userId="f9ca686a-e038-4348-9d59-6a1643d7cf1a" providerId="ADAL" clId="{4EB81CE6-2C75-4981-A89D-EF5D6C475E31}" dt="2023-08-09T04:01:47.583" v="6701" actId="22"/>
          <ac:spMkLst>
            <pc:docMk/>
            <pc:sldMk cId="3420115869" sldId="10078"/>
            <ac:spMk id="12" creationId="{EC5B597D-26E7-11D2-857B-47186964FE09}"/>
          </ac:spMkLst>
        </pc:spChg>
        <pc:spChg chg="add del">
          <ac:chgData name="Talkar, Simi" userId="f9ca686a-e038-4348-9d59-6a1643d7cf1a" providerId="ADAL" clId="{4EB81CE6-2C75-4981-A89D-EF5D6C475E31}" dt="2023-08-09T04:02:01.193" v="6703" actId="22"/>
          <ac:spMkLst>
            <pc:docMk/>
            <pc:sldMk cId="3420115869" sldId="10078"/>
            <ac:spMk id="14" creationId="{B4EA72B6-71DC-DE5A-7F95-F182E1175F61}"/>
          </ac:spMkLst>
        </pc:spChg>
        <pc:picChg chg="del mod">
          <ac:chgData name="Talkar, Simi" userId="f9ca686a-e038-4348-9d59-6a1643d7cf1a" providerId="ADAL" clId="{4EB81CE6-2C75-4981-A89D-EF5D6C475E31}" dt="2023-07-19T22:14:33.380" v="1959" actId="478"/>
          <ac:picMkLst>
            <pc:docMk/>
            <pc:sldMk cId="3420115869" sldId="10078"/>
            <ac:picMk id="3" creationId="{E8139BFA-9BA6-CAE3-1882-385892C13509}"/>
          </ac:picMkLst>
        </pc:picChg>
        <pc:picChg chg="add del mod">
          <ac:chgData name="Talkar, Simi" userId="f9ca686a-e038-4348-9d59-6a1643d7cf1a" providerId="ADAL" clId="{4EB81CE6-2C75-4981-A89D-EF5D6C475E31}" dt="2023-08-09T04:11:21.306" v="6781" actId="478"/>
          <ac:picMkLst>
            <pc:docMk/>
            <pc:sldMk cId="3420115869" sldId="10078"/>
            <ac:picMk id="4" creationId="{10186A42-B179-1B8C-3E0F-BE514921BA20}"/>
          </ac:picMkLst>
        </pc:picChg>
        <pc:picChg chg="del">
          <ac:chgData name="Talkar, Simi" userId="f9ca686a-e038-4348-9d59-6a1643d7cf1a" providerId="ADAL" clId="{4EB81CE6-2C75-4981-A89D-EF5D6C475E31}" dt="2023-07-19T22:14:31.577" v="1957" actId="478"/>
          <ac:picMkLst>
            <pc:docMk/>
            <pc:sldMk cId="3420115869" sldId="10078"/>
            <ac:picMk id="4" creationId="{C33A62A4-170D-CA72-1FA7-8873E904C058}"/>
          </ac:picMkLst>
        </pc:picChg>
        <pc:picChg chg="del mod">
          <ac:chgData name="Talkar, Simi" userId="f9ca686a-e038-4348-9d59-6a1643d7cf1a" providerId="ADAL" clId="{4EB81CE6-2C75-4981-A89D-EF5D6C475E31}" dt="2023-07-19T22:14:41.590" v="1963" actId="478"/>
          <ac:picMkLst>
            <pc:docMk/>
            <pc:sldMk cId="3420115869" sldId="10078"/>
            <ac:picMk id="6" creationId="{C9742B61-60A3-45C6-8590-555BA655E9E1}"/>
          </ac:picMkLst>
        </pc:picChg>
        <pc:picChg chg="add del">
          <ac:chgData name="Talkar, Simi" userId="f9ca686a-e038-4348-9d59-6a1643d7cf1a" providerId="ADAL" clId="{4EB81CE6-2C75-4981-A89D-EF5D6C475E31}" dt="2023-08-04T16:53:48.148" v="4422" actId="478"/>
          <ac:picMkLst>
            <pc:docMk/>
            <pc:sldMk cId="3420115869" sldId="10078"/>
            <ac:picMk id="7" creationId="{8FE0ABBE-5C36-1DE8-3A34-8D221EA94445}"/>
          </ac:picMkLst>
        </pc:picChg>
        <pc:picChg chg="del">
          <ac:chgData name="Talkar, Simi" userId="f9ca686a-e038-4348-9d59-6a1643d7cf1a" providerId="ADAL" clId="{4EB81CE6-2C75-4981-A89D-EF5D6C475E31}" dt="2023-07-19T22:14:40.086" v="1961" actId="478"/>
          <ac:picMkLst>
            <pc:docMk/>
            <pc:sldMk cId="3420115869" sldId="10078"/>
            <ac:picMk id="8" creationId="{9866A188-391D-F7A6-0E88-53189AA4D2D9}"/>
          </ac:picMkLst>
        </pc:picChg>
        <pc:picChg chg="add">
          <ac:chgData name="Talkar, Simi" userId="f9ca686a-e038-4348-9d59-6a1643d7cf1a" providerId="ADAL" clId="{4EB81CE6-2C75-4981-A89D-EF5D6C475E31}" dt="2023-08-09T04:11:21.724" v="6782" actId="22"/>
          <ac:picMkLst>
            <pc:docMk/>
            <pc:sldMk cId="3420115869" sldId="10078"/>
            <ac:picMk id="16" creationId="{2834D76D-70F5-09F4-567A-7A280556CF7D}"/>
          </ac:picMkLst>
        </pc:picChg>
      </pc:sldChg>
      <pc:sldChg chg="addSp delSp modSp add mod">
        <pc:chgData name="Talkar, Simi" userId="f9ca686a-e038-4348-9d59-6a1643d7cf1a" providerId="ADAL" clId="{4EB81CE6-2C75-4981-A89D-EF5D6C475E31}" dt="2023-08-04T17:57:42.469" v="5401" actId="14100"/>
        <pc:sldMkLst>
          <pc:docMk/>
          <pc:sldMk cId="3090492494" sldId="10079"/>
        </pc:sldMkLst>
        <pc:spChg chg="mod">
          <ac:chgData name="Talkar, Simi" userId="f9ca686a-e038-4348-9d59-6a1643d7cf1a" providerId="ADAL" clId="{4EB81CE6-2C75-4981-A89D-EF5D6C475E31}" dt="2023-07-19T22:17:52.553" v="2015" actId="20577"/>
          <ac:spMkLst>
            <pc:docMk/>
            <pc:sldMk cId="3090492494" sldId="10079"/>
            <ac:spMk id="2" creationId="{785DD083-17E0-4278-90E0-31DAC452B61A}"/>
          </ac:spMkLst>
        </pc:spChg>
        <pc:picChg chg="del">
          <ac:chgData name="Talkar, Simi" userId="f9ca686a-e038-4348-9d59-6a1643d7cf1a" providerId="ADAL" clId="{4EB81CE6-2C75-4981-A89D-EF5D6C475E31}" dt="2023-07-19T22:17:41.282" v="2002" actId="478"/>
          <ac:picMkLst>
            <pc:docMk/>
            <pc:sldMk cId="3090492494" sldId="10079"/>
            <ac:picMk id="4" creationId="{F07950D3-77D6-347F-EF1A-29817A8C554A}"/>
          </ac:picMkLst>
        </pc:picChg>
        <pc:picChg chg="add del mod">
          <ac:chgData name="Talkar, Simi" userId="f9ca686a-e038-4348-9d59-6a1643d7cf1a" providerId="ADAL" clId="{4EB81CE6-2C75-4981-A89D-EF5D6C475E31}" dt="2023-07-19T22:20:10.216" v="2025" actId="478"/>
          <ac:picMkLst>
            <pc:docMk/>
            <pc:sldMk cId="3090492494" sldId="10079"/>
            <ac:picMk id="5" creationId="{2017D3D2-D5D9-24C4-80CB-5DF1D54A6C4B}"/>
          </ac:picMkLst>
        </pc:picChg>
        <pc:picChg chg="del">
          <ac:chgData name="Talkar, Simi" userId="f9ca686a-e038-4348-9d59-6a1643d7cf1a" providerId="ADAL" clId="{4EB81CE6-2C75-4981-A89D-EF5D6C475E31}" dt="2023-07-19T22:17:43.974" v="2003" actId="478"/>
          <ac:picMkLst>
            <pc:docMk/>
            <pc:sldMk cId="3090492494" sldId="10079"/>
            <ac:picMk id="7" creationId="{3CF91BF8-BB76-D745-598F-E7BDA7120B79}"/>
          </ac:picMkLst>
        </pc:picChg>
        <pc:picChg chg="add mod">
          <ac:chgData name="Talkar, Simi" userId="f9ca686a-e038-4348-9d59-6a1643d7cf1a" providerId="ADAL" clId="{4EB81CE6-2C75-4981-A89D-EF5D6C475E31}" dt="2023-07-19T22:19:02.903" v="2022" actId="1076"/>
          <ac:picMkLst>
            <pc:docMk/>
            <pc:sldMk cId="3090492494" sldId="10079"/>
            <ac:picMk id="8" creationId="{B4969B36-58C2-A1AA-DC9F-712C2D4206DD}"/>
          </ac:picMkLst>
        </pc:picChg>
        <pc:picChg chg="add mod">
          <ac:chgData name="Talkar, Simi" userId="f9ca686a-e038-4348-9d59-6a1643d7cf1a" providerId="ADAL" clId="{4EB81CE6-2C75-4981-A89D-EF5D6C475E31}" dt="2023-08-04T17:57:42.469" v="5401" actId="14100"/>
          <ac:picMkLst>
            <pc:docMk/>
            <pc:sldMk cId="3090492494" sldId="10079"/>
            <ac:picMk id="11" creationId="{C18E540B-992A-2128-4B89-8ACC2EE69ECB}"/>
          </ac:picMkLst>
        </pc:picChg>
      </pc:sldChg>
      <pc:sldChg chg="add del">
        <pc:chgData name="Talkar, Simi" userId="f9ca686a-e038-4348-9d59-6a1643d7cf1a" providerId="ADAL" clId="{4EB81CE6-2C75-4981-A89D-EF5D6C475E31}" dt="2023-07-19T22:17:34.602" v="2000" actId="47"/>
        <pc:sldMkLst>
          <pc:docMk/>
          <pc:sldMk cId="4247047816" sldId="10079"/>
        </pc:sldMkLst>
      </pc:sldChg>
      <pc:sldChg chg="addSp delSp modSp add mod">
        <pc:chgData name="Talkar, Simi" userId="f9ca686a-e038-4348-9d59-6a1643d7cf1a" providerId="ADAL" clId="{4EB81CE6-2C75-4981-A89D-EF5D6C475E31}" dt="2023-08-04T23:57:22.636" v="6299" actId="14100"/>
        <pc:sldMkLst>
          <pc:docMk/>
          <pc:sldMk cId="791829904" sldId="10080"/>
        </pc:sldMkLst>
        <pc:spChg chg="del mod">
          <ac:chgData name="Talkar, Simi" userId="f9ca686a-e038-4348-9d59-6a1643d7cf1a" providerId="ADAL" clId="{4EB81CE6-2C75-4981-A89D-EF5D6C475E31}" dt="2023-07-19T22:29:17.489" v="2066" actId="478"/>
          <ac:spMkLst>
            <pc:docMk/>
            <pc:sldMk cId="791829904" sldId="10080"/>
            <ac:spMk id="2" creationId="{471826CA-527E-4874-80A2-E3FD6B4B8A31}"/>
          </ac:spMkLst>
        </pc:spChg>
        <pc:spChg chg="del mod">
          <ac:chgData name="Talkar, Simi" userId="f9ca686a-e038-4348-9d59-6a1643d7cf1a" providerId="ADAL" clId="{4EB81CE6-2C75-4981-A89D-EF5D6C475E31}" dt="2023-07-19T22:29:23.086" v="2068" actId="478"/>
          <ac:spMkLst>
            <pc:docMk/>
            <pc:sldMk cId="791829904" sldId="10080"/>
            <ac:spMk id="15" creationId="{F399B5B2-4B2F-2BB3-8FA6-CE6A6212F4A6}"/>
          </ac:spMkLst>
        </pc:spChg>
        <pc:picChg chg="add mod">
          <ac:chgData name="Talkar, Simi" userId="f9ca686a-e038-4348-9d59-6a1643d7cf1a" providerId="ADAL" clId="{4EB81CE6-2C75-4981-A89D-EF5D6C475E31}" dt="2023-08-04T23:56:17.673" v="6295" actId="14100"/>
          <ac:picMkLst>
            <pc:docMk/>
            <pc:sldMk cId="791829904" sldId="10080"/>
            <ac:picMk id="3" creationId="{CC4E7614-EC7C-4252-E181-2C9A04D88117}"/>
          </ac:picMkLst>
        </pc:picChg>
        <pc:picChg chg="del mod">
          <ac:chgData name="Talkar, Simi" userId="f9ca686a-e038-4348-9d59-6a1643d7cf1a" providerId="ADAL" clId="{4EB81CE6-2C75-4981-A89D-EF5D6C475E31}" dt="2023-07-19T22:28:51.267" v="2060" actId="478"/>
          <ac:picMkLst>
            <pc:docMk/>
            <pc:sldMk cId="791829904" sldId="10080"/>
            <ac:picMk id="4" creationId="{E2255022-41E8-4B5B-B056-0BC6DF4E7BE2}"/>
          </ac:picMkLst>
        </pc:picChg>
        <pc:picChg chg="del">
          <ac:chgData name="Talkar, Simi" userId="f9ca686a-e038-4348-9d59-6a1643d7cf1a" providerId="ADAL" clId="{4EB81CE6-2C75-4981-A89D-EF5D6C475E31}" dt="2023-07-19T22:29:02.609" v="2064" actId="478"/>
          <ac:picMkLst>
            <pc:docMk/>
            <pc:sldMk cId="791829904" sldId="10080"/>
            <ac:picMk id="5" creationId="{07E69B98-8392-F76B-F40B-53F206FFBB86}"/>
          </ac:picMkLst>
        </pc:picChg>
        <pc:picChg chg="add mod">
          <ac:chgData name="Talkar, Simi" userId="f9ca686a-e038-4348-9d59-6a1643d7cf1a" providerId="ADAL" clId="{4EB81CE6-2C75-4981-A89D-EF5D6C475E31}" dt="2023-08-04T23:57:22.636" v="6299" actId="14100"/>
          <ac:picMkLst>
            <pc:docMk/>
            <pc:sldMk cId="791829904" sldId="10080"/>
            <ac:picMk id="5" creationId="{9FA47148-FD4C-15BB-4880-DE5C5023DAC9}"/>
          </ac:picMkLst>
        </pc:picChg>
        <pc:picChg chg="del">
          <ac:chgData name="Talkar, Simi" userId="f9ca686a-e038-4348-9d59-6a1643d7cf1a" providerId="ADAL" clId="{4EB81CE6-2C75-4981-A89D-EF5D6C475E31}" dt="2023-07-19T22:29:26.687" v="2070" actId="478"/>
          <ac:picMkLst>
            <pc:docMk/>
            <pc:sldMk cId="791829904" sldId="10080"/>
            <ac:picMk id="6" creationId="{E4853128-2A25-42B8-86EC-1876B39FEC8D}"/>
          </ac:picMkLst>
        </pc:picChg>
        <pc:picChg chg="del">
          <ac:chgData name="Talkar, Simi" userId="f9ca686a-e038-4348-9d59-6a1643d7cf1a" providerId="ADAL" clId="{4EB81CE6-2C75-4981-A89D-EF5D6C475E31}" dt="2023-07-19T22:29:28.343" v="2071" actId="478"/>
          <ac:picMkLst>
            <pc:docMk/>
            <pc:sldMk cId="791829904" sldId="10080"/>
            <ac:picMk id="7" creationId="{977C2F25-B8F5-4097-AE22-AB0F39B0A09F}"/>
          </ac:picMkLst>
        </pc:picChg>
        <pc:picChg chg="del mod">
          <ac:chgData name="Talkar, Simi" userId="f9ca686a-e038-4348-9d59-6a1643d7cf1a" providerId="ADAL" clId="{4EB81CE6-2C75-4981-A89D-EF5D6C475E31}" dt="2023-07-19T22:28:49.111" v="2058" actId="478"/>
          <ac:picMkLst>
            <pc:docMk/>
            <pc:sldMk cId="791829904" sldId="10080"/>
            <ac:picMk id="9" creationId="{1018C1B4-C0C7-4185-AAFE-8669F1EBF5AA}"/>
          </ac:picMkLst>
        </pc:picChg>
        <pc:picChg chg="del">
          <ac:chgData name="Talkar, Simi" userId="f9ca686a-e038-4348-9d59-6a1643d7cf1a" providerId="ADAL" clId="{4EB81CE6-2C75-4981-A89D-EF5D6C475E31}" dt="2023-08-04T23:56:03.635" v="6291" actId="478"/>
          <ac:picMkLst>
            <pc:docMk/>
            <pc:sldMk cId="791829904" sldId="10080"/>
            <ac:picMk id="13" creationId="{04BB9DA1-C328-4287-A9E8-E8F36CA04192}"/>
          </ac:picMkLst>
        </pc:picChg>
        <pc:picChg chg="add del mod">
          <ac:chgData name="Talkar, Simi" userId="f9ca686a-e038-4348-9d59-6a1643d7cf1a" providerId="ADAL" clId="{4EB81CE6-2C75-4981-A89D-EF5D6C475E31}" dt="2023-08-04T23:55:59.606" v="6290" actId="478"/>
          <ac:picMkLst>
            <pc:docMk/>
            <pc:sldMk cId="791829904" sldId="10080"/>
            <ac:picMk id="16" creationId="{79C99C40-513A-23D5-CCC7-1997A4A99558}"/>
          </ac:picMkLst>
        </pc:picChg>
      </pc:sldChg>
      <pc:sldChg chg="addSp delSp modSp add del mod">
        <pc:chgData name="Talkar, Simi" userId="f9ca686a-e038-4348-9d59-6a1643d7cf1a" providerId="ADAL" clId="{4EB81CE6-2C75-4981-A89D-EF5D6C475E31}" dt="2023-08-02T02:33:39.022" v="3777" actId="47"/>
        <pc:sldMkLst>
          <pc:docMk/>
          <pc:sldMk cId="2081734101" sldId="10081"/>
        </pc:sldMkLst>
        <pc:spChg chg="del">
          <ac:chgData name="Talkar, Simi" userId="f9ca686a-e038-4348-9d59-6a1643d7cf1a" providerId="ADAL" clId="{4EB81CE6-2C75-4981-A89D-EF5D6C475E31}" dt="2023-07-19T22:39:12.458" v="2132" actId="478"/>
          <ac:spMkLst>
            <pc:docMk/>
            <pc:sldMk cId="2081734101" sldId="10081"/>
            <ac:spMk id="3" creationId="{2666E4AC-E483-4DF7-800B-0B4551DACB3F}"/>
          </ac:spMkLst>
        </pc:spChg>
        <pc:spChg chg="del">
          <ac:chgData name="Talkar, Simi" userId="f9ca686a-e038-4348-9d59-6a1643d7cf1a" providerId="ADAL" clId="{4EB81CE6-2C75-4981-A89D-EF5D6C475E31}" dt="2023-07-19T22:35:21.136" v="2077" actId="478"/>
          <ac:spMkLst>
            <pc:docMk/>
            <pc:sldMk cId="2081734101" sldId="10081"/>
            <ac:spMk id="5" creationId="{520C2E22-DD4A-44D2-9C04-586F4D4CD547}"/>
          </ac:spMkLst>
        </pc:spChg>
        <pc:spChg chg="del">
          <ac:chgData name="Talkar, Simi" userId="f9ca686a-e038-4348-9d59-6a1643d7cf1a" providerId="ADAL" clId="{4EB81CE6-2C75-4981-A89D-EF5D6C475E31}" dt="2023-07-19T22:35:15.825" v="2076" actId="478"/>
          <ac:spMkLst>
            <pc:docMk/>
            <pc:sldMk cId="2081734101" sldId="10081"/>
            <ac:spMk id="6" creationId="{34FF3996-BB86-AF4C-B904-58AE1D008667}"/>
          </ac:spMkLst>
        </pc:spChg>
        <pc:spChg chg="del">
          <ac:chgData name="Talkar, Simi" userId="f9ca686a-e038-4348-9d59-6a1643d7cf1a" providerId="ADAL" clId="{4EB81CE6-2C75-4981-A89D-EF5D6C475E31}" dt="2023-07-19T22:35:31.949" v="2079" actId="478"/>
          <ac:spMkLst>
            <pc:docMk/>
            <pc:sldMk cId="2081734101" sldId="10081"/>
            <ac:spMk id="7" creationId="{98BC9BD2-3A85-4BF9-8158-3EC661205062}"/>
          </ac:spMkLst>
        </pc:spChg>
        <pc:spChg chg="del">
          <ac:chgData name="Talkar, Simi" userId="f9ca686a-e038-4348-9d59-6a1643d7cf1a" providerId="ADAL" clId="{4EB81CE6-2C75-4981-A89D-EF5D6C475E31}" dt="2023-07-19T22:38:10.503" v="2121" actId="478"/>
          <ac:spMkLst>
            <pc:docMk/>
            <pc:sldMk cId="2081734101" sldId="10081"/>
            <ac:spMk id="8" creationId="{45376C81-4506-470E-872D-F44E4F24B34A}"/>
          </ac:spMkLst>
        </pc:spChg>
        <pc:spChg chg="del">
          <ac:chgData name="Talkar, Simi" userId="f9ca686a-e038-4348-9d59-6a1643d7cf1a" providerId="ADAL" clId="{4EB81CE6-2C75-4981-A89D-EF5D6C475E31}" dt="2023-07-19T22:35:49.157" v="2084" actId="478"/>
          <ac:spMkLst>
            <pc:docMk/>
            <pc:sldMk cId="2081734101" sldId="10081"/>
            <ac:spMk id="9" creationId="{46E25C6E-652A-48DA-A35D-5B730D1FE392}"/>
          </ac:spMkLst>
        </pc:spChg>
        <pc:spChg chg="del mod">
          <ac:chgData name="Talkar, Simi" userId="f9ca686a-e038-4348-9d59-6a1643d7cf1a" providerId="ADAL" clId="{4EB81CE6-2C75-4981-A89D-EF5D6C475E31}" dt="2023-07-19T22:38:27.211" v="2124" actId="478"/>
          <ac:spMkLst>
            <pc:docMk/>
            <pc:sldMk cId="2081734101" sldId="10081"/>
            <ac:spMk id="10" creationId="{B4BE3350-56A9-45BF-91B1-AF530B115DF4}"/>
          </ac:spMkLst>
        </pc:spChg>
        <pc:spChg chg="del">
          <ac:chgData name="Talkar, Simi" userId="f9ca686a-e038-4348-9d59-6a1643d7cf1a" providerId="ADAL" clId="{4EB81CE6-2C75-4981-A89D-EF5D6C475E31}" dt="2023-07-19T22:35:39.028" v="2081" actId="478"/>
          <ac:spMkLst>
            <pc:docMk/>
            <pc:sldMk cId="2081734101" sldId="10081"/>
            <ac:spMk id="11" creationId="{96CBE52B-BAC2-4EAE-B1C8-0A7FF314807F}"/>
          </ac:spMkLst>
        </pc:spChg>
        <pc:spChg chg="del">
          <ac:chgData name="Talkar, Simi" userId="f9ca686a-e038-4348-9d59-6a1643d7cf1a" providerId="ADAL" clId="{4EB81CE6-2C75-4981-A89D-EF5D6C475E31}" dt="2023-07-19T22:38:29.217" v="2125" actId="478"/>
          <ac:spMkLst>
            <pc:docMk/>
            <pc:sldMk cId="2081734101" sldId="10081"/>
            <ac:spMk id="12" creationId="{F35070FE-6ACD-4540-B8CC-463916F60E79}"/>
          </ac:spMkLst>
        </pc:spChg>
        <pc:spChg chg="del">
          <ac:chgData name="Talkar, Simi" userId="f9ca686a-e038-4348-9d59-6a1643d7cf1a" providerId="ADAL" clId="{4EB81CE6-2C75-4981-A89D-EF5D6C475E31}" dt="2023-07-19T22:35:43.854" v="2082" actId="478"/>
          <ac:spMkLst>
            <pc:docMk/>
            <pc:sldMk cId="2081734101" sldId="10081"/>
            <ac:spMk id="13" creationId="{B5EE60B5-991D-42AE-9AAD-44A8F238960A}"/>
          </ac:spMkLst>
        </pc:spChg>
        <pc:spChg chg="del">
          <ac:chgData name="Talkar, Simi" userId="f9ca686a-e038-4348-9d59-6a1643d7cf1a" providerId="ADAL" clId="{4EB81CE6-2C75-4981-A89D-EF5D6C475E31}" dt="2023-07-19T22:38:31.529" v="2126" actId="478"/>
          <ac:spMkLst>
            <pc:docMk/>
            <pc:sldMk cId="2081734101" sldId="10081"/>
            <ac:spMk id="14" creationId="{DD3CAF63-A107-426A-937B-C30394305270}"/>
          </ac:spMkLst>
        </pc:spChg>
        <pc:spChg chg="del">
          <ac:chgData name="Talkar, Simi" userId="f9ca686a-e038-4348-9d59-6a1643d7cf1a" providerId="ADAL" clId="{4EB81CE6-2C75-4981-A89D-EF5D6C475E31}" dt="2023-07-19T22:35:52.986" v="2085" actId="478"/>
          <ac:spMkLst>
            <pc:docMk/>
            <pc:sldMk cId="2081734101" sldId="10081"/>
            <ac:spMk id="15" creationId="{2332A0AD-2D4A-436B-8264-246AA2AAF328}"/>
          </ac:spMkLst>
        </pc:spChg>
        <pc:spChg chg="del mod">
          <ac:chgData name="Talkar, Simi" userId="f9ca686a-e038-4348-9d59-6a1643d7cf1a" providerId="ADAL" clId="{4EB81CE6-2C75-4981-A89D-EF5D6C475E31}" dt="2023-07-19T22:37:49.177" v="2117" actId="478"/>
          <ac:spMkLst>
            <pc:docMk/>
            <pc:sldMk cId="2081734101" sldId="10081"/>
            <ac:spMk id="16" creationId="{6ADF3838-DFEA-4F1B-B0F2-81A0B8B87278}"/>
          </ac:spMkLst>
        </pc:spChg>
        <pc:spChg chg="del">
          <ac:chgData name="Talkar, Simi" userId="f9ca686a-e038-4348-9d59-6a1643d7cf1a" providerId="ADAL" clId="{4EB81CE6-2C75-4981-A89D-EF5D6C475E31}" dt="2023-07-19T22:36:03.326" v="2087" actId="478"/>
          <ac:spMkLst>
            <pc:docMk/>
            <pc:sldMk cId="2081734101" sldId="10081"/>
            <ac:spMk id="17" creationId="{C9D83348-71DF-40F4-A169-C2C94217782D}"/>
          </ac:spMkLst>
        </pc:spChg>
        <pc:spChg chg="add del mod">
          <ac:chgData name="Talkar, Simi" userId="f9ca686a-e038-4348-9d59-6a1643d7cf1a" providerId="ADAL" clId="{4EB81CE6-2C75-4981-A89D-EF5D6C475E31}" dt="2023-07-19T22:35:24.552" v="2078" actId="478"/>
          <ac:spMkLst>
            <pc:docMk/>
            <pc:sldMk cId="2081734101" sldId="10081"/>
            <ac:spMk id="18" creationId="{41C3F5B0-9116-6B3B-FB2E-1A6ED4D7D74B}"/>
          </ac:spMkLst>
        </pc:spChg>
        <pc:spChg chg="del">
          <ac:chgData name="Talkar, Simi" userId="f9ca686a-e038-4348-9d59-6a1643d7cf1a" providerId="ADAL" clId="{4EB81CE6-2C75-4981-A89D-EF5D6C475E31}" dt="2023-07-19T22:36:06.231" v="2088" actId="478"/>
          <ac:spMkLst>
            <pc:docMk/>
            <pc:sldMk cId="2081734101" sldId="10081"/>
            <ac:spMk id="20" creationId="{2AAD595F-B209-4CB9-B5EF-E594F5DBFA3E}"/>
          </ac:spMkLst>
        </pc:spChg>
        <pc:spChg chg="del mod">
          <ac:chgData name="Talkar, Simi" userId="f9ca686a-e038-4348-9d59-6a1643d7cf1a" providerId="ADAL" clId="{4EB81CE6-2C75-4981-A89D-EF5D6C475E31}" dt="2023-07-19T22:36:50.800" v="2098" actId="478"/>
          <ac:spMkLst>
            <pc:docMk/>
            <pc:sldMk cId="2081734101" sldId="10081"/>
            <ac:spMk id="21" creationId="{7B7E5E1D-9035-4CB5-9D72-16D2B1951929}"/>
          </ac:spMkLst>
        </pc:spChg>
        <pc:spChg chg="del">
          <ac:chgData name="Talkar, Simi" userId="f9ca686a-e038-4348-9d59-6a1643d7cf1a" providerId="ADAL" clId="{4EB81CE6-2C75-4981-A89D-EF5D6C475E31}" dt="2023-07-19T22:36:48.992" v="2097" actId="478"/>
          <ac:spMkLst>
            <pc:docMk/>
            <pc:sldMk cId="2081734101" sldId="10081"/>
            <ac:spMk id="22" creationId="{7DC519EF-0DEA-4E82-A82A-7743D04913C7}"/>
          </ac:spMkLst>
        </pc:spChg>
        <pc:spChg chg="del">
          <ac:chgData name="Talkar, Simi" userId="f9ca686a-e038-4348-9d59-6a1643d7cf1a" providerId="ADAL" clId="{4EB81CE6-2C75-4981-A89D-EF5D6C475E31}" dt="2023-07-19T22:38:03.304" v="2119" actId="478"/>
          <ac:spMkLst>
            <pc:docMk/>
            <pc:sldMk cId="2081734101" sldId="10081"/>
            <ac:spMk id="23" creationId="{54E7E385-4B34-4486-9F06-DCC28B1B420A}"/>
          </ac:spMkLst>
        </pc:spChg>
        <pc:spChg chg="del">
          <ac:chgData name="Talkar, Simi" userId="f9ca686a-e038-4348-9d59-6a1643d7cf1a" providerId="ADAL" clId="{4EB81CE6-2C75-4981-A89D-EF5D6C475E31}" dt="2023-07-19T22:38:05.113" v="2120" actId="478"/>
          <ac:spMkLst>
            <pc:docMk/>
            <pc:sldMk cId="2081734101" sldId="10081"/>
            <ac:spMk id="24" creationId="{77A08DEF-45F4-4B52-928F-68DBEF9B81F2}"/>
          </ac:spMkLst>
        </pc:spChg>
        <pc:spChg chg="del">
          <ac:chgData name="Talkar, Simi" userId="f9ca686a-e038-4348-9d59-6a1643d7cf1a" providerId="ADAL" clId="{4EB81CE6-2C75-4981-A89D-EF5D6C475E31}" dt="2023-07-19T22:36:38.110" v="2095" actId="478"/>
          <ac:spMkLst>
            <pc:docMk/>
            <pc:sldMk cId="2081734101" sldId="10081"/>
            <ac:spMk id="25" creationId="{B1F2E252-8F58-71A6-1824-ACFB3C7BB15C}"/>
          </ac:spMkLst>
        </pc:spChg>
        <pc:spChg chg="del">
          <ac:chgData name="Talkar, Simi" userId="f9ca686a-e038-4348-9d59-6a1643d7cf1a" providerId="ADAL" clId="{4EB81CE6-2C75-4981-A89D-EF5D6C475E31}" dt="2023-07-19T22:36:34.066" v="2094" actId="478"/>
          <ac:spMkLst>
            <pc:docMk/>
            <pc:sldMk cId="2081734101" sldId="10081"/>
            <ac:spMk id="26" creationId="{75317BE5-44F4-1B32-2BC5-AF1496F98826}"/>
          </ac:spMkLst>
        </pc:spChg>
        <pc:spChg chg="del">
          <ac:chgData name="Talkar, Simi" userId="f9ca686a-e038-4348-9d59-6a1643d7cf1a" providerId="ADAL" clId="{4EB81CE6-2C75-4981-A89D-EF5D6C475E31}" dt="2023-07-19T22:36:22.757" v="2092" actId="478"/>
          <ac:spMkLst>
            <pc:docMk/>
            <pc:sldMk cId="2081734101" sldId="10081"/>
            <ac:spMk id="27" creationId="{08E8A62C-8012-92E2-DEFC-83204D4BE1E0}"/>
          </ac:spMkLst>
        </pc:spChg>
        <pc:spChg chg="add del mod">
          <ac:chgData name="Talkar, Simi" userId="f9ca686a-e038-4348-9d59-6a1643d7cf1a" providerId="ADAL" clId="{4EB81CE6-2C75-4981-A89D-EF5D6C475E31}" dt="2023-07-19T22:35:34.198" v="2080" actId="478"/>
          <ac:spMkLst>
            <pc:docMk/>
            <pc:sldMk cId="2081734101" sldId="10081"/>
            <ac:spMk id="28" creationId="{4B6796E2-4E54-3F8B-5986-6FEA6BE57569}"/>
          </ac:spMkLst>
        </pc:spChg>
        <pc:spChg chg="mod">
          <ac:chgData name="Talkar, Simi" userId="f9ca686a-e038-4348-9d59-6a1643d7cf1a" providerId="ADAL" clId="{4EB81CE6-2C75-4981-A89D-EF5D6C475E31}" dt="2023-07-19T22:37:20.256" v="2113" actId="14100"/>
          <ac:spMkLst>
            <pc:docMk/>
            <pc:sldMk cId="2081734101" sldId="10081"/>
            <ac:spMk id="29" creationId="{11769B7C-2D67-2B1C-55AD-A6A4DF1A6D7D}"/>
          </ac:spMkLst>
        </pc:spChg>
        <pc:spChg chg="add del mod">
          <ac:chgData name="Talkar, Simi" userId="f9ca686a-e038-4348-9d59-6a1643d7cf1a" providerId="ADAL" clId="{4EB81CE6-2C75-4981-A89D-EF5D6C475E31}" dt="2023-07-19T22:35:46.115" v="2083" actId="478"/>
          <ac:spMkLst>
            <pc:docMk/>
            <pc:sldMk cId="2081734101" sldId="10081"/>
            <ac:spMk id="31" creationId="{6CF88147-F086-F459-D13B-C4ABFA125864}"/>
          </ac:spMkLst>
        </pc:spChg>
        <pc:spChg chg="add del mod">
          <ac:chgData name="Talkar, Simi" userId="f9ca686a-e038-4348-9d59-6a1643d7cf1a" providerId="ADAL" clId="{4EB81CE6-2C75-4981-A89D-EF5D6C475E31}" dt="2023-07-19T22:36:00.040" v="2086" actId="478"/>
          <ac:spMkLst>
            <pc:docMk/>
            <pc:sldMk cId="2081734101" sldId="10081"/>
            <ac:spMk id="33" creationId="{02030111-2697-E794-29A6-2744C8F08319}"/>
          </ac:spMkLst>
        </pc:spChg>
        <pc:spChg chg="add del mod">
          <ac:chgData name="Talkar, Simi" userId="f9ca686a-e038-4348-9d59-6a1643d7cf1a" providerId="ADAL" clId="{4EB81CE6-2C75-4981-A89D-EF5D6C475E31}" dt="2023-07-19T22:36:15.529" v="2090" actId="478"/>
          <ac:spMkLst>
            <pc:docMk/>
            <pc:sldMk cId="2081734101" sldId="10081"/>
            <ac:spMk id="35" creationId="{133765F6-E4CE-2998-F599-475BF1799D75}"/>
          </ac:spMkLst>
        </pc:spChg>
        <pc:spChg chg="add del mod">
          <ac:chgData name="Talkar, Simi" userId="f9ca686a-e038-4348-9d59-6a1643d7cf1a" providerId="ADAL" clId="{4EB81CE6-2C75-4981-A89D-EF5D6C475E31}" dt="2023-07-19T22:37:22.562" v="2114" actId="478"/>
          <ac:spMkLst>
            <pc:docMk/>
            <pc:sldMk cId="2081734101" sldId="10081"/>
            <ac:spMk id="37" creationId="{780FCDF7-9F9B-6BBF-94B0-042DF5B7792C}"/>
          </ac:spMkLst>
        </pc:spChg>
        <pc:spChg chg="add del mod">
          <ac:chgData name="Talkar, Simi" userId="f9ca686a-e038-4348-9d59-6a1643d7cf1a" providerId="ADAL" clId="{4EB81CE6-2C75-4981-A89D-EF5D6C475E31}" dt="2023-07-19T22:37:27.418" v="2115" actId="478"/>
          <ac:spMkLst>
            <pc:docMk/>
            <pc:sldMk cId="2081734101" sldId="10081"/>
            <ac:spMk id="39" creationId="{DA7CCDA4-879D-A88A-0A10-492B6CCFE897}"/>
          </ac:spMkLst>
        </pc:spChg>
        <pc:spChg chg="add del mod">
          <ac:chgData name="Talkar, Simi" userId="f9ca686a-e038-4348-9d59-6a1643d7cf1a" providerId="ADAL" clId="{4EB81CE6-2C75-4981-A89D-EF5D6C475E31}" dt="2023-07-19T22:37:59.194" v="2118" actId="478"/>
          <ac:spMkLst>
            <pc:docMk/>
            <pc:sldMk cId="2081734101" sldId="10081"/>
            <ac:spMk id="41" creationId="{429953D5-D2B5-E8C8-941E-8DDE39069EBF}"/>
          </ac:spMkLst>
        </pc:spChg>
        <pc:spChg chg="add del mod">
          <ac:chgData name="Talkar, Simi" userId="f9ca686a-e038-4348-9d59-6a1643d7cf1a" providerId="ADAL" clId="{4EB81CE6-2C75-4981-A89D-EF5D6C475E31}" dt="2023-07-19T22:39:05.034" v="2131" actId="478"/>
          <ac:spMkLst>
            <pc:docMk/>
            <pc:sldMk cId="2081734101" sldId="10081"/>
            <ac:spMk id="43" creationId="{C85B7C20-BCC6-B47A-2E67-D0218C26806C}"/>
          </ac:spMkLst>
        </pc:spChg>
        <pc:spChg chg="add del mod">
          <ac:chgData name="Talkar, Simi" userId="f9ca686a-e038-4348-9d59-6a1643d7cf1a" providerId="ADAL" clId="{4EB81CE6-2C75-4981-A89D-EF5D6C475E31}" dt="2023-07-19T22:38:34.257" v="2127" actId="478"/>
          <ac:spMkLst>
            <pc:docMk/>
            <pc:sldMk cId="2081734101" sldId="10081"/>
            <ac:spMk id="45" creationId="{B66B3E60-E80E-3DFA-CBCA-FF5CB8E2B3EF}"/>
          </ac:spMkLst>
        </pc:spChg>
        <pc:spChg chg="add del mod">
          <ac:chgData name="Talkar, Simi" userId="f9ca686a-e038-4348-9d59-6a1643d7cf1a" providerId="ADAL" clId="{4EB81CE6-2C75-4981-A89D-EF5D6C475E31}" dt="2023-07-19T22:38:49.161" v="2129" actId="478"/>
          <ac:spMkLst>
            <pc:docMk/>
            <pc:sldMk cId="2081734101" sldId="10081"/>
            <ac:spMk id="47" creationId="{080E0954-A07D-85AE-D16E-CCCE6245D400}"/>
          </ac:spMkLst>
        </pc:spChg>
        <pc:spChg chg="add del mod">
          <ac:chgData name="Talkar, Simi" userId="f9ca686a-e038-4348-9d59-6a1643d7cf1a" providerId="ADAL" clId="{4EB81CE6-2C75-4981-A89D-EF5D6C475E31}" dt="2023-07-19T22:39:18.725" v="2134" actId="478"/>
          <ac:spMkLst>
            <pc:docMk/>
            <pc:sldMk cId="2081734101" sldId="10081"/>
            <ac:spMk id="49" creationId="{F99FA810-4F54-350D-177E-DD12F12FF3E8}"/>
          </ac:spMkLst>
        </pc:spChg>
      </pc:sldChg>
      <pc:sldChg chg="addSp delSp modSp add mod">
        <pc:chgData name="Talkar, Simi" userId="f9ca686a-e038-4348-9d59-6a1643d7cf1a" providerId="ADAL" clId="{4EB81CE6-2C75-4981-A89D-EF5D6C475E31}" dt="2023-07-22T15:15:18.052" v="2158" actId="14100"/>
        <pc:sldMkLst>
          <pc:docMk/>
          <pc:sldMk cId="1738699274" sldId="10082"/>
        </pc:sldMkLst>
        <pc:spChg chg="mod">
          <ac:chgData name="Talkar, Simi" userId="f9ca686a-e038-4348-9d59-6a1643d7cf1a" providerId="ADAL" clId="{4EB81CE6-2C75-4981-A89D-EF5D6C475E31}" dt="2023-07-22T15:15:12.451" v="2155" actId="20577"/>
          <ac:spMkLst>
            <pc:docMk/>
            <pc:sldMk cId="1738699274" sldId="10082"/>
            <ac:spMk id="2" creationId="{785DD083-17E0-4278-90E0-31DAC452B61A}"/>
          </ac:spMkLst>
        </pc:spChg>
        <pc:picChg chg="add mod">
          <ac:chgData name="Talkar, Simi" userId="f9ca686a-e038-4348-9d59-6a1643d7cf1a" providerId="ADAL" clId="{4EB81CE6-2C75-4981-A89D-EF5D6C475E31}" dt="2023-07-22T15:15:18.052" v="2158" actId="14100"/>
          <ac:picMkLst>
            <pc:docMk/>
            <pc:sldMk cId="1738699274" sldId="10082"/>
            <ac:picMk id="4" creationId="{7C854EFE-98BC-D9BB-8A64-25EB280208F9}"/>
          </ac:picMkLst>
        </pc:picChg>
        <pc:picChg chg="del">
          <ac:chgData name="Talkar, Simi" userId="f9ca686a-e038-4348-9d59-6a1643d7cf1a" providerId="ADAL" clId="{4EB81CE6-2C75-4981-A89D-EF5D6C475E31}" dt="2023-07-22T15:15:03.677" v="2137" actId="478"/>
          <ac:picMkLst>
            <pc:docMk/>
            <pc:sldMk cId="1738699274" sldId="10082"/>
            <ac:picMk id="8" creationId="{B4969B36-58C2-A1AA-DC9F-712C2D4206DD}"/>
          </ac:picMkLst>
        </pc:picChg>
        <pc:picChg chg="del">
          <ac:chgData name="Talkar, Simi" userId="f9ca686a-e038-4348-9d59-6a1643d7cf1a" providerId="ADAL" clId="{4EB81CE6-2C75-4981-A89D-EF5D6C475E31}" dt="2023-07-22T15:15:14.404" v="2156" actId="478"/>
          <ac:picMkLst>
            <pc:docMk/>
            <pc:sldMk cId="1738699274" sldId="10082"/>
            <ac:picMk id="11" creationId="{C18E540B-992A-2128-4B89-8ACC2EE69ECB}"/>
          </ac:picMkLst>
        </pc:picChg>
      </pc:sldChg>
      <pc:sldChg chg="modSp add del mod">
        <pc:chgData name="Talkar, Simi" userId="f9ca686a-e038-4348-9d59-6a1643d7cf1a" providerId="ADAL" clId="{4EB81CE6-2C75-4981-A89D-EF5D6C475E31}" dt="2023-08-02T01:55:56.783" v="2846" actId="47"/>
        <pc:sldMkLst>
          <pc:docMk/>
          <pc:sldMk cId="632163078" sldId="10083"/>
        </pc:sldMkLst>
        <pc:spChg chg="mod">
          <ac:chgData name="Talkar, Simi" userId="f9ca686a-e038-4348-9d59-6a1643d7cf1a" providerId="ADAL" clId="{4EB81CE6-2C75-4981-A89D-EF5D6C475E31}" dt="2023-07-28T16:39:42.581" v="2207" actId="20577"/>
          <ac:spMkLst>
            <pc:docMk/>
            <pc:sldMk cId="632163078" sldId="10083"/>
            <ac:spMk id="3" creationId="{DB7A7510-F10A-4E8D-A1FA-5B33B22821A9}"/>
          </ac:spMkLst>
        </pc:spChg>
        <pc:spChg chg="mod">
          <ac:chgData name="Talkar, Simi" userId="f9ca686a-e038-4348-9d59-6a1643d7cf1a" providerId="ADAL" clId="{4EB81CE6-2C75-4981-A89D-EF5D6C475E31}" dt="2023-08-02T01:55:54.211" v="2845" actId="21"/>
          <ac:spMkLst>
            <pc:docMk/>
            <pc:sldMk cId="632163078" sldId="10083"/>
            <ac:spMk id="4" creationId="{08B99C93-366C-4B9E-97B8-3CE6EDAE235B}"/>
          </ac:spMkLst>
        </pc:spChg>
      </pc:sldChg>
      <pc:sldChg chg="addSp delSp modSp add mod ord">
        <pc:chgData name="Talkar, Simi" userId="f9ca686a-e038-4348-9d59-6a1643d7cf1a" providerId="ADAL" clId="{4EB81CE6-2C75-4981-A89D-EF5D6C475E31}" dt="2023-08-04T18:19:34.470" v="5494"/>
        <pc:sldMkLst>
          <pc:docMk/>
          <pc:sldMk cId="601339856" sldId="10084"/>
        </pc:sldMkLst>
        <pc:spChg chg="mod">
          <ac:chgData name="Talkar, Simi" userId="f9ca686a-e038-4348-9d59-6a1643d7cf1a" providerId="ADAL" clId="{4EB81CE6-2C75-4981-A89D-EF5D6C475E31}" dt="2023-08-04T17:05:30.183" v="4611" actId="20577"/>
          <ac:spMkLst>
            <pc:docMk/>
            <pc:sldMk cId="601339856" sldId="10084"/>
            <ac:spMk id="2" creationId="{67F746BD-C8C4-4669-84E9-C63133105207}"/>
          </ac:spMkLst>
        </pc:spChg>
        <pc:spChg chg="del">
          <ac:chgData name="Talkar, Simi" userId="f9ca686a-e038-4348-9d59-6a1643d7cf1a" providerId="ADAL" clId="{4EB81CE6-2C75-4981-A89D-EF5D6C475E31}" dt="2023-08-02T01:48:29.383" v="2689" actId="478"/>
          <ac:spMkLst>
            <pc:docMk/>
            <pc:sldMk cId="601339856" sldId="10084"/>
            <ac:spMk id="3" creationId="{2666E4AC-E483-4DF7-800B-0B4551DACB3F}"/>
          </ac:spMkLst>
        </pc:spChg>
        <pc:spChg chg="mod">
          <ac:chgData name="Talkar, Simi" userId="f9ca686a-e038-4348-9d59-6a1643d7cf1a" providerId="ADAL" clId="{4EB81CE6-2C75-4981-A89D-EF5D6C475E31}" dt="2023-08-02T01:49:37.762" v="2744" actId="1076"/>
          <ac:spMkLst>
            <pc:docMk/>
            <pc:sldMk cId="601339856" sldId="10084"/>
            <ac:spMk id="5" creationId="{520C2E22-DD4A-44D2-9C04-586F4D4CD547}"/>
          </ac:spMkLst>
        </pc:spChg>
        <pc:spChg chg="del mod">
          <ac:chgData name="Talkar, Simi" userId="f9ca686a-e038-4348-9d59-6a1643d7cf1a" providerId="ADAL" clId="{4EB81CE6-2C75-4981-A89D-EF5D6C475E31}" dt="2023-08-02T01:48:45.846" v="2727"/>
          <ac:spMkLst>
            <pc:docMk/>
            <pc:sldMk cId="601339856" sldId="10084"/>
            <ac:spMk id="6" creationId="{34FF3996-BB86-AF4C-B904-58AE1D008667}"/>
          </ac:spMkLst>
        </pc:spChg>
        <pc:spChg chg="mod">
          <ac:chgData name="Talkar, Simi" userId="f9ca686a-e038-4348-9d59-6a1643d7cf1a" providerId="ADAL" clId="{4EB81CE6-2C75-4981-A89D-EF5D6C475E31}" dt="2023-08-04T16:32:48.159" v="4097" actId="115"/>
          <ac:spMkLst>
            <pc:docMk/>
            <pc:sldMk cId="601339856" sldId="10084"/>
            <ac:spMk id="7" creationId="{98BC9BD2-3A85-4BF9-8158-3EC661205062}"/>
          </ac:spMkLst>
        </pc:spChg>
        <pc:spChg chg="del mod">
          <ac:chgData name="Talkar, Simi" userId="f9ca686a-e038-4348-9d59-6a1643d7cf1a" providerId="ADAL" clId="{4EB81CE6-2C75-4981-A89D-EF5D6C475E31}" dt="2023-08-02T01:50:02.629" v="2752" actId="478"/>
          <ac:spMkLst>
            <pc:docMk/>
            <pc:sldMk cId="601339856" sldId="10084"/>
            <ac:spMk id="8" creationId="{45376C81-4506-470E-872D-F44E4F24B34A}"/>
          </ac:spMkLst>
        </pc:spChg>
        <pc:spChg chg="mod">
          <ac:chgData name="Talkar, Simi" userId="f9ca686a-e038-4348-9d59-6a1643d7cf1a" providerId="ADAL" clId="{4EB81CE6-2C75-4981-A89D-EF5D6C475E31}" dt="2023-08-02T02:06:29.933" v="3115" actId="14100"/>
          <ac:spMkLst>
            <pc:docMk/>
            <pc:sldMk cId="601339856" sldId="10084"/>
            <ac:spMk id="9" creationId="{46E25C6E-652A-48DA-A35D-5B730D1FE392}"/>
          </ac:spMkLst>
        </pc:spChg>
        <pc:spChg chg="mod">
          <ac:chgData name="Talkar, Simi" userId="f9ca686a-e038-4348-9d59-6a1643d7cf1a" providerId="ADAL" clId="{4EB81CE6-2C75-4981-A89D-EF5D6C475E31}" dt="2023-08-02T02:07:13.098" v="3148" actId="20577"/>
          <ac:spMkLst>
            <pc:docMk/>
            <pc:sldMk cId="601339856" sldId="10084"/>
            <ac:spMk id="10" creationId="{B4BE3350-56A9-45BF-91B1-AF530B115DF4}"/>
          </ac:spMkLst>
        </pc:spChg>
        <pc:spChg chg="del mod">
          <ac:chgData name="Talkar, Simi" userId="f9ca686a-e038-4348-9d59-6a1643d7cf1a" providerId="ADAL" clId="{4EB81CE6-2C75-4981-A89D-EF5D6C475E31}" dt="2023-08-02T02:05:05.157" v="3018" actId="478"/>
          <ac:spMkLst>
            <pc:docMk/>
            <pc:sldMk cId="601339856" sldId="10084"/>
            <ac:spMk id="11" creationId="{96CBE52B-BAC2-4EAE-B1C8-0A7FF314807F}"/>
          </ac:spMkLst>
        </pc:spChg>
        <pc:spChg chg="mod">
          <ac:chgData name="Talkar, Simi" userId="f9ca686a-e038-4348-9d59-6a1643d7cf1a" providerId="ADAL" clId="{4EB81CE6-2C75-4981-A89D-EF5D6C475E31}" dt="2023-08-02T02:07:25.880" v="3151" actId="1076"/>
          <ac:spMkLst>
            <pc:docMk/>
            <pc:sldMk cId="601339856" sldId="10084"/>
            <ac:spMk id="12" creationId="{F35070FE-6ACD-4540-B8CC-463916F60E79}"/>
          </ac:spMkLst>
        </pc:spChg>
        <pc:spChg chg="mod">
          <ac:chgData name="Talkar, Simi" userId="f9ca686a-e038-4348-9d59-6a1643d7cf1a" providerId="ADAL" clId="{4EB81CE6-2C75-4981-A89D-EF5D6C475E31}" dt="2023-08-02T02:12:23.650" v="3299" actId="21"/>
          <ac:spMkLst>
            <pc:docMk/>
            <pc:sldMk cId="601339856" sldId="10084"/>
            <ac:spMk id="13" creationId="{B5EE60B5-991D-42AE-9AAD-44A8F238960A}"/>
          </ac:spMkLst>
        </pc:spChg>
        <pc:spChg chg="mod">
          <ac:chgData name="Talkar, Simi" userId="f9ca686a-e038-4348-9d59-6a1643d7cf1a" providerId="ADAL" clId="{4EB81CE6-2C75-4981-A89D-EF5D6C475E31}" dt="2023-08-02T02:10:08.186" v="3251" actId="1076"/>
          <ac:spMkLst>
            <pc:docMk/>
            <pc:sldMk cId="601339856" sldId="10084"/>
            <ac:spMk id="14" creationId="{DD3CAF63-A107-426A-937B-C30394305270}"/>
          </ac:spMkLst>
        </pc:spChg>
        <pc:spChg chg="del">
          <ac:chgData name="Talkar, Simi" userId="f9ca686a-e038-4348-9d59-6a1643d7cf1a" providerId="ADAL" clId="{4EB81CE6-2C75-4981-A89D-EF5D6C475E31}" dt="2023-08-02T02:10:12.416" v="3252" actId="478"/>
          <ac:spMkLst>
            <pc:docMk/>
            <pc:sldMk cId="601339856" sldId="10084"/>
            <ac:spMk id="15" creationId="{2332A0AD-2D4A-436B-8264-246AA2AAF328}"/>
          </ac:spMkLst>
        </pc:spChg>
        <pc:spChg chg="del mod">
          <ac:chgData name="Talkar, Simi" userId="f9ca686a-e038-4348-9d59-6a1643d7cf1a" providerId="ADAL" clId="{4EB81CE6-2C75-4981-A89D-EF5D6C475E31}" dt="2023-08-02T02:10:48.761" v="3261" actId="478"/>
          <ac:spMkLst>
            <pc:docMk/>
            <pc:sldMk cId="601339856" sldId="10084"/>
            <ac:spMk id="16" creationId="{6ADF3838-DFEA-4F1B-B0F2-81A0B8B87278}"/>
          </ac:spMkLst>
        </pc:spChg>
        <pc:spChg chg="mod">
          <ac:chgData name="Talkar, Simi" userId="f9ca686a-e038-4348-9d59-6a1643d7cf1a" providerId="ADAL" clId="{4EB81CE6-2C75-4981-A89D-EF5D6C475E31}" dt="2023-08-02T02:14:07.276" v="3415" actId="1076"/>
          <ac:spMkLst>
            <pc:docMk/>
            <pc:sldMk cId="601339856" sldId="10084"/>
            <ac:spMk id="17" creationId="{C9D83348-71DF-40F4-A169-C2C94217782D}"/>
          </ac:spMkLst>
        </pc:spChg>
        <pc:spChg chg="add del mod">
          <ac:chgData name="Talkar, Simi" userId="f9ca686a-e038-4348-9d59-6a1643d7cf1a" providerId="ADAL" clId="{4EB81CE6-2C75-4981-A89D-EF5D6C475E31}" dt="2023-08-02T01:48:45.846" v="2725" actId="478"/>
          <ac:spMkLst>
            <pc:docMk/>
            <pc:sldMk cId="601339856" sldId="10084"/>
            <ac:spMk id="18" creationId="{94D28ABF-4220-3763-A370-01B88D44F89A}"/>
          </ac:spMkLst>
        </pc:spChg>
        <pc:spChg chg="del mod">
          <ac:chgData name="Talkar, Simi" userId="f9ca686a-e038-4348-9d59-6a1643d7cf1a" providerId="ADAL" clId="{4EB81CE6-2C75-4981-A89D-EF5D6C475E31}" dt="2023-08-02T02:10:25.472" v="3255" actId="478"/>
          <ac:spMkLst>
            <pc:docMk/>
            <pc:sldMk cId="601339856" sldId="10084"/>
            <ac:spMk id="20" creationId="{2AAD595F-B209-4CB9-B5EF-E594F5DBFA3E}"/>
          </ac:spMkLst>
        </pc:spChg>
        <pc:spChg chg="del mod">
          <ac:chgData name="Talkar, Simi" userId="f9ca686a-e038-4348-9d59-6a1643d7cf1a" providerId="ADAL" clId="{4EB81CE6-2C75-4981-A89D-EF5D6C475E31}" dt="2023-08-02T01:49:48.651" v="2747" actId="478"/>
          <ac:spMkLst>
            <pc:docMk/>
            <pc:sldMk cId="601339856" sldId="10084"/>
            <ac:spMk id="21" creationId="{7B7E5E1D-9035-4CB5-9D72-16D2B1951929}"/>
          </ac:spMkLst>
        </pc:spChg>
        <pc:spChg chg="del mod">
          <ac:chgData name="Talkar, Simi" userId="f9ca686a-e038-4348-9d59-6a1643d7cf1a" providerId="ADAL" clId="{4EB81CE6-2C75-4981-A89D-EF5D6C475E31}" dt="2023-08-02T01:49:59.446" v="2750" actId="478"/>
          <ac:spMkLst>
            <pc:docMk/>
            <pc:sldMk cId="601339856" sldId="10084"/>
            <ac:spMk id="22" creationId="{7DC519EF-0DEA-4E82-A82A-7743D04913C7}"/>
          </ac:spMkLst>
        </pc:spChg>
        <pc:spChg chg="mod">
          <ac:chgData name="Talkar, Simi" userId="f9ca686a-e038-4348-9d59-6a1643d7cf1a" providerId="ADAL" clId="{4EB81CE6-2C75-4981-A89D-EF5D6C475E31}" dt="2023-08-02T02:14:01.713" v="3414" actId="1076"/>
          <ac:spMkLst>
            <pc:docMk/>
            <pc:sldMk cId="601339856" sldId="10084"/>
            <ac:spMk id="23" creationId="{54E7E385-4B34-4486-9F06-DCC28B1B420A}"/>
          </ac:spMkLst>
        </pc:spChg>
        <pc:spChg chg="del mod">
          <ac:chgData name="Talkar, Simi" userId="f9ca686a-e038-4348-9d59-6a1643d7cf1a" providerId="ADAL" clId="{4EB81CE6-2C75-4981-A89D-EF5D6C475E31}" dt="2023-08-02T02:10:28.268" v="3256" actId="478"/>
          <ac:spMkLst>
            <pc:docMk/>
            <pc:sldMk cId="601339856" sldId="10084"/>
            <ac:spMk id="24" creationId="{77A08DEF-45F4-4B52-928F-68DBEF9B81F2}"/>
          </ac:spMkLst>
        </pc:spChg>
        <pc:spChg chg="mod">
          <ac:chgData name="Talkar, Simi" userId="f9ca686a-e038-4348-9d59-6a1643d7cf1a" providerId="ADAL" clId="{4EB81CE6-2C75-4981-A89D-EF5D6C475E31}" dt="2023-08-02T02:14:07.831" v="3416" actId="1076"/>
          <ac:spMkLst>
            <pc:docMk/>
            <pc:sldMk cId="601339856" sldId="10084"/>
            <ac:spMk id="25" creationId="{B1F2E252-8F58-71A6-1824-ACFB3C7BB15C}"/>
          </ac:spMkLst>
        </pc:spChg>
        <pc:spChg chg="mod">
          <ac:chgData name="Talkar, Simi" userId="f9ca686a-e038-4348-9d59-6a1643d7cf1a" providerId="ADAL" clId="{4EB81CE6-2C75-4981-A89D-EF5D6C475E31}" dt="2023-08-02T02:08:44.318" v="3233" actId="113"/>
          <ac:spMkLst>
            <pc:docMk/>
            <pc:sldMk cId="601339856" sldId="10084"/>
            <ac:spMk id="26" creationId="{75317BE5-44F4-1B32-2BC5-AF1496F98826}"/>
          </ac:spMkLst>
        </pc:spChg>
        <pc:spChg chg="del">
          <ac:chgData name="Talkar, Simi" userId="f9ca686a-e038-4348-9d59-6a1643d7cf1a" providerId="ADAL" clId="{4EB81CE6-2C75-4981-A89D-EF5D6C475E31}" dt="2023-08-02T02:07:45.971" v="3177" actId="478"/>
          <ac:spMkLst>
            <pc:docMk/>
            <pc:sldMk cId="601339856" sldId="10084"/>
            <ac:spMk id="27" creationId="{08E8A62C-8012-92E2-DEFC-83204D4BE1E0}"/>
          </ac:spMkLst>
        </pc:spChg>
        <pc:spChg chg="add del mod">
          <ac:chgData name="Talkar, Simi" userId="f9ca686a-e038-4348-9d59-6a1643d7cf1a" providerId="ADAL" clId="{4EB81CE6-2C75-4981-A89D-EF5D6C475E31}" dt="2023-08-02T01:50:10.275" v="2754" actId="478"/>
          <ac:spMkLst>
            <pc:docMk/>
            <pc:sldMk cId="601339856" sldId="10084"/>
            <ac:spMk id="28" creationId="{B179BEB9-131A-1561-111E-A994C18DF0D8}"/>
          </ac:spMkLst>
        </pc:spChg>
        <pc:spChg chg="del">
          <ac:chgData name="Talkar, Simi" userId="f9ca686a-e038-4348-9d59-6a1643d7cf1a" providerId="ADAL" clId="{4EB81CE6-2C75-4981-A89D-EF5D6C475E31}" dt="2023-08-02T01:48:24.196" v="2688" actId="478"/>
          <ac:spMkLst>
            <pc:docMk/>
            <pc:sldMk cId="601339856" sldId="10084"/>
            <ac:spMk id="29" creationId="{11769B7C-2D67-2B1C-55AD-A6A4DF1A6D7D}"/>
          </ac:spMkLst>
        </pc:spChg>
        <pc:spChg chg="add del mod">
          <ac:chgData name="Talkar, Simi" userId="f9ca686a-e038-4348-9d59-6a1643d7cf1a" providerId="ADAL" clId="{4EB81CE6-2C75-4981-A89D-EF5D6C475E31}" dt="2023-08-02T02:11:10.082" v="3265" actId="478"/>
          <ac:spMkLst>
            <pc:docMk/>
            <pc:sldMk cId="601339856" sldId="10084"/>
            <ac:spMk id="31" creationId="{008345AD-0488-5000-7B06-2E63F9C39772}"/>
          </ac:spMkLst>
        </pc:spChg>
        <pc:spChg chg="add del mod">
          <ac:chgData name="Talkar, Simi" userId="f9ca686a-e038-4348-9d59-6a1643d7cf1a" providerId="ADAL" clId="{4EB81CE6-2C75-4981-A89D-EF5D6C475E31}" dt="2023-08-02T02:11:13.109" v="3266" actId="478"/>
          <ac:spMkLst>
            <pc:docMk/>
            <pc:sldMk cId="601339856" sldId="10084"/>
            <ac:spMk id="33" creationId="{7850F48A-66D3-8A79-C235-4C8FE4FD9A0A}"/>
          </ac:spMkLst>
        </pc:spChg>
        <pc:spChg chg="add mod">
          <ac:chgData name="Talkar, Simi" userId="f9ca686a-e038-4348-9d59-6a1643d7cf1a" providerId="ADAL" clId="{4EB81CE6-2C75-4981-A89D-EF5D6C475E31}" dt="2023-08-04T16:33:25.222" v="4126" actId="14100"/>
          <ac:spMkLst>
            <pc:docMk/>
            <pc:sldMk cId="601339856" sldId="10084"/>
            <ac:spMk id="34" creationId="{6D1AB777-D50D-37D6-A1BA-9A337594564E}"/>
          </ac:spMkLst>
        </pc:spChg>
        <pc:spChg chg="add mod">
          <ac:chgData name="Talkar, Simi" userId="f9ca686a-e038-4348-9d59-6a1643d7cf1a" providerId="ADAL" clId="{4EB81CE6-2C75-4981-A89D-EF5D6C475E31}" dt="2023-08-02T02:32:46.166" v="3741" actId="20577"/>
          <ac:spMkLst>
            <pc:docMk/>
            <pc:sldMk cId="601339856" sldId="10084"/>
            <ac:spMk id="35" creationId="{020065E3-E23F-B4F1-0238-62F3B1C14EC5}"/>
          </ac:spMkLst>
        </pc:spChg>
        <pc:spChg chg="add mod">
          <ac:chgData name="Talkar, Simi" userId="f9ca686a-e038-4348-9d59-6a1643d7cf1a" providerId="ADAL" clId="{4EB81CE6-2C75-4981-A89D-EF5D6C475E31}" dt="2023-08-02T02:33:03.504" v="3776" actId="20577"/>
          <ac:spMkLst>
            <pc:docMk/>
            <pc:sldMk cId="601339856" sldId="10084"/>
            <ac:spMk id="36" creationId="{3B39A78B-77A9-C4A2-3140-A9AF5EC7C92A}"/>
          </ac:spMkLst>
        </pc:spChg>
        <pc:spChg chg="add mod">
          <ac:chgData name="Talkar, Simi" userId="f9ca686a-e038-4348-9d59-6a1643d7cf1a" providerId="ADAL" clId="{4EB81CE6-2C75-4981-A89D-EF5D6C475E31}" dt="2023-08-02T02:20:51.423" v="3542" actId="20577"/>
          <ac:spMkLst>
            <pc:docMk/>
            <pc:sldMk cId="601339856" sldId="10084"/>
            <ac:spMk id="37" creationId="{55F63F78-8EE7-1BEF-12AC-0A5E6D550869}"/>
          </ac:spMkLst>
        </pc:spChg>
      </pc:sldChg>
      <pc:sldChg chg="delSp modSp add mod">
        <pc:chgData name="Talkar, Simi" userId="f9ca686a-e038-4348-9d59-6a1643d7cf1a" providerId="ADAL" clId="{4EB81CE6-2C75-4981-A89D-EF5D6C475E31}" dt="2023-08-04T16:17:01.858" v="3850" actId="14100"/>
        <pc:sldMkLst>
          <pc:docMk/>
          <pc:sldMk cId="269192912" sldId="10085"/>
        </pc:sldMkLst>
        <pc:picChg chg="del">
          <ac:chgData name="Talkar, Simi" userId="f9ca686a-e038-4348-9d59-6a1643d7cf1a" providerId="ADAL" clId="{4EB81CE6-2C75-4981-A89D-EF5D6C475E31}" dt="2023-08-04T16:16:35.445" v="3841" actId="478"/>
          <ac:picMkLst>
            <pc:docMk/>
            <pc:sldMk cId="269192912" sldId="10085"/>
            <ac:picMk id="3" creationId="{DAE7E215-6850-F0C0-DC93-C46D39805DB1}"/>
          </ac:picMkLst>
        </pc:picChg>
        <pc:picChg chg="del">
          <ac:chgData name="Talkar, Simi" userId="f9ca686a-e038-4348-9d59-6a1643d7cf1a" providerId="ADAL" clId="{4EB81CE6-2C75-4981-A89D-EF5D6C475E31}" dt="2023-08-04T16:16:37.376" v="3842" actId="478"/>
          <ac:picMkLst>
            <pc:docMk/>
            <pc:sldMk cId="269192912" sldId="10085"/>
            <ac:picMk id="5" creationId="{E5730D61-EEDC-AD44-1AFA-0A3574041CF3}"/>
          </ac:picMkLst>
        </pc:picChg>
        <pc:picChg chg="del">
          <ac:chgData name="Talkar, Simi" userId="f9ca686a-e038-4348-9d59-6a1643d7cf1a" providerId="ADAL" clId="{4EB81CE6-2C75-4981-A89D-EF5D6C475E31}" dt="2023-08-04T16:16:42.986" v="3845" actId="478"/>
          <ac:picMkLst>
            <pc:docMk/>
            <pc:sldMk cId="269192912" sldId="10085"/>
            <ac:picMk id="7" creationId="{7A2211EC-61A3-39D3-A776-5A2AC761051C}"/>
          </ac:picMkLst>
        </pc:picChg>
        <pc:picChg chg="del">
          <ac:chgData name="Talkar, Simi" userId="f9ca686a-e038-4348-9d59-6a1643d7cf1a" providerId="ADAL" clId="{4EB81CE6-2C75-4981-A89D-EF5D6C475E31}" dt="2023-08-04T16:16:41.055" v="3844" actId="478"/>
          <ac:picMkLst>
            <pc:docMk/>
            <pc:sldMk cId="269192912" sldId="10085"/>
            <ac:picMk id="10" creationId="{FA7AAEA1-97D5-0DAE-6E59-F8CF8F48E6CE}"/>
          </ac:picMkLst>
        </pc:picChg>
        <pc:picChg chg="mod">
          <ac:chgData name="Talkar, Simi" userId="f9ca686a-e038-4348-9d59-6a1643d7cf1a" providerId="ADAL" clId="{4EB81CE6-2C75-4981-A89D-EF5D6C475E31}" dt="2023-08-04T16:17:01.858" v="3850" actId="14100"/>
          <ac:picMkLst>
            <pc:docMk/>
            <pc:sldMk cId="269192912" sldId="10085"/>
            <ac:picMk id="11" creationId="{E3E32755-3D6C-7B5E-91EC-3570E0B2D7F0}"/>
          </ac:picMkLst>
        </pc:picChg>
        <pc:picChg chg="del">
          <ac:chgData name="Talkar, Simi" userId="f9ca686a-e038-4348-9d59-6a1643d7cf1a" providerId="ADAL" clId="{4EB81CE6-2C75-4981-A89D-EF5D6C475E31}" dt="2023-08-04T16:16:39.300" v="3843" actId="478"/>
          <ac:picMkLst>
            <pc:docMk/>
            <pc:sldMk cId="269192912" sldId="10085"/>
            <ac:picMk id="12" creationId="{D6D03C4A-177B-4FAE-1E0E-D01C31D726F1}"/>
          </ac:picMkLst>
        </pc:picChg>
      </pc:sldChg>
      <pc:sldChg chg="addSp delSp modSp add mod ord">
        <pc:chgData name="Talkar, Simi" userId="f9ca686a-e038-4348-9d59-6a1643d7cf1a" providerId="ADAL" clId="{4EB81CE6-2C75-4981-A89D-EF5D6C475E31}" dt="2023-09-04T17:53:55.163" v="10801"/>
        <pc:sldMkLst>
          <pc:docMk/>
          <pc:sldMk cId="3416696418" sldId="10086"/>
        </pc:sldMkLst>
        <pc:spChg chg="add mod">
          <ac:chgData name="Talkar, Simi" userId="f9ca686a-e038-4348-9d59-6a1643d7cf1a" providerId="ADAL" clId="{4EB81CE6-2C75-4981-A89D-EF5D6C475E31}" dt="2023-09-04T17:53:29.416" v="10799" actId="207"/>
          <ac:spMkLst>
            <pc:docMk/>
            <pc:sldMk cId="3416696418" sldId="10086"/>
            <ac:spMk id="4" creationId="{167BF4D0-79B2-5273-B3B9-4D36ADACDF47}"/>
          </ac:spMkLst>
        </pc:spChg>
        <pc:picChg chg="del">
          <ac:chgData name="Talkar, Simi" userId="f9ca686a-e038-4348-9d59-6a1643d7cf1a" providerId="ADAL" clId="{4EB81CE6-2C75-4981-A89D-EF5D6C475E31}" dt="2023-08-04T16:17:53.331" v="3852" actId="478"/>
          <ac:picMkLst>
            <pc:docMk/>
            <pc:sldMk cId="3416696418" sldId="10086"/>
            <ac:picMk id="11" creationId="{E3E32755-3D6C-7B5E-91EC-3570E0B2D7F0}"/>
          </ac:picMkLst>
        </pc:picChg>
      </pc:sldChg>
      <pc:sldChg chg="addSp delSp modSp add mod ord">
        <pc:chgData name="Talkar, Simi" userId="f9ca686a-e038-4348-9d59-6a1643d7cf1a" providerId="ADAL" clId="{4EB81CE6-2C75-4981-A89D-EF5D6C475E31}" dt="2023-08-17T20:29:07.963" v="7509" actId="1076"/>
        <pc:sldMkLst>
          <pc:docMk/>
          <pc:sldMk cId="3788170167" sldId="10087"/>
        </pc:sldMkLst>
        <pc:spChg chg="mod">
          <ac:chgData name="Talkar, Simi" userId="f9ca686a-e038-4348-9d59-6a1643d7cf1a" providerId="ADAL" clId="{4EB81CE6-2C75-4981-A89D-EF5D6C475E31}" dt="2023-08-04T16:24:13.381" v="3893" actId="20577"/>
          <ac:spMkLst>
            <pc:docMk/>
            <pc:sldMk cId="3788170167" sldId="10087"/>
            <ac:spMk id="2" creationId="{785DD083-17E0-4278-90E0-31DAC452B61A}"/>
          </ac:spMkLst>
        </pc:spChg>
        <pc:spChg chg="add mod">
          <ac:chgData name="Talkar, Simi" userId="f9ca686a-e038-4348-9d59-6a1643d7cf1a" providerId="ADAL" clId="{4EB81CE6-2C75-4981-A89D-EF5D6C475E31}" dt="2023-08-17T20:29:07.963" v="7509" actId="1076"/>
          <ac:spMkLst>
            <pc:docMk/>
            <pc:sldMk cId="3788170167" sldId="10087"/>
            <ac:spMk id="4" creationId="{093256D3-93C9-2671-5F05-90051D1071DF}"/>
          </ac:spMkLst>
        </pc:spChg>
        <pc:spChg chg="add mod">
          <ac:chgData name="Talkar, Simi" userId="f9ca686a-e038-4348-9d59-6a1643d7cf1a" providerId="ADAL" clId="{4EB81CE6-2C75-4981-A89D-EF5D6C475E31}" dt="2023-08-04T16:54:45.086" v="4424" actId="207"/>
          <ac:spMkLst>
            <pc:docMk/>
            <pc:sldMk cId="3788170167" sldId="10087"/>
            <ac:spMk id="5" creationId="{27B7FB52-E4F0-DEF2-79CF-C1D0AB8CB97F}"/>
          </ac:spMkLst>
        </pc:spChg>
        <pc:spChg chg="del">
          <ac:chgData name="Talkar, Simi" userId="f9ca686a-e038-4348-9d59-6a1643d7cf1a" providerId="ADAL" clId="{4EB81CE6-2C75-4981-A89D-EF5D6C475E31}" dt="2023-08-04T16:24:22.628" v="3894" actId="478"/>
          <ac:spMkLst>
            <pc:docMk/>
            <pc:sldMk cId="3788170167" sldId="10087"/>
            <ac:spMk id="9" creationId="{D2B0F924-49BE-4E1C-8A3D-D46B23F23C02}"/>
          </ac:spMkLst>
        </pc:spChg>
        <pc:spChg chg="del mod">
          <ac:chgData name="Talkar, Simi" userId="f9ca686a-e038-4348-9d59-6a1643d7cf1a" providerId="ADAL" clId="{4EB81CE6-2C75-4981-A89D-EF5D6C475E31}" dt="2023-08-04T16:37:51.714" v="4196" actId="478"/>
          <ac:spMkLst>
            <pc:docMk/>
            <pc:sldMk cId="3788170167" sldId="10087"/>
            <ac:spMk id="10" creationId="{7BE17A35-9E40-4AA7-9D64-F5984012D586}"/>
          </ac:spMkLst>
        </pc:spChg>
        <pc:picChg chg="del">
          <ac:chgData name="Talkar, Simi" userId="f9ca686a-e038-4348-9d59-6a1643d7cf1a" providerId="ADAL" clId="{4EB81CE6-2C75-4981-A89D-EF5D6C475E31}" dt="2023-08-04T16:25:10.587" v="3897" actId="478"/>
          <ac:picMkLst>
            <pc:docMk/>
            <pc:sldMk cId="3788170167" sldId="10087"/>
            <ac:picMk id="4" creationId="{893F7ECB-96DE-4F66-98D0-0ECB5EF82094}"/>
          </ac:picMkLst>
        </pc:picChg>
        <pc:picChg chg="add mod">
          <ac:chgData name="Talkar, Simi" userId="f9ca686a-e038-4348-9d59-6a1643d7cf1a" providerId="ADAL" clId="{4EB81CE6-2C75-4981-A89D-EF5D6C475E31}" dt="2023-08-04T16:37:54.703" v="4197" actId="1076"/>
          <ac:picMkLst>
            <pc:docMk/>
            <pc:sldMk cId="3788170167" sldId="10087"/>
            <ac:picMk id="7" creationId="{60AE9970-30EE-0AD5-06EE-8E64F2B4B151}"/>
          </ac:picMkLst>
        </pc:picChg>
      </pc:sldChg>
      <pc:sldChg chg="modSp add mod ord">
        <pc:chgData name="Talkar, Simi" userId="f9ca686a-e038-4348-9d59-6a1643d7cf1a" providerId="ADAL" clId="{4EB81CE6-2C75-4981-A89D-EF5D6C475E31}" dt="2023-09-04T17:51:10.293" v="10795" actId="255"/>
        <pc:sldMkLst>
          <pc:docMk/>
          <pc:sldMk cId="597252115" sldId="10088"/>
        </pc:sldMkLst>
        <pc:spChg chg="mod">
          <ac:chgData name="Talkar, Simi" userId="f9ca686a-e038-4348-9d59-6a1643d7cf1a" providerId="ADAL" clId="{4EB81CE6-2C75-4981-A89D-EF5D6C475E31}" dt="2023-09-04T17:51:10.293" v="10795" actId="255"/>
          <ac:spMkLst>
            <pc:docMk/>
            <pc:sldMk cId="597252115" sldId="10088"/>
            <ac:spMk id="2" creationId="{785DD083-17E0-4278-90E0-31DAC452B61A}"/>
          </ac:spMkLst>
        </pc:spChg>
      </pc:sldChg>
      <pc:sldChg chg="addSp delSp modSp add mod">
        <pc:chgData name="Talkar, Simi" userId="f9ca686a-e038-4348-9d59-6a1643d7cf1a" providerId="ADAL" clId="{4EB81CE6-2C75-4981-A89D-EF5D6C475E31}" dt="2023-08-09T15:14:18.467" v="7196" actId="1076"/>
        <pc:sldMkLst>
          <pc:docMk/>
          <pc:sldMk cId="2694954808" sldId="10089"/>
        </pc:sldMkLst>
        <pc:spChg chg="mod">
          <ac:chgData name="Talkar, Simi" userId="f9ca686a-e038-4348-9d59-6a1643d7cf1a" providerId="ADAL" clId="{4EB81CE6-2C75-4981-A89D-EF5D6C475E31}" dt="2023-08-09T15:14:14.162" v="7195" actId="1076"/>
          <ac:spMkLst>
            <pc:docMk/>
            <pc:sldMk cId="2694954808" sldId="10089"/>
            <ac:spMk id="2" creationId="{785DD083-17E0-4278-90E0-31DAC452B61A}"/>
          </ac:spMkLst>
        </pc:spChg>
        <pc:picChg chg="mod">
          <ac:chgData name="Talkar, Simi" userId="f9ca686a-e038-4348-9d59-6a1643d7cf1a" providerId="ADAL" clId="{4EB81CE6-2C75-4981-A89D-EF5D6C475E31}" dt="2023-08-09T15:13:29.281" v="7184" actId="14100"/>
          <ac:picMkLst>
            <pc:docMk/>
            <pc:sldMk cId="2694954808" sldId="10089"/>
            <ac:picMk id="3" creationId="{E8139BFA-9BA6-CAE3-1882-385892C13509}"/>
          </ac:picMkLst>
        </pc:picChg>
        <pc:picChg chg="del">
          <ac:chgData name="Talkar, Simi" userId="f9ca686a-e038-4348-9d59-6a1643d7cf1a" providerId="ADAL" clId="{4EB81CE6-2C75-4981-A89D-EF5D6C475E31}" dt="2023-08-09T15:11:03.280" v="7173" actId="21"/>
          <ac:picMkLst>
            <pc:docMk/>
            <pc:sldMk cId="2694954808" sldId="10089"/>
            <ac:picMk id="4" creationId="{C33A62A4-170D-CA72-1FA7-8873E904C058}"/>
          </ac:picMkLst>
        </pc:picChg>
        <pc:picChg chg="mod">
          <ac:chgData name="Talkar, Simi" userId="f9ca686a-e038-4348-9d59-6a1643d7cf1a" providerId="ADAL" clId="{4EB81CE6-2C75-4981-A89D-EF5D6C475E31}" dt="2023-08-09T15:14:02.823" v="7193" actId="1076"/>
          <ac:picMkLst>
            <pc:docMk/>
            <pc:sldMk cId="2694954808" sldId="10089"/>
            <ac:picMk id="6" creationId="{C9742B61-60A3-45C6-8590-555BA655E9E1}"/>
          </ac:picMkLst>
        </pc:picChg>
        <pc:picChg chg="mod">
          <ac:chgData name="Talkar, Simi" userId="f9ca686a-e038-4348-9d59-6a1643d7cf1a" providerId="ADAL" clId="{4EB81CE6-2C75-4981-A89D-EF5D6C475E31}" dt="2023-08-09T15:14:18.467" v="7196" actId="1076"/>
          <ac:picMkLst>
            <pc:docMk/>
            <pc:sldMk cId="2694954808" sldId="10089"/>
            <ac:picMk id="8" creationId="{9866A188-391D-F7A6-0E88-53189AA4D2D9}"/>
          </ac:picMkLst>
        </pc:picChg>
        <pc:picChg chg="add mod">
          <ac:chgData name="Talkar, Simi" userId="f9ca686a-e038-4348-9d59-6a1643d7cf1a" providerId="ADAL" clId="{4EB81CE6-2C75-4981-A89D-EF5D6C475E31}" dt="2023-08-09T15:12:55.216" v="7181" actId="1076"/>
          <ac:picMkLst>
            <pc:docMk/>
            <pc:sldMk cId="2694954808" sldId="10089"/>
            <ac:picMk id="1026" creationId="{0AF1AD3B-268A-F758-9617-467B455D6722}"/>
          </ac:picMkLst>
        </pc:picChg>
      </pc:sldChg>
      <pc:sldChg chg="add ord">
        <pc:chgData name="Talkar, Simi" userId="f9ca686a-e038-4348-9d59-6a1643d7cf1a" providerId="ADAL" clId="{4EB81CE6-2C75-4981-A89D-EF5D6C475E31}" dt="2023-09-04T17:56:10.710" v="10834"/>
        <pc:sldMkLst>
          <pc:docMk/>
          <pc:sldMk cId="4156815208" sldId="10090"/>
        </pc:sldMkLst>
      </pc:sldChg>
      <pc:sldChg chg="addSp delSp modSp add mod ord modClrScheme chgLayout">
        <pc:chgData name="Talkar, Simi" userId="f9ca686a-e038-4348-9d59-6a1643d7cf1a" providerId="ADAL" clId="{4EB81CE6-2C75-4981-A89D-EF5D6C475E31}" dt="2023-08-04T21:18:09.512" v="6234" actId="14100"/>
        <pc:sldMkLst>
          <pc:docMk/>
          <pc:sldMk cId="1345711143" sldId="10091"/>
        </pc:sldMkLst>
        <pc:spChg chg="mod">
          <ac:chgData name="Talkar, Simi" userId="f9ca686a-e038-4348-9d59-6a1643d7cf1a" providerId="ADAL" clId="{4EB81CE6-2C75-4981-A89D-EF5D6C475E31}" dt="2023-08-04T16:59:09.070" v="4518" actId="26606"/>
          <ac:spMkLst>
            <pc:docMk/>
            <pc:sldMk cId="1345711143" sldId="10091"/>
            <ac:spMk id="2" creationId="{785DD083-17E0-4278-90E0-31DAC452B61A}"/>
          </ac:spMkLst>
        </pc:spChg>
        <pc:spChg chg="mod ord">
          <ac:chgData name="Talkar, Simi" userId="f9ca686a-e038-4348-9d59-6a1643d7cf1a" providerId="ADAL" clId="{4EB81CE6-2C75-4981-A89D-EF5D6C475E31}" dt="2023-08-04T21:17:55.945" v="6232" actId="113"/>
          <ac:spMkLst>
            <pc:docMk/>
            <pc:sldMk cId="1345711143" sldId="10091"/>
            <ac:spMk id="5" creationId="{27B7FB52-E4F0-DEF2-79CF-C1D0AB8CB97F}"/>
          </ac:spMkLst>
        </pc:spChg>
        <pc:spChg chg="add mod">
          <ac:chgData name="Talkar, Simi" userId="f9ca686a-e038-4348-9d59-6a1643d7cf1a" providerId="ADAL" clId="{4EB81CE6-2C75-4981-A89D-EF5D6C475E31}" dt="2023-08-04T17:01:12.522" v="4575" actId="14100"/>
          <ac:spMkLst>
            <pc:docMk/>
            <pc:sldMk cId="1345711143" sldId="10091"/>
            <ac:spMk id="10" creationId="{05B0E637-BF05-22DE-A985-B579FD664497}"/>
          </ac:spMkLst>
        </pc:spChg>
        <pc:picChg chg="add mod">
          <ac:chgData name="Talkar, Simi" userId="f9ca686a-e038-4348-9d59-6a1643d7cf1a" providerId="ADAL" clId="{4EB81CE6-2C75-4981-A89D-EF5D6C475E31}" dt="2023-08-04T21:18:09.512" v="6234" actId="14100"/>
          <ac:picMkLst>
            <pc:docMk/>
            <pc:sldMk cId="1345711143" sldId="10091"/>
            <ac:picMk id="4" creationId="{F27B84B0-0BB1-566B-64AB-5A7D3B1C9CC0}"/>
          </ac:picMkLst>
        </pc:picChg>
        <pc:picChg chg="del mod">
          <ac:chgData name="Talkar, Simi" userId="f9ca686a-e038-4348-9d59-6a1643d7cf1a" providerId="ADAL" clId="{4EB81CE6-2C75-4981-A89D-EF5D6C475E31}" dt="2023-08-04T16:58:31.337" v="4514" actId="478"/>
          <ac:picMkLst>
            <pc:docMk/>
            <pc:sldMk cId="1345711143" sldId="10091"/>
            <ac:picMk id="7" creationId="{60AE9970-30EE-0AD5-06EE-8E64F2B4B151}"/>
          </ac:picMkLst>
        </pc:picChg>
      </pc:sldChg>
      <pc:sldChg chg="addSp delSp modSp add mod">
        <pc:chgData name="Talkar, Simi" userId="f9ca686a-e038-4348-9d59-6a1643d7cf1a" providerId="ADAL" clId="{4EB81CE6-2C75-4981-A89D-EF5D6C475E31}" dt="2023-08-04T18:33:14.878" v="5831" actId="14100"/>
        <pc:sldMkLst>
          <pc:docMk/>
          <pc:sldMk cId="587154512" sldId="10092"/>
        </pc:sldMkLst>
        <pc:spChg chg="del">
          <ac:chgData name="Talkar, Simi" userId="f9ca686a-e038-4348-9d59-6a1643d7cf1a" providerId="ADAL" clId="{4EB81CE6-2C75-4981-A89D-EF5D6C475E31}" dt="2023-08-04T17:46:52.252" v="5230" actId="478"/>
          <ac:spMkLst>
            <pc:docMk/>
            <pc:sldMk cId="587154512" sldId="10092"/>
            <ac:spMk id="4" creationId="{4C8B047B-4CD8-0F31-B324-EF2CCB425760}"/>
          </ac:spMkLst>
        </pc:spChg>
        <pc:spChg chg="del">
          <ac:chgData name="Talkar, Simi" userId="f9ca686a-e038-4348-9d59-6a1643d7cf1a" providerId="ADAL" clId="{4EB81CE6-2C75-4981-A89D-EF5D6C475E31}" dt="2023-08-04T17:46:54.972" v="5231" actId="478"/>
          <ac:spMkLst>
            <pc:docMk/>
            <pc:sldMk cId="587154512" sldId="10092"/>
            <ac:spMk id="6" creationId="{8F292164-7940-ED3E-898D-AD3F8BF13DD0}"/>
          </ac:spMkLst>
        </pc:spChg>
        <pc:spChg chg="mod">
          <ac:chgData name="Talkar, Simi" userId="f9ca686a-e038-4348-9d59-6a1643d7cf1a" providerId="ADAL" clId="{4EB81CE6-2C75-4981-A89D-EF5D6C475E31}" dt="2023-08-04T17:46:18.910" v="5203" actId="20577"/>
          <ac:spMkLst>
            <pc:docMk/>
            <pc:sldMk cId="587154512" sldId="10092"/>
            <ac:spMk id="7" creationId="{B96B7FB4-9AEF-4020-BBF5-C64EBA7CC176}"/>
          </ac:spMkLst>
        </pc:spChg>
        <pc:spChg chg="add mod">
          <ac:chgData name="Talkar, Simi" userId="f9ca686a-e038-4348-9d59-6a1643d7cf1a" providerId="ADAL" clId="{4EB81CE6-2C75-4981-A89D-EF5D6C475E31}" dt="2023-08-04T18:31:46.662" v="5805" actId="692"/>
          <ac:spMkLst>
            <pc:docMk/>
            <pc:sldMk cId="587154512" sldId="10092"/>
            <ac:spMk id="9" creationId="{9149B391-3906-C489-33EC-E36E3CCDC802}"/>
          </ac:spMkLst>
        </pc:spChg>
        <pc:spChg chg="mod">
          <ac:chgData name="Talkar, Simi" userId="f9ca686a-e038-4348-9d59-6a1643d7cf1a" providerId="ADAL" clId="{4EB81CE6-2C75-4981-A89D-EF5D6C475E31}" dt="2023-08-04T17:46:41.636" v="5229" actId="20577"/>
          <ac:spMkLst>
            <pc:docMk/>
            <pc:sldMk cId="587154512" sldId="10092"/>
            <ac:spMk id="11" creationId="{78502598-5729-C47B-C17D-E2D109602605}"/>
          </ac:spMkLst>
        </pc:spChg>
        <pc:spChg chg="add mod">
          <ac:chgData name="Talkar, Simi" userId="f9ca686a-e038-4348-9d59-6a1643d7cf1a" providerId="ADAL" clId="{4EB81CE6-2C75-4981-A89D-EF5D6C475E31}" dt="2023-08-04T18:32:32.768" v="5816" actId="14100"/>
          <ac:spMkLst>
            <pc:docMk/>
            <pc:sldMk cId="587154512" sldId="10092"/>
            <ac:spMk id="15" creationId="{6EB5E3B4-EF6E-44F6-57A1-47BA96DA8F58}"/>
          </ac:spMkLst>
        </pc:spChg>
        <pc:spChg chg="add mod">
          <ac:chgData name="Talkar, Simi" userId="f9ca686a-e038-4348-9d59-6a1643d7cf1a" providerId="ADAL" clId="{4EB81CE6-2C75-4981-A89D-EF5D6C475E31}" dt="2023-08-04T18:32:42.590" v="5820" actId="14100"/>
          <ac:spMkLst>
            <pc:docMk/>
            <pc:sldMk cId="587154512" sldId="10092"/>
            <ac:spMk id="17" creationId="{1B72351D-2042-F495-4900-49AD6EF6E511}"/>
          </ac:spMkLst>
        </pc:spChg>
        <pc:spChg chg="del">
          <ac:chgData name="Talkar, Simi" userId="f9ca686a-e038-4348-9d59-6a1643d7cf1a" providerId="ADAL" clId="{4EB81CE6-2C75-4981-A89D-EF5D6C475E31}" dt="2023-08-04T17:47:05.341" v="5239" actId="478"/>
          <ac:spMkLst>
            <pc:docMk/>
            <pc:sldMk cId="587154512" sldId="10092"/>
            <ac:spMk id="19" creationId="{F3A44DE4-5199-C7A7-E954-701F397CACC0}"/>
          </ac:spMkLst>
        </pc:spChg>
        <pc:spChg chg="add mod">
          <ac:chgData name="Talkar, Simi" userId="f9ca686a-e038-4348-9d59-6a1643d7cf1a" providerId="ADAL" clId="{4EB81CE6-2C75-4981-A89D-EF5D6C475E31}" dt="2023-08-04T18:33:14.878" v="5831" actId="14100"/>
          <ac:spMkLst>
            <pc:docMk/>
            <pc:sldMk cId="587154512" sldId="10092"/>
            <ac:spMk id="20" creationId="{82DD53BD-25BC-A1B0-501C-B05F53A89BFB}"/>
          </ac:spMkLst>
        </pc:spChg>
        <pc:picChg chg="del mod">
          <ac:chgData name="Talkar, Simi" userId="f9ca686a-e038-4348-9d59-6a1643d7cf1a" providerId="ADAL" clId="{4EB81CE6-2C75-4981-A89D-EF5D6C475E31}" dt="2023-08-04T17:46:59.829" v="5236" actId="478"/>
          <ac:picMkLst>
            <pc:docMk/>
            <pc:sldMk cId="587154512" sldId="10092"/>
            <ac:picMk id="3" creationId="{79CACE03-4203-7B80-6238-DF044568F8EA}"/>
          </ac:picMkLst>
        </pc:picChg>
        <pc:picChg chg="add mod">
          <ac:chgData name="Talkar, Simi" userId="f9ca686a-e038-4348-9d59-6a1643d7cf1a" providerId="ADAL" clId="{4EB81CE6-2C75-4981-A89D-EF5D6C475E31}" dt="2023-08-04T18:31:21.137" v="5794" actId="1076"/>
          <ac:picMkLst>
            <pc:docMk/>
            <pc:sldMk cId="587154512" sldId="10092"/>
            <ac:picMk id="5" creationId="{9C718E05-63F2-ACF5-C2B4-9A10CEE91028}"/>
          </ac:picMkLst>
        </pc:picChg>
        <pc:picChg chg="add mod">
          <ac:chgData name="Talkar, Simi" userId="f9ca686a-e038-4348-9d59-6a1643d7cf1a" providerId="ADAL" clId="{4EB81CE6-2C75-4981-A89D-EF5D6C475E31}" dt="2023-08-04T18:33:07.823" v="5828" actId="1076"/>
          <ac:picMkLst>
            <pc:docMk/>
            <pc:sldMk cId="587154512" sldId="10092"/>
            <ac:picMk id="12" creationId="{3284400F-A60D-5156-76F2-C179F5748554}"/>
          </ac:picMkLst>
        </pc:picChg>
        <pc:picChg chg="del">
          <ac:chgData name="Talkar, Simi" userId="f9ca686a-e038-4348-9d59-6a1643d7cf1a" providerId="ADAL" clId="{4EB81CE6-2C75-4981-A89D-EF5D6C475E31}" dt="2023-08-04T17:46:58.316" v="5234" actId="478"/>
          <ac:picMkLst>
            <pc:docMk/>
            <pc:sldMk cId="587154512" sldId="10092"/>
            <ac:picMk id="13" creationId="{7C4D6E8F-A882-86A4-CED2-4CF76FDF8B97}"/>
          </ac:picMkLst>
        </pc:picChg>
        <pc:picChg chg="del mod">
          <ac:chgData name="Talkar, Simi" userId="f9ca686a-e038-4348-9d59-6a1643d7cf1a" providerId="ADAL" clId="{4EB81CE6-2C75-4981-A89D-EF5D6C475E31}" dt="2023-08-04T17:47:01.433" v="5238" actId="478"/>
          <ac:picMkLst>
            <pc:docMk/>
            <pc:sldMk cId="587154512" sldId="10092"/>
            <ac:picMk id="16" creationId="{22D24AF8-327D-B9DA-E231-1EAAEC53609E}"/>
          </ac:picMkLst>
        </pc:picChg>
        <pc:picChg chg="del mod">
          <ac:chgData name="Talkar, Simi" userId="f9ca686a-e038-4348-9d59-6a1643d7cf1a" providerId="ADAL" clId="{4EB81CE6-2C75-4981-A89D-EF5D6C475E31}" dt="2023-08-04T17:46:56.541" v="5233" actId="478"/>
          <ac:picMkLst>
            <pc:docMk/>
            <pc:sldMk cId="587154512" sldId="10092"/>
            <ac:picMk id="18" creationId="{C0DF25C7-67C2-74A3-2C0A-962F53FD4A37}"/>
          </ac:picMkLst>
        </pc:picChg>
      </pc:sldChg>
      <pc:sldChg chg="addSp delSp modSp add mod">
        <pc:chgData name="Talkar, Simi" userId="f9ca686a-e038-4348-9d59-6a1643d7cf1a" providerId="ADAL" clId="{4EB81CE6-2C75-4981-A89D-EF5D6C475E31}" dt="2023-08-04T17:56:03.588" v="5394" actId="692"/>
        <pc:sldMkLst>
          <pc:docMk/>
          <pc:sldMk cId="1012535275" sldId="10093"/>
        </pc:sldMkLst>
        <pc:spChg chg="mod ord">
          <ac:chgData name="Talkar, Simi" userId="f9ca686a-e038-4348-9d59-6a1643d7cf1a" providerId="ADAL" clId="{4EB81CE6-2C75-4981-A89D-EF5D6C475E31}" dt="2023-08-04T17:55:57.666" v="5393" actId="692"/>
          <ac:spMkLst>
            <pc:docMk/>
            <pc:sldMk cId="1012535275" sldId="10093"/>
            <ac:spMk id="6" creationId="{38D21F3C-AA98-3B67-1D3D-E879A82E3970}"/>
          </ac:spMkLst>
        </pc:spChg>
        <pc:spChg chg="add mod">
          <ac:chgData name="Talkar, Simi" userId="f9ca686a-e038-4348-9d59-6a1643d7cf1a" providerId="ADAL" clId="{4EB81CE6-2C75-4981-A89D-EF5D6C475E31}" dt="2023-08-04T17:56:03.588" v="5394" actId="692"/>
          <ac:spMkLst>
            <pc:docMk/>
            <pc:sldMk cId="1012535275" sldId="10093"/>
            <ac:spMk id="9" creationId="{3156091D-6FE5-0BD9-1CC6-37F2F62774F4}"/>
          </ac:spMkLst>
        </pc:spChg>
        <pc:spChg chg="add mod">
          <ac:chgData name="Talkar, Simi" userId="f9ca686a-e038-4348-9d59-6a1643d7cf1a" providerId="ADAL" clId="{4EB81CE6-2C75-4981-A89D-EF5D6C475E31}" dt="2023-08-04T17:55:46.711" v="5392" actId="692"/>
          <ac:spMkLst>
            <pc:docMk/>
            <pc:sldMk cId="1012535275" sldId="10093"/>
            <ac:spMk id="10" creationId="{16B2263C-BADF-D90A-6BA6-E1FD41BBF6CD}"/>
          </ac:spMkLst>
        </pc:spChg>
        <pc:picChg chg="del">
          <ac:chgData name="Talkar, Simi" userId="f9ca686a-e038-4348-9d59-6a1643d7cf1a" providerId="ADAL" clId="{4EB81CE6-2C75-4981-A89D-EF5D6C475E31}" dt="2023-08-04T17:53:29.139" v="5363" actId="478"/>
          <ac:picMkLst>
            <pc:docMk/>
            <pc:sldMk cId="1012535275" sldId="10093"/>
            <ac:picMk id="5" creationId="{CDB88F2B-4CED-967D-8CFE-4FCFE4C01FE0}"/>
          </ac:picMkLst>
        </pc:picChg>
        <pc:picChg chg="add mod">
          <ac:chgData name="Talkar, Simi" userId="f9ca686a-e038-4348-9d59-6a1643d7cf1a" providerId="ADAL" clId="{4EB81CE6-2C75-4981-A89D-EF5D6C475E31}" dt="2023-08-04T17:54:33.581" v="5380" actId="14100"/>
          <ac:picMkLst>
            <pc:docMk/>
            <pc:sldMk cId="1012535275" sldId="10093"/>
            <ac:picMk id="8" creationId="{A2FFB317-641B-A10F-4205-3FD84ED94387}"/>
          </ac:picMkLst>
        </pc:picChg>
      </pc:sldChg>
      <pc:sldChg chg="add del">
        <pc:chgData name="Talkar, Simi" userId="f9ca686a-e038-4348-9d59-6a1643d7cf1a" providerId="ADAL" clId="{4EB81CE6-2C75-4981-A89D-EF5D6C475E31}" dt="2023-08-04T17:57:12.328" v="5400" actId="47"/>
        <pc:sldMkLst>
          <pc:docMk/>
          <pc:sldMk cId="1338274387" sldId="10094"/>
        </pc:sldMkLst>
      </pc:sldChg>
      <pc:sldChg chg="addSp delSp modSp add mod ord modClrScheme chgLayout">
        <pc:chgData name="Talkar, Simi" userId="f9ca686a-e038-4348-9d59-6a1643d7cf1a" providerId="ADAL" clId="{4EB81CE6-2C75-4981-A89D-EF5D6C475E31}" dt="2023-08-04T19:06:42.241" v="6157"/>
        <pc:sldMkLst>
          <pc:docMk/>
          <pc:sldMk cId="2078707481" sldId="10094"/>
        </pc:sldMkLst>
        <pc:spChg chg="mod">
          <ac:chgData name="Talkar, Simi" userId="f9ca686a-e038-4348-9d59-6a1643d7cf1a" providerId="ADAL" clId="{4EB81CE6-2C75-4981-A89D-EF5D6C475E31}" dt="2023-08-04T18:44:10.629" v="5952" actId="14100"/>
          <ac:spMkLst>
            <pc:docMk/>
            <pc:sldMk cId="2078707481" sldId="10094"/>
            <ac:spMk id="2" creationId="{785DD083-17E0-4278-90E0-31DAC452B61A}"/>
          </ac:spMkLst>
        </pc:spChg>
        <pc:spChg chg="add del mod">
          <ac:chgData name="Talkar, Simi" userId="f9ca686a-e038-4348-9d59-6a1643d7cf1a" providerId="ADAL" clId="{4EB81CE6-2C75-4981-A89D-EF5D6C475E31}" dt="2023-08-04T18:02:40.733" v="5421" actId="26606"/>
          <ac:spMkLst>
            <pc:docMk/>
            <pc:sldMk cId="2078707481" sldId="10094"/>
            <ac:spMk id="4" creationId="{E50B05B8-56F6-7996-4F78-9CB715FD949E}"/>
          </ac:spMkLst>
        </pc:spChg>
        <pc:spChg chg="add mod">
          <ac:chgData name="Talkar, Simi" userId="f9ca686a-e038-4348-9d59-6a1643d7cf1a" providerId="ADAL" clId="{4EB81CE6-2C75-4981-A89D-EF5D6C475E31}" dt="2023-08-04T19:06:42.241" v="6157"/>
          <ac:spMkLst>
            <pc:docMk/>
            <pc:sldMk cId="2078707481" sldId="10094"/>
            <ac:spMk id="5" creationId="{A3C761DE-A17E-0719-BE54-9DD5669AC49F}"/>
          </ac:spMkLst>
        </pc:spChg>
        <pc:spChg chg="add mod">
          <ac:chgData name="Talkar, Simi" userId="f9ca686a-e038-4348-9d59-6a1643d7cf1a" providerId="ADAL" clId="{4EB81CE6-2C75-4981-A89D-EF5D6C475E31}" dt="2023-08-04T18:16:07.745" v="5476" actId="1076"/>
          <ac:spMkLst>
            <pc:docMk/>
            <pc:sldMk cId="2078707481" sldId="10094"/>
            <ac:spMk id="6" creationId="{056A4D27-482F-1D61-87EB-A622EC617E41}"/>
          </ac:spMkLst>
        </pc:spChg>
        <pc:spChg chg="add del mod">
          <ac:chgData name="Talkar, Simi" userId="f9ca686a-e038-4348-9d59-6a1643d7cf1a" providerId="ADAL" clId="{4EB81CE6-2C75-4981-A89D-EF5D6C475E31}" dt="2023-08-04T18:17:09.150" v="5483"/>
          <ac:spMkLst>
            <pc:docMk/>
            <pc:sldMk cId="2078707481" sldId="10094"/>
            <ac:spMk id="7" creationId="{6E7652DB-939A-5862-893D-75B11C475943}"/>
          </ac:spMkLst>
        </pc:spChg>
        <pc:spChg chg="add del mod">
          <ac:chgData name="Talkar, Simi" userId="f9ca686a-e038-4348-9d59-6a1643d7cf1a" providerId="ADAL" clId="{4EB81CE6-2C75-4981-A89D-EF5D6C475E31}" dt="2023-08-04T18:50:55.555" v="6035"/>
          <ac:spMkLst>
            <pc:docMk/>
            <pc:sldMk cId="2078707481" sldId="10094"/>
            <ac:spMk id="9" creationId="{02A49271-C662-B6CE-DC13-AB82CA98DB3F}"/>
          </ac:spMkLst>
        </pc:spChg>
        <pc:spChg chg="mod ord">
          <ac:chgData name="Talkar, Simi" userId="f9ca686a-e038-4348-9d59-6a1643d7cf1a" providerId="ADAL" clId="{4EB81CE6-2C75-4981-A89D-EF5D6C475E31}" dt="2023-08-04T18:02:40.704" v="5420" actId="26606"/>
          <ac:spMkLst>
            <pc:docMk/>
            <pc:sldMk cId="2078707481" sldId="10094"/>
            <ac:spMk id="17" creationId="{D2B0F924-49BE-4E1C-8A3D-D46B23F23C02}"/>
          </ac:spMkLst>
        </pc:spChg>
        <pc:spChg chg="add del mod">
          <ac:chgData name="Talkar, Simi" userId="f9ca686a-e038-4348-9d59-6a1643d7cf1a" providerId="ADAL" clId="{4EB81CE6-2C75-4981-A89D-EF5D6C475E31}" dt="2023-08-04T18:02:40.704" v="5420" actId="26606"/>
          <ac:spMkLst>
            <pc:docMk/>
            <pc:sldMk cId="2078707481" sldId="10094"/>
            <ac:spMk id="19" creationId="{2664735A-C5AD-2CE1-AFD1-3747A81297C9}"/>
          </ac:spMkLst>
        </pc:spChg>
        <pc:spChg chg="add del mod">
          <ac:chgData name="Talkar, Simi" userId="f9ca686a-e038-4348-9d59-6a1643d7cf1a" providerId="ADAL" clId="{4EB81CE6-2C75-4981-A89D-EF5D6C475E31}" dt="2023-08-04T18:02:37.476" v="5416" actId="26606"/>
          <ac:spMkLst>
            <pc:docMk/>
            <pc:sldMk cId="2078707481" sldId="10094"/>
            <ac:spMk id="22" creationId="{CDFEC5D6-6632-4156-EB39-9020E2D70025}"/>
          </ac:spMkLst>
        </pc:spChg>
        <pc:spChg chg="add mod">
          <ac:chgData name="Talkar, Simi" userId="f9ca686a-e038-4348-9d59-6a1643d7cf1a" providerId="ADAL" clId="{4EB81CE6-2C75-4981-A89D-EF5D6C475E31}" dt="2023-08-04T18:18:56.040" v="5484" actId="14100"/>
          <ac:spMkLst>
            <pc:docMk/>
            <pc:sldMk cId="2078707481" sldId="10094"/>
            <ac:spMk id="23" creationId="{44CECD90-08BA-64A0-7550-5C68D0DD5CB1}"/>
          </ac:spMkLst>
        </pc:spChg>
        <pc:graphicFrameChg chg="add del mod">
          <ac:chgData name="Talkar, Simi" userId="f9ca686a-e038-4348-9d59-6a1643d7cf1a" providerId="ADAL" clId="{4EB81CE6-2C75-4981-A89D-EF5D6C475E31}" dt="2023-08-04T18:13:20.890" v="5438" actId="478"/>
          <ac:graphicFrameMkLst>
            <pc:docMk/>
            <pc:sldMk cId="2078707481" sldId="10094"/>
            <ac:graphicFrameMk id="21" creationId="{A9008C32-66EA-54CF-68E0-3812F92ADC5D}"/>
          </ac:graphicFrameMkLst>
        </pc:graphicFrameChg>
        <pc:picChg chg="add mod">
          <ac:chgData name="Talkar, Simi" userId="f9ca686a-e038-4348-9d59-6a1643d7cf1a" providerId="ADAL" clId="{4EB81CE6-2C75-4981-A89D-EF5D6C475E31}" dt="2023-08-04T18:19:13.078" v="5490" actId="14100"/>
          <ac:picMkLst>
            <pc:docMk/>
            <pc:sldMk cId="2078707481" sldId="10094"/>
            <ac:picMk id="1026" creationId="{41120D35-0150-6CD0-94F4-B417ED31C18F}"/>
          </ac:picMkLst>
        </pc:picChg>
        <pc:picChg chg="add del">
          <ac:chgData name="Talkar, Simi" userId="f9ca686a-e038-4348-9d59-6a1643d7cf1a" providerId="ADAL" clId="{4EB81CE6-2C75-4981-A89D-EF5D6C475E31}" dt="2023-08-04T18:14:00.732" v="5440" actId="478"/>
          <ac:picMkLst>
            <pc:docMk/>
            <pc:sldMk cId="2078707481" sldId="10094"/>
            <ac:picMk id="1028" creationId="{8616B047-2D93-89BB-6B24-2AA2D3AABB12}"/>
          </ac:picMkLst>
        </pc:picChg>
        <pc:picChg chg="add mod">
          <ac:chgData name="Talkar, Simi" userId="f9ca686a-e038-4348-9d59-6a1643d7cf1a" providerId="ADAL" clId="{4EB81CE6-2C75-4981-A89D-EF5D6C475E31}" dt="2023-08-04T18:19:05.225" v="5488" actId="1076"/>
          <ac:picMkLst>
            <pc:docMk/>
            <pc:sldMk cId="2078707481" sldId="10094"/>
            <ac:picMk id="1030" creationId="{116363D4-7C87-00AE-D410-4807467E529F}"/>
          </ac:picMkLst>
        </pc:picChg>
      </pc:sldChg>
      <pc:sldChg chg="addSp delSp modSp add mod">
        <pc:chgData name="Talkar, Simi" userId="f9ca686a-e038-4348-9d59-6a1643d7cf1a" providerId="ADAL" clId="{4EB81CE6-2C75-4981-A89D-EF5D6C475E31}" dt="2023-08-04T18:50:40.552" v="6029"/>
        <pc:sldMkLst>
          <pc:docMk/>
          <pc:sldMk cId="2521786153" sldId="10095"/>
        </pc:sldMkLst>
        <pc:spChg chg="mod">
          <ac:chgData name="Talkar, Simi" userId="f9ca686a-e038-4348-9d59-6a1643d7cf1a" providerId="ADAL" clId="{4EB81CE6-2C75-4981-A89D-EF5D6C475E31}" dt="2023-08-04T18:49:41.369" v="6022" actId="1076"/>
          <ac:spMkLst>
            <pc:docMk/>
            <pc:sldMk cId="2521786153" sldId="10095"/>
            <ac:spMk id="2" creationId="{785DD083-17E0-4278-90E0-31DAC452B61A}"/>
          </ac:spMkLst>
        </pc:spChg>
        <pc:spChg chg="add del mod">
          <ac:chgData name="Talkar, Simi" userId="f9ca686a-e038-4348-9d59-6a1643d7cf1a" providerId="ADAL" clId="{4EB81CE6-2C75-4981-A89D-EF5D6C475E31}" dt="2023-08-04T18:50:40.552" v="6029"/>
          <ac:spMkLst>
            <pc:docMk/>
            <pc:sldMk cId="2521786153" sldId="10095"/>
            <ac:spMk id="4" creationId="{C6CF90F3-429C-71EF-305B-AA5E67DD140E}"/>
          </ac:spMkLst>
        </pc:spChg>
        <pc:spChg chg="mod">
          <ac:chgData name="Talkar, Simi" userId="f9ca686a-e038-4348-9d59-6a1643d7cf1a" providerId="ADAL" clId="{4EB81CE6-2C75-4981-A89D-EF5D6C475E31}" dt="2023-08-04T18:37:22.539" v="5853"/>
          <ac:spMkLst>
            <pc:docMk/>
            <pc:sldMk cId="2521786153" sldId="10095"/>
            <ac:spMk id="5" creationId="{A3C761DE-A17E-0719-BE54-9DD5669AC49F}"/>
          </ac:spMkLst>
        </pc:spChg>
        <pc:spChg chg="mod">
          <ac:chgData name="Talkar, Simi" userId="f9ca686a-e038-4348-9d59-6a1643d7cf1a" providerId="ADAL" clId="{4EB81CE6-2C75-4981-A89D-EF5D6C475E31}" dt="2023-08-04T18:49:36.785" v="6021" actId="1076"/>
          <ac:spMkLst>
            <pc:docMk/>
            <pc:sldMk cId="2521786153" sldId="10095"/>
            <ac:spMk id="6" creationId="{056A4D27-482F-1D61-87EB-A622EC617E41}"/>
          </ac:spMkLst>
        </pc:spChg>
        <pc:spChg chg="mod">
          <ac:chgData name="Talkar, Simi" userId="f9ca686a-e038-4348-9d59-6a1643d7cf1a" providerId="ADAL" clId="{4EB81CE6-2C75-4981-A89D-EF5D6C475E31}" dt="2023-08-04T18:39:57.859" v="5881" actId="20577"/>
          <ac:spMkLst>
            <pc:docMk/>
            <pc:sldMk cId="2521786153" sldId="10095"/>
            <ac:spMk id="23" creationId="{44CECD90-08BA-64A0-7550-5C68D0DD5CB1}"/>
          </ac:spMkLst>
        </pc:spChg>
        <pc:picChg chg="del">
          <ac:chgData name="Talkar, Simi" userId="f9ca686a-e038-4348-9d59-6a1643d7cf1a" providerId="ADAL" clId="{4EB81CE6-2C75-4981-A89D-EF5D6C475E31}" dt="2023-08-04T18:37:28.976" v="5855" actId="478"/>
          <ac:picMkLst>
            <pc:docMk/>
            <pc:sldMk cId="2521786153" sldId="10095"/>
            <ac:picMk id="1026" creationId="{41120D35-0150-6CD0-94F4-B417ED31C18F}"/>
          </ac:picMkLst>
        </pc:picChg>
        <pc:picChg chg="del">
          <ac:chgData name="Talkar, Simi" userId="f9ca686a-e038-4348-9d59-6a1643d7cf1a" providerId="ADAL" clId="{4EB81CE6-2C75-4981-A89D-EF5D6C475E31}" dt="2023-08-04T18:37:27.177" v="5854" actId="478"/>
          <ac:picMkLst>
            <pc:docMk/>
            <pc:sldMk cId="2521786153" sldId="10095"/>
            <ac:picMk id="1030" creationId="{116363D4-7C87-00AE-D410-4807467E529F}"/>
          </ac:picMkLst>
        </pc:picChg>
      </pc:sldChg>
      <pc:sldChg chg="addSp delSp modSp add mod">
        <pc:chgData name="Talkar, Simi" userId="f9ca686a-e038-4348-9d59-6a1643d7cf1a" providerId="ADAL" clId="{4EB81CE6-2C75-4981-A89D-EF5D6C475E31}" dt="2023-08-15T13:24:02.457" v="7276" actId="478"/>
        <pc:sldMkLst>
          <pc:docMk/>
          <pc:sldMk cId="3102849374" sldId="10096"/>
        </pc:sldMkLst>
        <pc:spChg chg="mod">
          <ac:chgData name="Talkar, Simi" userId="f9ca686a-e038-4348-9d59-6a1643d7cf1a" providerId="ADAL" clId="{4EB81CE6-2C75-4981-A89D-EF5D6C475E31}" dt="2023-08-04T18:44:01.564" v="5949" actId="14100"/>
          <ac:spMkLst>
            <pc:docMk/>
            <pc:sldMk cId="3102849374" sldId="10096"/>
            <ac:spMk id="2" creationId="{785DD083-17E0-4278-90E0-31DAC452B61A}"/>
          </ac:spMkLst>
        </pc:spChg>
        <pc:spChg chg="del mod">
          <ac:chgData name="Talkar, Simi" userId="f9ca686a-e038-4348-9d59-6a1643d7cf1a" providerId="ADAL" clId="{4EB81CE6-2C75-4981-A89D-EF5D6C475E31}" dt="2023-08-04T18:50:46.765" v="6032"/>
          <ac:spMkLst>
            <pc:docMk/>
            <pc:sldMk cId="3102849374" sldId="10096"/>
            <ac:spMk id="4" creationId="{C6CF90F3-429C-71EF-305B-AA5E67DD140E}"/>
          </ac:spMkLst>
        </pc:spChg>
        <pc:spChg chg="mod">
          <ac:chgData name="Talkar, Simi" userId="f9ca686a-e038-4348-9d59-6a1643d7cf1a" providerId="ADAL" clId="{4EB81CE6-2C75-4981-A89D-EF5D6C475E31}" dt="2023-08-04T18:45:46.621" v="5999" actId="20577"/>
          <ac:spMkLst>
            <pc:docMk/>
            <pc:sldMk cId="3102849374" sldId="10096"/>
            <ac:spMk id="5" creationId="{A3C761DE-A17E-0719-BE54-9DD5669AC49F}"/>
          </ac:spMkLst>
        </pc:spChg>
        <pc:spChg chg="add del mod">
          <ac:chgData name="Talkar, Simi" userId="f9ca686a-e038-4348-9d59-6a1643d7cf1a" providerId="ADAL" clId="{4EB81CE6-2C75-4981-A89D-EF5D6C475E31}" dt="2023-08-15T13:24:02.457" v="7276" actId="478"/>
          <ac:spMkLst>
            <pc:docMk/>
            <pc:sldMk cId="3102849374" sldId="10096"/>
            <ac:spMk id="8" creationId="{FE215597-34F6-6605-ECD1-3AE42AF42163}"/>
          </ac:spMkLst>
        </pc:spChg>
        <pc:spChg chg="del mod">
          <ac:chgData name="Talkar, Simi" userId="f9ca686a-e038-4348-9d59-6a1643d7cf1a" providerId="ADAL" clId="{4EB81CE6-2C75-4981-A89D-EF5D6C475E31}" dt="2023-08-04T18:48:28.098" v="6003" actId="478"/>
          <ac:spMkLst>
            <pc:docMk/>
            <pc:sldMk cId="3102849374" sldId="10096"/>
            <ac:spMk id="23" creationId="{44CECD90-08BA-64A0-7550-5C68D0DD5CB1}"/>
          </ac:spMkLst>
        </pc:spChg>
        <pc:picChg chg="add del mod">
          <ac:chgData name="Talkar, Simi" userId="f9ca686a-e038-4348-9d59-6a1643d7cf1a" providerId="ADAL" clId="{4EB81CE6-2C75-4981-A89D-EF5D6C475E31}" dt="2023-08-04T19:04:34.258" v="6108" actId="478"/>
          <ac:picMkLst>
            <pc:docMk/>
            <pc:sldMk cId="3102849374" sldId="10096"/>
            <ac:picMk id="7" creationId="{A4A1C129-23E5-8CD7-6F41-E62A468EDA0F}"/>
          </ac:picMkLst>
        </pc:picChg>
        <pc:picChg chg="add mod">
          <ac:chgData name="Talkar, Simi" userId="f9ca686a-e038-4348-9d59-6a1643d7cf1a" providerId="ADAL" clId="{4EB81CE6-2C75-4981-A89D-EF5D6C475E31}" dt="2023-08-15T13:23:59.837" v="7275" actId="1076"/>
          <ac:picMkLst>
            <pc:docMk/>
            <pc:sldMk cId="3102849374" sldId="10096"/>
            <ac:picMk id="10" creationId="{99D13FDE-2290-661C-A550-0794C1246538}"/>
          </ac:picMkLst>
        </pc:picChg>
      </pc:sldChg>
      <pc:sldChg chg="modSp add mod">
        <pc:chgData name="Talkar, Simi" userId="f9ca686a-e038-4348-9d59-6a1643d7cf1a" providerId="ADAL" clId="{4EB81CE6-2C75-4981-A89D-EF5D6C475E31}" dt="2023-08-04T18:53:07.683" v="6068" actId="20577"/>
        <pc:sldMkLst>
          <pc:docMk/>
          <pc:sldMk cId="1803556753" sldId="10097"/>
        </pc:sldMkLst>
        <pc:spChg chg="mod">
          <ac:chgData name="Talkar, Simi" userId="f9ca686a-e038-4348-9d59-6a1643d7cf1a" providerId="ADAL" clId="{4EB81CE6-2C75-4981-A89D-EF5D6C475E31}" dt="2023-08-04T18:53:07.683" v="6068" actId="20577"/>
          <ac:spMkLst>
            <pc:docMk/>
            <pc:sldMk cId="1803556753" sldId="10097"/>
            <ac:spMk id="4" creationId="{08B99C93-366C-4B9E-97B8-3CE6EDAE235B}"/>
          </ac:spMkLst>
        </pc:spChg>
      </pc:sldChg>
      <pc:sldChg chg="addSp delSp modSp add mod">
        <pc:chgData name="Talkar, Simi" userId="f9ca686a-e038-4348-9d59-6a1643d7cf1a" providerId="ADAL" clId="{4EB81CE6-2C75-4981-A89D-EF5D6C475E31}" dt="2023-08-17T20:16:40.199" v="7469" actId="1076"/>
        <pc:sldMkLst>
          <pc:docMk/>
          <pc:sldMk cId="331763253" sldId="10098"/>
        </pc:sldMkLst>
        <pc:spChg chg="add mod">
          <ac:chgData name="Talkar, Simi" userId="f9ca686a-e038-4348-9d59-6a1643d7cf1a" providerId="ADAL" clId="{4EB81CE6-2C75-4981-A89D-EF5D6C475E31}" dt="2023-08-17T20:16:40.199" v="7469" actId="1076"/>
          <ac:spMkLst>
            <pc:docMk/>
            <pc:sldMk cId="331763253" sldId="10098"/>
            <ac:spMk id="4" creationId="{C029E980-4D61-6ADE-B2EA-A459C3517738}"/>
          </ac:spMkLst>
        </pc:spChg>
        <pc:spChg chg="del mod">
          <ac:chgData name="Talkar, Simi" userId="f9ca686a-e038-4348-9d59-6a1643d7cf1a" providerId="ADAL" clId="{4EB81CE6-2C75-4981-A89D-EF5D6C475E31}" dt="2023-08-04T18:58:25.634" v="6072" actId="478"/>
          <ac:spMkLst>
            <pc:docMk/>
            <pc:sldMk cId="331763253" sldId="10098"/>
            <ac:spMk id="5" creationId="{27B7FB52-E4F0-DEF2-79CF-C1D0AB8CB97F}"/>
          </ac:spMkLst>
        </pc:spChg>
        <pc:picChg chg="del">
          <ac:chgData name="Talkar, Simi" userId="f9ca686a-e038-4348-9d59-6a1643d7cf1a" providerId="ADAL" clId="{4EB81CE6-2C75-4981-A89D-EF5D6C475E31}" dt="2023-08-04T18:58:20.429" v="6070" actId="478"/>
          <ac:picMkLst>
            <pc:docMk/>
            <pc:sldMk cId="331763253" sldId="10098"/>
            <ac:picMk id="4" creationId="{F27B84B0-0BB1-566B-64AB-5A7D3B1C9CC0}"/>
          </ac:picMkLst>
        </pc:picChg>
        <pc:picChg chg="add mod">
          <ac:chgData name="Talkar, Simi" userId="f9ca686a-e038-4348-9d59-6a1643d7cf1a" providerId="ADAL" clId="{4EB81CE6-2C75-4981-A89D-EF5D6C475E31}" dt="2023-08-17T20:16:31.528" v="7468"/>
          <ac:picMkLst>
            <pc:docMk/>
            <pc:sldMk cId="331763253" sldId="10098"/>
            <ac:picMk id="5" creationId="{8D79CBE5-896E-DC85-F67E-BA29C4A567CA}"/>
          </ac:picMkLst>
        </pc:picChg>
        <pc:picChg chg="add del">
          <ac:chgData name="Talkar, Simi" userId="f9ca686a-e038-4348-9d59-6a1643d7cf1a" providerId="ADAL" clId="{4EB81CE6-2C75-4981-A89D-EF5D6C475E31}" dt="2023-08-04T18:59:07.738" v="6074" actId="478"/>
          <ac:picMkLst>
            <pc:docMk/>
            <pc:sldMk cId="331763253" sldId="10098"/>
            <ac:picMk id="6" creationId="{FCDBA1D7-BBAB-A5AD-FD3B-2233A6A2525B}"/>
          </ac:picMkLst>
        </pc:picChg>
        <pc:picChg chg="add mod">
          <ac:chgData name="Talkar, Simi" userId="f9ca686a-e038-4348-9d59-6a1643d7cf1a" providerId="ADAL" clId="{4EB81CE6-2C75-4981-A89D-EF5D6C475E31}" dt="2023-08-04T18:59:15.573" v="6077" actId="1076"/>
          <ac:picMkLst>
            <pc:docMk/>
            <pc:sldMk cId="331763253" sldId="10098"/>
            <ac:picMk id="8" creationId="{6B1F6096-D8C4-229B-2080-999677E9E317}"/>
          </ac:picMkLst>
        </pc:picChg>
        <pc:picChg chg="add mod">
          <ac:chgData name="Talkar, Simi" userId="f9ca686a-e038-4348-9d59-6a1643d7cf1a" providerId="ADAL" clId="{4EB81CE6-2C75-4981-A89D-EF5D6C475E31}" dt="2023-08-04T18:59:51.410" v="6082" actId="1076"/>
          <ac:picMkLst>
            <pc:docMk/>
            <pc:sldMk cId="331763253" sldId="10098"/>
            <ac:picMk id="11" creationId="{6A70D04A-B00B-F41E-F1BA-2CB0EED77847}"/>
          </ac:picMkLst>
        </pc:picChg>
      </pc:sldChg>
      <pc:sldChg chg="addSp delSp modSp add del mod">
        <pc:chgData name="Talkar, Simi" userId="f9ca686a-e038-4348-9d59-6a1643d7cf1a" providerId="ADAL" clId="{4EB81CE6-2C75-4981-A89D-EF5D6C475E31}" dt="2023-08-09T16:47:21.402" v="7248" actId="47"/>
        <pc:sldMkLst>
          <pc:docMk/>
          <pc:sldMk cId="3461066065" sldId="10099"/>
        </pc:sldMkLst>
        <pc:spChg chg="add mod">
          <ac:chgData name="Talkar, Simi" userId="f9ca686a-e038-4348-9d59-6a1643d7cf1a" providerId="ADAL" clId="{4EB81CE6-2C75-4981-A89D-EF5D6C475E31}" dt="2023-08-04T19:05:26.992" v="6132" actId="20577"/>
          <ac:spMkLst>
            <pc:docMk/>
            <pc:sldMk cId="3461066065" sldId="10099"/>
            <ac:spMk id="4" creationId="{A7A0984E-97FE-C990-D718-10381B466729}"/>
          </ac:spMkLst>
        </pc:spChg>
        <pc:spChg chg="mod">
          <ac:chgData name="Talkar, Simi" userId="f9ca686a-e038-4348-9d59-6a1643d7cf1a" providerId="ADAL" clId="{4EB81CE6-2C75-4981-A89D-EF5D6C475E31}" dt="2023-08-04T19:06:21.248" v="6152"/>
          <ac:spMkLst>
            <pc:docMk/>
            <pc:sldMk cId="3461066065" sldId="10099"/>
            <ac:spMk id="5" creationId="{A3C761DE-A17E-0719-BE54-9DD5669AC49F}"/>
          </ac:spMkLst>
        </pc:spChg>
        <pc:spChg chg="del">
          <ac:chgData name="Talkar, Simi" userId="f9ca686a-e038-4348-9d59-6a1643d7cf1a" providerId="ADAL" clId="{4EB81CE6-2C75-4981-A89D-EF5D6C475E31}" dt="2023-08-04T19:04:01.336" v="6106" actId="478"/>
          <ac:spMkLst>
            <pc:docMk/>
            <pc:sldMk cId="3461066065" sldId="10099"/>
            <ac:spMk id="8" creationId="{FE215597-34F6-6605-ECD1-3AE42AF42163}"/>
          </ac:spMkLst>
        </pc:spChg>
        <pc:spChg chg="add mod">
          <ac:chgData name="Talkar, Simi" userId="f9ca686a-e038-4348-9d59-6a1643d7cf1a" providerId="ADAL" clId="{4EB81CE6-2C75-4981-A89D-EF5D6C475E31}" dt="2023-08-04T19:05:53.938" v="6138" actId="14100"/>
          <ac:spMkLst>
            <pc:docMk/>
            <pc:sldMk cId="3461066065" sldId="10099"/>
            <ac:spMk id="10" creationId="{4E717792-AE5B-9C0D-2A2B-1E660A48541B}"/>
          </ac:spMkLst>
        </pc:spChg>
        <pc:picChg chg="del">
          <ac:chgData name="Talkar, Simi" userId="f9ca686a-e038-4348-9d59-6a1643d7cf1a" providerId="ADAL" clId="{4EB81CE6-2C75-4981-A89D-EF5D6C475E31}" dt="2023-08-04T19:03:57.117" v="6104" actId="478"/>
          <ac:picMkLst>
            <pc:docMk/>
            <pc:sldMk cId="3461066065" sldId="10099"/>
            <ac:picMk id="7" creationId="{A4A1C129-23E5-8CD7-6F41-E62A468EDA0F}"/>
          </ac:picMkLst>
        </pc:picChg>
      </pc:sldChg>
      <pc:sldChg chg="addSp delSp modSp add mod modClrScheme chgLayout">
        <pc:chgData name="Talkar, Simi" userId="f9ca686a-e038-4348-9d59-6a1643d7cf1a" providerId="ADAL" clId="{4EB81CE6-2C75-4981-A89D-EF5D6C475E31}" dt="2023-08-04T23:28:39.809" v="6265" actId="14100"/>
        <pc:sldMkLst>
          <pc:docMk/>
          <pc:sldMk cId="2339121199" sldId="10100"/>
        </pc:sldMkLst>
        <pc:spChg chg="add mod">
          <ac:chgData name="Talkar, Simi" userId="f9ca686a-e038-4348-9d59-6a1643d7cf1a" providerId="ADAL" clId="{4EB81CE6-2C75-4981-A89D-EF5D6C475E31}" dt="2023-08-04T23:28:11.872" v="6260"/>
          <ac:spMkLst>
            <pc:docMk/>
            <pc:sldMk cId="2339121199" sldId="10100"/>
            <ac:spMk id="4" creationId="{1A12E101-88D1-8A3B-EC4E-262668282370}"/>
          </ac:spMkLst>
        </pc:spChg>
        <pc:spChg chg="mod">
          <ac:chgData name="Talkar, Simi" userId="f9ca686a-e038-4348-9d59-6a1643d7cf1a" providerId="ADAL" clId="{4EB81CE6-2C75-4981-A89D-EF5D6C475E31}" dt="2023-08-04T23:28:11.019" v="6259" actId="14100"/>
          <ac:spMkLst>
            <pc:docMk/>
            <pc:sldMk cId="2339121199" sldId="10100"/>
            <ac:spMk id="7" creationId="{B96B7FB4-9AEF-4020-BBF5-C64EBA7CC176}"/>
          </ac:spMkLst>
        </pc:spChg>
        <pc:spChg chg="mod">
          <ac:chgData name="Talkar, Simi" userId="f9ca686a-e038-4348-9d59-6a1643d7cf1a" providerId="ADAL" clId="{4EB81CE6-2C75-4981-A89D-EF5D6C475E31}" dt="2023-08-04T23:27:57.064" v="6258" actId="26606"/>
          <ac:spMkLst>
            <pc:docMk/>
            <pc:sldMk cId="2339121199" sldId="10100"/>
            <ac:spMk id="8" creationId="{2EEA64E5-3332-4A56-A458-67A5032F81CE}"/>
          </ac:spMkLst>
        </pc:spChg>
        <pc:spChg chg="del">
          <ac:chgData name="Talkar, Simi" userId="f9ca686a-e038-4348-9d59-6a1643d7cf1a" providerId="ADAL" clId="{4EB81CE6-2C75-4981-A89D-EF5D6C475E31}" dt="2023-08-04T23:26:06.104" v="6239" actId="478"/>
          <ac:spMkLst>
            <pc:docMk/>
            <pc:sldMk cId="2339121199" sldId="10100"/>
            <ac:spMk id="9" creationId="{9149B391-3906-C489-33EC-E36E3CCDC802}"/>
          </ac:spMkLst>
        </pc:spChg>
        <pc:spChg chg="del mod">
          <ac:chgData name="Talkar, Simi" userId="f9ca686a-e038-4348-9d59-6a1643d7cf1a" providerId="ADAL" clId="{4EB81CE6-2C75-4981-A89D-EF5D6C475E31}" dt="2023-08-04T23:26:00.188" v="6237" actId="478"/>
          <ac:spMkLst>
            <pc:docMk/>
            <pc:sldMk cId="2339121199" sldId="10100"/>
            <ac:spMk id="11" creationId="{78502598-5729-C47B-C17D-E2D109602605}"/>
          </ac:spMkLst>
        </pc:spChg>
        <pc:spChg chg="del mod ord">
          <ac:chgData name="Talkar, Simi" userId="f9ca686a-e038-4348-9d59-6a1643d7cf1a" providerId="ADAL" clId="{4EB81CE6-2C75-4981-A89D-EF5D6C475E31}" dt="2023-08-04T23:28:19.280" v="6261" actId="478"/>
          <ac:spMkLst>
            <pc:docMk/>
            <pc:sldMk cId="2339121199" sldId="10100"/>
            <ac:spMk id="14" creationId="{10150B2F-9966-40ED-8930-5FAF75210BA8}"/>
          </ac:spMkLst>
        </pc:spChg>
        <pc:spChg chg="del">
          <ac:chgData name="Talkar, Simi" userId="f9ca686a-e038-4348-9d59-6a1643d7cf1a" providerId="ADAL" clId="{4EB81CE6-2C75-4981-A89D-EF5D6C475E31}" dt="2023-08-04T23:26:11.087" v="6241" actId="478"/>
          <ac:spMkLst>
            <pc:docMk/>
            <pc:sldMk cId="2339121199" sldId="10100"/>
            <ac:spMk id="15" creationId="{6EB5E3B4-EF6E-44F6-57A1-47BA96DA8F58}"/>
          </ac:spMkLst>
        </pc:spChg>
        <pc:spChg chg="del">
          <ac:chgData name="Talkar, Simi" userId="f9ca686a-e038-4348-9d59-6a1643d7cf1a" providerId="ADAL" clId="{4EB81CE6-2C75-4981-A89D-EF5D6C475E31}" dt="2023-08-04T23:26:17.128" v="6243" actId="478"/>
          <ac:spMkLst>
            <pc:docMk/>
            <pc:sldMk cId="2339121199" sldId="10100"/>
            <ac:spMk id="17" creationId="{1B72351D-2042-F495-4900-49AD6EF6E511}"/>
          </ac:spMkLst>
        </pc:spChg>
        <pc:spChg chg="del">
          <ac:chgData name="Talkar, Simi" userId="f9ca686a-e038-4348-9d59-6a1643d7cf1a" providerId="ADAL" clId="{4EB81CE6-2C75-4981-A89D-EF5D6C475E31}" dt="2023-08-04T23:26:14.373" v="6242" actId="478"/>
          <ac:spMkLst>
            <pc:docMk/>
            <pc:sldMk cId="2339121199" sldId="10100"/>
            <ac:spMk id="20" creationId="{82DD53BD-25BC-A1B0-501C-B05F53A89BFB}"/>
          </ac:spMkLst>
        </pc:spChg>
        <pc:picChg chg="add mod">
          <ac:chgData name="Talkar, Simi" userId="f9ca686a-e038-4348-9d59-6a1643d7cf1a" providerId="ADAL" clId="{4EB81CE6-2C75-4981-A89D-EF5D6C475E31}" dt="2023-08-04T23:28:39.809" v="6265" actId="14100"/>
          <ac:picMkLst>
            <pc:docMk/>
            <pc:sldMk cId="2339121199" sldId="10100"/>
            <ac:picMk id="3" creationId="{F45AC5A2-D885-C896-7F6A-347CF3C469B8}"/>
          </ac:picMkLst>
        </pc:picChg>
        <pc:picChg chg="del">
          <ac:chgData name="Talkar, Simi" userId="f9ca686a-e038-4348-9d59-6a1643d7cf1a" providerId="ADAL" clId="{4EB81CE6-2C75-4981-A89D-EF5D6C475E31}" dt="2023-08-04T23:26:02.440" v="6238" actId="478"/>
          <ac:picMkLst>
            <pc:docMk/>
            <pc:sldMk cId="2339121199" sldId="10100"/>
            <ac:picMk id="5" creationId="{9C718E05-63F2-ACF5-C2B4-9A10CEE91028}"/>
          </ac:picMkLst>
        </pc:picChg>
        <pc:picChg chg="del">
          <ac:chgData name="Talkar, Simi" userId="f9ca686a-e038-4348-9d59-6a1643d7cf1a" providerId="ADAL" clId="{4EB81CE6-2C75-4981-A89D-EF5D6C475E31}" dt="2023-08-04T23:26:08.395" v="6240" actId="478"/>
          <ac:picMkLst>
            <pc:docMk/>
            <pc:sldMk cId="2339121199" sldId="10100"/>
            <ac:picMk id="12" creationId="{3284400F-A60D-5156-76F2-C179F5748554}"/>
          </ac:picMkLst>
        </pc:picChg>
      </pc:sldChg>
      <pc:sldChg chg="addSp delSp modSp add mod">
        <pc:chgData name="Talkar, Simi" userId="f9ca686a-e038-4348-9d59-6a1643d7cf1a" providerId="ADAL" clId="{4EB81CE6-2C75-4981-A89D-EF5D6C475E31}" dt="2023-08-04T23:47:47.889" v="6275" actId="1076"/>
        <pc:sldMkLst>
          <pc:docMk/>
          <pc:sldMk cId="4254417409" sldId="10101"/>
        </pc:sldMkLst>
        <pc:spChg chg="mod">
          <ac:chgData name="Talkar, Simi" userId="f9ca686a-e038-4348-9d59-6a1643d7cf1a" providerId="ADAL" clId="{4EB81CE6-2C75-4981-A89D-EF5D6C475E31}" dt="2023-08-04T23:47:47.889" v="6275" actId="1076"/>
          <ac:spMkLst>
            <pc:docMk/>
            <pc:sldMk cId="4254417409" sldId="10101"/>
            <ac:spMk id="2" creationId="{785DD083-17E0-4278-90E0-31DAC452B61A}"/>
          </ac:spMkLst>
        </pc:spChg>
        <pc:picChg chg="add mod">
          <ac:chgData name="Talkar, Simi" userId="f9ca686a-e038-4348-9d59-6a1643d7cf1a" providerId="ADAL" clId="{4EB81CE6-2C75-4981-A89D-EF5D6C475E31}" dt="2023-08-04T23:47:06.298" v="6270" actId="14100"/>
          <ac:picMkLst>
            <pc:docMk/>
            <pc:sldMk cId="4254417409" sldId="10101"/>
            <ac:picMk id="4" creationId="{A6D3B6FF-2128-0781-0BB1-27E3EBADC258}"/>
          </ac:picMkLst>
        </pc:picChg>
        <pc:picChg chg="del">
          <ac:chgData name="Talkar, Simi" userId="f9ca686a-e038-4348-9d59-6a1643d7cf1a" providerId="ADAL" clId="{4EB81CE6-2C75-4981-A89D-EF5D6C475E31}" dt="2023-08-04T23:46:42.219" v="6267" actId="478"/>
          <ac:picMkLst>
            <pc:docMk/>
            <pc:sldMk cId="4254417409" sldId="10101"/>
            <ac:picMk id="11" creationId="{E3E32755-3D6C-7B5E-91EC-3570E0B2D7F0}"/>
          </ac:picMkLst>
        </pc:picChg>
      </pc:sldChg>
      <pc:sldChg chg="addSp delSp modSp add mod">
        <pc:chgData name="Talkar, Simi" userId="f9ca686a-e038-4348-9d59-6a1643d7cf1a" providerId="ADAL" clId="{4EB81CE6-2C75-4981-A89D-EF5D6C475E31}" dt="2023-08-09T15:11:50.683" v="7175" actId="478"/>
        <pc:sldMkLst>
          <pc:docMk/>
          <pc:sldMk cId="3729869469" sldId="10102"/>
        </pc:sldMkLst>
        <pc:picChg chg="add del mod">
          <ac:chgData name="Talkar, Simi" userId="f9ca686a-e038-4348-9d59-6a1643d7cf1a" providerId="ADAL" clId="{4EB81CE6-2C75-4981-A89D-EF5D6C475E31}" dt="2023-08-09T15:11:50.683" v="7175" actId="478"/>
          <ac:picMkLst>
            <pc:docMk/>
            <pc:sldMk cId="3729869469" sldId="10102"/>
            <ac:picMk id="3" creationId="{3C8705D5-087C-FAA5-0E41-BFBCE8DD8241}"/>
          </ac:picMkLst>
        </pc:picChg>
        <pc:picChg chg="del">
          <ac:chgData name="Talkar, Simi" userId="f9ca686a-e038-4348-9d59-6a1643d7cf1a" providerId="ADAL" clId="{4EB81CE6-2C75-4981-A89D-EF5D6C475E31}" dt="2023-08-04T23:52:07.954" v="6277" actId="478"/>
          <ac:picMkLst>
            <pc:docMk/>
            <pc:sldMk cId="3729869469" sldId="10102"/>
            <ac:picMk id="8" creationId="{8EA98A52-169F-B09E-A601-FB2152BAB412}"/>
          </ac:picMkLst>
        </pc:picChg>
        <pc:picChg chg="add mod">
          <ac:chgData name="Talkar, Simi" userId="f9ca686a-e038-4348-9d59-6a1643d7cf1a" providerId="ADAL" clId="{4EB81CE6-2C75-4981-A89D-EF5D6C475E31}" dt="2023-08-04T23:52:23.413" v="6281" actId="1076"/>
          <ac:picMkLst>
            <pc:docMk/>
            <pc:sldMk cId="3729869469" sldId="10102"/>
            <ac:picMk id="1026" creationId="{33291B69-C72F-54E8-B2A4-A4D20C53B50F}"/>
          </ac:picMkLst>
        </pc:picChg>
      </pc:sldChg>
      <pc:sldChg chg="addSp delSp modSp add mod">
        <pc:chgData name="Talkar, Simi" userId="f9ca686a-e038-4348-9d59-6a1643d7cf1a" providerId="ADAL" clId="{4EB81CE6-2C75-4981-A89D-EF5D6C475E31}" dt="2023-08-04T23:54:20.261" v="6288" actId="1076"/>
        <pc:sldMkLst>
          <pc:docMk/>
          <pc:sldMk cId="2335093916" sldId="10103"/>
        </pc:sldMkLst>
        <pc:spChg chg="add mod">
          <ac:chgData name="Talkar, Simi" userId="f9ca686a-e038-4348-9d59-6a1643d7cf1a" providerId="ADAL" clId="{4EB81CE6-2C75-4981-A89D-EF5D6C475E31}" dt="2023-08-04T23:54:20.261" v="6288" actId="1076"/>
          <ac:spMkLst>
            <pc:docMk/>
            <pc:sldMk cId="2335093916" sldId="10103"/>
            <ac:spMk id="4" creationId="{6BEC326D-CA19-7E50-1172-91F2DF7AEB2A}"/>
          </ac:spMkLst>
        </pc:spChg>
        <pc:picChg chg="del">
          <ac:chgData name="Talkar, Simi" userId="f9ca686a-e038-4348-9d59-6a1643d7cf1a" providerId="ADAL" clId="{4EB81CE6-2C75-4981-A89D-EF5D6C475E31}" dt="2023-08-04T23:53:44.798" v="6283" actId="478"/>
          <ac:picMkLst>
            <pc:docMk/>
            <pc:sldMk cId="2335093916" sldId="10103"/>
            <ac:picMk id="1026" creationId="{33291B69-C72F-54E8-B2A4-A4D20C53B50F}"/>
          </ac:picMkLst>
        </pc:picChg>
        <pc:picChg chg="add del">
          <ac:chgData name="Talkar, Simi" userId="f9ca686a-e038-4348-9d59-6a1643d7cf1a" providerId="ADAL" clId="{4EB81CE6-2C75-4981-A89D-EF5D6C475E31}" dt="2023-08-04T23:53:49.720" v="6285"/>
          <ac:picMkLst>
            <pc:docMk/>
            <pc:sldMk cId="2335093916" sldId="10103"/>
            <ac:picMk id="2050" creationId="{02AE8AB9-04E0-450D-8005-60C1787231F4}"/>
          </ac:picMkLst>
        </pc:picChg>
        <pc:picChg chg="add">
          <ac:chgData name="Talkar, Simi" userId="f9ca686a-e038-4348-9d59-6a1643d7cf1a" providerId="ADAL" clId="{4EB81CE6-2C75-4981-A89D-EF5D6C475E31}" dt="2023-08-04T23:53:59.416" v="6286"/>
          <ac:picMkLst>
            <pc:docMk/>
            <pc:sldMk cId="2335093916" sldId="10103"/>
            <ac:picMk id="2052" creationId="{88BDE9A3-DCB5-27B4-BFC6-AE2FDBED781A}"/>
          </ac:picMkLst>
        </pc:picChg>
      </pc:sldChg>
      <pc:sldChg chg="add">
        <pc:chgData name="Talkar, Simi" userId="f9ca686a-e038-4348-9d59-6a1643d7cf1a" providerId="ADAL" clId="{4EB81CE6-2C75-4981-A89D-EF5D6C475E31}" dt="2023-08-04T23:55:56.448" v="6289" actId="2890"/>
        <pc:sldMkLst>
          <pc:docMk/>
          <pc:sldMk cId="3902648970" sldId="10104"/>
        </pc:sldMkLst>
      </pc:sldChg>
      <pc:sldChg chg="addSp delSp modSp add del mod">
        <pc:chgData name="Talkar, Simi" userId="f9ca686a-e038-4348-9d59-6a1643d7cf1a" providerId="ADAL" clId="{4EB81CE6-2C75-4981-A89D-EF5D6C475E31}" dt="2023-08-09T04:08:16.056" v="6743" actId="47"/>
        <pc:sldMkLst>
          <pc:docMk/>
          <pc:sldMk cId="59845617" sldId="10105"/>
        </pc:sldMkLst>
        <pc:spChg chg="mod">
          <ac:chgData name="Talkar, Simi" userId="f9ca686a-e038-4348-9d59-6a1643d7cf1a" providerId="ADAL" clId="{4EB81CE6-2C75-4981-A89D-EF5D6C475E31}" dt="2023-08-09T04:06:33.239" v="6738" actId="1076"/>
          <ac:spMkLst>
            <pc:docMk/>
            <pc:sldMk cId="59845617" sldId="10105"/>
            <ac:spMk id="2" creationId="{785DD083-17E0-4278-90E0-31DAC452B61A}"/>
          </ac:spMkLst>
        </pc:spChg>
        <pc:spChg chg="add mod">
          <ac:chgData name="Talkar, Simi" userId="f9ca686a-e038-4348-9d59-6a1643d7cf1a" providerId="ADAL" clId="{4EB81CE6-2C75-4981-A89D-EF5D6C475E31}" dt="2023-08-09T04:06:49.562" v="6740" actId="1076"/>
          <ac:spMkLst>
            <pc:docMk/>
            <pc:sldMk cId="59845617" sldId="10105"/>
            <ac:spMk id="6" creationId="{5CF10A0C-833E-3968-66C6-739C5925198A}"/>
          </ac:spMkLst>
        </pc:spChg>
        <pc:spChg chg="del mod">
          <ac:chgData name="Talkar, Simi" userId="f9ca686a-e038-4348-9d59-6a1643d7cf1a" providerId="ADAL" clId="{4EB81CE6-2C75-4981-A89D-EF5D6C475E31}" dt="2023-08-09T04:05:29.652" v="6711" actId="478"/>
          <ac:spMkLst>
            <pc:docMk/>
            <pc:sldMk cId="59845617" sldId="10105"/>
            <ac:spMk id="10" creationId="{B9E1D830-AD61-4449-C616-939B4FDF4058}"/>
          </ac:spMkLst>
        </pc:spChg>
        <pc:picChg chg="add mod">
          <ac:chgData name="Talkar, Simi" userId="f9ca686a-e038-4348-9d59-6a1643d7cf1a" providerId="ADAL" clId="{4EB81CE6-2C75-4981-A89D-EF5D6C475E31}" dt="2023-08-09T04:06:56.443" v="6742" actId="14100"/>
          <ac:picMkLst>
            <pc:docMk/>
            <pc:sldMk cId="59845617" sldId="10105"/>
            <ac:picMk id="4" creationId="{852103E7-9CBF-75C3-C20A-721D2D122F23}"/>
          </ac:picMkLst>
        </pc:picChg>
        <pc:picChg chg="del">
          <ac:chgData name="Talkar, Simi" userId="f9ca686a-e038-4348-9d59-6a1643d7cf1a" providerId="ADAL" clId="{4EB81CE6-2C75-4981-A89D-EF5D6C475E31}" dt="2023-08-09T04:05:21.058" v="6707" actId="478"/>
          <ac:picMkLst>
            <pc:docMk/>
            <pc:sldMk cId="59845617" sldId="10105"/>
            <ac:picMk id="7" creationId="{C362B192-4653-7A11-98E9-4500401DE664}"/>
          </ac:picMkLst>
        </pc:picChg>
        <pc:picChg chg="del">
          <ac:chgData name="Talkar, Simi" userId="f9ca686a-e038-4348-9d59-6a1643d7cf1a" providerId="ADAL" clId="{4EB81CE6-2C75-4981-A89D-EF5D6C475E31}" dt="2023-08-09T04:05:22.817" v="6708" actId="478"/>
          <ac:picMkLst>
            <pc:docMk/>
            <pc:sldMk cId="59845617" sldId="10105"/>
            <ac:picMk id="8" creationId="{9866A188-391D-F7A6-0E88-53189AA4D2D9}"/>
          </ac:picMkLst>
        </pc:picChg>
        <pc:cxnChg chg="del">
          <ac:chgData name="Talkar, Simi" userId="f9ca686a-e038-4348-9d59-6a1643d7cf1a" providerId="ADAL" clId="{4EB81CE6-2C75-4981-A89D-EF5D6C475E31}" dt="2023-08-09T04:05:27.267" v="6710" actId="478"/>
          <ac:cxnSpMkLst>
            <pc:docMk/>
            <pc:sldMk cId="59845617" sldId="10105"/>
            <ac:cxnSpMk id="14" creationId="{2786306D-45F1-F025-3BED-A574E3F0872F}"/>
          </ac:cxnSpMkLst>
        </pc:cxnChg>
      </pc:sldChg>
      <pc:sldChg chg="modSp add mod">
        <pc:chgData name="Talkar, Simi" userId="f9ca686a-e038-4348-9d59-6a1643d7cf1a" providerId="ADAL" clId="{4EB81CE6-2C75-4981-A89D-EF5D6C475E31}" dt="2023-08-09T15:24:07.025" v="7231" actId="1076"/>
        <pc:sldMkLst>
          <pc:docMk/>
          <pc:sldMk cId="652216768" sldId="10105"/>
        </pc:sldMkLst>
        <pc:spChg chg="mod">
          <ac:chgData name="Talkar, Simi" userId="f9ca686a-e038-4348-9d59-6a1643d7cf1a" providerId="ADAL" clId="{4EB81CE6-2C75-4981-A89D-EF5D6C475E31}" dt="2023-08-09T15:18:12.948" v="7227" actId="1076"/>
          <ac:spMkLst>
            <pc:docMk/>
            <pc:sldMk cId="652216768" sldId="10105"/>
            <ac:spMk id="6" creationId="{513FFD5B-1C23-E05F-219B-76243EB68D56}"/>
          </ac:spMkLst>
        </pc:spChg>
        <pc:spChg chg="mod">
          <ac:chgData name="Talkar, Simi" userId="f9ca686a-e038-4348-9d59-6a1643d7cf1a" providerId="ADAL" clId="{4EB81CE6-2C75-4981-A89D-EF5D6C475E31}" dt="2023-08-09T15:18:16.317" v="7228" actId="1076"/>
          <ac:spMkLst>
            <pc:docMk/>
            <pc:sldMk cId="652216768" sldId="10105"/>
            <ac:spMk id="7" creationId="{120AC682-AE6D-F45C-1058-D60641CDA7F0}"/>
          </ac:spMkLst>
        </pc:spChg>
        <pc:spChg chg="mod">
          <ac:chgData name="Talkar, Simi" userId="f9ca686a-e038-4348-9d59-6a1643d7cf1a" providerId="ADAL" clId="{4EB81CE6-2C75-4981-A89D-EF5D6C475E31}" dt="2023-08-09T15:24:07.025" v="7231" actId="1076"/>
          <ac:spMkLst>
            <pc:docMk/>
            <pc:sldMk cId="652216768" sldId="10105"/>
            <ac:spMk id="8" creationId="{80BA7410-9598-6398-9651-1C700120DD76}"/>
          </ac:spMkLst>
        </pc:spChg>
        <pc:spChg chg="mod">
          <ac:chgData name="Talkar, Simi" userId="f9ca686a-e038-4348-9d59-6a1643d7cf1a" providerId="ADAL" clId="{4EB81CE6-2C75-4981-A89D-EF5D6C475E31}" dt="2023-08-09T15:18:23.800" v="7230" actId="1076"/>
          <ac:spMkLst>
            <pc:docMk/>
            <pc:sldMk cId="652216768" sldId="10105"/>
            <ac:spMk id="10" creationId="{02C6B50B-02C7-6659-F282-96F334162715}"/>
          </ac:spMkLst>
        </pc:spChg>
        <pc:picChg chg="mod">
          <ac:chgData name="Talkar, Simi" userId="f9ca686a-e038-4348-9d59-6a1643d7cf1a" providerId="ADAL" clId="{4EB81CE6-2C75-4981-A89D-EF5D6C475E31}" dt="2023-08-09T15:18:09.004" v="7226" actId="1076"/>
          <ac:picMkLst>
            <pc:docMk/>
            <pc:sldMk cId="652216768" sldId="10105"/>
            <ac:picMk id="4" creationId="{10186A42-B179-1B8C-3E0F-BE514921BA20}"/>
          </ac:picMkLst>
        </pc:picChg>
      </pc:sldChg>
      <pc:sldChg chg="addSp delSp modSp add mod ord">
        <pc:chgData name="Talkar, Simi" userId="f9ca686a-e038-4348-9d59-6a1643d7cf1a" providerId="ADAL" clId="{4EB81CE6-2C75-4981-A89D-EF5D6C475E31}" dt="2023-08-09T16:04:40.329" v="7247" actId="478"/>
        <pc:sldMkLst>
          <pc:docMk/>
          <pc:sldMk cId="612563869" sldId="10106"/>
        </pc:sldMkLst>
        <pc:spChg chg="mod">
          <ac:chgData name="Talkar, Simi" userId="f9ca686a-e038-4348-9d59-6a1643d7cf1a" providerId="ADAL" clId="{4EB81CE6-2C75-4981-A89D-EF5D6C475E31}" dt="2023-08-09T04:19:09.438" v="6868" actId="20577"/>
          <ac:spMkLst>
            <pc:docMk/>
            <pc:sldMk cId="612563869" sldId="10106"/>
            <ac:spMk id="2" creationId="{785DD083-17E0-4278-90E0-31DAC452B61A}"/>
          </ac:spMkLst>
        </pc:spChg>
        <pc:spChg chg="del mod">
          <ac:chgData name="Talkar, Simi" userId="f9ca686a-e038-4348-9d59-6a1643d7cf1a" providerId="ADAL" clId="{4EB81CE6-2C75-4981-A89D-EF5D6C475E31}" dt="2023-08-09T15:33:11.706" v="7235" actId="478"/>
          <ac:spMkLst>
            <pc:docMk/>
            <pc:sldMk cId="612563869" sldId="10106"/>
            <ac:spMk id="10" creationId="{05B0E637-BF05-22DE-A985-B579FD664497}"/>
          </ac:spMkLst>
        </pc:spChg>
        <pc:picChg chg="add">
          <ac:chgData name="Talkar, Simi" userId="f9ca686a-e038-4348-9d59-6a1643d7cf1a" providerId="ADAL" clId="{4EB81CE6-2C75-4981-A89D-EF5D6C475E31}" dt="2023-08-09T04:16:32.684" v="6791" actId="22"/>
          <ac:picMkLst>
            <pc:docMk/>
            <pc:sldMk cId="612563869" sldId="10106"/>
            <ac:picMk id="4" creationId="{A104D970-9624-BF86-8082-2E778D1F7FDE}"/>
          </ac:picMkLst>
        </pc:picChg>
        <pc:picChg chg="add del mod">
          <ac:chgData name="Talkar, Simi" userId="f9ca686a-e038-4348-9d59-6a1643d7cf1a" providerId="ADAL" clId="{4EB81CE6-2C75-4981-A89D-EF5D6C475E31}" dt="2023-08-09T16:04:40.329" v="7247" actId="478"/>
          <ac:picMkLst>
            <pc:docMk/>
            <pc:sldMk cId="612563869" sldId="10106"/>
            <ac:picMk id="5" creationId="{B940F7FE-0C14-8612-039D-1AA21852778C}"/>
          </ac:picMkLst>
        </pc:picChg>
        <pc:picChg chg="del">
          <ac:chgData name="Talkar, Simi" userId="f9ca686a-e038-4348-9d59-6a1643d7cf1a" providerId="ADAL" clId="{4EB81CE6-2C75-4981-A89D-EF5D6C475E31}" dt="2023-08-09T04:16:29.263" v="6788" actId="478"/>
          <ac:picMkLst>
            <pc:docMk/>
            <pc:sldMk cId="612563869" sldId="10106"/>
            <ac:picMk id="8" creationId="{6B1F6096-D8C4-229B-2080-999677E9E317}"/>
          </ac:picMkLst>
        </pc:picChg>
        <pc:picChg chg="del mod">
          <ac:chgData name="Talkar, Simi" userId="f9ca686a-e038-4348-9d59-6a1643d7cf1a" providerId="ADAL" clId="{4EB81CE6-2C75-4981-A89D-EF5D6C475E31}" dt="2023-08-09T04:16:31.299" v="6790" actId="478"/>
          <ac:picMkLst>
            <pc:docMk/>
            <pc:sldMk cId="612563869" sldId="10106"/>
            <ac:picMk id="11" creationId="{6A70D04A-B00B-F41E-F1BA-2CB0EED77847}"/>
          </ac:picMkLst>
        </pc:picChg>
      </pc:sldChg>
      <pc:sldChg chg="addSp delSp modSp add mod">
        <pc:chgData name="Talkar, Simi" userId="f9ca686a-e038-4348-9d59-6a1643d7cf1a" providerId="ADAL" clId="{4EB81CE6-2C75-4981-A89D-EF5D6C475E31}" dt="2023-08-09T04:21:30.607" v="6913" actId="1076"/>
        <pc:sldMkLst>
          <pc:docMk/>
          <pc:sldMk cId="1139535907" sldId="10107"/>
        </pc:sldMkLst>
        <pc:spChg chg="add mod">
          <ac:chgData name="Talkar, Simi" userId="f9ca686a-e038-4348-9d59-6a1643d7cf1a" providerId="ADAL" clId="{4EB81CE6-2C75-4981-A89D-EF5D6C475E31}" dt="2023-08-09T04:21:30.607" v="6913" actId="1076"/>
          <ac:spMkLst>
            <pc:docMk/>
            <pc:sldMk cId="1139535907" sldId="10107"/>
            <ac:spMk id="8" creationId="{541B1514-E02F-DFA2-3D9A-FE88FBD50247}"/>
          </ac:spMkLst>
        </pc:spChg>
        <pc:picChg chg="del mod">
          <ac:chgData name="Talkar, Simi" userId="f9ca686a-e038-4348-9d59-6a1643d7cf1a" providerId="ADAL" clId="{4EB81CE6-2C75-4981-A89D-EF5D6C475E31}" dt="2023-08-09T04:20:01.832" v="6871" actId="478"/>
          <ac:picMkLst>
            <pc:docMk/>
            <pc:sldMk cId="1139535907" sldId="10107"/>
            <ac:picMk id="4" creationId="{A104D970-9624-BF86-8082-2E778D1F7FDE}"/>
          </ac:picMkLst>
        </pc:picChg>
        <pc:picChg chg="add del">
          <ac:chgData name="Talkar, Simi" userId="f9ca686a-e038-4348-9d59-6a1643d7cf1a" providerId="ADAL" clId="{4EB81CE6-2C75-4981-A89D-EF5D6C475E31}" dt="2023-08-09T04:20:24.225" v="6873" actId="478"/>
          <ac:picMkLst>
            <pc:docMk/>
            <pc:sldMk cId="1139535907" sldId="10107"/>
            <ac:picMk id="5" creationId="{D397BF7D-D8D5-984E-7AA2-CC7BD6664330}"/>
          </ac:picMkLst>
        </pc:picChg>
        <pc:picChg chg="add mod">
          <ac:chgData name="Talkar, Simi" userId="f9ca686a-e038-4348-9d59-6a1643d7cf1a" providerId="ADAL" clId="{4EB81CE6-2C75-4981-A89D-EF5D6C475E31}" dt="2023-08-09T04:20:31.097" v="6876" actId="1076"/>
          <ac:picMkLst>
            <pc:docMk/>
            <pc:sldMk cId="1139535907" sldId="10107"/>
            <ac:picMk id="7" creationId="{417B0A1B-1D2F-589B-80C1-167B985BA976}"/>
          </ac:picMkLst>
        </pc:picChg>
      </pc:sldChg>
      <pc:sldChg chg="addSp delSp modSp add mod">
        <pc:chgData name="Talkar, Simi" userId="f9ca686a-e038-4348-9d59-6a1643d7cf1a" providerId="ADAL" clId="{4EB81CE6-2C75-4981-A89D-EF5D6C475E31}" dt="2023-08-09T14:53:25.120" v="7072" actId="14100"/>
        <pc:sldMkLst>
          <pc:docMk/>
          <pc:sldMk cId="3553059388" sldId="10108"/>
        </pc:sldMkLst>
        <pc:spChg chg="add del mod">
          <ac:chgData name="Talkar, Simi" userId="f9ca686a-e038-4348-9d59-6a1643d7cf1a" providerId="ADAL" clId="{4EB81CE6-2C75-4981-A89D-EF5D6C475E31}" dt="2023-08-09T14:53:13.649" v="7068" actId="478"/>
          <ac:spMkLst>
            <pc:docMk/>
            <pc:sldMk cId="3553059388" sldId="10108"/>
            <ac:spMk id="4" creationId="{0FB8A1C8-D685-8FF9-F1C6-8C9A59E01902}"/>
          </ac:spMkLst>
        </pc:spChg>
        <pc:spChg chg="add del mod">
          <ac:chgData name="Talkar, Simi" userId="f9ca686a-e038-4348-9d59-6a1643d7cf1a" providerId="ADAL" clId="{4EB81CE6-2C75-4981-A89D-EF5D6C475E31}" dt="2023-08-09T14:52:46.665" v="6998" actId="478"/>
          <ac:spMkLst>
            <pc:docMk/>
            <pc:sldMk cId="3553059388" sldId="10108"/>
            <ac:spMk id="6" creationId="{8AE163BA-A75B-4907-B837-F36A951FD8D0}"/>
          </ac:spMkLst>
        </pc:spChg>
        <pc:spChg chg="add mod">
          <ac:chgData name="Talkar, Simi" userId="f9ca686a-e038-4348-9d59-6a1643d7cf1a" providerId="ADAL" clId="{4EB81CE6-2C75-4981-A89D-EF5D6C475E31}" dt="2023-08-09T14:53:19.394" v="7070" actId="1076"/>
          <ac:spMkLst>
            <pc:docMk/>
            <pc:sldMk cId="3553059388" sldId="10108"/>
            <ac:spMk id="7" creationId="{E44C094F-FCE4-3BFC-F50B-2DBAC70346D9}"/>
          </ac:spMkLst>
        </pc:spChg>
        <pc:spChg chg="mod">
          <ac:chgData name="Talkar, Simi" userId="f9ca686a-e038-4348-9d59-6a1643d7cf1a" providerId="ADAL" clId="{4EB81CE6-2C75-4981-A89D-EF5D6C475E31}" dt="2023-08-09T14:51:41.988" v="6926" actId="6549"/>
          <ac:spMkLst>
            <pc:docMk/>
            <pc:sldMk cId="3553059388" sldId="10108"/>
            <ac:spMk id="10" creationId="{57BAE4BB-1D79-442A-A30B-E798B53FBF65}"/>
          </ac:spMkLst>
        </pc:spChg>
        <pc:spChg chg="mod">
          <ac:chgData name="Talkar, Simi" userId="f9ca686a-e038-4348-9d59-6a1643d7cf1a" providerId="ADAL" clId="{4EB81CE6-2C75-4981-A89D-EF5D6C475E31}" dt="2023-08-09T14:51:38.023" v="6925" actId="6549"/>
          <ac:spMkLst>
            <pc:docMk/>
            <pc:sldMk cId="3553059388" sldId="10108"/>
            <ac:spMk id="18" creationId="{8B908F68-CA3C-4C8E-A5F0-F7DA7476C674}"/>
          </ac:spMkLst>
        </pc:spChg>
        <pc:picChg chg="add mod">
          <ac:chgData name="Talkar, Simi" userId="f9ca686a-e038-4348-9d59-6a1643d7cf1a" providerId="ADAL" clId="{4EB81CE6-2C75-4981-A89D-EF5D6C475E31}" dt="2023-08-09T14:53:25.120" v="7072" actId="14100"/>
          <ac:picMkLst>
            <pc:docMk/>
            <pc:sldMk cId="3553059388" sldId="10108"/>
            <ac:picMk id="3" creationId="{130B1FD6-A9C2-407E-3E7E-E3C0CEB72873}"/>
          </ac:picMkLst>
        </pc:picChg>
        <pc:picChg chg="del">
          <ac:chgData name="Talkar, Simi" userId="f9ca686a-e038-4348-9d59-6a1643d7cf1a" providerId="ADAL" clId="{4EB81CE6-2C75-4981-A89D-EF5D6C475E31}" dt="2023-08-09T14:51:43.861" v="6927" actId="478"/>
          <ac:picMkLst>
            <pc:docMk/>
            <pc:sldMk cId="3553059388" sldId="10108"/>
            <ac:picMk id="11" creationId="{7F312BA0-665F-47C2-900C-F2D7E03F6060}"/>
          </ac:picMkLst>
        </pc:picChg>
        <pc:picChg chg="del">
          <ac:chgData name="Talkar, Simi" userId="f9ca686a-e038-4348-9d59-6a1643d7cf1a" providerId="ADAL" clId="{4EB81CE6-2C75-4981-A89D-EF5D6C475E31}" dt="2023-08-09T14:51:32.044" v="6923" actId="478"/>
          <ac:picMkLst>
            <pc:docMk/>
            <pc:sldMk cId="3553059388" sldId="10108"/>
            <ac:picMk id="13" creationId="{04BB9DA1-C328-4287-A9E8-E8F36CA04192}"/>
          </ac:picMkLst>
        </pc:picChg>
        <pc:picChg chg="del">
          <ac:chgData name="Talkar, Simi" userId="f9ca686a-e038-4348-9d59-6a1643d7cf1a" providerId="ADAL" clId="{4EB81CE6-2C75-4981-A89D-EF5D6C475E31}" dt="2023-08-09T14:51:22.534" v="6920" actId="478"/>
          <ac:picMkLst>
            <pc:docMk/>
            <pc:sldMk cId="3553059388" sldId="10108"/>
            <ac:picMk id="16" creationId="{79C99C40-513A-23D5-CCC7-1997A4A99558}"/>
          </ac:picMkLst>
        </pc:picChg>
      </pc:sldChg>
      <pc:sldChg chg="addSp delSp modSp add mod">
        <pc:chgData name="Talkar, Simi" userId="f9ca686a-e038-4348-9d59-6a1643d7cf1a" providerId="ADAL" clId="{4EB81CE6-2C75-4981-A89D-EF5D6C475E31}" dt="2023-08-09T14:59:50.286" v="7141" actId="478"/>
        <pc:sldMkLst>
          <pc:docMk/>
          <pc:sldMk cId="2991227798" sldId="10109"/>
        </pc:sldMkLst>
        <pc:spChg chg="add mod">
          <ac:chgData name="Talkar, Simi" userId="f9ca686a-e038-4348-9d59-6a1643d7cf1a" providerId="ADAL" clId="{4EB81CE6-2C75-4981-A89D-EF5D6C475E31}" dt="2023-08-09T14:54:36.675" v="7123" actId="1076"/>
          <ac:spMkLst>
            <pc:docMk/>
            <pc:sldMk cId="2991227798" sldId="10109"/>
            <ac:spMk id="4" creationId="{3CD25BB6-6307-534E-970D-27CCF1B7294C}"/>
          </ac:spMkLst>
        </pc:spChg>
        <pc:spChg chg="add mod">
          <ac:chgData name="Talkar, Simi" userId="f9ca686a-e038-4348-9d59-6a1643d7cf1a" providerId="ADAL" clId="{4EB81CE6-2C75-4981-A89D-EF5D6C475E31}" dt="2023-08-09T14:59:43.939" v="7140" actId="2711"/>
          <ac:spMkLst>
            <pc:docMk/>
            <pc:sldMk cId="2991227798" sldId="10109"/>
            <ac:spMk id="6" creationId="{20AE3EE0-6E37-105F-30DF-B303AEB55BC7}"/>
          </ac:spMkLst>
        </pc:spChg>
        <pc:spChg chg="mod">
          <ac:chgData name="Talkar, Simi" userId="f9ca686a-e038-4348-9d59-6a1643d7cf1a" providerId="ADAL" clId="{4EB81CE6-2C75-4981-A89D-EF5D6C475E31}" dt="2023-08-09T14:54:14.210" v="7115" actId="20577"/>
          <ac:spMkLst>
            <pc:docMk/>
            <pc:sldMk cId="2991227798" sldId="10109"/>
            <ac:spMk id="7" creationId="{E44C094F-FCE4-3BFC-F50B-2DBAC70346D9}"/>
          </ac:spMkLst>
        </pc:spChg>
        <pc:spChg chg="mod">
          <ac:chgData name="Talkar, Simi" userId="f9ca686a-e038-4348-9d59-6a1643d7cf1a" providerId="ADAL" clId="{4EB81CE6-2C75-4981-A89D-EF5D6C475E31}" dt="2023-08-09T14:54:20.258" v="7118" actId="1076"/>
          <ac:spMkLst>
            <pc:docMk/>
            <pc:sldMk cId="2991227798" sldId="10109"/>
            <ac:spMk id="8" creationId="{D746299B-B0A6-E6BA-80A2-441A8C53D9E6}"/>
          </ac:spMkLst>
        </pc:spChg>
        <pc:spChg chg="del mod">
          <ac:chgData name="Talkar, Simi" userId="f9ca686a-e038-4348-9d59-6a1643d7cf1a" providerId="ADAL" clId="{4EB81CE6-2C75-4981-A89D-EF5D6C475E31}" dt="2023-08-09T14:59:50.286" v="7141" actId="478"/>
          <ac:spMkLst>
            <pc:docMk/>
            <pc:sldMk cId="2991227798" sldId="10109"/>
            <ac:spMk id="14" creationId="{EAB645EA-5B03-4C74-9941-CAB9778F2DB3}"/>
          </ac:spMkLst>
        </pc:spChg>
        <pc:spChg chg="mod">
          <ac:chgData name="Talkar, Simi" userId="f9ca686a-e038-4348-9d59-6a1643d7cf1a" providerId="ADAL" clId="{4EB81CE6-2C75-4981-A89D-EF5D6C475E31}" dt="2023-08-09T14:54:31.002" v="7121" actId="6549"/>
          <ac:spMkLst>
            <pc:docMk/>
            <pc:sldMk cId="2991227798" sldId="10109"/>
            <ac:spMk id="20" creationId="{9EF45BFE-B2FE-4414-8489-2F9D90B87606}"/>
          </ac:spMkLst>
        </pc:spChg>
        <pc:graphicFrameChg chg="add del mod">
          <ac:chgData name="Talkar, Simi" userId="f9ca686a-e038-4348-9d59-6a1643d7cf1a" providerId="ADAL" clId="{4EB81CE6-2C75-4981-A89D-EF5D6C475E31}" dt="2023-08-09T14:56:58.156" v="7129" actId="478"/>
          <ac:graphicFrameMkLst>
            <pc:docMk/>
            <pc:sldMk cId="2991227798" sldId="10109"/>
            <ac:graphicFrameMk id="9" creationId="{D6EFDAA0-4148-C849-1198-311DBF2F1B46}"/>
          </ac:graphicFrameMkLst>
        </pc:graphicFrameChg>
        <pc:picChg chg="del">
          <ac:chgData name="Talkar, Simi" userId="f9ca686a-e038-4348-9d59-6a1643d7cf1a" providerId="ADAL" clId="{4EB81CE6-2C75-4981-A89D-EF5D6C475E31}" dt="2023-08-09T14:54:16.200" v="7116" actId="478"/>
          <ac:picMkLst>
            <pc:docMk/>
            <pc:sldMk cId="2991227798" sldId="10109"/>
            <ac:picMk id="3" creationId="{130B1FD6-A9C2-407E-3E7E-E3C0CEB72873}"/>
          </ac:picMkLst>
        </pc:picChg>
        <pc:picChg chg="del">
          <ac:chgData name="Talkar, Simi" userId="f9ca686a-e038-4348-9d59-6a1643d7cf1a" providerId="ADAL" clId="{4EB81CE6-2C75-4981-A89D-EF5D6C475E31}" dt="2023-08-09T14:54:32.933" v="7122" actId="478"/>
          <ac:picMkLst>
            <pc:docMk/>
            <pc:sldMk cId="2991227798" sldId="10109"/>
            <ac:picMk id="12" creationId="{A90B8545-5CBC-4947-865A-699613D994AB}"/>
          </ac:picMkLst>
        </pc:picChg>
        <pc:picChg chg="add mod">
          <ac:chgData name="Talkar, Simi" userId="f9ca686a-e038-4348-9d59-6a1643d7cf1a" providerId="ADAL" clId="{4EB81CE6-2C75-4981-A89D-EF5D6C475E31}" dt="2023-08-09T14:58:41.759" v="7133" actId="14100"/>
          <ac:picMkLst>
            <pc:docMk/>
            <pc:sldMk cId="2991227798" sldId="10109"/>
            <ac:picMk id="13" creationId="{CC06C509-4560-C226-8148-8064EA572ABE}"/>
          </ac:picMkLst>
        </pc:picChg>
        <pc:picChg chg="add mod">
          <ac:chgData name="Talkar, Simi" userId="f9ca686a-e038-4348-9d59-6a1643d7cf1a" providerId="ADAL" clId="{4EB81CE6-2C75-4981-A89D-EF5D6C475E31}" dt="2023-08-09T14:59:20.426" v="7139" actId="1076"/>
          <ac:picMkLst>
            <pc:docMk/>
            <pc:sldMk cId="2991227798" sldId="10109"/>
            <ac:picMk id="16" creationId="{04E001AF-1DAE-4A34-36A7-A94F195DFA3F}"/>
          </ac:picMkLst>
        </pc:picChg>
        <pc:picChg chg="del">
          <ac:chgData name="Talkar, Simi" userId="f9ca686a-e038-4348-9d59-6a1643d7cf1a" providerId="ADAL" clId="{4EB81CE6-2C75-4981-A89D-EF5D6C475E31}" dt="2023-08-09T14:54:22.924" v="7119" actId="478"/>
          <ac:picMkLst>
            <pc:docMk/>
            <pc:sldMk cId="2991227798" sldId="10109"/>
            <ac:picMk id="2051" creationId="{06410709-0AC1-40C3-8665-D33BC4D2E5D7}"/>
          </ac:picMkLst>
        </pc:picChg>
      </pc:sldChg>
      <pc:sldChg chg="addSp delSp modSp add mod ord">
        <pc:chgData name="Talkar, Simi" userId="f9ca686a-e038-4348-9d59-6a1643d7cf1a" providerId="ADAL" clId="{4EB81CE6-2C75-4981-A89D-EF5D6C475E31}" dt="2023-09-04T17:46:28.559" v="10789"/>
        <pc:sldMkLst>
          <pc:docMk/>
          <pc:sldMk cId="1899787745" sldId="10110"/>
        </pc:sldMkLst>
        <pc:picChg chg="del">
          <ac:chgData name="Talkar, Simi" userId="f9ca686a-e038-4348-9d59-6a1643d7cf1a" providerId="ADAL" clId="{4EB81CE6-2C75-4981-A89D-EF5D6C475E31}" dt="2023-08-09T17:13:08.760" v="7256" actId="478"/>
          <ac:picMkLst>
            <pc:docMk/>
            <pc:sldMk cId="1899787745" sldId="10110"/>
            <ac:picMk id="3" creationId="{DAE7E215-6850-F0C0-DC93-C46D39805DB1}"/>
          </ac:picMkLst>
        </pc:picChg>
        <pc:picChg chg="del">
          <ac:chgData name="Talkar, Simi" userId="f9ca686a-e038-4348-9d59-6a1643d7cf1a" providerId="ADAL" clId="{4EB81CE6-2C75-4981-A89D-EF5D6C475E31}" dt="2023-08-09T17:13:10.816" v="7257" actId="478"/>
          <ac:picMkLst>
            <pc:docMk/>
            <pc:sldMk cId="1899787745" sldId="10110"/>
            <ac:picMk id="5" creationId="{E5730D61-EEDC-AD44-1AFA-0A3574041CF3}"/>
          </ac:picMkLst>
        </pc:picChg>
        <pc:picChg chg="add mod">
          <ac:chgData name="Talkar, Simi" userId="f9ca686a-e038-4348-9d59-6a1643d7cf1a" providerId="ADAL" clId="{4EB81CE6-2C75-4981-A89D-EF5D6C475E31}" dt="2023-08-09T17:13:28.881" v="7261" actId="14100"/>
          <ac:picMkLst>
            <pc:docMk/>
            <pc:sldMk cId="1899787745" sldId="10110"/>
            <ac:picMk id="6" creationId="{387098C7-5811-F5F5-8BF6-89D41B49F026}"/>
          </ac:picMkLst>
        </pc:picChg>
        <pc:picChg chg="del">
          <ac:chgData name="Talkar, Simi" userId="f9ca686a-e038-4348-9d59-6a1643d7cf1a" providerId="ADAL" clId="{4EB81CE6-2C75-4981-A89D-EF5D6C475E31}" dt="2023-08-09T17:12:55.712" v="7253" actId="478"/>
          <ac:picMkLst>
            <pc:docMk/>
            <pc:sldMk cId="1899787745" sldId="10110"/>
            <ac:picMk id="7" creationId="{7A2211EC-61A3-39D3-A776-5A2AC761051C}"/>
          </ac:picMkLst>
        </pc:picChg>
        <pc:picChg chg="del">
          <ac:chgData name="Talkar, Simi" userId="f9ca686a-e038-4348-9d59-6a1643d7cf1a" providerId="ADAL" clId="{4EB81CE6-2C75-4981-A89D-EF5D6C475E31}" dt="2023-08-09T17:12:58.722" v="7254" actId="478"/>
          <ac:picMkLst>
            <pc:docMk/>
            <pc:sldMk cId="1899787745" sldId="10110"/>
            <ac:picMk id="10" creationId="{FA7AAEA1-97D5-0DAE-6E59-F8CF8F48E6CE}"/>
          </ac:picMkLst>
        </pc:picChg>
        <pc:picChg chg="add mod">
          <ac:chgData name="Talkar, Simi" userId="f9ca686a-e038-4348-9d59-6a1643d7cf1a" providerId="ADAL" clId="{4EB81CE6-2C75-4981-A89D-EF5D6C475E31}" dt="2023-08-09T17:36:25.478" v="7274" actId="14100"/>
          <ac:picMkLst>
            <pc:docMk/>
            <pc:sldMk cId="1899787745" sldId="10110"/>
            <ac:picMk id="11" creationId="{B7DC7F2E-2A96-DBB8-5949-FAA94BD8B8E7}"/>
          </ac:picMkLst>
        </pc:picChg>
        <pc:picChg chg="del">
          <ac:chgData name="Talkar, Simi" userId="f9ca686a-e038-4348-9d59-6a1643d7cf1a" providerId="ADAL" clId="{4EB81CE6-2C75-4981-A89D-EF5D6C475E31}" dt="2023-08-09T17:13:00.962" v="7255" actId="478"/>
          <ac:picMkLst>
            <pc:docMk/>
            <pc:sldMk cId="1899787745" sldId="10110"/>
            <ac:picMk id="12" creationId="{D6D03C4A-177B-4FAE-1E0E-D01C31D726F1}"/>
          </ac:picMkLst>
        </pc:picChg>
      </pc:sldChg>
      <pc:sldChg chg="addSp delSp modSp add mod">
        <pc:chgData name="Talkar, Simi" userId="f9ca686a-e038-4348-9d59-6a1643d7cf1a" providerId="ADAL" clId="{4EB81CE6-2C75-4981-A89D-EF5D6C475E31}" dt="2023-08-15T13:30:11.222" v="7343" actId="692"/>
        <pc:sldMkLst>
          <pc:docMk/>
          <pc:sldMk cId="2168260442" sldId="10111"/>
        </pc:sldMkLst>
        <pc:spChg chg="mod">
          <ac:chgData name="Talkar, Simi" userId="f9ca686a-e038-4348-9d59-6a1643d7cf1a" providerId="ADAL" clId="{4EB81CE6-2C75-4981-A89D-EF5D6C475E31}" dt="2023-08-15T13:28:11.024" v="7322" actId="6549"/>
          <ac:spMkLst>
            <pc:docMk/>
            <pc:sldMk cId="2168260442" sldId="10111"/>
            <ac:spMk id="5" creationId="{A3C761DE-A17E-0719-BE54-9DD5669AC49F}"/>
          </ac:spMkLst>
        </pc:spChg>
        <pc:spChg chg="add mod">
          <ac:chgData name="Talkar, Simi" userId="f9ca686a-e038-4348-9d59-6a1643d7cf1a" providerId="ADAL" clId="{4EB81CE6-2C75-4981-A89D-EF5D6C475E31}" dt="2023-08-15T13:28:35.705" v="7325" actId="207"/>
          <ac:spMkLst>
            <pc:docMk/>
            <pc:sldMk cId="2168260442" sldId="10111"/>
            <ac:spMk id="7" creationId="{7C31D1A2-0FDC-9A1A-6B61-E8CBDDF39529}"/>
          </ac:spMkLst>
        </pc:spChg>
        <pc:spChg chg="add mod">
          <ac:chgData name="Talkar, Simi" userId="f9ca686a-e038-4348-9d59-6a1643d7cf1a" providerId="ADAL" clId="{4EB81CE6-2C75-4981-A89D-EF5D6C475E31}" dt="2023-08-15T13:30:11.222" v="7343" actId="692"/>
          <ac:spMkLst>
            <pc:docMk/>
            <pc:sldMk cId="2168260442" sldId="10111"/>
            <ac:spMk id="8" creationId="{A9A72710-7C28-E9E9-EA69-5E15056C09FF}"/>
          </ac:spMkLst>
        </pc:spChg>
        <pc:spChg chg="del">
          <ac:chgData name="Talkar, Simi" userId="f9ca686a-e038-4348-9d59-6a1643d7cf1a" providerId="ADAL" clId="{4EB81CE6-2C75-4981-A89D-EF5D6C475E31}" dt="2023-08-15T13:28:15.800" v="7323" actId="478"/>
          <ac:spMkLst>
            <pc:docMk/>
            <pc:sldMk cId="2168260442" sldId="10111"/>
            <ac:spMk id="17" creationId="{D2B0F924-49BE-4E1C-8A3D-D46B23F23C02}"/>
          </ac:spMkLst>
        </pc:spChg>
        <pc:picChg chg="add">
          <ac:chgData name="Talkar, Simi" userId="f9ca686a-e038-4348-9d59-6a1643d7cf1a" providerId="ADAL" clId="{4EB81CE6-2C75-4981-A89D-EF5D6C475E31}" dt="2023-08-15T13:27:23.232" v="7279" actId="22"/>
          <ac:picMkLst>
            <pc:docMk/>
            <pc:sldMk cId="2168260442" sldId="10111"/>
            <ac:picMk id="4" creationId="{B6BAB389-7176-373B-133D-992B7483CEC1}"/>
          </ac:picMkLst>
        </pc:picChg>
        <pc:picChg chg="del">
          <ac:chgData name="Talkar, Simi" userId="f9ca686a-e038-4348-9d59-6a1643d7cf1a" providerId="ADAL" clId="{4EB81CE6-2C75-4981-A89D-EF5D6C475E31}" dt="2023-08-15T13:27:17.498" v="7278" actId="478"/>
          <ac:picMkLst>
            <pc:docMk/>
            <pc:sldMk cId="2168260442" sldId="10111"/>
            <ac:picMk id="10" creationId="{99D13FDE-2290-661C-A550-0794C1246538}"/>
          </ac:picMkLst>
        </pc:picChg>
      </pc:sldChg>
      <pc:sldChg chg="addSp delSp modSp add mod">
        <pc:chgData name="Talkar, Simi" userId="f9ca686a-e038-4348-9d59-6a1643d7cf1a" providerId="ADAL" clId="{4EB81CE6-2C75-4981-A89D-EF5D6C475E31}" dt="2023-08-17T20:10:07.087" v="7385" actId="14100"/>
        <pc:sldMkLst>
          <pc:docMk/>
          <pc:sldMk cId="1796229442" sldId="10112"/>
        </pc:sldMkLst>
        <pc:spChg chg="del mod">
          <ac:chgData name="Talkar, Simi" userId="f9ca686a-e038-4348-9d59-6a1643d7cf1a" providerId="ADAL" clId="{4EB81CE6-2C75-4981-A89D-EF5D6C475E31}" dt="2023-08-17T20:04:28.339" v="7349"/>
          <ac:spMkLst>
            <pc:docMk/>
            <pc:sldMk cId="1796229442" sldId="10112"/>
            <ac:spMk id="5" creationId="{27B7FB52-E4F0-DEF2-79CF-C1D0AB8CB97F}"/>
          </ac:spMkLst>
        </pc:spChg>
        <pc:picChg chg="add mod">
          <ac:chgData name="Talkar, Simi" userId="f9ca686a-e038-4348-9d59-6a1643d7cf1a" providerId="ADAL" clId="{4EB81CE6-2C75-4981-A89D-EF5D6C475E31}" dt="2023-08-17T20:10:07.087" v="7385" actId="14100"/>
          <ac:picMkLst>
            <pc:docMk/>
            <pc:sldMk cId="1796229442" sldId="10112"/>
            <ac:picMk id="4" creationId="{90F19A0A-AE15-2BAC-C150-837B3D7E1B23}"/>
          </ac:picMkLst>
        </pc:picChg>
        <pc:picChg chg="del">
          <ac:chgData name="Talkar, Simi" userId="f9ca686a-e038-4348-9d59-6a1643d7cf1a" providerId="ADAL" clId="{4EB81CE6-2C75-4981-A89D-EF5D6C475E31}" dt="2023-08-17T20:04:28.331" v="7347" actId="478"/>
          <ac:picMkLst>
            <pc:docMk/>
            <pc:sldMk cId="1796229442" sldId="10112"/>
            <ac:picMk id="7" creationId="{60AE9970-30EE-0AD5-06EE-8E64F2B4B151}"/>
          </ac:picMkLst>
        </pc:picChg>
        <pc:picChg chg="add del mod">
          <ac:chgData name="Talkar, Simi" userId="f9ca686a-e038-4348-9d59-6a1643d7cf1a" providerId="ADAL" clId="{4EB81CE6-2C75-4981-A89D-EF5D6C475E31}" dt="2023-08-17T20:08:17.472" v="7364" actId="478"/>
          <ac:picMkLst>
            <pc:docMk/>
            <pc:sldMk cId="1796229442" sldId="10112"/>
            <ac:picMk id="8" creationId="{25D821C3-BE35-72CF-F1BB-F81E82646189}"/>
          </ac:picMkLst>
        </pc:picChg>
        <pc:picChg chg="add del mod">
          <ac:chgData name="Talkar, Simi" userId="f9ca686a-e038-4348-9d59-6a1643d7cf1a" providerId="ADAL" clId="{4EB81CE6-2C75-4981-A89D-EF5D6C475E31}" dt="2023-08-17T20:08:19.538" v="7365" actId="478"/>
          <ac:picMkLst>
            <pc:docMk/>
            <pc:sldMk cId="1796229442" sldId="10112"/>
            <ac:picMk id="10" creationId="{82DFA114-AE71-1082-C9B2-F2B16D88BDA5}"/>
          </ac:picMkLst>
        </pc:picChg>
      </pc:sldChg>
      <pc:sldChg chg="addSp delSp modSp add mod modTransition">
        <pc:chgData name="Talkar, Simi" userId="f9ca686a-e038-4348-9d59-6a1643d7cf1a" providerId="ADAL" clId="{4EB81CE6-2C75-4981-A89D-EF5D6C475E31}" dt="2023-08-17T20:14:46.635" v="7443" actId="14100"/>
        <pc:sldMkLst>
          <pc:docMk/>
          <pc:sldMk cId="1539451617" sldId="10113"/>
        </pc:sldMkLst>
        <pc:spChg chg="mod">
          <ac:chgData name="Talkar, Simi" userId="f9ca686a-e038-4348-9d59-6a1643d7cf1a" providerId="ADAL" clId="{4EB81CE6-2C75-4981-A89D-EF5D6C475E31}" dt="2023-08-17T20:11:58.478" v="7395" actId="1076"/>
          <ac:spMkLst>
            <pc:docMk/>
            <pc:sldMk cId="1539451617" sldId="10113"/>
            <ac:spMk id="2" creationId="{785DD083-17E0-4278-90E0-31DAC452B61A}"/>
          </ac:spMkLst>
        </pc:spChg>
        <pc:spChg chg="add mod">
          <ac:chgData name="Talkar, Simi" userId="f9ca686a-e038-4348-9d59-6a1643d7cf1a" providerId="ADAL" clId="{4EB81CE6-2C75-4981-A89D-EF5D6C475E31}" dt="2023-08-17T20:14:46.635" v="7443" actId="14100"/>
          <ac:spMkLst>
            <pc:docMk/>
            <pc:sldMk cId="1539451617" sldId="10113"/>
            <ac:spMk id="6" creationId="{57427450-151D-A917-32BC-CA36FE8EA5F9}"/>
          </ac:spMkLst>
        </pc:spChg>
        <pc:picChg chg="del">
          <ac:chgData name="Talkar, Simi" userId="f9ca686a-e038-4348-9d59-6a1643d7cf1a" providerId="ADAL" clId="{4EB81CE6-2C75-4981-A89D-EF5D6C475E31}" dt="2023-08-17T20:08:28.704" v="7367" actId="478"/>
          <ac:picMkLst>
            <pc:docMk/>
            <pc:sldMk cId="1539451617" sldId="10113"/>
            <ac:picMk id="4" creationId="{90F19A0A-AE15-2BAC-C150-837B3D7E1B23}"/>
          </ac:picMkLst>
        </pc:picChg>
        <pc:picChg chg="add mod">
          <ac:chgData name="Talkar, Simi" userId="f9ca686a-e038-4348-9d59-6a1643d7cf1a" providerId="ADAL" clId="{4EB81CE6-2C75-4981-A89D-EF5D6C475E31}" dt="2023-08-17T20:14:39.916" v="7442" actId="1076"/>
          <ac:picMkLst>
            <pc:docMk/>
            <pc:sldMk cId="1539451617" sldId="10113"/>
            <ac:picMk id="5" creationId="{45632D2B-810F-CA59-41B7-F4F4F4867DD5}"/>
          </ac:picMkLst>
        </pc:picChg>
        <pc:picChg chg="mod">
          <ac:chgData name="Talkar, Simi" userId="f9ca686a-e038-4348-9d59-6a1643d7cf1a" providerId="ADAL" clId="{4EB81CE6-2C75-4981-A89D-EF5D6C475E31}" dt="2023-08-17T20:10:12.677" v="7386" actId="14100"/>
          <ac:picMkLst>
            <pc:docMk/>
            <pc:sldMk cId="1539451617" sldId="10113"/>
            <ac:picMk id="8" creationId="{25D821C3-BE35-72CF-F1BB-F81E82646189}"/>
          </ac:picMkLst>
        </pc:picChg>
        <pc:picChg chg="del">
          <ac:chgData name="Talkar, Simi" userId="f9ca686a-e038-4348-9d59-6a1643d7cf1a" providerId="ADAL" clId="{4EB81CE6-2C75-4981-A89D-EF5D6C475E31}" dt="2023-08-17T20:08:37.065" v="7370" actId="478"/>
          <ac:picMkLst>
            <pc:docMk/>
            <pc:sldMk cId="1539451617" sldId="10113"/>
            <ac:picMk id="10" creationId="{82DFA114-AE71-1082-C9B2-F2B16D88BDA5}"/>
          </ac:picMkLst>
        </pc:picChg>
      </pc:sldChg>
      <pc:sldChg chg="delSp modSp add mod modTransition">
        <pc:chgData name="Talkar, Simi" userId="f9ca686a-e038-4348-9d59-6a1643d7cf1a" providerId="ADAL" clId="{4EB81CE6-2C75-4981-A89D-EF5D6C475E31}" dt="2023-08-17T20:10:39.554" v="7392" actId="14100"/>
        <pc:sldMkLst>
          <pc:docMk/>
          <pc:sldMk cId="3697203235" sldId="10114"/>
        </pc:sldMkLst>
        <pc:picChg chg="del">
          <ac:chgData name="Talkar, Simi" userId="f9ca686a-e038-4348-9d59-6a1643d7cf1a" providerId="ADAL" clId="{4EB81CE6-2C75-4981-A89D-EF5D6C475E31}" dt="2023-08-17T20:08:41.818" v="7371" actId="478"/>
          <ac:picMkLst>
            <pc:docMk/>
            <pc:sldMk cId="3697203235" sldId="10114"/>
            <ac:picMk id="4" creationId="{90F19A0A-AE15-2BAC-C150-837B3D7E1B23}"/>
          </ac:picMkLst>
        </pc:picChg>
        <pc:picChg chg="del">
          <ac:chgData name="Talkar, Simi" userId="f9ca686a-e038-4348-9d59-6a1643d7cf1a" providerId="ADAL" clId="{4EB81CE6-2C75-4981-A89D-EF5D6C475E31}" dt="2023-08-17T20:08:43.861" v="7372" actId="478"/>
          <ac:picMkLst>
            <pc:docMk/>
            <pc:sldMk cId="3697203235" sldId="10114"/>
            <ac:picMk id="8" creationId="{25D821C3-BE35-72CF-F1BB-F81E82646189}"/>
          </ac:picMkLst>
        </pc:picChg>
        <pc:picChg chg="mod">
          <ac:chgData name="Talkar, Simi" userId="f9ca686a-e038-4348-9d59-6a1643d7cf1a" providerId="ADAL" clId="{4EB81CE6-2C75-4981-A89D-EF5D6C475E31}" dt="2023-08-17T20:10:39.554" v="7392" actId="14100"/>
          <ac:picMkLst>
            <pc:docMk/>
            <pc:sldMk cId="3697203235" sldId="10114"/>
            <ac:picMk id="10" creationId="{82DFA114-AE71-1082-C9B2-F2B16D88BDA5}"/>
          </ac:picMkLst>
        </pc:picChg>
      </pc:sldChg>
      <pc:sldChg chg="addSp delSp modSp add mod ord modTransition">
        <pc:chgData name="Talkar, Simi" userId="f9ca686a-e038-4348-9d59-6a1643d7cf1a" providerId="ADAL" clId="{4EB81CE6-2C75-4981-A89D-EF5D6C475E31}" dt="2023-08-17T20:24:43.889" v="7506"/>
        <pc:sldMkLst>
          <pc:docMk/>
          <pc:sldMk cId="2392524935" sldId="10115"/>
        </pc:sldMkLst>
        <pc:spChg chg="add mod">
          <ac:chgData name="Talkar, Simi" userId="f9ca686a-e038-4348-9d59-6a1643d7cf1a" providerId="ADAL" clId="{4EB81CE6-2C75-4981-A89D-EF5D6C475E31}" dt="2023-08-17T20:14:28.990" v="7441" actId="1076"/>
          <ac:spMkLst>
            <pc:docMk/>
            <pc:sldMk cId="2392524935" sldId="10115"/>
            <ac:spMk id="9" creationId="{4A4B47BE-00C0-54DA-3D8C-B10AEADB68CD}"/>
          </ac:spMkLst>
        </pc:spChg>
        <pc:picChg chg="del">
          <ac:chgData name="Talkar, Simi" userId="f9ca686a-e038-4348-9d59-6a1643d7cf1a" providerId="ADAL" clId="{4EB81CE6-2C75-4981-A89D-EF5D6C475E31}" dt="2023-08-17T20:08:54.532" v="7376" actId="478"/>
          <ac:picMkLst>
            <pc:docMk/>
            <pc:sldMk cId="2392524935" sldId="10115"/>
            <ac:picMk id="4" creationId="{90F19A0A-AE15-2BAC-C150-837B3D7E1B23}"/>
          </ac:picMkLst>
        </pc:picChg>
        <pc:picChg chg="add mod">
          <ac:chgData name="Talkar, Simi" userId="f9ca686a-e038-4348-9d59-6a1643d7cf1a" providerId="ADAL" clId="{4EB81CE6-2C75-4981-A89D-EF5D6C475E31}" dt="2023-08-17T20:10:32.298" v="7391" actId="14100"/>
          <ac:picMkLst>
            <pc:docMk/>
            <pc:sldMk cId="2392524935" sldId="10115"/>
            <ac:picMk id="5" creationId="{F4A87B43-2866-C3AA-65A9-F5296F5C8D09}"/>
          </ac:picMkLst>
        </pc:picChg>
        <pc:picChg chg="add mod">
          <ac:chgData name="Talkar, Simi" userId="f9ca686a-e038-4348-9d59-6a1643d7cf1a" providerId="ADAL" clId="{4EB81CE6-2C75-4981-A89D-EF5D6C475E31}" dt="2023-08-17T20:13:24.633" v="7417" actId="1076"/>
          <ac:picMkLst>
            <pc:docMk/>
            <pc:sldMk cId="2392524935" sldId="10115"/>
            <ac:picMk id="6" creationId="{D7CC94E6-F94A-96D1-BD3E-BA93D152CB4E}"/>
          </ac:picMkLst>
        </pc:picChg>
        <pc:picChg chg="del">
          <ac:chgData name="Talkar, Simi" userId="f9ca686a-e038-4348-9d59-6a1643d7cf1a" providerId="ADAL" clId="{4EB81CE6-2C75-4981-A89D-EF5D6C475E31}" dt="2023-08-17T20:08:56.391" v="7377" actId="478"/>
          <ac:picMkLst>
            <pc:docMk/>
            <pc:sldMk cId="2392524935" sldId="10115"/>
            <ac:picMk id="8" creationId="{25D821C3-BE35-72CF-F1BB-F81E82646189}"/>
          </ac:picMkLst>
        </pc:picChg>
        <pc:picChg chg="del">
          <ac:chgData name="Talkar, Simi" userId="f9ca686a-e038-4348-9d59-6a1643d7cf1a" providerId="ADAL" clId="{4EB81CE6-2C75-4981-A89D-EF5D6C475E31}" dt="2023-08-17T20:08:58.685" v="7378" actId="478"/>
          <ac:picMkLst>
            <pc:docMk/>
            <pc:sldMk cId="2392524935" sldId="10115"/>
            <ac:picMk id="10" creationId="{82DFA114-AE71-1082-C9B2-F2B16D88BDA5}"/>
          </ac:picMkLst>
        </pc:picChg>
      </pc:sldChg>
      <pc:sldChg chg="addSp delSp modSp add mod">
        <pc:chgData name="Talkar, Simi" userId="f9ca686a-e038-4348-9d59-6a1643d7cf1a" providerId="ADAL" clId="{4EB81CE6-2C75-4981-A89D-EF5D6C475E31}" dt="2023-08-17T20:22:36.957" v="7495" actId="14100"/>
        <pc:sldMkLst>
          <pc:docMk/>
          <pc:sldMk cId="2714845819" sldId="10116"/>
        </pc:sldMkLst>
        <pc:picChg chg="add">
          <ac:chgData name="Talkar, Simi" userId="f9ca686a-e038-4348-9d59-6a1643d7cf1a" providerId="ADAL" clId="{4EB81CE6-2C75-4981-A89D-EF5D6C475E31}" dt="2023-08-17T20:22:23.202" v="7490" actId="22"/>
          <ac:picMkLst>
            <pc:docMk/>
            <pc:sldMk cId="2714845819" sldId="10116"/>
            <ac:picMk id="4" creationId="{595B6D81-FD57-16C3-CD64-EB22AA12C91E}"/>
          </ac:picMkLst>
        </pc:picChg>
        <pc:picChg chg="del">
          <ac:chgData name="Talkar, Simi" userId="f9ca686a-e038-4348-9d59-6a1643d7cf1a" providerId="ADAL" clId="{4EB81CE6-2C75-4981-A89D-EF5D6C475E31}" dt="2023-08-17T20:22:20.674" v="7489" actId="478"/>
          <ac:picMkLst>
            <pc:docMk/>
            <pc:sldMk cId="2714845819" sldId="10116"/>
            <ac:picMk id="5" creationId="{F4A87B43-2866-C3AA-65A9-F5296F5C8D09}"/>
          </ac:picMkLst>
        </pc:picChg>
        <pc:picChg chg="add mod">
          <ac:chgData name="Talkar, Simi" userId="f9ca686a-e038-4348-9d59-6a1643d7cf1a" providerId="ADAL" clId="{4EB81CE6-2C75-4981-A89D-EF5D6C475E31}" dt="2023-08-17T20:22:36.957" v="7495" actId="14100"/>
          <ac:picMkLst>
            <pc:docMk/>
            <pc:sldMk cId="2714845819" sldId="10116"/>
            <ac:picMk id="8" creationId="{B5052F2E-C954-1B24-9B69-1A1C89248CE6}"/>
          </ac:picMkLst>
        </pc:picChg>
      </pc:sldChg>
      <pc:sldChg chg="add del">
        <pc:chgData name="Talkar, Simi" userId="f9ca686a-e038-4348-9d59-6a1643d7cf1a" providerId="ADAL" clId="{4EB81CE6-2C75-4981-A89D-EF5D6C475E31}" dt="2023-08-17T20:24:34.575" v="7504" actId="47"/>
        <pc:sldMkLst>
          <pc:docMk/>
          <pc:sldMk cId="2408369339" sldId="10117"/>
        </pc:sldMkLst>
      </pc:sldChg>
      <pc:sldChg chg="addSp delSp modSp add mod">
        <pc:chgData name="Talkar, Simi" userId="f9ca686a-e038-4348-9d59-6a1643d7cf1a" providerId="ADAL" clId="{4EB81CE6-2C75-4981-A89D-EF5D6C475E31}" dt="2023-08-17T20:24:08.853" v="7503" actId="14100"/>
        <pc:sldMkLst>
          <pc:docMk/>
          <pc:sldMk cId="3384953677" sldId="10118"/>
        </pc:sldMkLst>
        <pc:picChg chg="del">
          <ac:chgData name="Talkar, Simi" userId="f9ca686a-e038-4348-9d59-6a1643d7cf1a" providerId="ADAL" clId="{4EB81CE6-2C75-4981-A89D-EF5D6C475E31}" dt="2023-08-17T20:23:54.205" v="7499" actId="478"/>
          <ac:picMkLst>
            <pc:docMk/>
            <pc:sldMk cId="3384953677" sldId="10118"/>
            <ac:picMk id="4" creationId="{595B6D81-FD57-16C3-CD64-EB22AA12C91E}"/>
          </ac:picMkLst>
        </pc:picChg>
        <pc:picChg chg="add mod">
          <ac:chgData name="Talkar, Simi" userId="f9ca686a-e038-4348-9d59-6a1643d7cf1a" providerId="ADAL" clId="{4EB81CE6-2C75-4981-A89D-EF5D6C475E31}" dt="2023-08-17T20:24:08.853" v="7503" actId="14100"/>
          <ac:picMkLst>
            <pc:docMk/>
            <pc:sldMk cId="3384953677" sldId="10118"/>
            <ac:picMk id="5" creationId="{50C96065-651E-1F23-1F0D-4EEBF4AC9337}"/>
          </ac:picMkLst>
        </pc:picChg>
        <pc:picChg chg="del">
          <ac:chgData name="Talkar, Simi" userId="f9ca686a-e038-4348-9d59-6a1643d7cf1a" providerId="ADAL" clId="{4EB81CE6-2C75-4981-A89D-EF5D6C475E31}" dt="2023-08-17T20:23:46.617" v="7498" actId="478"/>
          <ac:picMkLst>
            <pc:docMk/>
            <pc:sldMk cId="3384953677" sldId="10118"/>
            <ac:picMk id="8" creationId="{B5052F2E-C954-1B24-9B69-1A1C89248CE6}"/>
          </ac:picMkLst>
        </pc:picChg>
      </pc:sldChg>
      <pc:sldChg chg="addSp delSp modSp new mod chgLayout">
        <pc:chgData name="Talkar, Simi" userId="f9ca686a-e038-4348-9d59-6a1643d7cf1a" providerId="ADAL" clId="{4EB81CE6-2C75-4981-A89D-EF5D6C475E31}" dt="2023-08-17T20:38:31.729" v="7555" actId="478"/>
        <pc:sldMkLst>
          <pc:docMk/>
          <pc:sldMk cId="2662862799" sldId="10119"/>
        </pc:sldMkLst>
        <pc:spChg chg="mod ord">
          <ac:chgData name="Talkar, Simi" userId="f9ca686a-e038-4348-9d59-6a1643d7cf1a" providerId="ADAL" clId="{4EB81CE6-2C75-4981-A89D-EF5D6C475E31}" dt="2023-08-17T20:38:19.869" v="7554" actId="26606"/>
          <ac:spMkLst>
            <pc:docMk/>
            <pc:sldMk cId="2662862799" sldId="10119"/>
            <ac:spMk id="2" creationId="{986FD481-2682-9126-49E0-E0BE4924E1F3}"/>
          </ac:spMkLst>
        </pc:spChg>
        <pc:spChg chg="del">
          <ac:chgData name="Talkar, Simi" userId="f9ca686a-e038-4348-9d59-6a1643d7cf1a" providerId="ADAL" clId="{4EB81CE6-2C75-4981-A89D-EF5D6C475E31}" dt="2023-08-17T20:36:32.390" v="7552" actId="478"/>
          <ac:spMkLst>
            <pc:docMk/>
            <pc:sldMk cId="2662862799" sldId="10119"/>
            <ac:spMk id="3" creationId="{6EC6FF7E-6586-196A-8971-92415DB6C503}"/>
          </ac:spMkLst>
        </pc:spChg>
        <pc:spChg chg="del">
          <ac:chgData name="Talkar, Simi" userId="f9ca686a-e038-4348-9d59-6a1643d7cf1a" providerId="ADAL" clId="{4EB81CE6-2C75-4981-A89D-EF5D6C475E31}" dt="2023-08-17T20:35:09.537" v="7511" actId="22"/>
          <ac:spMkLst>
            <pc:docMk/>
            <pc:sldMk cId="2662862799" sldId="10119"/>
            <ac:spMk id="4" creationId="{6F2602B0-EE8A-D4AF-C1E0-D16FCB52250E}"/>
          </ac:spMkLst>
        </pc:spChg>
        <pc:spChg chg="del">
          <ac:chgData name="Talkar, Simi" userId="f9ca686a-e038-4348-9d59-6a1643d7cf1a" providerId="ADAL" clId="{4EB81CE6-2C75-4981-A89D-EF5D6C475E31}" dt="2023-08-17T20:38:19.869" v="7554" actId="26606"/>
          <ac:spMkLst>
            <pc:docMk/>
            <pc:sldMk cId="2662862799" sldId="10119"/>
            <ac:spMk id="5" creationId="{E7AB8E35-701F-F865-83B8-508BDE661F69}"/>
          </ac:spMkLst>
        </pc:spChg>
        <pc:spChg chg="add del mod">
          <ac:chgData name="Talkar, Simi" userId="f9ca686a-e038-4348-9d59-6a1643d7cf1a" providerId="ADAL" clId="{4EB81CE6-2C75-4981-A89D-EF5D6C475E31}" dt="2023-08-17T20:38:31.729" v="7555" actId="478"/>
          <ac:spMkLst>
            <pc:docMk/>
            <pc:sldMk cId="2662862799" sldId="10119"/>
            <ac:spMk id="12" creationId="{0E63BA1B-B9F5-AA1C-96D7-2CF19FD8A031}"/>
          </ac:spMkLst>
        </pc:spChg>
        <pc:picChg chg="add mod ord">
          <ac:chgData name="Talkar, Simi" userId="f9ca686a-e038-4348-9d59-6a1643d7cf1a" providerId="ADAL" clId="{4EB81CE6-2C75-4981-A89D-EF5D6C475E31}" dt="2023-08-17T20:38:19.869" v="7554" actId="26606"/>
          <ac:picMkLst>
            <pc:docMk/>
            <pc:sldMk cId="2662862799" sldId="10119"/>
            <ac:picMk id="7" creationId="{6FAF92BF-C939-4E81-89C3-80ABD9D5CA56}"/>
          </ac:picMkLst>
        </pc:picChg>
      </pc:sldChg>
      <pc:sldChg chg="addSp delSp modSp add mod">
        <pc:chgData name="Talkar, Simi" userId="f9ca686a-e038-4348-9d59-6a1643d7cf1a" providerId="ADAL" clId="{4EB81CE6-2C75-4981-A89D-EF5D6C475E31}" dt="2023-08-17T20:51:31.827" v="7648" actId="1076"/>
        <pc:sldMkLst>
          <pc:docMk/>
          <pc:sldMk cId="3860213958" sldId="10120"/>
        </pc:sldMkLst>
        <pc:spChg chg="mod">
          <ac:chgData name="Talkar, Simi" userId="f9ca686a-e038-4348-9d59-6a1643d7cf1a" providerId="ADAL" clId="{4EB81CE6-2C75-4981-A89D-EF5D6C475E31}" dt="2023-08-17T20:41:29.304" v="7568" actId="20577"/>
          <ac:spMkLst>
            <pc:docMk/>
            <pc:sldMk cId="3860213958" sldId="10120"/>
            <ac:spMk id="2" creationId="{785DD083-17E0-4278-90E0-31DAC452B61A}"/>
          </ac:spMkLst>
        </pc:spChg>
        <pc:spChg chg="del mod">
          <ac:chgData name="Talkar, Simi" userId="f9ca686a-e038-4348-9d59-6a1643d7cf1a" providerId="ADAL" clId="{4EB81CE6-2C75-4981-A89D-EF5D6C475E31}" dt="2023-08-17T20:41:43.261" v="7586"/>
          <ac:spMkLst>
            <pc:docMk/>
            <pc:sldMk cId="3860213958" sldId="10120"/>
            <ac:spMk id="4" creationId="{C029E980-4D61-6ADE-B2EA-A459C3517738}"/>
          </ac:spMkLst>
        </pc:spChg>
        <pc:spChg chg="add mod">
          <ac:chgData name="Talkar, Simi" userId="f9ca686a-e038-4348-9d59-6a1643d7cf1a" providerId="ADAL" clId="{4EB81CE6-2C75-4981-A89D-EF5D6C475E31}" dt="2023-08-17T20:43:32.188" v="7619" actId="207"/>
          <ac:spMkLst>
            <pc:docMk/>
            <pc:sldMk cId="3860213958" sldId="10120"/>
            <ac:spMk id="7" creationId="{26927E1F-2D77-3C1D-D70D-FA23B739FEA1}"/>
          </ac:spMkLst>
        </pc:spChg>
        <pc:spChg chg="mod">
          <ac:chgData name="Talkar, Simi" userId="f9ca686a-e038-4348-9d59-6a1643d7cf1a" providerId="ADAL" clId="{4EB81CE6-2C75-4981-A89D-EF5D6C475E31}" dt="2023-08-17T20:42:00.403" v="7606" actId="20577"/>
          <ac:spMkLst>
            <pc:docMk/>
            <pc:sldMk cId="3860213958" sldId="10120"/>
            <ac:spMk id="10" creationId="{05B0E637-BF05-22DE-A985-B579FD664497}"/>
          </ac:spMkLst>
        </pc:spChg>
        <pc:spChg chg="add mod">
          <ac:chgData name="Talkar, Simi" userId="f9ca686a-e038-4348-9d59-6a1643d7cf1a" providerId="ADAL" clId="{4EB81CE6-2C75-4981-A89D-EF5D6C475E31}" dt="2023-08-17T20:48:18.525" v="7627" actId="14100"/>
          <ac:spMkLst>
            <pc:docMk/>
            <pc:sldMk cId="3860213958" sldId="10120"/>
            <ac:spMk id="13" creationId="{5D5A4A25-93B8-9990-606F-23EC211D7AC0}"/>
          </ac:spMkLst>
        </pc:spChg>
        <pc:spChg chg="add mod">
          <ac:chgData name="Talkar, Simi" userId="f9ca686a-e038-4348-9d59-6a1643d7cf1a" providerId="ADAL" clId="{4EB81CE6-2C75-4981-A89D-EF5D6C475E31}" dt="2023-08-17T20:48:35.016" v="7631" actId="14100"/>
          <ac:spMkLst>
            <pc:docMk/>
            <pc:sldMk cId="3860213958" sldId="10120"/>
            <ac:spMk id="14" creationId="{E929B564-05C1-5E22-37A4-47125BB0BC8F}"/>
          </ac:spMkLst>
        </pc:spChg>
        <pc:spChg chg="add del mod ord">
          <ac:chgData name="Talkar, Simi" userId="f9ca686a-e038-4348-9d59-6a1643d7cf1a" providerId="ADAL" clId="{4EB81CE6-2C75-4981-A89D-EF5D6C475E31}" dt="2023-08-17T20:51:31.827" v="7648" actId="1076"/>
          <ac:spMkLst>
            <pc:docMk/>
            <pc:sldMk cId="3860213958" sldId="10120"/>
            <ac:spMk id="15" creationId="{A4724DA2-C915-71E7-A5A7-02827F6B20FA}"/>
          </ac:spMkLst>
        </pc:spChg>
        <pc:picChg chg="del">
          <ac:chgData name="Talkar, Simi" userId="f9ca686a-e038-4348-9d59-6a1643d7cf1a" providerId="ADAL" clId="{4EB81CE6-2C75-4981-A89D-EF5D6C475E31}" dt="2023-08-17T20:41:35.621" v="7570" actId="478"/>
          <ac:picMkLst>
            <pc:docMk/>
            <pc:sldMk cId="3860213958" sldId="10120"/>
            <ac:picMk id="5" creationId="{8D79CBE5-896E-DC85-F67E-BA29C4A567CA}"/>
          </ac:picMkLst>
        </pc:picChg>
        <pc:picChg chg="add del mod ord">
          <ac:chgData name="Talkar, Simi" userId="f9ca686a-e038-4348-9d59-6a1643d7cf1a" providerId="ADAL" clId="{4EB81CE6-2C75-4981-A89D-EF5D6C475E31}" dt="2023-08-17T20:51:19.862" v="7647" actId="1076"/>
          <ac:picMkLst>
            <pc:docMk/>
            <pc:sldMk cId="3860213958" sldId="10120"/>
            <ac:picMk id="6" creationId="{4E707899-D991-B28A-66F8-BA3C840AB204}"/>
          </ac:picMkLst>
        </pc:picChg>
        <pc:picChg chg="del">
          <ac:chgData name="Talkar, Simi" userId="f9ca686a-e038-4348-9d59-6a1643d7cf1a" providerId="ADAL" clId="{4EB81CE6-2C75-4981-A89D-EF5D6C475E31}" dt="2023-08-17T20:41:31.661" v="7569" actId="478"/>
          <ac:picMkLst>
            <pc:docMk/>
            <pc:sldMk cId="3860213958" sldId="10120"/>
            <ac:picMk id="8" creationId="{6B1F6096-D8C4-229B-2080-999677E9E317}"/>
          </ac:picMkLst>
        </pc:picChg>
        <pc:picChg chg="del">
          <ac:chgData name="Talkar, Simi" userId="f9ca686a-e038-4348-9d59-6a1643d7cf1a" providerId="ADAL" clId="{4EB81CE6-2C75-4981-A89D-EF5D6C475E31}" dt="2023-08-17T20:42:02.673" v="7607" actId="478"/>
          <ac:picMkLst>
            <pc:docMk/>
            <pc:sldMk cId="3860213958" sldId="10120"/>
            <ac:picMk id="11" creationId="{6A70D04A-B00B-F41E-F1BA-2CB0EED77847}"/>
          </ac:picMkLst>
        </pc:picChg>
        <pc:picChg chg="add mod">
          <ac:chgData name="Talkar, Simi" userId="f9ca686a-e038-4348-9d59-6a1643d7cf1a" providerId="ADAL" clId="{4EB81CE6-2C75-4981-A89D-EF5D6C475E31}" dt="2023-08-17T20:50:57.642" v="7644" actId="1076"/>
          <ac:picMkLst>
            <pc:docMk/>
            <pc:sldMk cId="3860213958" sldId="10120"/>
            <ac:picMk id="12" creationId="{7BC7A2AF-6DEA-7D86-E653-44394023D754}"/>
          </ac:picMkLst>
        </pc:picChg>
      </pc:sldChg>
      <pc:sldChg chg="addSp delSp modSp add mod ord">
        <pc:chgData name="Talkar, Simi" userId="f9ca686a-e038-4348-9d59-6a1643d7cf1a" providerId="ADAL" clId="{4EB81CE6-2C75-4981-A89D-EF5D6C475E31}" dt="2023-08-17T20:55:57.835" v="7680" actId="478"/>
        <pc:sldMkLst>
          <pc:docMk/>
          <pc:sldMk cId="2151273992" sldId="10121"/>
        </pc:sldMkLst>
        <pc:spChg chg="mod">
          <ac:chgData name="Talkar, Simi" userId="f9ca686a-e038-4348-9d59-6a1643d7cf1a" providerId="ADAL" clId="{4EB81CE6-2C75-4981-A89D-EF5D6C475E31}" dt="2023-08-17T20:52:03.794" v="7667" actId="20577"/>
          <ac:spMkLst>
            <pc:docMk/>
            <pc:sldMk cId="2151273992" sldId="10121"/>
            <ac:spMk id="2" creationId="{785DD083-17E0-4278-90E0-31DAC452B61A}"/>
          </ac:spMkLst>
        </pc:spChg>
        <pc:spChg chg="mod">
          <ac:chgData name="Talkar, Simi" userId="f9ca686a-e038-4348-9d59-6a1643d7cf1a" providerId="ADAL" clId="{4EB81CE6-2C75-4981-A89D-EF5D6C475E31}" dt="2023-08-17T20:53:51.611" v="7673" actId="20577"/>
          <ac:spMkLst>
            <pc:docMk/>
            <pc:sldMk cId="2151273992" sldId="10121"/>
            <ac:spMk id="4" creationId="{C029E980-4D61-6ADE-B2EA-A459C3517738}"/>
          </ac:spMkLst>
        </pc:spChg>
        <pc:spChg chg="del mod">
          <ac:chgData name="Talkar, Simi" userId="f9ca686a-e038-4348-9d59-6a1643d7cf1a" providerId="ADAL" clId="{4EB81CE6-2C75-4981-A89D-EF5D6C475E31}" dt="2023-08-17T20:53:58.961" v="7674" actId="478"/>
          <ac:spMkLst>
            <pc:docMk/>
            <pc:sldMk cId="2151273992" sldId="10121"/>
            <ac:spMk id="10" creationId="{05B0E637-BF05-22DE-A985-B579FD664497}"/>
          </ac:spMkLst>
        </pc:spChg>
        <pc:picChg chg="del">
          <ac:chgData name="Talkar, Simi" userId="f9ca686a-e038-4348-9d59-6a1643d7cf1a" providerId="ADAL" clId="{4EB81CE6-2C75-4981-A89D-EF5D6C475E31}" dt="2023-08-17T20:52:09.349" v="7669" actId="478"/>
          <ac:picMkLst>
            <pc:docMk/>
            <pc:sldMk cId="2151273992" sldId="10121"/>
            <ac:picMk id="8" creationId="{6B1F6096-D8C4-229B-2080-999677E9E317}"/>
          </ac:picMkLst>
        </pc:picChg>
        <pc:picChg chg="del">
          <ac:chgData name="Talkar, Simi" userId="f9ca686a-e038-4348-9d59-6a1643d7cf1a" providerId="ADAL" clId="{4EB81CE6-2C75-4981-A89D-EF5D6C475E31}" dt="2023-08-17T20:52:11.448" v="7670" actId="478"/>
          <ac:picMkLst>
            <pc:docMk/>
            <pc:sldMk cId="2151273992" sldId="10121"/>
            <ac:picMk id="11" creationId="{6A70D04A-B00B-F41E-F1BA-2CB0EED77847}"/>
          </ac:picMkLst>
        </pc:picChg>
        <pc:picChg chg="add mod">
          <ac:chgData name="Talkar, Simi" userId="f9ca686a-e038-4348-9d59-6a1643d7cf1a" providerId="ADAL" clId="{4EB81CE6-2C75-4981-A89D-EF5D6C475E31}" dt="2023-08-17T20:54:49.210" v="7676" actId="1076"/>
          <ac:picMkLst>
            <pc:docMk/>
            <pc:sldMk cId="2151273992" sldId="10121"/>
            <ac:picMk id="1026" creationId="{876D5A62-10D8-7F94-9474-F95917B750A4}"/>
          </ac:picMkLst>
        </pc:picChg>
        <pc:picChg chg="add del mod">
          <ac:chgData name="Talkar, Simi" userId="f9ca686a-e038-4348-9d59-6a1643d7cf1a" providerId="ADAL" clId="{4EB81CE6-2C75-4981-A89D-EF5D6C475E31}" dt="2023-08-17T20:55:57.835" v="7680" actId="478"/>
          <ac:picMkLst>
            <pc:docMk/>
            <pc:sldMk cId="2151273992" sldId="10121"/>
            <ac:picMk id="1028" creationId="{427F83FA-7210-8976-9071-69D13975BFF9}"/>
          </ac:picMkLst>
        </pc:picChg>
      </pc:sldChg>
      <pc:sldChg chg="addSp delSp modSp add mod">
        <pc:chgData name="Talkar, Simi" userId="f9ca686a-e038-4348-9d59-6a1643d7cf1a" providerId="ADAL" clId="{4EB81CE6-2C75-4981-A89D-EF5D6C475E31}" dt="2023-08-17T20:58:05.825" v="7700" actId="14100"/>
        <pc:sldMkLst>
          <pc:docMk/>
          <pc:sldMk cId="4277386670" sldId="10122"/>
        </pc:sldMkLst>
        <pc:spChg chg="add mod">
          <ac:chgData name="Talkar, Simi" userId="f9ca686a-e038-4348-9d59-6a1643d7cf1a" providerId="ADAL" clId="{4EB81CE6-2C75-4981-A89D-EF5D6C475E31}" dt="2023-08-17T20:57:56.614" v="7699" actId="14100"/>
          <ac:spMkLst>
            <pc:docMk/>
            <pc:sldMk cId="4277386670" sldId="10122"/>
            <ac:spMk id="3" creationId="{7AE5B158-C0DC-0ACC-DD43-44611E8CBA8C}"/>
          </ac:spMkLst>
        </pc:spChg>
        <pc:spChg chg="add mod">
          <ac:chgData name="Talkar, Simi" userId="f9ca686a-e038-4348-9d59-6a1643d7cf1a" providerId="ADAL" clId="{4EB81CE6-2C75-4981-A89D-EF5D6C475E31}" dt="2023-08-17T20:57:46.184" v="7696" actId="14100"/>
          <ac:spMkLst>
            <pc:docMk/>
            <pc:sldMk cId="4277386670" sldId="10122"/>
            <ac:spMk id="6" creationId="{BA5CD5B3-983B-9676-F066-D10C3FDA01D6}"/>
          </ac:spMkLst>
        </pc:spChg>
        <pc:picChg chg="del">
          <ac:chgData name="Talkar, Simi" userId="f9ca686a-e038-4348-9d59-6a1643d7cf1a" providerId="ADAL" clId="{4EB81CE6-2C75-4981-A89D-EF5D6C475E31}" dt="2023-08-17T20:56:04.387" v="7682" actId="478"/>
          <ac:picMkLst>
            <pc:docMk/>
            <pc:sldMk cId="4277386670" sldId="10122"/>
            <ac:picMk id="1026" creationId="{876D5A62-10D8-7F94-9474-F95917B750A4}"/>
          </ac:picMkLst>
        </pc:picChg>
        <pc:picChg chg="mod">
          <ac:chgData name="Talkar, Simi" userId="f9ca686a-e038-4348-9d59-6a1643d7cf1a" providerId="ADAL" clId="{4EB81CE6-2C75-4981-A89D-EF5D6C475E31}" dt="2023-08-17T20:58:05.825" v="7700" actId="14100"/>
          <ac:picMkLst>
            <pc:docMk/>
            <pc:sldMk cId="4277386670" sldId="10122"/>
            <ac:picMk id="1028" creationId="{427F83FA-7210-8976-9071-69D13975BFF9}"/>
          </ac:picMkLst>
        </pc:picChg>
      </pc:sldChg>
      <pc:sldChg chg="modSp add mod ord">
        <pc:chgData name="Talkar, Simi" userId="f9ca686a-e038-4348-9d59-6a1643d7cf1a" providerId="ADAL" clId="{4EB81CE6-2C75-4981-A89D-EF5D6C475E31}" dt="2023-08-17T21:04:15.172" v="7761" actId="20577"/>
        <pc:sldMkLst>
          <pc:docMk/>
          <pc:sldMk cId="2924354432" sldId="10123"/>
        </pc:sldMkLst>
        <pc:spChg chg="mod">
          <ac:chgData name="Talkar, Simi" userId="f9ca686a-e038-4348-9d59-6a1643d7cf1a" providerId="ADAL" clId="{4EB81CE6-2C75-4981-A89D-EF5D6C475E31}" dt="2023-08-17T21:04:15.172" v="7761" actId="20577"/>
          <ac:spMkLst>
            <pc:docMk/>
            <pc:sldMk cId="2924354432" sldId="10123"/>
            <ac:spMk id="2" creationId="{95A04C89-7FC5-4D78-BEC0-A54D400CCD23}"/>
          </ac:spMkLst>
        </pc:spChg>
      </pc:sldChg>
      <pc:sldChg chg="addSp delSp modSp new mod ord">
        <pc:chgData name="Talkar, Simi" userId="f9ca686a-e038-4348-9d59-6a1643d7cf1a" providerId="ADAL" clId="{4EB81CE6-2C75-4981-A89D-EF5D6C475E31}" dt="2023-08-18T19:14:20.508" v="9686"/>
        <pc:sldMkLst>
          <pc:docMk/>
          <pc:sldMk cId="3142079197" sldId="10124"/>
        </pc:sldMkLst>
        <pc:spChg chg="mod">
          <ac:chgData name="Talkar, Simi" userId="f9ca686a-e038-4348-9d59-6a1643d7cf1a" providerId="ADAL" clId="{4EB81CE6-2C75-4981-A89D-EF5D6C475E31}" dt="2023-08-18T13:23:51.562" v="7859" actId="20577"/>
          <ac:spMkLst>
            <pc:docMk/>
            <pc:sldMk cId="3142079197" sldId="10124"/>
            <ac:spMk id="2" creationId="{42140707-36B5-52EF-4C04-07C7C03E649C}"/>
          </ac:spMkLst>
        </pc:spChg>
        <pc:spChg chg="mod">
          <ac:chgData name="Talkar, Simi" userId="f9ca686a-e038-4348-9d59-6a1643d7cf1a" providerId="ADAL" clId="{4EB81CE6-2C75-4981-A89D-EF5D6C475E31}" dt="2023-08-18T13:23:59.709" v="7862"/>
          <ac:spMkLst>
            <pc:docMk/>
            <pc:sldMk cId="3142079197" sldId="10124"/>
            <ac:spMk id="3" creationId="{A83EE604-8088-162B-CC45-4F2E023F99C3}"/>
          </ac:spMkLst>
        </pc:spChg>
        <pc:spChg chg="del mod">
          <ac:chgData name="Talkar, Simi" userId="f9ca686a-e038-4348-9d59-6a1643d7cf1a" providerId="ADAL" clId="{4EB81CE6-2C75-4981-A89D-EF5D6C475E31}" dt="2023-08-18T13:55:01.665" v="7863" actId="1032"/>
          <ac:spMkLst>
            <pc:docMk/>
            <pc:sldMk cId="3142079197" sldId="10124"/>
            <ac:spMk id="4" creationId="{7F6E15F5-9E9A-0BFD-2DB5-36E7A9EC8B5C}"/>
          </ac:spMkLst>
        </pc:spChg>
        <pc:spChg chg="add del mod">
          <ac:chgData name="Talkar, Simi" userId="f9ca686a-e038-4348-9d59-6a1643d7cf1a" providerId="ADAL" clId="{4EB81CE6-2C75-4981-A89D-EF5D6C475E31}" dt="2023-08-18T14:02:30.320" v="8120" actId="478"/>
          <ac:spMkLst>
            <pc:docMk/>
            <pc:sldMk cId="3142079197" sldId="10124"/>
            <ac:spMk id="6" creationId="{1DF28633-CEA6-8253-41A8-44B726860F5E}"/>
          </ac:spMkLst>
        </pc:spChg>
        <pc:spChg chg="add del mod">
          <ac:chgData name="Talkar, Simi" userId="f9ca686a-e038-4348-9d59-6a1643d7cf1a" providerId="ADAL" clId="{4EB81CE6-2C75-4981-A89D-EF5D6C475E31}" dt="2023-08-18T14:25:26.567" v="8157" actId="478"/>
          <ac:spMkLst>
            <pc:docMk/>
            <pc:sldMk cId="3142079197" sldId="10124"/>
            <ac:spMk id="7" creationId="{6D5D5342-21C7-0698-42F6-A2F7AD81808D}"/>
          </ac:spMkLst>
        </pc:spChg>
        <pc:spChg chg="add del mod">
          <ac:chgData name="Talkar, Simi" userId="f9ca686a-e038-4348-9d59-6a1643d7cf1a" providerId="ADAL" clId="{4EB81CE6-2C75-4981-A89D-EF5D6C475E31}" dt="2023-08-18T14:09:31.844" v="8145" actId="478"/>
          <ac:spMkLst>
            <pc:docMk/>
            <pc:sldMk cId="3142079197" sldId="10124"/>
            <ac:spMk id="8" creationId="{FF0A18FE-BCC4-D4E8-A8D9-3990AAA117A6}"/>
          </ac:spMkLst>
        </pc:spChg>
        <pc:spChg chg="add del mod">
          <ac:chgData name="Talkar, Simi" userId="f9ca686a-e038-4348-9d59-6a1643d7cf1a" providerId="ADAL" clId="{4EB81CE6-2C75-4981-A89D-EF5D6C475E31}" dt="2023-08-18T14:26:55.730" v="8172" actId="478"/>
          <ac:spMkLst>
            <pc:docMk/>
            <pc:sldMk cId="3142079197" sldId="10124"/>
            <ac:spMk id="10" creationId="{AFB795E3-4782-A083-61B9-C5D54AC1D8DE}"/>
          </ac:spMkLst>
        </pc:spChg>
        <pc:graphicFrameChg chg="add del mod modGraphic">
          <ac:chgData name="Talkar, Simi" userId="f9ca686a-e038-4348-9d59-6a1643d7cf1a" providerId="ADAL" clId="{4EB81CE6-2C75-4981-A89D-EF5D6C475E31}" dt="2023-08-18T14:26:50.319" v="8170" actId="478"/>
          <ac:graphicFrameMkLst>
            <pc:docMk/>
            <pc:sldMk cId="3142079197" sldId="10124"/>
            <ac:graphicFrameMk id="5" creationId="{8F33FCF4-E252-21DB-E05C-0FFC37177E11}"/>
          </ac:graphicFrameMkLst>
        </pc:graphicFrameChg>
        <pc:graphicFrameChg chg="add mod modGraphic">
          <ac:chgData name="Talkar, Simi" userId="f9ca686a-e038-4348-9d59-6a1643d7cf1a" providerId="ADAL" clId="{4EB81CE6-2C75-4981-A89D-EF5D6C475E31}" dt="2023-08-18T19:13:27.790" v="9681" actId="207"/>
          <ac:graphicFrameMkLst>
            <pc:docMk/>
            <pc:sldMk cId="3142079197" sldId="10124"/>
            <ac:graphicFrameMk id="11" creationId="{28AD8944-FF70-A290-7592-5FC055D6B685}"/>
          </ac:graphicFrameMkLst>
        </pc:graphicFrameChg>
      </pc:sldChg>
      <pc:sldChg chg="new del">
        <pc:chgData name="Talkar, Simi" userId="f9ca686a-e038-4348-9d59-6a1643d7cf1a" providerId="ADAL" clId="{4EB81CE6-2C75-4981-A89D-EF5D6C475E31}" dt="2023-08-18T19:12:43.835" v="9680" actId="47"/>
        <pc:sldMkLst>
          <pc:docMk/>
          <pc:sldMk cId="1603476031" sldId="10125"/>
        </pc:sldMkLst>
      </pc:sldChg>
      <pc:sldChg chg="modSp add ord">
        <pc:chgData name="Talkar, Simi" userId="f9ca686a-e038-4348-9d59-6a1643d7cf1a" providerId="ADAL" clId="{4EB81CE6-2C75-4981-A89D-EF5D6C475E31}" dt="2023-08-18T19:14:20.508" v="9686"/>
        <pc:sldMkLst>
          <pc:docMk/>
          <pc:sldMk cId="695890467" sldId="10126"/>
        </pc:sldMkLst>
        <pc:graphicFrameChg chg="mod">
          <ac:chgData name="Talkar, Simi" userId="f9ca686a-e038-4348-9d59-6a1643d7cf1a" providerId="ADAL" clId="{4EB81CE6-2C75-4981-A89D-EF5D6C475E31}" dt="2023-08-18T19:13:38.768" v="9682" actId="207"/>
          <ac:graphicFrameMkLst>
            <pc:docMk/>
            <pc:sldMk cId="695890467" sldId="10126"/>
            <ac:graphicFrameMk id="11" creationId="{28AD8944-FF70-A290-7592-5FC055D6B685}"/>
          </ac:graphicFrameMkLst>
        </pc:graphicFrameChg>
      </pc:sldChg>
      <pc:sldChg chg="addSp delSp modSp add del mod">
        <pc:chgData name="Talkar, Simi" userId="f9ca686a-e038-4348-9d59-6a1643d7cf1a" providerId="ADAL" clId="{4EB81CE6-2C75-4981-A89D-EF5D6C475E31}" dt="2023-08-18T14:36:43.893" v="8680" actId="47"/>
        <pc:sldMkLst>
          <pc:docMk/>
          <pc:sldMk cId="3897766561" sldId="10126"/>
        </pc:sldMkLst>
        <pc:graphicFrameChg chg="add del modGraphic">
          <ac:chgData name="Talkar, Simi" userId="f9ca686a-e038-4348-9d59-6a1643d7cf1a" providerId="ADAL" clId="{4EB81CE6-2C75-4981-A89D-EF5D6C475E31}" dt="2023-08-18T14:35:40.196" v="8679" actId="1032"/>
          <ac:graphicFrameMkLst>
            <pc:docMk/>
            <pc:sldMk cId="3897766561" sldId="10126"/>
            <ac:graphicFrameMk id="4" creationId="{2F0C37C0-3048-7196-974A-18FDB477160C}"/>
          </ac:graphicFrameMkLst>
        </pc:graphicFrameChg>
        <pc:graphicFrameChg chg="del">
          <ac:chgData name="Talkar, Simi" userId="f9ca686a-e038-4348-9d59-6a1643d7cf1a" providerId="ADAL" clId="{4EB81CE6-2C75-4981-A89D-EF5D6C475E31}" dt="2023-08-18T14:34:53.335" v="8677" actId="478"/>
          <ac:graphicFrameMkLst>
            <pc:docMk/>
            <pc:sldMk cId="3897766561" sldId="10126"/>
            <ac:graphicFrameMk id="11" creationId="{28AD8944-FF70-A290-7592-5FC055D6B685}"/>
          </ac:graphicFrameMkLst>
        </pc:graphicFrameChg>
      </pc:sldChg>
      <pc:sldChg chg="addSp delSp modSp add mod ord">
        <pc:chgData name="Talkar, Simi" userId="f9ca686a-e038-4348-9d59-6a1643d7cf1a" providerId="ADAL" clId="{4EB81CE6-2C75-4981-A89D-EF5D6C475E31}" dt="2023-08-18T19:14:20.508" v="9686"/>
        <pc:sldMkLst>
          <pc:docMk/>
          <pc:sldMk cId="3207170258" sldId="10127"/>
        </pc:sldMkLst>
        <pc:spChg chg="mod">
          <ac:chgData name="Talkar, Simi" userId="f9ca686a-e038-4348-9d59-6a1643d7cf1a" providerId="ADAL" clId="{4EB81CE6-2C75-4981-A89D-EF5D6C475E31}" dt="2023-08-18T18:49:50.723" v="9272" actId="20577"/>
          <ac:spMkLst>
            <pc:docMk/>
            <pc:sldMk cId="3207170258" sldId="10127"/>
            <ac:spMk id="2" creationId="{42140707-36B5-52EF-4C04-07C7C03E649C}"/>
          </ac:spMkLst>
        </pc:spChg>
        <pc:graphicFrameChg chg="add mod modGraphic">
          <ac:chgData name="Talkar, Simi" userId="f9ca686a-e038-4348-9d59-6a1643d7cf1a" providerId="ADAL" clId="{4EB81CE6-2C75-4981-A89D-EF5D6C475E31}" dt="2023-08-18T19:11:51.224" v="9678" actId="207"/>
          <ac:graphicFrameMkLst>
            <pc:docMk/>
            <pc:sldMk cId="3207170258" sldId="10127"/>
            <ac:graphicFrameMk id="4" creationId="{6DF83FD0-D4C6-511F-28A8-58FD4E0819DD}"/>
          </ac:graphicFrameMkLst>
        </pc:graphicFrameChg>
        <pc:graphicFrameChg chg="add mod modGraphic">
          <ac:chgData name="Talkar, Simi" userId="f9ca686a-e038-4348-9d59-6a1643d7cf1a" providerId="ADAL" clId="{4EB81CE6-2C75-4981-A89D-EF5D6C475E31}" dt="2023-08-18T19:12:23.825" v="9679"/>
          <ac:graphicFrameMkLst>
            <pc:docMk/>
            <pc:sldMk cId="3207170258" sldId="10127"/>
            <ac:graphicFrameMk id="7" creationId="{C4E22465-B9E6-331B-E8AF-F7A5FA64F3B8}"/>
          </ac:graphicFrameMkLst>
        </pc:graphicFrameChg>
        <pc:graphicFrameChg chg="del mod">
          <ac:chgData name="Talkar, Simi" userId="f9ca686a-e038-4348-9d59-6a1643d7cf1a" providerId="ADAL" clId="{4EB81CE6-2C75-4981-A89D-EF5D6C475E31}" dt="2023-08-18T18:50:29.826" v="9278" actId="478"/>
          <ac:graphicFrameMkLst>
            <pc:docMk/>
            <pc:sldMk cId="3207170258" sldId="10127"/>
            <ac:graphicFrameMk id="11" creationId="{28AD8944-FF70-A290-7592-5FC055D6B685}"/>
          </ac:graphicFrameMkLst>
        </pc:graphicFrameChg>
        <pc:picChg chg="add mod">
          <ac:chgData name="Talkar, Simi" userId="f9ca686a-e038-4348-9d59-6a1643d7cf1a" providerId="ADAL" clId="{4EB81CE6-2C75-4981-A89D-EF5D6C475E31}" dt="2023-08-18T19:04:53.785" v="9411" actId="1076"/>
          <ac:picMkLst>
            <pc:docMk/>
            <pc:sldMk cId="3207170258" sldId="10127"/>
            <ac:picMk id="6" creationId="{3B5AE731-8924-6274-01B8-F4E2FF3AE9F0}"/>
          </ac:picMkLst>
        </pc:picChg>
        <pc:picChg chg="add mod">
          <ac:chgData name="Talkar, Simi" userId="f9ca686a-e038-4348-9d59-6a1643d7cf1a" providerId="ADAL" clId="{4EB81CE6-2C75-4981-A89D-EF5D6C475E31}" dt="2023-08-18T19:06:03.904" v="9448" actId="1076"/>
          <ac:picMkLst>
            <pc:docMk/>
            <pc:sldMk cId="3207170258" sldId="10127"/>
            <ac:picMk id="9" creationId="{0D80051E-F715-2705-E694-21D453D79549}"/>
          </ac:picMkLst>
        </pc:picChg>
      </pc:sldChg>
      <pc:sldChg chg="addSp delSp modSp new mod modClrScheme chgLayout">
        <pc:chgData name="Talkar, Simi" userId="f9ca686a-e038-4348-9d59-6a1643d7cf1a" providerId="ADAL" clId="{4EB81CE6-2C75-4981-A89D-EF5D6C475E31}" dt="2023-09-04T17:50:30.490" v="10792" actId="26606"/>
        <pc:sldMkLst>
          <pc:docMk/>
          <pc:sldMk cId="1888087416" sldId="10128"/>
        </pc:sldMkLst>
        <pc:spChg chg="mod">
          <ac:chgData name="Talkar, Simi" userId="f9ca686a-e038-4348-9d59-6a1643d7cf1a" providerId="ADAL" clId="{4EB81CE6-2C75-4981-A89D-EF5D6C475E31}" dt="2023-08-20T13:26:05.693" v="9747" actId="26606"/>
          <ac:spMkLst>
            <pc:docMk/>
            <pc:sldMk cId="1888087416" sldId="10128"/>
            <ac:spMk id="2" creationId="{111EE52C-AF4A-7BEA-F8D0-B2E6161D1217}"/>
          </ac:spMkLst>
        </pc:spChg>
        <pc:spChg chg="mod">
          <ac:chgData name="Talkar, Simi" userId="f9ca686a-e038-4348-9d59-6a1643d7cf1a" providerId="ADAL" clId="{4EB81CE6-2C75-4981-A89D-EF5D6C475E31}" dt="2023-08-20T13:26:05.693" v="9747" actId="26606"/>
          <ac:spMkLst>
            <pc:docMk/>
            <pc:sldMk cId="1888087416" sldId="10128"/>
            <ac:spMk id="3" creationId="{BD082155-16B4-D1E4-9A99-A600CB3E03BB}"/>
          </ac:spMkLst>
        </pc:spChg>
        <pc:spChg chg="del">
          <ac:chgData name="Talkar, Simi" userId="f9ca686a-e038-4348-9d59-6a1643d7cf1a" providerId="ADAL" clId="{4EB81CE6-2C75-4981-A89D-EF5D6C475E31}" dt="2023-08-20T13:23:35.992" v="9692" actId="22"/>
          <ac:spMkLst>
            <pc:docMk/>
            <pc:sldMk cId="1888087416" sldId="10128"/>
            <ac:spMk id="4" creationId="{D76D494B-072E-CFB2-A463-650F55818DF7}"/>
          </ac:spMkLst>
        </pc:spChg>
        <pc:spChg chg="add del mod">
          <ac:chgData name="Talkar, Simi" userId="f9ca686a-e038-4348-9d59-6a1643d7cf1a" providerId="ADAL" clId="{4EB81CE6-2C75-4981-A89D-EF5D6C475E31}" dt="2023-08-20T13:24:27.107" v="9742" actId="22"/>
          <ac:spMkLst>
            <pc:docMk/>
            <pc:sldMk cId="1888087416" sldId="10128"/>
            <ac:spMk id="8" creationId="{D02E52DB-8A09-A5DF-964F-3E6E34DD5DEC}"/>
          </ac:spMkLst>
        </pc:spChg>
        <pc:spChg chg="add del mod">
          <ac:chgData name="Talkar, Simi" userId="f9ca686a-e038-4348-9d59-6a1643d7cf1a" providerId="ADAL" clId="{4EB81CE6-2C75-4981-A89D-EF5D6C475E31}" dt="2023-08-20T13:26:07.762" v="9748" actId="22"/>
          <ac:spMkLst>
            <pc:docMk/>
            <pc:sldMk cId="1888087416" sldId="10128"/>
            <ac:spMk id="17" creationId="{4548161A-4E0B-BC8D-7B32-FBBD5FB895E7}"/>
          </ac:spMkLst>
        </pc:spChg>
        <pc:picChg chg="add del mod ord">
          <ac:chgData name="Talkar, Simi" userId="f9ca686a-e038-4348-9d59-6a1643d7cf1a" providerId="ADAL" clId="{4EB81CE6-2C75-4981-A89D-EF5D6C475E31}" dt="2023-08-20T13:23:48.975" v="9707" actId="478"/>
          <ac:picMkLst>
            <pc:docMk/>
            <pc:sldMk cId="1888087416" sldId="10128"/>
            <ac:picMk id="6" creationId="{AA60A315-60F4-11CE-3890-750554326DEF}"/>
          </ac:picMkLst>
        </pc:picChg>
        <pc:picChg chg="add mod ord">
          <ac:chgData name="Talkar, Simi" userId="f9ca686a-e038-4348-9d59-6a1643d7cf1a" providerId="ADAL" clId="{4EB81CE6-2C75-4981-A89D-EF5D6C475E31}" dt="2023-09-04T17:50:30.490" v="10792" actId="26606"/>
          <ac:picMkLst>
            <pc:docMk/>
            <pc:sldMk cId="1888087416" sldId="10128"/>
            <ac:picMk id="12" creationId="{E50EBC59-2851-8F1E-DE5D-269C5ACAE2DB}"/>
          </ac:picMkLst>
        </pc:picChg>
        <pc:picChg chg="add mod ord">
          <ac:chgData name="Talkar, Simi" userId="f9ca686a-e038-4348-9d59-6a1643d7cf1a" providerId="ADAL" clId="{4EB81CE6-2C75-4981-A89D-EF5D6C475E31}" dt="2023-09-04T17:50:30.490" v="10792" actId="26606"/>
          <ac:picMkLst>
            <pc:docMk/>
            <pc:sldMk cId="1888087416" sldId="10128"/>
            <ac:picMk id="14" creationId="{33C4FE5E-DA50-5371-E018-E2BEDBC07C5D}"/>
          </ac:picMkLst>
        </pc:picChg>
      </pc:sldChg>
      <pc:sldChg chg="addSp delSp modSp add mod ord">
        <pc:chgData name="Talkar, Simi" userId="f9ca686a-e038-4348-9d59-6a1643d7cf1a" providerId="ADAL" clId="{4EB81CE6-2C75-4981-A89D-EF5D6C475E31}" dt="2023-08-20T17:46:08.404" v="9869"/>
        <pc:sldMkLst>
          <pc:docMk/>
          <pc:sldMk cId="2466470479" sldId="10129"/>
        </pc:sldMkLst>
        <pc:spChg chg="mod">
          <ac:chgData name="Talkar, Simi" userId="f9ca686a-e038-4348-9d59-6a1643d7cf1a" providerId="ADAL" clId="{4EB81CE6-2C75-4981-A89D-EF5D6C475E31}" dt="2023-08-20T17:32:50.777" v="9865" actId="20577"/>
          <ac:spMkLst>
            <pc:docMk/>
            <pc:sldMk cId="2466470479" sldId="10129"/>
            <ac:spMk id="2" creationId="{111EE52C-AF4A-7BEA-F8D0-B2E6161D1217}"/>
          </ac:spMkLst>
        </pc:spChg>
        <pc:spChg chg="add del mod">
          <ac:chgData name="Talkar, Simi" userId="f9ca686a-e038-4348-9d59-6a1643d7cf1a" providerId="ADAL" clId="{4EB81CE6-2C75-4981-A89D-EF5D6C475E31}" dt="2023-08-20T13:36:30.637" v="9754"/>
          <ac:spMkLst>
            <pc:docMk/>
            <pc:sldMk cId="2466470479" sldId="10129"/>
            <ac:spMk id="5" creationId="{6C83BE2C-6AA1-1D66-A5FC-F0D086E7694D}"/>
          </ac:spMkLst>
        </pc:spChg>
        <pc:spChg chg="add del mod">
          <ac:chgData name="Talkar, Simi" userId="f9ca686a-e038-4348-9d59-6a1643d7cf1a" providerId="ADAL" clId="{4EB81CE6-2C75-4981-A89D-EF5D6C475E31}" dt="2023-08-20T13:36:44.018" v="9757"/>
          <ac:spMkLst>
            <pc:docMk/>
            <pc:sldMk cId="2466470479" sldId="10129"/>
            <ac:spMk id="7" creationId="{F63CCA96-2FBD-D47C-9BCD-929EFA17EE75}"/>
          </ac:spMkLst>
        </pc:spChg>
        <pc:spChg chg="add del mod">
          <ac:chgData name="Talkar, Simi" userId="f9ca686a-e038-4348-9d59-6a1643d7cf1a" providerId="ADAL" clId="{4EB81CE6-2C75-4981-A89D-EF5D6C475E31}" dt="2023-08-20T13:39:06.417" v="9812" actId="478"/>
          <ac:spMkLst>
            <pc:docMk/>
            <pc:sldMk cId="2466470479" sldId="10129"/>
            <ac:spMk id="20" creationId="{6BE224F3-6776-27D4-B5D2-6714B2E5E4B4}"/>
          </ac:spMkLst>
        </pc:spChg>
        <pc:spChg chg="add mod">
          <ac:chgData name="Talkar, Simi" userId="f9ca686a-e038-4348-9d59-6a1643d7cf1a" providerId="ADAL" clId="{4EB81CE6-2C75-4981-A89D-EF5D6C475E31}" dt="2023-08-20T13:39:38.817" v="9819" actId="1076"/>
          <ac:spMkLst>
            <pc:docMk/>
            <pc:sldMk cId="2466470479" sldId="10129"/>
            <ac:spMk id="21" creationId="{83CA3470-94AE-1DC4-F427-DA0205F92B07}"/>
          </ac:spMkLst>
        </pc:spChg>
        <pc:spChg chg="add mod">
          <ac:chgData name="Talkar, Simi" userId="f9ca686a-e038-4348-9d59-6a1643d7cf1a" providerId="ADAL" clId="{4EB81CE6-2C75-4981-A89D-EF5D6C475E31}" dt="2023-08-20T13:39:27.148" v="9817" actId="1076"/>
          <ac:spMkLst>
            <pc:docMk/>
            <pc:sldMk cId="2466470479" sldId="10129"/>
            <ac:spMk id="22" creationId="{A6BA4CED-1A61-4D6F-831E-CF1C0C7182EE}"/>
          </ac:spMkLst>
        </pc:spChg>
        <pc:spChg chg="add mod">
          <ac:chgData name="Talkar, Simi" userId="f9ca686a-e038-4348-9d59-6a1643d7cf1a" providerId="ADAL" clId="{4EB81CE6-2C75-4981-A89D-EF5D6C475E31}" dt="2023-08-20T13:39:43.575" v="9820" actId="1076"/>
          <ac:spMkLst>
            <pc:docMk/>
            <pc:sldMk cId="2466470479" sldId="10129"/>
            <ac:spMk id="23" creationId="{0C1FF290-63B9-4568-6B52-52B8BBD110E4}"/>
          </ac:spMkLst>
        </pc:spChg>
        <pc:spChg chg="add mod">
          <ac:chgData name="Talkar, Simi" userId="f9ca686a-e038-4348-9d59-6a1643d7cf1a" providerId="ADAL" clId="{4EB81CE6-2C75-4981-A89D-EF5D6C475E31}" dt="2023-08-20T13:39:33.879" v="9818" actId="1076"/>
          <ac:spMkLst>
            <pc:docMk/>
            <pc:sldMk cId="2466470479" sldId="10129"/>
            <ac:spMk id="24" creationId="{BB50E352-DF31-D939-CB50-25C206A7CF71}"/>
          </ac:spMkLst>
        </pc:spChg>
        <pc:spChg chg="add del">
          <ac:chgData name="Talkar, Simi" userId="f9ca686a-e038-4348-9d59-6a1643d7cf1a" providerId="ADAL" clId="{4EB81CE6-2C75-4981-A89D-EF5D6C475E31}" dt="2023-08-20T13:40:05.779" v="9822" actId="11529"/>
          <ac:spMkLst>
            <pc:docMk/>
            <pc:sldMk cId="2466470479" sldId="10129"/>
            <ac:spMk id="25" creationId="{F17A5CFA-6922-DFBB-9BCE-7329607597DB}"/>
          </ac:spMkLst>
        </pc:spChg>
        <pc:picChg chg="add mod">
          <ac:chgData name="Talkar, Simi" userId="f9ca686a-e038-4348-9d59-6a1643d7cf1a" providerId="ADAL" clId="{4EB81CE6-2C75-4981-A89D-EF5D6C475E31}" dt="2023-08-20T13:37:58.790" v="9792" actId="14100"/>
          <ac:picMkLst>
            <pc:docMk/>
            <pc:sldMk cId="2466470479" sldId="10129"/>
            <ac:picMk id="9" creationId="{15652B03-1671-6D09-C07F-37F18C6265F3}"/>
          </ac:picMkLst>
        </pc:picChg>
        <pc:picChg chg="add mod">
          <ac:chgData name="Talkar, Simi" userId="f9ca686a-e038-4348-9d59-6a1643d7cf1a" providerId="ADAL" clId="{4EB81CE6-2C75-4981-A89D-EF5D6C475E31}" dt="2023-08-20T13:38:02.067" v="9793" actId="1076"/>
          <ac:picMkLst>
            <pc:docMk/>
            <pc:sldMk cId="2466470479" sldId="10129"/>
            <ac:picMk id="11" creationId="{5D9A4248-B3A5-0785-3092-72846D75436D}"/>
          </ac:picMkLst>
        </pc:picChg>
        <pc:picChg chg="del">
          <ac:chgData name="Talkar, Simi" userId="f9ca686a-e038-4348-9d59-6a1643d7cf1a" providerId="ADAL" clId="{4EB81CE6-2C75-4981-A89D-EF5D6C475E31}" dt="2023-08-20T13:36:20.627" v="9751" actId="478"/>
          <ac:picMkLst>
            <pc:docMk/>
            <pc:sldMk cId="2466470479" sldId="10129"/>
            <ac:picMk id="12" creationId="{E50EBC59-2851-8F1E-DE5D-269C5ACAE2DB}"/>
          </ac:picMkLst>
        </pc:picChg>
        <pc:picChg chg="del mod">
          <ac:chgData name="Talkar, Simi" userId="f9ca686a-e038-4348-9d59-6a1643d7cf1a" providerId="ADAL" clId="{4EB81CE6-2C75-4981-A89D-EF5D6C475E31}" dt="2023-08-20T13:36:22.400" v="9753" actId="478"/>
          <ac:picMkLst>
            <pc:docMk/>
            <pc:sldMk cId="2466470479" sldId="10129"/>
            <ac:picMk id="14" creationId="{33C4FE5E-DA50-5371-E018-E2BEDBC07C5D}"/>
          </ac:picMkLst>
        </pc:picChg>
        <pc:picChg chg="add mod">
          <ac:chgData name="Talkar, Simi" userId="f9ca686a-e038-4348-9d59-6a1643d7cf1a" providerId="ADAL" clId="{4EB81CE6-2C75-4981-A89D-EF5D6C475E31}" dt="2023-08-20T13:37:36.359" v="9785" actId="14100"/>
          <ac:picMkLst>
            <pc:docMk/>
            <pc:sldMk cId="2466470479" sldId="10129"/>
            <ac:picMk id="15" creationId="{785B99DC-0E42-3AFC-C12D-C9A521F0614E}"/>
          </ac:picMkLst>
        </pc:picChg>
        <pc:picChg chg="add del mod">
          <ac:chgData name="Talkar, Simi" userId="f9ca686a-e038-4348-9d59-6a1643d7cf1a" providerId="ADAL" clId="{4EB81CE6-2C75-4981-A89D-EF5D6C475E31}" dt="2023-08-20T13:36:52.955" v="9768" actId="478"/>
          <ac:picMkLst>
            <pc:docMk/>
            <pc:sldMk cId="2466470479" sldId="10129"/>
            <ac:picMk id="17" creationId="{03A18806-C48B-5C67-5BE0-E106D05365D4}"/>
          </ac:picMkLst>
        </pc:picChg>
        <pc:picChg chg="add mod">
          <ac:chgData name="Talkar, Simi" userId="f9ca686a-e038-4348-9d59-6a1643d7cf1a" providerId="ADAL" clId="{4EB81CE6-2C75-4981-A89D-EF5D6C475E31}" dt="2023-08-20T13:37:42.594" v="9787" actId="14100"/>
          <ac:picMkLst>
            <pc:docMk/>
            <pc:sldMk cId="2466470479" sldId="10129"/>
            <ac:picMk id="19" creationId="{462386B4-862B-BDC0-7DE0-1D32339387A2}"/>
          </ac:picMkLst>
        </pc:picChg>
      </pc:sldChg>
      <pc:sldChg chg="modSp add mod">
        <pc:chgData name="Talkar, Simi" userId="f9ca686a-e038-4348-9d59-6a1643d7cf1a" providerId="ADAL" clId="{4EB81CE6-2C75-4981-A89D-EF5D6C475E31}" dt="2023-09-04T18:08:47.850" v="11057" actId="20577"/>
        <pc:sldMkLst>
          <pc:docMk/>
          <pc:sldMk cId="1677830771" sldId="10130"/>
        </pc:sldMkLst>
        <pc:spChg chg="mod">
          <ac:chgData name="Talkar, Simi" userId="f9ca686a-e038-4348-9d59-6a1643d7cf1a" providerId="ADAL" clId="{4EB81CE6-2C75-4981-A89D-EF5D6C475E31}" dt="2023-09-04T18:08:47.850" v="11057" actId="20577"/>
          <ac:spMkLst>
            <pc:docMk/>
            <pc:sldMk cId="1677830771" sldId="10130"/>
            <ac:spMk id="2" creationId="{42140707-36B5-52EF-4C04-07C7C03E649C}"/>
          </ac:spMkLst>
        </pc:spChg>
      </pc:sldChg>
      <pc:sldChg chg="modSp add mod">
        <pc:chgData name="Talkar, Simi" userId="f9ca686a-e038-4348-9d59-6a1643d7cf1a" providerId="ADAL" clId="{4EB81CE6-2C75-4981-A89D-EF5D6C475E31}" dt="2023-09-04T18:08:54.466" v="11058"/>
        <pc:sldMkLst>
          <pc:docMk/>
          <pc:sldMk cId="3851854674" sldId="10131"/>
        </pc:sldMkLst>
        <pc:spChg chg="mod">
          <ac:chgData name="Talkar, Simi" userId="f9ca686a-e038-4348-9d59-6a1643d7cf1a" providerId="ADAL" clId="{4EB81CE6-2C75-4981-A89D-EF5D6C475E31}" dt="2023-09-04T18:08:54.466" v="11058"/>
          <ac:spMkLst>
            <pc:docMk/>
            <pc:sldMk cId="3851854674" sldId="10131"/>
            <ac:spMk id="2" creationId="{42140707-36B5-52EF-4C04-07C7C03E649C}"/>
          </ac:spMkLst>
        </pc:spChg>
      </pc:sldChg>
      <pc:sldChg chg="add del">
        <pc:chgData name="Talkar, Simi" userId="f9ca686a-e038-4348-9d59-6a1643d7cf1a" providerId="ADAL" clId="{4EB81CE6-2C75-4981-A89D-EF5D6C475E31}" dt="2023-09-04T18:06:33.490" v="10960" actId="47"/>
        <pc:sldMkLst>
          <pc:docMk/>
          <pc:sldMk cId="112486195" sldId="10132"/>
        </pc:sldMkLst>
      </pc:sldChg>
      <pc:sldChg chg="add del">
        <pc:chgData name="Talkar, Simi" userId="f9ca686a-e038-4348-9d59-6a1643d7cf1a" providerId="ADAL" clId="{4EB81CE6-2C75-4981-A89D-EF5D6C475E31}" dt="2023-09-04T18:08:01.349" v="11025" actId="47"/>
        <pc:sldMkLst>
          <pc:docMk/>
          <pc:sldMk cId="507766236" sldId="10132"/>
        </pc:sldMkLst>
      </pc:sldChg>
      <pc:sldChg chg="add">
        <pc:chgData name="Talkar, Simi" userId="f9ca686a-e038-4348-9d59-6a1643d7cf1a" providerId="ADAL" clId="{4EB81CE6-2C75-4981-A89D-EF5D6C475E31}" dt="2023-09-04T18:10:39.162" v="11059"/>
        <pc:sldMkLst>
          <pc:docMk/>
          <pc:sldMk cId="2317297989" sldId="10132"/>
        </pc:sldMkLst>
      </pc:sldChg>
      <pc:sldChg chg="delSp modSp add mod">
        <pc:chgData name="Talkar, Simi" userId="f9ca686a-e038-4348-9d59-6a1643d7cf1a" providerId="ADAL" clId="{4EB81CE6-2C75-4981-A89D-EF5D6C475E31}" dt="2023-09-08T14:31:51.090" v="11358" actId="478"/>
        <pc:sldMkLst>
          <pc:docMk/>
          <pc:sldMk cId="2845400576" sldId="10133"/>
        </pc:sldMkLst>
        <pc:spChg chg="mod">
          <ac:chgData name="Talkar, Simi" userId="f9ca686a-e038-4348-9d59-6a1643d7cf1a" providerId="ADAL" clId="{4EB81CE6-2C75-4981-A89D-EF5D6C475E31}" dt="2023-09-08T14:29:58.532" v="11315" actId="20577"/>
          <ac:spMkLst>
            <pc:docMk/>
            <pc:sldMk cId="2845400576" sldId="10133"/>
            <ac:spMk id="2" creationId="{C63E2B3A-310F-FBCE-D146-1D1E8BCB7FEC}"/>
          </ac:spMkLst>
        </pc:spChg>
        <pc:spChg chg="mod">
          <ac:chgData name="Talkar, Simi" userId="f9ca686a-e038-4348-9d59-6a1643d7cf1a" providerId="ADAL" clId="{4EB81CE6-2C75-4981-A89D-EF5D6C475E31}" dt="2023-09-08T14:16:04.796" v="11152" actId="20577"/>
          <ac:spMkLst>
            <pc:docMk/>
            <pc:sldMk cId="2845400576" sldId="10133"/>
            <ac:spMk id="3" creationId="{0CC441E4-ED88-1FB1-1736-CA9ADFAFD999}"/>
          </ac:spMkLst>
        </pc:spChg>
        <pc:spChg chg="mod">
          <ac:chgData name="Talkar, Simi" userId="f9ca686a-e038-4348-9d59-6a1643d7cf1a" providerId="ADAL" clId="{4EB81CE6-2C75-4981-A89D-EF5D6C475E31}" dt="2023-09-08T14:16:55.599" v="11297" actId="20577"/>
          <ac:spMkLst>
            <pc:docMk/>
            <pc:sldMk cId="2845400576" sldId="10133"/>
            <ac:spMk id="4" creationId="{CD595F4B-8583-EEAD-B408-8F48126B2A19}"/>
          </ac:spMkLst>
        </pc:spChg>
        <pc:spChg chg="mod">
          <ac:chgData name="Talkar, Simi" userId="f9ca686a-e038-4348-9d59-6a1643d7cf1a" providerId="ADAL" clId="{4EB81CE6-2C75-4981-A89D-EF5D6C475E31}" dt="2023-09-08T14:31:18.026" v="11355" actId="20577"/>
          <ac:spMkLst>
            <pc:docMk/>
            <pc:sldMk cId="2845400576" sldId="10133"/>
            <ac:spMk id="5" creationId="{4745535F-C896-C221-88BD-18C85DB0B8C4}"/>
          </ac:spMkLst>
        </pc:spChg>
        <pc:spChg chg="del">
          <ac:chgData name="Talkar, Simi" userId="f9ca686a-e038-4348-9d59-6a1643d7cf1a" providerId="ADAL" clId="{4EB81CE6-2C75-4981-A89D-EF5D6C475E31}" dt="2023-09-08T14:31:48.168" v="11357" actId="478"/>
          <ac:spMkLst>
            <pc:docMk/>
            <pc:sldMk cId="2845400576" sldId="10133"/>
            <ac:spMk id="12" creationId="{2C4CBFD6-A78E-05B2-9DB5-BA666B38811A}"/>
          </ac:spMkLst>
        </pc:spChg>
        <pc:spChg chg="del">
          <ac:chgData name="Talkar, Simi" userId="f9ca686a-e038-4348-9d59-6a1643d7cf1a" providerId="ADAL" clId="{4EB81CE6-2C75-4981-A89D-EF5D6C475E31}" dt="2023-09-08T14:31:51.090" v="11358" actId="478"/>
          <ac:spMkLst>
            <pc:docMk/>
            <pc:sldMk cId="2845400576" sldId="10133"/>
            <ac:spMk id="13" creationId="{09B48F26-4D60-0F0B-FC7C-DD65C9E1293C}"/>
          </ac:spMkLst>
        </pc:spChg>
        <pc:spChg chg="mod">
          <ac:chgData name="Talkar, Simi" userId="f9ca686a-e038-4348-9d59-6a1643d7cf1a" providerId="ADAL" clId="{4EB81CE6-2C75-4981-A89D-EF5D6C475E31}" dt="2023-09-08T14:16:20.786" v="11195" actId="20577"/>
          <ac:spMkLst>
            <pc:docMk/>
            <pc:sldMk cId="2845400576" sldId="10133"/>
            <ac:spMk id="16" creationId="{39604925-F1D2-F262-6BD6-F52B653D63C3}"/>
          </ac:spMkLst>
        </pc:spChg>
        <pc:spChg chg="mod">
          <ac:chgData name="Talkar, Simi" userId="f9ca686a-e038-4348-9d59-6a1643d7cf1a" providerId="ADAL" clId="{4EB81CE6-2C75-4981-A89D-EF5D6C475E31}" dt="2023-09-08T14:30:04.840" v="11335" actId="20577"/>
          <ac:spMkLst>
            <pc:docMk/>
            <pc:sldMk cId="2845400576" sldId="10133"/>
            <ac:spMk id="17" creationId="{856BC2E6-226F-5A94-9304-18521959D638}"/>
          </ac:spMkLst>
        </pc:spChg>
        <pc:spChg chg="mod">
          <ac:chgData name="Talkar, Simi" userId="f9ca686a-e038-4348-9d59-6a1643d7cf1a" providerId="ADAL" clId="{4EB81CE6-2C75-4981-A89D-EF5D6C475E31}" dt="2023-09-08T14:29:12.249" v="11301" actId="6549"/>
          <ac:spMkLst>
            <pc:docMk/>
            <pc:sldMk cId="2845400576" sldId="10133"/>
            <ac:spMk id="20" creationId="{4A58E482-94BD-4E09-5925-CF97695BC827}"/>
          </ac:spMkLst>
        </pc:spChg>
        <pc:grpChg chg="del">
          <ac:chgData name="Talkar, Simi" userId="f9ca686a-e038-4348-9d59-6a1643d7cf1a" providerId="ADAL" clId="{4EB81CE6-2C75-4981-A89D-EF5D6C475E31}" dt="2023-09-08T14:31:45.889" v="11356" actId="478"/>
          <ac:grpSpMkLst>
            <pc:docMk/>
            <pc:sldMk cId="2845400576" sldId="10133"/>
            <ac:grpSpMk id="56" creationId="{4E9690B2-37E5-C1CC-E888-BD54D7F427B3}"/>
          </ac:grpSpMkLst>
        </pc:grpChg>
      </pc:sldChg>
      <pc:sldChg chg="add">
        <pc:chgData name="Talkar, Simi" userId="f9ca686a-e038-4348-9d59-6a1643d7cf1a" providerId="ADAL" clId="{4EB81CE6-2C75-4981-A89D-EF5D6C475E31}" dt="2023-09-21T16:33:20.716" v="11359"/>
        <pc:sldMkLst>
          <pc:docMk/>
          <pc:sldMk cId="3748575151" sldId="10134"/>
        </pc:sldMkLst>
      </pc:sldChg>
    </pc:docChg>
  </pc:docChgLst>
</pc:chgInfo>
</file>

<file path=ppt/diagrams/_rels/data3.xml.rels><?xml version="1.0" encoding="UTF-8" standalone="yes"?>
<Relationships xmlns="http://schemas.openxmlformats.org/package/2006/relationships"><Relationship Id="rId3" Type="http://schemas.openxmlformats.org/officeDocument/2006/relationships/hyperlink" Target="https://learn.microsoft.com/en-us/power-bi/consumer/end-user-bookmarks" TargetMode="External"/><Relationship Id="rId2" Type="http://schemas.openxmlformats.org/officeDocument/2006/relationships/hyperlink" Target="https://learn.microsoft.com/en-us/power-bi/consumer/end-user-comment" TargetMode="External"/><Relationship Id="rId1" Type="http://schemas.openxmlformats.org/officeDocument/2006/relationships/hyperlink" Target="https://learn.microsoft.com/en-us/power-bi/create-reports/power-bi-reports-filters-and-highlighting" TargetMode="External"/></Relationships>
</file>

<file path=ppt/diagrams/_rels/data7.xml.rels><?xml version="1.0" encoding="UTF-8" standalone="yes"?>
<Relationships xmlns="http://schemas.openxmlformats.org/package/2006/relationships"><Relationship Id="rId3" Type="http://schemas.openxmlformats.org/officeDocument/2006/relationships/hyperlink" Target="https://learn.microsoft.com/en-us/power-bi/consumer/end-user-bookmarks" TargetMode="External"/><Relationship Id="rId2" Type="http://schemas.openxmlformats.org/officeDocument/2006/relationships/hyperlink" Target="https://learn.microsoft.com/en-us/power-bi/consumer/end-user-comment" TargetMode="External"/><Relationship Id="rId1" Type="http://schemas.openxmlformats.org/officeDocument/2006/relationships/hyperlink" Target="https://learn.microsoft.com/en-us/power-bi/create-reports/power-bi-reports-filters-and-highlighting" TargetMode="External"/></Relationships>
</file>

<file path=ppt/diagrams/_rels/drawing3.xml.rels><?xml version="1.0" encoding="UTF-8" standalone="yes"?>
<Relationships xmlns="http://schemas.openxmlformats.org/package/2006/relationships"><Relationship Id="rId3" Type="http://schemas.openxmlformats.org/officeDocument/2006/relationships/hyperlink" Target="https://learn.microsoft.com/en-us/power-bi/consumer/end-user-bookmarks" TargetMode="External"/><Relationship Id="rId2" Type="http://schemas.openxmlformats.org/officeDocument/2006/relationships/hyperlink" Target="https://learn.microsoft.com/en-us/power-bi/create-reports/power-bi-reports-filters-and-highlighting" TargetMode="External"/><Relationship Id="rId1" Type="http://schemas.openxmlformats.org/officeDocument/2006/relationships/hyperlink" Target="https://learn.microsoft.com/en-us/power-bi/consumer/end-user-comment" TargetMode="External"/></Relationships>
</file>

<file path=ppt/diagrams/_rels/drawing7.xml.rels><?xml version="1.0" encoding="UTF-8" standalone="yes"?>
<Relationships xmlns="http://schemas.openxmlformats.org/package/2006/relationships"><Relationship Id="rId3" Type="http://schemas.openxmlformats.org/officeDocument/2006/relationships/hyperlink" Target="https://learn.microsoft.com/en-us/power-bi/consumer/end-user-bookmarks" TargetMode="External"/><Relationship Id="rId2" Type="http://schemas.openxmlformats.org/officeDocument/2006/relationships/hyperlink" Target="https://learn.microsoft.com/en-us/power-bi/create-reports/power-bi-reports-filters-and-highlighting" TargetMode="External"/><Relationship Id="rId1" Type="http://schemas.openxmlformats.org/officeDocument/2006/relationships/hyperlink" Target="https://learn.microsoft.com/en-us/power-bi/consumer/end-user-comment"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0E4BCC-ABD8-4776-BBE4-DFADACBBDB6E}" type="doc">
      <dgm:prSet loTypeId="urn:microsoft.com/office/officeart/2008/layout/SquareAccentList" loCatId="list" qsTypeId="urn:microsoft.com/office/officeart/2005/8/quickstyle/simple1" qsCatId="simple" csTypeId="urn:microsoft.com/office/officeart/2005/8/colors/accent1_2" csCatId="accent1" phldr="1"/>
      <dgm:spPr/>
      <dgm:t>
        <a:bodyPr/>
        <a:lstStyle/>
        <a:p>
          <a:endParaRPr lang="en-US"/>
        </a:p>
      </dgm:t>
    </dgm:pt>
    <dgm:pt modelId="{705AE252-7F06-4FAC-9F7D-42A6B8DC57B6}">
      <dgm:prSet phldrT="[Text]" custT="1"/>
      <dgm:spPr/>
      <dgm:t>
        <a:bodyPr/>
        <a:lstStyle/>
        <a:p>
          <a:r>
            <a:rPr lang="en-US" sz="4000" dirty="0"/>
            <a:t>Layout &amp; Design</a:t>
          </a:r>
        </a:p>
      </dgm:t>
    </dgm:pt>
    <dgm:pt modelId="{51B2EAEA-0ED6-4E24-921A-B835C7C38D0A}" type="parTrans" cxnId="{452F19CF-AFD6-43FE-8258-62DBFA607077}">
      <dgm:prSet/>
      <dgm:spPr/>
      <dgm:t>
        <a:bodyPr/>
        <a:lstStyle/>
        <a:p>
          <a:endParaRPr lang="en-US"/>
        </a:p>
      </dgm:t>
    </dgm:pt>
    <dgm:pt modelId="{A0A3ECAD-5690-425E-A6EE-258B411B0C27}" type="sibTrans" cxnId="{452F19CF-AFD6-43FE-8258-62DBFA607077}">
      <dgm:prSet/>
      <dgm:spPr/>
      <dgm:t>
        <a:bodyPr/>
        <a:lstStyle/>
        <a:p>
          <a:endParaRPr lang="en-US"/>
        </a:p>
      </dgm:t>
    </dgm:pt>
    <dgm:pt modelId="{364F7FE7-7324-4DA3-8462-E0158F35A7A0}">
      <dgm:prSet phldrT="[Text]"/>
      <dgm:spPr/>
      <dgm:t>
        <a:bodyPr/>
        <a:lstStyle/>
        <a:p>
          <a:r>
            <a:rPr lang="en-US" dirty="0"/>
            <a:t>Use company color palette and theme JSON. This will set colors, font and titles for consistency</a:t>
          </a:r>
        </a:p>
      </dgm:t>
    </dgm:pt>
    <dgm:pt modelId="{28ADB195-887F-4E97-A9BB-3452FD08FE71}" type="parTrans" cxnId="{6A310EDC-227D-436C-91CE-55E6D8CD6603}">
      <dgm:prSet/>
      <dgm:spPr/>
      <dgm:t>
        <a:bodyPr/>
        <a:lstStyle/>
        <a:p>
          <a:endParaRPr lang="en-US"/>
        </a:p>
      </dgm:t>
    </dgm:pt>
    <dgm:pt modelId="{3B0372C4-E763-49BE-85BE-AD79EEBBFDCC}" type="sibTrans" cxnId="{6A310EDC-227D-436C-91CE-55E6D8CD6603}">
      <dgm:prSet/>
      <dgm:spPr/>
      <dgm:t>
        <a:bodyPr/>
        <a:lstStyle/>
        <a:p>
          <a:endParaRPr lang="en-US"/>
        </a:p>
      </dgm:t>
    </dgm:pt>
    <dgm:pt modelId="{4EBFF799-D351-422A-BD67-CC4CA3FE14A5}">
      <dgm:prSet phldrT="[Text]"/>
      <dgm:spPr/>
      <dgm:t>
        <a:bodyPr/>
        <a:lstStyle/>
        <a:p>
          <a:r>
            <a:rPr lang="en-US" dirty="0"/>
            <a:t>Add a title/summary page and / or appendix/ FAQ etc.</a:t>
          </a:r>
        </a:p>
      </dgm:t>
    </dgm:pt>
    <dgm:pt modelId="{E77AFF9F-013B-48B1-8D62-5B8D620F70CE}" type="parTrans" cxnId="{017100F1-E547-4F88-B08A-8BA0166B4188}">
      <dgm:prSet/>
      <dgm:spPr/>
      <dgm:t>
        <a:bodyPr/>
        <a:lstStyle/>
        <a:p>
          <a:endParaRPr lang="en-US"/>
        </a:p>
      </dgm:t>
    </dgm:pt>
    <dgm:pt modelId="{BFA2FB07-F614-4A4E-A5C7-24F04150BDB8}" type="sibTrans" cxnId="{017100F1-E547-4F88-B08A-8BA0166B4188}">
      <dgm:prSet/>
      <dgm:spPr/>
      <dgm:t>
        <a:bodyPr/>
        <a:lstStyle/>
        <a:p>
          <a:endParaRPr lang="en-US"/>
        </a:p>
      </dgm:t>
    </dgm:pt>
    <dgm:pt modelId="{AC0FA6D6-16A3-4ABA-B28E-4D82244710BF}">
      <dgm:prSet phldrT="[Text]"/>
      <dgm:spPr/>
      <dgm:t>
        <a:bodyPr/>
        <a:lstStyle/>
        <a:p>
          <a:r>
            <a:rPr lang="en-US" dirty="0"/>
            <a:t>Label report objects clearly and consistently i.e. in selection pane </a:t>
          </a:r>
        </a:p>
      </dgm:t>
    </dgm:pt>
    <dgm:pt modelId="{152BF67E-3503-4C4E-AC0F-DB21A42BD5C6}" type="parTrans" cxnId="{DA89804A-FE00-47CE-98D0-C2136AC13B04}">
      <dgm:prSet/>
      <dgm:spPr/>
      <dgm:t>
        <a:bodyPr/>
        <a:lstStyle/>
        <a:p>
          <a:endParaRPr lang="en-US"/>
        </a:p>
      </dgm:t>
    </dgm:pt>
    <dgm:pt modelId="{D835AC60-64FB-4DE3-BF1B-107A8CF1BE53}" type="sibTrans" cxnId="{DA89804A-FE00-47CE-98D0-C2136AC13B04}">
      <dgm:prSet/>
      <dgm:spPr/>
      <dgm:t>
        <a:bodyPr/>
        <a:lstStyle/>
        <a:p>
          <a:endParaRPr lang="en-US"/>
        </a:p>
      </dgm:t>
    </dgm:pt>
    <dgm:pt modelId="{7EDFFF6E-1BF3-4703-BD0D-996F9D013AE4}">
      <dgm:prSet phldrT="[Text]" custT="1"/>
      <dgm:spPr/>
      <dgm:t>
        <a:bodyPr/>
        <a:lstStyle/>
        <a:p>
          <a:r>
            <a:rPr lang="en-US" sz="4000" dirty="0"/>
            <a:t>Accessibility</a:t>
          </a:r>
        </a:p>
      </dgm:t>
    </dgm:pt>
    <dgm:pt modelId="{4D79E889-234C-4E47-A158-BACA37A3B61D}" type="parTrans" cxnId="{FFECBCB2-4E4C-4E92-96E8-44854971C3A0}">
      <dgm:prSet/>
      <dgm:spPr/>
      <dgm:t>
        <a:bodyPr/>
        <a:lstStyle/>
        <a:p>
          <a:endParaRPr lang="en-US"/>
        </a:p>
      </dgm:t>
    </dgm:pt>
    <dgm:pt modelId="{D1A78AEB-CDD4-4F21-AB7B-D8D486F90F34}" type="sibTrans" cxnId="{FFECBCB2-4E4C-4E92-96E8-44854971C3A0}">
      <dgm:prSet/>
      <dgm:spPr/>
      <dgm:t>
        <a:bodyPr/>
        <a:lstStyle/>
        <a:p>
          <a:endParaRPr lang="en-US"/>
        </a:p>
      </dgm:t>
    </dgm:pt>
    <dgm:pt modelId="{C5ACD442-19E3-4B7C-B687-DC50D9491C17}">
      <dgm:prSet phldrT="[Text]"/>
      <dgm:spPr/>
      <dgm:t>
        <a:bodyPr/>
        <a:lstStyle/>
        <a:p>
          <a:r>
            <a:rPr lang="en-US" dirty="0"/>
            <a:t>Set visual layer order and tab order</a:t>
          </a:r>
        </a:p>
      </dgm:t>
    </dgm:pt>
    <dgm:pt modelId="{89037543-E3A7-4FEB-AB1E-9BFAA5A00C9D}" type="parTrans" cxnId="{044272AB-8BC2-4A9B-854C-8916BCC6E236}">
      <dgm:prSet/>
      <dgm:spPr/>
      <dgm:t>
        <a:bodyPr/>
        <a:lstStyle/>
        <a:p>
          <a:endParaRPr lang="en-US"/>
        </a:p>
      </dgm:t>
    </dgm:pt>
    <dgm:pt modelId="{E0E05B90-4652-4162-A25F-7EC5B4442A95}" type="sibTrans" cxnId="{044272AB-8BC2-4A9B-854C-8916BCC6E236}">
      <dgm:prSet/>
      <dgm:spPr/>
      <dgm:t>
        <a:bodyPr/>
        <a:lstStyle/>
        <a:p>
          <a:endParaRPr lang="en-US"/>
        </a:p>
      </dgm:t>
    </dgm:pt>
    <dgm:pt modelId="{BBA50672-A7C8-4913-A1B1-663C730B6E96}">
      <dgm:prSet phldrT="[Text]"/>
      <dgm:spPr/>
      <dgm:t>
        <a:bodyPr/>
        <a:lstStyle/>
        <a:p>
          <a:r>
            <a:rPr lang="en-US" dirty="0"/>
            <a:t>View and test the report on different screens, browsers and contexts.</a:t>
          </a:r>
        </a:p>
      </dgm:t>
    </dgm:pt>
    <dgm:pt modelId="{2EC6B185-5D2C-48B2-98CA-F86F2A734C26}" type="parTrans" cxnId="{3A457AB4-7439-4963-A1D5-6D0B3EC337A2}">
      <dgm:prSet/>
      <dgm:spPr/>
      <dgm:t>
        <a:bodyPr/>
        <a:lstStyle/>
        <a:p>
          <a:endParaRPr lang="en-US"/>
        </a:p>
      </dgm:t>
    </dgm:pt>
    <dgm:pt modelId="{2F140529-A3E5-4779-9AAE-6E5CB79F0B2F}" type="sibTrans" cxnId="{3A457AB4-7439-4963-A1D5-6D0B3EC337A2}">
      <dgm:prSet/>
      <dgm:spPr/>
      <dgm:t>
        <a:bodyPr/>
        <a:lstStyle/>
        <a:p>
          <a:endParaRPr lang="en-US"/>
        </a:p>
      </dgm:t>
    </dgm:pt>
    <dgm:pt modelId="{8C0F1CBA-F58C-45F0-A994-E6FC05E3D54A}">
      <dgm:prSet phldrT="[Text]"/>
      <dgm:spPr/>
      <dgm:t>
        <a:bodyPr/>
        <a:lstStyle/>
        <a:p>
          <a:r>
            <a:rPr lang="en-US" dirty="0"/>
            <a:t>Check accessibility of contrast, colors and fonts</a:t>
          </a:r>
        </a:p>
      </dgm:t>
    </dgm:pt>
    <dgm:pt modelId="{57C7FDD3-9804-4D95-A661-AE4302A5544E}" type="parTrans" cxnId="{3A6D1AC7-4706-429C-8854-1C7EBD733319}">
      <dgm:prSet/>
      <dgm:spPr/>
      <dgm:t>
        <a:bodyPr/>
        <a:lstStyle/>
        <a:p>
          <a:endParaRPr lang="en-US"/>
        </a:p>
      </dgm:t>
    </dgm:pt>
    <dgm:pt modelId="{5FFA2E50-5409-4C1F-AE74-99C3D2ABEB55}" type="sibTrans" cxnId="{3A6D1AC7-4706-429C-8854-1C7EBD733319}">
      <dgm:prSet/>
      <dgm:spPr/>
      <dgm:t>
        <a:bodyPr/>
        <a:lstStyle/>
        <a:p>
          <a:endParaRPr lang="en-US"/>
        </a:p>
      </dgm:t>
    </dgm:pt>
    <dgm:pt modelId="{AB603B30-3535-4723-B3F0-5983598E01F6}">
      <dgm:prSet phldrT="[Text]"/>
      <dgm:spPr/>
      <dgm:t>
        <a:bodyPr/>
        <a:lstStyle/>
        <a:p>
          <a:r>
            <a:rPr lang="en-US" dirty="0"/>
            <a:t>Set default sort on visuals</a:t>
          </a:r>
        </a:p>
      </dgm:t>
    </dgm:pt>
    <dgm:pt modelId="{DF9219B5-25FB-432B-88E4-664E811608A9}" type="parTrans" cxnId="{8E3F592D-C94B-4E26-95D5-CAB89692172F}">
      <dgm:prSet/>
      <dgm:spPr/>
      <dgm:t>
        <a:bodyPr/>
        <a:lstStyle/>
        <a:p>
          <a:endParaRPr lang="en-US"/>
        </a:p>
      </dgm:t>
    </dgm:pt>
    <dgm:pt modelId="{8DD12F7B-197C-4AD9-B582-12B7B202F231}" type="sibTrans" cxnId="{8E3F592D-C94B-4E26-95D5-CAB89692172F}">
      <dgm:prSet/>
      <dgm:spPr/>
      <dgm:t>
        <a:bodyPr/>
        <a:lstStyle/>
        <a:p>
          <a:endParaRPr lang="en-US"/>
        </a:p>
      </dgm:t>
    </dgm:pt>
    <dgm:pt modelId="{6A55087E-F48B-48AF-AD34-667B40525FA6}">
      <dgm:prSet phldrT="[Text]"/>
      <dgm:spPr/>
      <dgm:t>
        <a:bodyPr/>
        <a:lstStyle/>
        <a:p>
          <a:r>
            <a:rPr lang="en-US" dirty="0"/>
            <a:t>Set chart axes to start at 0 (unless explicitly not desired)</a:t>
          </a:r>
        </a:p>
      </dgm:t>
    </dgm:pt>
    <dgm:pt modelId="{262EEEB6-BEAE-48EB-9267-F21F8BDC592B}" type="parTrans" cxnId="{47F74353-3ED6-4477-BA08-632E04DD4317}">
      <dgm:prSet/>
      <dgm:spPr/>
      <dgm:t>
        <a:bodyPr/>
        <a:lstStyle/>
        <a:p>
          <a:endParaRPr lang="en-US"/>
        </a:p>
      </dgm:t>
    </dgm:pt>
    <dgm:pt modelId="{D3FA50D1-591E-421A-85C1-1151DCE33E8A}" type="sibTrans" cxnId="{47F74353-3ED6-4477-BA08-632E04DD4317}">
      <dgm:prSet/>
      <dgm:spPr/>
      <dgm:t>
        <a:bodyPr/>
        <a:lstStyle/>
        <a:p>
          <a:endParaRPr lang="en-US"/>
        </a:p>
      </dgm:t>
    </dgm:pt>
    <dgm:pt modelId="{04E6B893-AD78-4583-A0E6-5AF8B4B7C65A}" type="pres">
      <dgm:prSet presAssocID="{BC0E4BCC-ABD8-4776-BBE4-DFADACBBDB6E}" presName="layout" presStyleCnt="0">
        <dgm:presLayoutVars>
          <dgm:chMax/>
          <dgm:chPref/>
          <dgm:dir/>
          <dgm:resizeHandles/>
        </dgm:presLayoutVars>
      </dgm:prSet>
      <dgm:spPr/>
    </dgm:pt>
    <dgm:pt modelId="{D1DE018F-3BC4-4815-A277-CA8C22D26A04}" type="pres">
      <dgm:prSet presAssocID="{705AE252-7F06-4FAC-9F7D-42A6B8DC57B6}" presName="root" presStyleCnt="0">
        <dgm:presLayoutVars>
          <dgm:chMax/>
          <dgm:chPref/>
        </dgm:presLayoutVars>
      </dgm:prSet>
      <dgm:spPr/>
    </dgm:pt>
    <dgm:pt modelId="{0C08EF03-A3D9-4C00-A78D-231990C4560E}" type="pres">
      <dgm:prSet presAssocID="{705AE252-7F06-4FAC-9F7D-42A6B8DC57B6}" presName="rootComposite" presStyleCnt="0">
        <dgm:presLayoutVars/>
      </dgm:prSet>
      <dgm:spPr/>
    </dgm:pt>
    <dgm:pt modelId="{A448BE01-AFB4-4A2C-BBDA-2DBDA31C4F29}" type="pres">
      <dgm:prSet presAssocID="{705AE252-7F06-4FAC-9F7D-42A6B8DC57B6}" presName="ParentAccent" presStyleLbl="alignNode1" presStyleIdx="0" presStyleCnt="2" custScaleY="78613"/>
      <dgm:spPr/>
    </dgm:pt>
    <dgm:pt modelId="{6AB22C13-41EB-47FD-A22F-4756362A3DDB}" type="pres">
      <dgm:prSet presAssocID="{705AE252-7F06-4FAC-9F7D-42A6B8DC57B6}" presName="ParentSmallAccent" presStyleLbl="fgAcc1" presStyleIdx="0" presStyleCnt="2" custLinFactNeighborY="-13320"/>
      <dgm:spPr/>
    </dgm:pt>
    <dgm:pt modelId="{230CAEB0-259A-467D-A3D2-98096DE927C5}" type="pres">
      <dgm:prSet presAssocID="{705AE252-7F06-4FAC-9F7D-42A6B8DC57B6}" presName="Parent" presStyleLbl="revTx" presStyleIdx="0" presStyleCnt="10">
        <dgm:presLayoutVars>
          <dgm:chMax/>
          <dgm:chPref val="4"/>
          <dgm:bulletEnabled val="1"/>
        </dgm:presLayoutVars>
      </dgm:prSet>
      <dgm:spPr/>
    </dgm:pt>
    <dgm:pt modelId="{0947B532-46CC-4E61-95E3-E52A240109BF}" type="pres">
      <dgm:prSet presAssocID="{705AE252-7F06-4FAC-9F7D-42A6B8DC57B6}" presName="childShape" presStyleCnt="0">
        <dgm:presLayoutVars>
          <dgm:chMax val="0"/>
          <dgm:chPref val="0"/>
        </dgm:presLayoutVars>
      </dgm:prSet>
      <dgm:spPr/>
    </dgm:pt>
    <dgm:pt modelId="{97AB1DD3-7A8F-4D81-BF38-D86DF19AA8C8}" type="pres">
      <dgm:prSet presAssocID="{364F7FE7-7324-4DA3-8462-E0158F35A7A0}" presName="childComposite" presStyleCnt="0">
        <dgm:presLayoutVars>
          <dgm:chMax val="0"/>
          <dgm:chPref val="0"/>
        </dgm:presLayoutVars>
      </dgm:prSet>
      <dgm:spPr/>
    </dgm:pt>
    <dgm:pt modelId="{989D543C-5A5F-4282-87A9-C5CF0A8724EE}" type="pres">
      <dgm:prSet presAssocID="{364F7FE7-7324-4DA3-8462-E0158F35A7A0}" presName="ChildAccent" presStyleLbl="solidFgAcc1" presStyleIdx="0" presStyleCnt="8"/>
      <dgm:spPr/>
    </dgm:pt>
    <dgm:pt modelId="{C6A71808-D452-4EBD-9053-23032B2AEDA4}" type="pres">
      <dgm:prSet presAssocID="{364F7FE7-7324-4DA3-8462-E0158F35A7A0}" presName="Child" presStyleLbl="revTx" presStyleIdx="1" presStyleCnt="10">
        <dgm:presLayoutVars>
          <dgm:chMax val="0"/>
          <dgm:chPref val="0"/>
          <dgm:bulletEnabled val="1"/>
        </dgm:presLayoutVars>
      </dgm:prSet>
      <dgm:spPr/>
    </dgm:pt>
    <dgm:pt modelId="{4023C5BE-2E7D-4641-B958-B0A13CC99F20}" type="pres">
      <dgm:prSet presAssocID="{4EBFF799-D351-422A-BD67-CC4CA3FE14A5}" presName="childComposite" presStyleCnt="0">
        <dgm:presLayoutVars>
          <dgm:chMax val="0"/>
          <dgm:chPref val="0"/>
        </dgm:presLayoutVars>
      </dgm:prSet>
      <dgm:spPr/>
    </dgm:pt>
    <dgm:pt modelId="{28C2F617-0276-4B16-BD60-EAF97031B33A}" type="pres">
      <dgm:prSet presAssocID="{4EBFF799-D351-422A-BD67-CC4CA3FE14A5}" presName="ChildAccent" presStyleLbl="solidFgAcc1" presStyleIdx="1" presStyleCnt="8"/>
      <dgm:spPr/>
    </dgm:pt>
    <dgm:pt modelId="{68CC0E74-A3BF-49F9-95A0-D513D5A69E81}" type="pres">
      <dgm:prSet presAssocID="{4EBFF799-D351-422A-BD67-CC4CA3FE14A5}" presName="Child" presStyleLbl="revTx" presStyleIdx="2" presStyleCnt="10">
        <dgm:presLayoutVars>
          <dgm:chMax val="0"/>
          <dgm:chPref val="0"/>
          <dgm:bulletEnabled val="1"/>
        </dgm:presLayoutVars>
      </dgm:prSet>
      <dgm:spPr/>
    </dgm:pt>
    <dgm:pt modelId="{0D72207A-026A-465E-89DA-E9939E09E111}" type="pres">
      <dgm:prSet presAssocID="{AC0FA6D6-16A3-4ABA-B28E-4D82244710BF}" presName="childComposite" presStyleCnt="0">
        <dgm:presLayoutVars>
          <dgm:chMax val="0"/>
          <dgm:chPref val="0"/>
        </dgm:presLayoutVars>
      </dgm:prSet>
      <dgm:spPr/>
    </dgm:pt>
    <dgm:pt modelId="{AFB73E22-7A3E-488C-A8A6-827BAC045D03}" type="pres">
      <dgm:prSet presAssocID="{AC0FA6D6-16A3-4ABA-B28E-4D82244710BF}" presName="ChildAccent" presStyleLbl="solidFgAcc1" presStyleIdx="2" presStyleCnt="8"/>
      <dgm:spPr/>
    </dgm:pt>
    <dgm:pt modelId="{1C26B007-0F3D-4194-A7C5-1A1D2691614C}" type="pres">
      <dgm:prSet presAssocID="{AC0FA6D6-16A3-4ABA-B28E-4D82244710BF}" presName="Child" presStyleLbl="revTx" presStyleIdx="3" presStyleCnt="10">
        <dgm:presLayoutVars>
          <dgm:chMax val="0"/>
          <dgm:chPref val="0"/>
          <dgm:bulletEnabled val="1"/>
        </dgm:presLayoutVars>
      </dgm:prSet>
      <dgm:spPr/>
    </dgm:pt>
    <dgm:pt modelId="{2A8E5A3F-95C7-475E-B013-774B60201CE2}" type="pres">
      <dgm:prSet presAssocID="{AB603B30-3535-4723-B3F0-5983598E01F6}" presName="childComposite" presStyleCnt="0">
        <dgm:presLayoutVars>
          <dgm:chMax val="0"/>
          <dgm:chPref val="0"/>
        </dgm:presLayoutVars>
      </dgm:prSet>
      <dgm:spPr/>
    </dgm:pt>
    <dgm:pt modelId="{01CE3AB1-1D16-4AC0-AEE5-ABF7E7A1D344}" type="pres">
      <dgm:prSet presAssocID="{AB603B30-3535-4723-B3F0-5983598E01F6}" presName="ChildAccent" presStyleLbl="solidFgAcc1" presStyleIdx="3" presStyleCnt="8"/>
      <dgm:spPr/>
    </dgm:pt>
    <dgm:pt modelId="{BD966570-D647-4F83-BE54-54F03E0E9F11}" type="pres">
      <dgm:prSet presAssocID="{AB603B30-3535-4723-B3F0-5983598E01F6}" presName="Child" presStyleLbl="revTx" presStyleIdx="4" presStyleCnt="10">
        <dgm:presLayoutVars>
          <dgm:chMax val="0"/>
          <dgm:chPref val="0"/>
          <dgm:bulletEnabled val="1"/>
        </dgm:presLayoutVars>
      </dgm:prSet>
      <dgm:spPr/>
    </dgm:pt>
    <dgm:pt modelId="{756D594B-2209-464D-B7EF-543A583DE894}" type="pres">
      <dgm:prSet presAssocID="{6A55087E-F48B-48AF-AD34-667B40525FA6}" presName="childComposite" presStyleCnt="0">
        <dgm:presLayoutVars>
          <dgm:chMax val="0"/>
          <dgm:chPref val="0"/>
        </dgm:presLayoutVars>
      </dgm:prSet>
      <dgm:spPr/>
    </dgm:pt>
    <dgm:pt modelId="{C604ABA4-B83C-47B0-B713-03480EAD0217}" type="pres">
      <dgm:prSet presAssocID="{6A55087E-F48B-48AF-AD34-667B40525FA6}" presName="ChildAccent" presStyleLbl="solidFgAcc1" presStyleIdx="4" presStyleCnt="8"/>
      <dgm:spPr/>
    </dgm:pt>
    <dgm:pt modelId="{0DD3B420-A923-4FB1-B474-BC643FCD542E}" type="pres">
      <dgm:prSet presAssocID="{6A55087E-F48B-48AF-AD34-667B40525FA6}" presName="Child" presStyleLbl="revTx" presStyleIdx="5" presStyleCnt="10">
        <dgm:presLayoutVars>
          <dgm:chMax val="0"/>
          <dgm:chPref val="0"/>
          <dgm:bulletEnabled val="1"/>
        </dgm:presLayoutVars>
      </dgm:prSet>
      <dgm:spPr/>
    </dgm:pt>
    <dgm:pt modelId="{477BDC52-08A5-49CE-B3DC-50B6AA7EADEA}" type="pres">
      <dgm:prSet presAssocID="{7EDFFF6E-1BF3-4703-BD0D-996F9D013AE4}" presName="root" presStyleCnt="0">
        <dgm:presLayoutVars>
          <dgm:chMax/>
          <dgm:chPref/>
        </dgm:presLayoutVars>
      </dgm:prSet>
      <dgm:spPr/>
    </dgm:pt>
    <dgm:pt modelId="{395C8775-A368-4962-81ED-214B455340D6}" type="pres">
      <dgm:prSet presAssocID="{7EDFFF6E-1BF3-4703-BD0D-996F9D013AE4}" presName="rootComposite" presStyleCnt="0">
        <dgm:presLayoutVars/>
      </dgm:prSet>
      <dgm:spPr/>
    </dgm:pt>
    <dgm:pt modelId="{2FE9159C-341E-4195-8592-CFF35CCBB656}" type="pres">
      <dgm:prSet presAssocID="{7EDFFF6E-1BF3-4703-BD0D-996F9D013AE4}" presName="ParentAccent" presStyleLbl="alignNode1" presStyleIdx="1" presStyleCnt="2" custScaleY="78613"/>
      <dgm:spPr>
        <a:solidFill>
          <a:schemeClr val="accent1">
            <a:lumMod val="20000"/>
            <a:lumOff val="80000"/>
          </a:schemeClr>
        </a:solidFill>
      </dgm:spPr>
    </dgm:pt>
    <dgm:pt modelId="{829BC00C-0449-48F1-81AD-33A0742D2B10}" type="pres">
      <dgm:prSet presAssocID="{7EDFFF6E-1BF3-4703-BD0D-996F9D013AE4}" presName="ParentSmallAccent" presStyleLbl="fgAcc1" presStyleIdx="1" presStyleCnt="2" custLinFactNeighborY="-13321"/>
      <dgm:spPr/>
    </dgm:pt>
    <dgm:pt modelId="{F724A63E-B110-4E56-89A2-97CA5844A1DE}" type="pres">
      <dgm:prSet presAssocID="{7EDFFF6E-1BF3-4703-BD0D-996F9D013AE4}" presName="Parent" presStyleLbl="revTx" presStyleIdx="6" presStyleCnt="10">
        <dgm:presLayoutVars>
          <dgm:chMax/>
          <dgm:chPref val="4"/>
          <dgm:bulletEnabled val="1"/>
        </dgm:presLayoutVars>
      </dgm:prSet>
      <dgm:spPr/>
    </dgm:pt>
    <dgm:pt modelId="{74464182-B19D-460B-A663-5600F3A2DE78}" type="pres">
      <dgm:prSet presAssocID="{7EDFFF6E-1BF3-4703-BD0D-996F9D013AE4}" presName="childShape" presStyleCnt="0">
        <dgm:presLayoutVars>
          <dgm:chMax val="0"/>
          <dgm:chPref val="0"/>
        </dgm:presLayoutVars>
      </dgm:prSet>
      <dgm:spPr/>
    </dgm:pt>
    <dgm:pt modelId="{C2D300FB-DB54-400F-B984-D68ACD3EA26A}" type="pres">
      <dgm:prSet presAssocID="{C5ACD442-19E3-4B7C-B687-DC50D9491C17}" presName="childComposite" presStyleCnt="0">
        <dgm:presLayoutVars>
          <dgm:chMax val="0"/>
          <dgm:chPref val="0"/>
        </dgm:presLayoutVars>
      </dgm:prSet>
      <dgm:spPr/>
    </dgm:pt>
    <dgm:pt modelId="{EDBAC820-A357-40C0-9E6A-2AD33F117332}" type="pres">
      <dgm:prSet presAssocID="{C5ACD442-19E3-4B7C-B687-DC50D9491C17}" presName="ChildAccent" presStyleLbl="solidFgAcc1" presStyleIdx="5" presStyleCnt="8"/>
      <dgm:spPr/>
    </dgm:pt>
    <dgm:pt modelId="{0F71DF38-DB7F-4BBE-9C5C-6FA078A81FFF}" type="pres">
      <dgm:prSet presAssocID="{C5ACD442-19E3-4B7C-B687-DC50D9491C17}" presName="Child" presStyleLbl="revTx" presStyleIdx="7" presStyleCnt="10">
        <dgm:presLayoutVars>
          <dgm:chMax val="0"/>
          <dgm:chPref val="0"/>
          <dgm:bulletEnabled val="1"/>
        </dgm:presLayoutVars>
      </dgm:prSet>
      <dgm:spPr/>
    </dgm:pt>
    <dgm:pt modelId="{2F8B64C8-F972-4FF9-AE57-C5B50257AB80}" type="pres">
      <dgm:prSet presAssocID="{BBA50672-A7C8-4913-A1B1-663C730B6E96}" presName="childComposite" presStyleCnt="0">
        <dgm:presLayoutVars>
          <dgm:chMax val="0"/>
          <dgm:chPref val="0"/>
        </dgm:presLayoutVars>
      </dgm:prSet>
      <dgm:spPr/>
    </dgm:pt>
    <dgm:pt modelId="{F79428CE-B7C9-4A47-8ED6-492E716B667D}" type="pres">
      <dgm:prSet presAssocID="{BBA50672-A7C8-4913-A1B1-663C730B6E96}" presName="ChildAccent" presStyleLbl="solidFgAcc1" presStyleIdx="6" presStyleCnt="8"/>
      <dgm:spPr/>
    </dgm:pt>
    <dgm:pt modelId="{A2171AAA-B5F4-4905-8736-0D07EE4D96E2}" type="pres">
      <dgm:prSet presAssocID="{BBA50672-A7C8-4913-A1B1-663C730B6E96}" presName="Child" presStyleLbl="revTx" presStyleIdx="8" presStyleCnt="10">
        <dgm:presLayoutVars>
          <dgm:chMax val="0"/>
          <dgm:chPref val="0"/>
          <dgm:bulletEnabled val="1"/>
        </dgm:presLayoutVars>
      </dgm:prSet>
      <dgm:spPr/>
    </dgm:pt>
    <dgm:pt modelId="{3363A433-A2A9-442A-AE34-3D3E4BDF6F12}" type="pres">
      <dgm:prSet presAssocID="{8C0F1CBA-F58C-45F0-A994-E6FC05E3D54A}" presName="childComposite" presStyleCnt="0">
        <dgm:presLayoutVars>
          <dgm:chMax val="0"/>
          <dgm:chPref val="0"/>
        </dgm:presLayoutVars>
      </dgm:prSet>
      <dgm:spPr/>
    </dgm:pt>
    <dgm:pt modelId="{B8921218-5D95-49A7-BC5C-197B2D88EC1A}" type="pres">
      <dgm:prSet presAssocID="{8C0F1CBA-F58C-45F0-A994-E6FC05E3D54A}" presName="ChildAccent" presStyleLbl="solidFgAcc1" presStyleIdx="7" presStyleCnt="8"/>
      <dgm:spPr/>
    </dgm:pt>
    <dgm:pt modelId="{DDBEB987-800D-48F3-BC72-020289AB2A12}" type="pres">
      <dgm:prSet presAssocID="{8C0F1CBA-F58C-45F0-A994-E6FC05E3D54A}" presName="Child" presStyleLbl="revTx" presStyleIdx="9" presStyleCnt="10">
        <dgm:presLayoutVars>
          <dgm:chMax val="0"/>
          <dgm:chPref val="0"/>
          <dgm:bulletEnabled val="1"/>
        </dgm:presLayoutVars>
      </dgm:prSet>
      <dgm:spPr/>
    </dgm:pt>
  </dgm:ptLst>
  <dgm:cxnLst>
    <dgm:cxn modelId="{A50EF20A-4175-4ABC-8BD2-C672BB4C6075}" type="presOf" srcId="{6A55087E-F48B-48AF-AD34-667B40525FA6}" destId="{0DD3B420-A923-4FB1-B474-BC643FCD542E}" srcOrd="0" destOrd="0" presId="urn:microsoft.com/office/officeart/2008/layout/SquareAccentList"/>
    <dgm:cxn modelId="{E7C9480D-941C-463E-947D-5DF85B643BB7}" type="presOf" srcId="{BC0E4BCC-ABD8-4776-BBE4-DFADACBBDB6E}" destId="{04E6B893-AD78-4583-A0E6-5AF8B4B7C65A}" srcOrd="0" destOrd="0" presId="urn:microsoft.com/office/officeart/2008/layout/SquareAccentList"/>
    <dgm:cxn modelId="{868D9812-9778-46E4-8B23-9F975B826659}" type="presOf" srcId="{8C0F1CBA-F58C-45F0-A994-E6FC05E3D54A}" destId="{DDBEB987-800D-48F3-BC72-020289AB2A12}" srcOrd="0" destOrd="0" presId="urn:microsoft.com/office/officeart/2008/layout/SquareAccentList"/>
    <dgm:cxn modelId="{07F37D1F-F85A-4670-B562-042FDBB1C0E8}" type="presOf" srcId="{705AE252-7F06-4FAC-9F7D-42A6B8DC57B6}" destId="{230CAEB0-259A-467D-A3D2-98096DE927C5}" srcOrd="0" destOrd="0" presId="urn:microsoft.com/office/officeart/2008/layout/SquareAccentList"/>
    <dgm:cxn modelId="{8E3F592D-C94B-4E26-95D5-CAB89692172F}" srcId="{705AE252-7F06-4FAC-9F7D-42A6B8DC57B6}" destId="{AB603B30-3535-4723-B3F0-5983598E01F6}" srcOrd="3" destOrd="0" parTransId="{DF9219B5-25FB-432B-88E4-664E811608A9}" sibTransId="{8DD12F7B-197C-4AD9-B582-12B7B202F231}"/>
    <dgm:cxn modelId="{DA89804A-FE00-47CE-98D0-C2136AC13B04}" srcId="{705AE252-7F06-4FAC-9F7D-42A6B8DC57B6}" destId="{AC0FA6D6-16A3-4ABA-B28E-4D82244710BF}" srcOrd="2" destOrd="0" parTransId="{152BF67E-3503-4C4E-AC0F-DB21A42BD5C6}" sibTransId="{D835AC60-64FB-4DE3-BF1B-107A8CF1BE53}"/>
    <dgm:cxn modelId="{AC8FE452-3A27-480F-A9B7-70475BD3B444}" type="presOf" srcId="{AC0FA6D6-16A3-4ABA-B28E-4D82244710BF}" destId="{1C26B007-0F3D-4194-A7C5-1A1D2691614C}" srcOrd="0" destOrd="0" presId="urn:microsoft.com/office/officeart/2008/layout/SquareAccentList"/>
    <dgm:cxn modelId="{47F74353-3ED6-4477-BA08-632E04DD4317}" srcId="{705AE252-7F06-4FAC-9F7D-42A6B8DC57B6}" destId="{6A55087E-F48B-48AF-AD34-667B40525FA6}" srcOrd="4" destOrd="0" parTransId="{262EEEB6-BEAE-48EB-9267-F21F8BDC592B}" sibTransId="{D3FA50D1-591E-421A-85C1-1151DCE33E8A}"/>
    <dgm:cxn modelId="{77349B58-2EE8-4A37-834D-AC40BEEA4B68}" type="presOf" srcId="{7EDFFF6E-1BF3-4703-BD0D-996F9D013AE4}" destId="{F724A63E-B110-4E56-89A2-97CA5844A1DE}" srcOrd="0" destOrd="0" presId="urn:microsoft.com/office/officeart/2008/layout/SquareAccentList"/>
    <dgm:cxn modelId="{CF6EEF60-80BB-4AA0-91F0-E1AC0E01FAA5}" type="presOf" srcId="{364F7FE7-7324-4DA3-8462-E0158F35A7A0}" destId="{C6A71808-D452-4EBD-9053-23032B2AEDA4}" srcOrd="0" destOrd="0" presId="urn:microsoft.com/office/officeart/2008/layout/SquareAccentList"/>
    <dgm:cxn modelId="{B710306F-06C0-4D5A-B694-2C7C624640D1}" type="presOf" srcId="{C5ACD442-19E3-4B7C-B687-DC50D9491C17}" destId="{0F71DF38-DB7F-4BBE-9C5C-6FA078A81FFF}" srcOrd="0" destOrd="0" presId="urn:microsoft.com/office/officeart/2008/layout/SquareAccentList"/>
    <dgm:cxn modelId="{044272AB-8BC2-4A9B-854C-8916BCC6E236}" srcId="{7EDFFF6E-1BF3-4703-BD0D-996F9D013AE4}" destId="{C5ACD442-19E3-4B7C-B687-DC50D9491C17}" srcOrd="0" destOrd="0" parTransId="{89037543-E3A7-4FEB-AB1E-9BFAA5A00C9D}" sibTransId="{E0E05B90-4652-4162-A25F-7EC5B4442A95}"/>
    <dgm:cxn modelId="{E985BDB1-4263-4178-B9D0-85EC5151070F}" type="presOf" srcId="{AB603B30-3535-4723-B3F0-5983598E01F6}" destId="{BD966570-D647-4F83-BE54-54F03E0E9F11}" srcOrd="0" destOrd="0" presId="urn:microsoft.com/office/officeart/2008/layout/SquareAccentList"/>
    <dgm:cxn modelId="{FFECBCB2-4E4C-4E92-96E8-44854971C3A0}" srcId="{BC0E4BCC-ABD8-4776-BBE4-DFADACBBDB6E}" destId="{7EDFFF6E-1BF3-4703-BD0D-996F9D013AE4}" srcOrd="1" destOrd="0" parTransId="{4D79E889-234C-4E47-A158-BACA37A3B61D}" sibTransId="{D1A78AEB-CDD4-4F21-AB7B-D8D486F90F34}"/>
    <dgm:cxn modelId="{3A457AB4-7439-4963-A1D5-6D0B3EC337A2}" srcId="{7EDFFF6E-1BF3-4703-BD0D-996F9D013AE4}" destId="{BBA50672-A7C8-4913-A1B1-663C730B6E96}" srcOrd="1" destOrd="0" parTransId="{2EC6B185-5D2C-48B2-98CA-F86F2A734C26}" sibTransId="{2F140529-A3E5-4779-9AAE-6E5CB79F0B2F}"/>
    <dgm:cxn modelId="{3A6D1AC7-4706-429C-8854-1C7EBD733319}" srcId="{7EDFFF6E-1BF3-4703-BD0D-996F9D013AE4}" destId="{8C0F1CBA-F58C-45F0-A994-E6FC05E3D54A}" srcOrd="2" destOrd="0" parTransId="{57C7FDD3-9804-4D95-A661-AE4302A5544E}" sibTransId="{5FFA2E50-5409-4C1F-AE74-99C3D2ABEB55}"/>
    <dgm:cxn modelId="{452F19CF-AFD6-43FE-8258-62DBFA607077}" srcId="{BC0E4BCC-ABD8-4776-BBE4-DFADACBBDB6E}" destId="{705AE252-7F06-4FAC-9F7D-42A6B8DC57B6}" srcOrd="0" destOrd="0" parTransId="{51B2EAEA-0ED6-4E24-921A-B835C7C38D0A}" sibTransId="{A0A3ECAD-5690-425E-A6EE-258B411B0C27}"/>
    <dgm:cxn modelId="{4CE0B6CF-8781-4E7A-8A6F-EDB2F5D6F007}" type="presOf" srcId="{BBA50672-A7C8-4913-A1B1-663C730B6E96}" destId="{A2171AAA-B5F4-4905-8736-0D07EE4D96E2}" srcOrd="0" destOrd="0" presId="urn:microsoft.com/office/officeart/2008/layout/SquareAccentList"/>
    <dgm:cxn modelId="{6A310EDC-227D-436C-91CE-55E6D8CD6603}" srcId="{705AE252-7F06-4FAC-9F7D-42A6B8DC57B6}" destId="{364F7FE7-7324-4DA3-8462-E0158F35A7A0}" srcOrd="0" destOrd="0" parTransId="{28ADB195-887F-4E97-A9BB-3452FD08FE71}" sibTransId="{3B0372C4-E763-49BE-85BE-AD79EEBBFDCC}"/>
    <dgm:cxn modelId="{017100F1-E547-4F88-B08A-8BA0166B4188}" srcId="{705AE252-7F06-4FAC-9F7D-42A6B8DC57B6}" destId="{4EBFF799-D351-422A-BD67-CC4CA3FE14A5}" srcOrd="1" destOrd="0" parTransId="{E77AFF9F-013B-48B1-8D62-5B8D620F70CE}" sibTransId="{BFA2FB07-F614-4A4E-A5C7-24F04150BDB8}"/>
    <dgm:cxn modelId="{C1DE45F3-A77C-465F-B4CC-5BA9EBBEB022}" type="presOf" srcId="{4EBFF799-D351-422A-BD67-CC4CA3FE14A5}" destId="{68CC0E74-A3BF-49F9-95A0-D513D5A69E81}" srcOrd="0" destOrd="0" presId="urn:microsoft.com/office/officeart/2008/layout/SquareAccentList"/>
    <dgm:cxn modelId="{1DEA5271-D962-458A-B770-411B11EE134E}" type="presParOf" srcId="{04E6B893-AD78-4583-A0E6-5AF8B4B7C65A}" destId="{D1DE018F-3BC4-4815-A277-CA8C22D26A04}" srcOrd="0" destOrd="0" presId="urn:microsoft.com/office/officeart/2008/layout/SquareAccentList"/>
    <dgm:cxn modelId="{CF0215AC-A0E1-462F-8E87-12BBC1975713}" type="presParOf" srcId="{D1DE018F-3BC4-4815-A277-CA8C22D26A04}" destId="{0C08EF03-A3D9-4C00-A78D-231990C4560E}" srcOrd="0" destOrd="0" presId="urn:microsoft.com/office/officeart/2008/layout/SquareAccentList"/>
    <dgm:cxn modelId="{B6DBA990-82D8-4444-9927-2BB08DDF9B5E}" type="presParOf" srcId="{0C08EF03-A3D9-4C00-A78D-231990C4560E}" destId="{A448BE01-AFB4-4A2C-BBDA-2DBDA31C4F29}" srcOrd="0" destOrd="0" presId="urn:microsoft.com/office/officeart/2008/layout/SquareAccentList"/>
    <dgm:cxn modelId="{690B4FF4-22AE-4E91-8563-6D983D22B03F}" type="presParOf" srcId="{0C08EF03-A3D9-4C00-A78D-231990C4560E}" destId="{6AB22C13-41EB-47FD-A22F-4756362A3DDB}" srcOrd="1" destOrd="0" presId="urn:microsoft.com/office/officeart/2008/layout/SquareAccentList"/>
    <dgm:cxn modelId="{95647E25-1656-40E2-B27A-5B8256BC3F60}" type="presParOf" srcId="{0C08EF03-A3D9-4C00-A78D-231990C4560E}" destId="{230CAEB0-259A-467D-A3D2-98096DE927C5}" srcOrd="2" destOrd="0" presId="urn:microsoft.com/office/officeart/2008/layout/SquareAccentList"/>
    <dgm:cxn modelId="{38BDDE4A-EF63-4667-96E7-89430CA84B2E}" type="presParOf" srcId="{D1DE018F-3BC4-4815-A277-CA8C22D26A04}" destId="{0947B532-46CC-4E61-95E3-E52A240109BF}" srcOrd="1" destOrd="0" presId="urn:microsoft.com/office/officeart/2008/layout/SquareAccentList"/>
    <dgm:cxn modelId="{4D9A103C-4CF9-400C-BFC3-A48F3B956CCE}" type="presParOf" srcId="{0947B532-46CC-4E61-95E3-E52A240109BF}" destId="{97AB1DD3-7A8F-4D81-BF38-D86DF19AA8C8}" srcOrd="0" destOrd="0" presId="urn:microsoft.com/office/officeart/2008/layout/SquareAccentList"/>
    <dgm:cxn modelId="{68FE462D-D2B9-4A91-BDFA-49026B40B74A}" type="presParOf" srcId="{97AB1DD3-7A8F-4D81-BF38-D86DF19AA8C8}" destId="{989D543C-5A5F-4282-87A9-C5CF0A8724EE}" srcOrd="0" destOrd="0" presId="urn:microsoft.com/office/officeart/2008/layout/SquareAccentList"/>
    <dgm:cxn modelId="{A63C880E-6C15-4272-93C9-BD7F691B7CE9}" type="presParOf" srcId="{97AB1DD3-7A8F-4D81-BF38-D86DF19AA8C8}" destId="{C6A71808-D452-4EBD-9053-23032B2AEDA4}" srcOrd="1" destOrd="0" presId="urn:microsoft.com/office/officeart/2008/layout/SquareAccentList"/>
    <dgm:cxn modelId="{E8370F66-84FA-4EF5-B341-130A5FAC5989}" type="presParOf" srcId="{0947B532-46CC-4E61-95E3-E52A240109BF}" destId="{4023C5BE-2E7D-4641-B958-B0A13CC99F20}" srcOrd="1" destOrd="0" presId="urn:microsoft.com/office/officeart/2008/layout/SquareAccentList"/>
    <dgm:cxn modelId="{C277E27C-D324-470D-805A-AADE510A1F2A}" type="presParOf" srcId="{4023C5BE-2E7D-4641-B958-B0A13CC99F20}" destId="{28C2F617-0276-4B16-BD60-EAF97031B33A}" srcOrd="0" destOrd="0" presId="urn:microsoft.com/office/officeart/2008/layout/SquareAccentList"/>
    <dgm:cxn modelId="{AE955C6C-17C1-4E90-9B5B-4E5181BAE8F9}" type="presParOf" srcId="{4023C5BE-2E7D-4641-B958-B0A13CC99F20}" destId="{68CC0E74-A3BF-49F9-95A0-D513D5A69E81}" srcOrd="1" destOrd="0" presId="urn:microsoft.com/office/officeart/2008/layout/SquareAccentList"/>
    <dgm:cxn modelId="{FA461A96-E4B5-45FA-B3EA-6557C74AAFAA}" type="presParOf" srcId="{0947B532-46CC-4E61-95E3-E52A240109BF}" destId="{0D72207A-026A-465E-89DA-E9939E09E111}" srcOrd="2" destOrd="0" presId="urn:microsoft.com/office/officeart/2008/layout/SquareAccentList"/>
    <dgm:cxn modelId="{547E7F75-5078-49D7-B790-FC8EB90842A0}" type="presParOf" srcId="{0D72207A-026A-465E-89DA-E9939E09E111}" destId="{AFB73E22-7A3E-488C-A8A6-827BAC045D03}" srcOrd="0" destOrd="0" presId="urn:microsoft.com/office/officeart/2008/layout/SquareAccentList"/>
    <dgm:cxn modelId="{94D0718D-E80D-4F01-BAF9-CEE898DD92DE}" type="presParOf" srcId="{0D72207A-026A-465E-89DA-E9939E09E111}" destId="{1C26B007-0F3D-4194-A7C5-1A1D2691614C}" srcOrd="1" destOrd="0" presId="urn:microsoft.com/office/officeart/2008/layout/SquareAccentList"/>
    <dgm:cxn modelId="{D27ED33F-7F79-4809-91D2-BFF366F22493}" type="presParOf" srcId="{0947B532-46CC-4E61-95E3-E52A240109BF}" destId="{2A8E5A3F-95C7-475E-B013-774B60201CE2}" srcOrd="3" destOrd="0" presId="urn:microsoft.com/office/officeart/2008/layout/SquareAccentList"/>
    <dgm:cxn modelId="{622FD99C-5794-4889-85E1-358520D57178}" type="presParOf" srcId="{2A8E5A3F-95C7-475E-B013-774B60201CE2}" destId="{01CE3AB1-1D16-4AC0-AEE5-ABF7E7A1D344}" srcOrd="0" destOrd="0" presId="urn:microsoft.com/office/officeart/2008/layout/SquareAccentList"/>
    <dgm:cxn modelId="{D9641DFD-952D-4FDB-9E0B-1ECB190FACE1}" type="presParOf" srcId="{2A8E5A3F-95C7-475E-B013-774B60201CE2}" destId="{BD966570-D647-4F83-BE54-54F03E0E9F11}" srcOrd="1" destOrd="0" presId="urn:microsoft.com/office/officeart/2008/layout/SquareAccentList"/>
    <dgm:cxn modelId="{125E8DFB-D73F-4B5D-AE22-5A3B8DEA822D}" type="presParOf" srcId="{0947B532-46CC-4E61-95E3-E52A240109BF}" destId="{756D594B-2209-464D-B7EF-543A583DE894}" srcOrd="4" destOrd="0" presId="urn:microsoft.com/office/officeart/2008/layout/SquareAccentList"/>
    <dgm:cxn modelId="{B1E4E032-D596-42CA-A7E5-8D566982B350}" type="presParOf" srcId="{756D594B-2209-464D-B7EF-543A583DE894}" destId="{C604ABA4-B83C-47B0-B713-03480EAD0217}" srcOrd="0" destOrd="0" presId="urn:microsoft.com/office/officeart/2008/layout/SquareAccentList"/>
    <dgm:cxn modelId="{2DA60172-5721-4F7E-8796-2BE05E10320F}" type="presParOf" srcId="{756D594B-2209-464D-B7EF-543A583DE894}" destId="{0DD3B420-A923-4FB1-B474-BC643FCD542E}" srcOrd="1" destOrd="0" presId="urn:microsoft.com/office/officeart/2008/layout/SquareAccentList"/>
    <dgm:cxn modelId="{6C776BF4-B452-4F14-AD26-EA04BFD4D799}" type="presParOf" srcId="{04E6B893-AD78-4583-A0E6-5AF8B4B7C65A}" destId="{477BDC52-08A5-49CE-B3DC-50B6AA7EADEA}" srcOrd="1" destOrd="0" presId="urn:microsoft.com/office/officeart/2008/layout/SquareAccentList"/>
    <dgm:cxn modelId="{CD64AD0E-DC93-4E3E-B7F1-38535743792D}" type="presParOf" srcId="{477BDC52-08A5-49CE-B3DC-50B6AA7EADEA}" destId="{395C8775-A368-4962-81ED-214B455340D6}" srcOrd="0" destOrd="0" presId="urn:microsoft.com/office/officeart/2008/layout/SquareAccentList"/>
    <dgm:cxn modelId="{17EABD72-BA84-46AA-9A4B-F6CFE8773801}" type="presParOf" srcId="{395C8775-A368-4962-81ED-214B455340D6}" destId="{2FE9159C-341E-4195-8592-CFF35CCBB656}" srcOrd="0" destOrd="0" presId="urn:microsoft.com/office/officeart/2008/layout/SquareAccentList"/>
    <dgm:cxn modelId="{0B74644C-0848-4F8F-A773-01ED77520CC0}" type="presParOf" srcId="{395C8775-A368-4962-81ED-214B455340D6}" destId="{829BC00C-0449-48F1-81AD-33A0742D2B10}" srcOrd="1" destOrd="0" presId="urn:microsoft.com/office/officeart/2008/layout/SquareAccentList"/>
    <dgm:cxn modelId="{9D7C3FE2-D4EE-4CD8-A79B-1C890DC446E5}" type="presParOf" srcId="{395C8775-A368-4962-81ED-214B455340D6}" destId="{F724A63E-B110-4E56-89A2-97CA5844A1DE}" srcOrd="2" destOrd="0" presId="urn:microsoft.com/office/officeart/2008/layout/SquareAccentList"/>
    <dgm:cxn modelId="{DE7796B7-207B-4CE5-97F5-A4199245F9A6}" type="presParOf" srcId="{477BDC52-08A5-49CE-B3DC-50B6AA7EADEA}" destId="{74464182-B19D-460B-A663-5600F3A2DE78}" srcOrd="1" destOrd="0" presId="urn:microsoft.com/office/officeart/2008/layout/SquareAccentList"/>
    <dgm:cxn modelId="{D7FC586E-07FE-44F2-8402-C34F01C6DD84}" type="presParOf" srcId="{74464182-B19D-460B-A663-5600F3A2DE78}" destId="{C2D300FB-DB54-400F-B984-D68ACD3EA26A}" srcOrd="0" destOrd="0" presId="urn:microsoft.com/office/officeart/2008/layout/SquareAccentList"/>
    <dgm:cxn modelId="{1965E27A-AFE8-4358-A34B-90F6C9A1C4DE}" type="presParOf" srcId="{C2D300FB-DB54-400F-B984-D68ACD3EA26A}" destId="{EDBAC820-A357-40C0-9E6A-2AD33F117332}" srcOrd="0" destOrd="0" presId="urn:microsoft.com/office/officeart/2008/layout/SquareAccentList"/>
    <dgm:cxn modelId="{D3E547DD-3FCE-4DBE-8887-4EC45907299F}" type="presParOf" srcId="{C2D300FB-DB54-400F-B984-D68ACD3EA26A}" destId="{0F71DF38-DB7F-4BBE-9C5C-6FA078A81FFF}" srcOrd="1" destOrd="0" presId="urn:microsoft.com/office/officeart/2008/layout/SquareAccentList"/>
    <dgm:cxn modelId="{D014CC69-6731-432D-8D7C-D6F4B4E04079}" type="presParOf" srcId="{74464182-B19D-460B-A663-5600F3A2DE78}" destId="{2F8B64C8-F972-4FF9-AE57-C5B50257AB80}" srcOrd="1" destOrd="0" presId="urn:microsoft.com/office/officeart/2008/layout/SquareAccentList"/>
    <dgm:cxn modelId="{22BBC920-077F-4041-BDFC-E0F985BC224D}" type="presParOf" srcId="{2F8B64C8-F972-4FF9-AE57-C5B50257AB80}" destId="{F79428CE-B7C9-4A47-8ED6-492E716B667D}" srcOrd="0" destOrd="0" presId="urn:microsoft.com/office/officeart/2008/layout/SquareAccentList"/>
    <dgm:cxn modelId="{C73119A8-6DC9-4B65-AD11-7359856A26AA}" type="presParOf" srcId="{2F8B64C8-F972-4FF9-AE57-C5B50257AB80}" destId="{A2171AAA-B5F4-4905-8736-0D07EE4D96E2}" srcOrd="1" destOrd="0" presId="urn:microsoft.com/office/officeart/2008/layout/SquareAccentList"/>
    <dgm:cxn modelId="{BC200CEC-A173-4F7B-B3DF-C287AE943E4E}" type="presParOf" srcId="{74464182-B19D-460B-A663-5600F3A2DE78}" destId="{3363A433-A2A9-442A-AE34-3D3E4BDF6F12}" srcOrd="2" destOrd="0" presId="urn:microsoft.com/office/officeart/2008/layout/SquareAccentList"/>
    <dgm:cxn modelId="{667B7433-7A1E-467D-8933-54265014B0AA}" type="presParOf" srcId="{3363A433-A2A9-442A-AE34-3D3E4BDF6F12}" destId="{B8921218-5D95-49A7-BC5C-197B2D88EC1A}" srcOrd="0" destOrd="0" presId="urn:microsoft.com/office/officeart/2008/layout/SquareAccentList"/>
    <dgm:cxn modelId="{F277832B-3848-46E7-9F33-6D49B4F83EEB}" type="presParOf" srcId="{3363A433-A2A9-442A-AE34-3D3E4BDF6F12}" destId="{DDBEB987-800D-48F3-BC72-020289AB2A12}" srcOrd="1" destOrd="0" presId="urn:microsoft.com/office/officeart/2008/layout/Square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0E4BCC-ABD8-4776-BBE4-DFADACBBDB6E}" type="doc">
      <dgm:prSet loTypeId="urn:microsoft.com/office/officeart/2008/layout/SquareAccentList" loCatId="list" qsTypeId="urn:microsoft.com/office/officeart/2005/8/quickstyle/simple1" qsCatId="simple" csTypeId="urn:microsoft.com/office/officeart/2005/8/colors/accent1_2" csCatId="accent1" phldr="1"/>
      <dgm:spPr/>
      <dgm:t>
        <a:bodyPr/>
        <a:lstStyle/>
        <a:p>
          <a:endParaRPr lang="en-US"/>
        </a:p>
      </dgm:t>
    </dgm:pt>
    <dgm:pt modelId="{705AE252-7F06-4FAC-9F7D-42A6B8DC57B6}">
      <dgm:prSet phldrT="[Text]" custT="1"/>
      <dgm:spPr/>
      <dgm:t>
        <a:bodyPr/>
        <a:lstStyle/>
        <a:p>
          <a:r>
            <a:rPr lang="en-US" sz="4000" dirty="0"/>
            <a:t>Testing &amp; Performance</a:t>
          </a:r>
        </a:p>
      </dgm:t>
    </dgm:pt>
    <dgm:pt modelId="{51B2EAEA-0ED6-4E24-921A-B835C7C38D0A}" type="parTrans" cxnId="{452F19CF-AFD6-43FE-8258-62DBFA607077}">
      <dgm:prSet/>
      <dgm:spPr/>
      <dgm:t>
        <a:bodyPr/>
        <a:lstStyle/>
        <a:p>
          <a:endParaRPr lang="en-US"/>
        </a:p>
      </dgm:t>
    </dgm:pt>
    <dgm:pt modelId="{A0A3ECAD-5690-425E-A6EE-258B411B0C27}" type="sibTrans" cxnId="{452F19CF-AFD6-43FE-8258-62DBFA607077}">
      <dgm:prSet/>
      <dgm:spPr/>
      <dgm:t>
        <a:bodyPr/>
        <a:lstStyle/>
        <a:p>
          <a:endParaRPr lang="en-US"/>
        </a:p>
      </dgm:t>
    </dgm:pt>
    <dgm:pt modelId="{364F7FE7-7324-4DA3-8462-E0158F35A7A0}">
      <dgm:prSet phldrT="[Text]"/>
      <dgm:spPr/>
      <dgm:t>
        <a:bodyPr/>
        <a:lstStyle/>
        <a:p>
          <a:r>
            <a:rPr lang="en-US" dirty="0"/>
            <a:t>Set and test all interactions</a:t>
          </a:r>
        </a:p>
      </dgm:t>
    </dgm:pt>
    <dgm:pt modelId="{28ADB195-887F-4E97-A9BB-3452FD08FE71}" type="parTrans" cxnId="{6A310EDC-227D-436C-91CE-55E6D8CD6603}">
      <dgm:prSet/>
      <dgm:spPr/>
      <dgm:t>
        <a:bodyPr/>
        <a:lstStyle/>
        <a:p>
          <a:endParaRPr lang="en-US"/>
        </a:p>
      </dgm:t>
    </dgm:pt>
    <dgm:pt modelId="{3B0372C4-E763-49BE-85BE-AD79EEBBFDCC}" type="sibTrans" cxnId="{6A310EDC-227D-436C-91CE-55E6D8CD6603}">
      <dgm:prSet/>
      <dgm:spPr/>
      <dgm:t>
        <a:bodyPr/>
        <a:lstStyle/>
        <a:p>
          <a:endParaRPr lang="en-US"/>
        </a:p>
      </dgm:t>
    </dgm:pt>
    <dgm:pt modelId="{4EBFF799-D351-422A-BD67-CC4CA3FE14A5}">
      <dgm:prSet phldrT="[Text]"/>
      <dgm:spPr/>
      <dgm:t>
        <a:bodyPr/>
        <a:lstStyle/>
        <a:p>
          <a:r>
            <a:rPr lang="en-US" dirty="0"/>
            <a:t>Test the report with a variety of filter combinations.</a:t>
          </a:r>
        </a:p>
      </dgm:t>
    </dgm:pt>
    <dgm:pt modelId="{E77AFF9F-013B-48B1-8D62-5B8D620F70CE}" type="parTrans" cxnId="{017100F1-E547-4F88-B08A-8BA0166B4188}">
      <dgm:prSet/>
      <dgm:spPr/>
      <dgm:t>
        <a:bodyPr/>
        <a:lstStyle/>
        <a:p>
          <a:endParaRPr lang="en-US"/>
        </a:p>
      </dgm:t>
    </dgm:pt>
    <dgm:pt modelId="{BFA2FB07-F614-4A4E-A5C7-24F04150BDB8}" type="sibTrans" cxnId="{017100F1-E547-4F88-B08A-8BA0166B4188}">
      <dgm:prSet/>
      <dgm:spPr/>
      <dgm:t>
        <a:bodyPr/>
        <a:lstStyle/>
        <a:p>
          <a:endParaRPr lang="en-US"/>
        </a:p>
      </dgm:t>
    </dgm:pt>
    <dgm:pt modelId="{AC0FA6D6-16A3-4ABA-B28E-4D82244710BF}">
      <dgm:prSet phldrT="[Text]"/>
      <dgm:spPr/>
      <dgm:t>
        <a:bodyPr/>
        <a:lstStyle/>
        <a:p>
          <a:r>
            <a:rPr lang="en-US" dirty="0"/>
            <a:t>Eliminate unnecessary visuals </a:t>
          </a:r>
        </a:p>
      </dgm:t>
    </dgm:pt>
    <dgm:pt modelId="{152BF67E-3503-4C4E-AC0F-DB21A42BD5C6}" type="parTrans" cxnId="{DA89804A-FE00-47CE-98D0-C2136AC13B04}">
      <dgm:prSet/>
      <dgm:spPr/>
      <dgm:t>
        <a:bodyPr/>
        <a:lstStyle/>
        <a:p>
          <a:endParaRPr lang="en-US"/>
        </a:p>
      </dgm:t>
    </dgm:pt>
    <dgm:pt modelId="{D835AC60-64FB-4DE3-BF1B-107A8CF1BE53}" type="sibTrans" cxnId="{DA89804A-FE00-47CE-98D0-C2136AC13B04}">
      <dgm:prSet/>
      <dgm:spPr/>
      <dgm:t>
        <a:bodyPr/>
        <a:lstStyle/>
        <a:p>
          <a:endParaRPr lang="en-US"/>
        </a:p>
      </dgm:t>
    </dgm:pt>
    <dgm:pt modelId="{7EDFFF6E-1BF3-4703-BD0D-996F9D013AE4}">
      <dgm:prSet phldrT="[Text]" custT="1"/>
      <dgm:spPr/>
      <dgm:t>
        <a:bodyPr/>
        <a:lstStyle/>
        <a:p>
          <a:r>
            <a:rPr lang="en-US" sz="4000" dirty="0"/>
            <a:t>User Experience</a:t>
          </a:r>
        </a:p>
      </dgm:t>
    </dgm:pt>
    <dgm:pt modelId="{4D79E889-234C-4E47-A158-BACA37A3B61D}" type="parTrans" cxnId="{FFECBCB2-4E4C-4E92-96E8-44854971C3A0}">
      <dgm:prSet/>
      <dgm:spPr/>
      <dgm:t>
        <a:bodyPr/>
        <a:lstStyle/>
        <a:p>
          <a:endParaRPr lang="en-US"/>
        </a:p>
      </dgm:t>
    </dgm:pt>
    <dgm:pt modelId="{D1A78AEB-CDD4-4F21-AB7B-D8D486F90F34}" type="sibTrans" cxnId="{FFECBCB2-4E4C-4E92-96E8-44854971C3A0}">
      <dgm:prSet/>
      <dgm:spPr/>
      <dgm:t>
        <a:bodyPr/>
        <a:lstStyle/>
        <a:p>
          <a:endParaRPr lang="en-US"/>
        </a:p>
      </dgm:t>
    </dgm:pt>
    <dgm:pt modelId="{C5ACD442-19E3-4B7C-B687-DC50D9491C17}">
      <dgm:prSet phldrT="[Text]"/>
      <dgm:spPr/>
      <dgm:t>
        <a:bodyPr/>
        <a:lstStyle/>
        <a:p>
          <a:r>
            <a:rPr lang="en-US" dirty="0"/>
            <a:t>Add links for users to report issues and submit requests/ideas</a:t>
          </a:r>
        </a:p>
      </dgm:t>
    </dgm:pt>
    <dgm:pt modelId="{89037543-E3A7-4FEB-AB1E-9BFAA5A00C9D}" type="parTrans" cxnId="{044272AB-8BC2-4A9B-854C-8916BCC6E236}">
      <dgm:prSet/>
      <dgm:spPr/>
      <dgm:t>
        <a:bodyPr/>
        <a:lstStyle/>
        <a:p>
          <a:endParaRPr lang="en-US"/>
        </a:p>
      </dgm:t>
    </dgm:pt>
    <dgm:pt modelId="{E0E05B90-4652-4162-A25F-7EC5B4442A95}" type="sibTrans" cxnId="{044272AB-8BC2-4A9B-854C-8916BCC6E236}">
      <dgm:prSet/>
      <dgm:spPr/>
      <dgm:t>
        <a:bodyPr/>
        <a:lstStyle/>
        <a:p>
          <a:endParaRPr lang="en-US"/>
        </a:p>
      </dgm:t>
    </dgm:pt>
    <dgm:pt modelId="{BBA50672-A7C8-4913-A1B1-663C730B6E96}">
      <dgm:prSet phldrT="[Text]"/>
      <dgm:spPr/>
      <dgm:t>
        <a:bodyPr/>
        <a:lstStyle/>
        <a:p>
          <a:r>
            <a:rPr lang="en-US" dirty="0"/>
            <a:t>Synchronize slicers where necessary</a:t>
          </a:r>
        </a:p>
      </dgm:t>
    </dgm:pt>
    <dgm:pt modelId="{2EC6B185-5D2C-48B2-98CA-F86F2A734C26}" type="parTrans" cxnId="{3A457AB4-7439-4963-A1D5-6D0B3EC337A2}">
      <dgm:prSet/>
      <dgm:spPr/>
      <dgm:t>
        <a:bodyPr/>
        <a:lstStyle/>
        <a:p>
          <a:endParaRPr lang="en-US"/>
        </a:p>
      </dgm:t>
    </dgm:pt>
    <dgm:pt modelId="{2F140529-A3E5-4779-9AAE-6E5CB79F0B2F}" type="sibTrans" cxnId="{3A457AB4-7439-4963-A1D5-6D0B3EC337A2}">
      <dgm:prSet/>
      <dgm:spPr/>
      <dgm:t>
        <a:bodyPr/>
        <a:lstStyle/>
        <a:p>
          <a:endParaRPr lang="en-US"/>
        </a:p>
      </dgm:t>
    </dgm:pt>
    <dgm:pt modelId="{8C0F1CBA-F58C-45F0-A994-E6FC05E3D54A}">
      <dgm:prSet phldrT="[Text]"/>
      <dgm:spPr/>
      <dgm:t>
        <a:bodyPr/>
        <a:lstStyle/>
        <a:p>
          <a:r>
            <a:rPr lang="en-US" dirty="0"/>
            <a:t>Set interactions between visuals</a:t>
          </a:r>
        </a:p>
      </dgm:t>
    </dgm:pt>
    <dgm:pt modelId="{57C7FDD3-9804-4D95-A661-AE4302A5544E}" type="parTrans" cxnId="{3A6D1AC7-4706-429C-8854-1C7EBD733319}">
      <dgm:prSet/>
      <dgm:spPr/>
      <dgm:t>
        <a:bodyPr/>
        <a:lstStyle/>
        <a:p>
          <a:endParaRPr lang="en-US"/>
        </a:p>
      </dgm:t>
    </dgm:pt>
    <dgm:pt modelId="{5FFA2E50-5409-4C1F-AE74-99C3D2ABEB55}" type="sibTrans" cxnId="{3A6D1AC7-4706-429C-8854-1C7EBD733319}">
      <dgm:prSet/>
      <dgm:spPr/>
      <dgm:t>
        <a:bodyPr/>
        <a:lstStyle/>
        <a:p>
          <a:endParaRPr lang="en-US"/>
        </a:p>
      </dgm:t>
    </dgm:pt>
    <dgm:pt modelId="{AB603B30-3535-4723-B3F0-5983598E01F6}">
      <dgm:prSet phldrT="[Text]"/>
      <dgm:spPr/>
      <dgm:t>
        <a:bodyPr/>
        <a:lstStyle/>
        <a:p>
          <a:r>
            <a:rPr lang="en-US" dirty="0"/>
            <a:t>Document testing cases, queries , methods and results</a:t>
          </a:r>
        </a:p>
      </dgm:t>
    </dgm:pt>
    <dgm:pt modelId="{DF9219B5-25FB-432B-88E4-664E811608A9}" type="parTrans" cxnId="{8E3F592D-C94B-4E26-95D5-CAB89692172F}">
      <dgm:prSet/>
      <dgm:spPr/>
      <dgm:t>
        <a:bodyPr/>
        <a:lstStyle/>
        <a:p>
          <a:endParaRPr lang="en-US"/>
        </a:p>
      </dgm:t>
    </dgm:pt>
    <dgm:pt modelId="{8DD12F7B-197C-4AD9-B582-12B7B202F231}" type="sibTrans" cxnId="{8E3F592D-C94B-4E26-95D5-CAB89692172F}">
      <dgm:prSet/>
      <dgm:spPr/>
      <dgm:t>
        <a:bodyPr/>
        <a:lstStyle/>
        <a:p>
          <a:endParaRPr lang="en-US"/>
        </a:p>
      </dgm:t>
    </dgm:pt>
    <dgm:pt modelId="{6A55087E-F48B-48AF-AD34-667B40525FA6}">
      <dgm:prSet phldrT="[Text]"/>
      <dgm:spPr/>
      <dgm:t>
        <a:bodyPr/>
        <a:lstStyle/>
        <a:p>
          <a:r>
            <a:rPr lang="en-US" dirty="0"/>
            <a:t>Test report performance with performance analyzer</a:t>
          </a:r>
        </a:p>
      </dgm:t>
    </dgm:pt>
    <dgm:pt modelId="{262EEEB6-BEAE-48EB-9267-F21F8BDC592B}" type="parTrans" cxnId="{47F74353-3ED6-4477-BA08-632E04DD4317}">
      <dgm:prSet/>
      <dgm:spPr/>
      <dgm:t>
        <a:bodyPr/>
        <a:lstStyle/>
        <a:p>
          <a:endParaRPr lang="en-US"/>
        </a:p>
      </dgm:t>
    </dgm:pt>
    <dgm:pt modelId="{D3FA50D1-591E-421A-85C1-1151DCE33E8A}" type="sibTrans" cxnId="{47F74353-3ED6-4477-BA08-632E04DD4317}">
      <dgm:prSet/>
      <dgm:spPr/>
      <dgm:t>
        <a:bodyPr/>
        <a:lstStyle/>
        <a:p>
          <a:endParaRPr lang="en-US"/>
        </a:p>
      </dgm:t>
    </dgm:pt>
    <dgm:pt modelId="{04E6B893-AD78-4583-A0E6-5AF8B4B7C65A}" type="pres">
      <dgm:prSet presAssocID="{BC0E4BCC-ABD8-4776-BBE4-DFADACBBDB6E}" presName="layout" presStyleCnt="0">
        <dgm:presLayoutVars>
          <dgm:chMax/>
          <dgm:chPref/>
          <dgm:dir/>
          <dgm:resizeHandles/>
        </dgm:presLayoutVars>
      </dgm:prSet>
      <dgm:spPr/>
    </dgm:pt>
    <dgm:pt modelId="{D1DE018F-3BC4-4815-A277-CA8C22D26A04}" type="pres">
      <dgm:prSet presAssocID="{705AE252-7F06-4FAC-9F7D-42A6B8DC57B6}" presName="root" presStyleCnt="0">
        <dgm:presLayoutVars>
          <dgm:chMax/>
          <dgm:chPref/>
        </dgm:presLayoutVars>
      </dgm:prSet>
      <dgm:spPr/>
    </dgm:pt>
    <dgm:pt modelId="{0C08EF03-A3D9-4C00-A78D-231990C4560E}" type="pres">
      <dgm:prSet presAssocID="{705AE252-7F06-4FAC-9F7D-42A6B8DC57B6}" presName="rootComposite" presStyleCnt="0">
        <dgm:presLayoutVars/>
      </dgm:prSet>
      <dgm:spPr/>
    </dgm:pt>
    <dgm:pt modelId="{A448BE01-AFB4-4A2C-BBDA-2DBDA31C4F29}" type="pres">
      <dgm:prSet presAssocID="{705AE252-7F06-4FAC-9F7D-42A6B8DC57B6}" presName="ParentAccent" presStyleLbl="alignNode1" presStyleIdx="0" presStyleCnt="2" custScaleY="78613"/>
      <dgm:spPr/>
    </dgm:pt>
    <dgm:pt modelId="{6AB22C13-41EB-47FD-A22F-4756362A3DDB}" type="pres">
      <dgm:prSet presAssocID="{705AE252-7F06-4FAC-9F7D-42A6B8DC57B6}" presName="ParentSmallAccent" presStyleLbl="fgAcc1" presStyleIdx="0" presStyleCnt="2" custLinFactNeighborY="-13320"/>
      <dgm:spPr/>
    </dgm:pt>
    <dgm:pt modelId="{230CAEB0-259A-467D-A3D2-98096DE927C5}" type="pres">
      <dgm:prSet presAssocID="{705AE252-7F06-4FAC-9F7D-42A6B8DC57B6}" presName="Parent" presStyleLbl="revTx" presStyleIdx="0" presStyleCnt="10" custScaleX="120035">
        <dgm:presLayoutVars>
          <dgm:chMax/>
          <dgm:chPref val="4"/>
          <dgm:bulletEnabled val="1"/>
        </dgm:presLayoutVars>
      </dgm:prSet>
      <dgm:spPr/>
    </dgm:pt>
    <dgm:pt modelId="{0947B532-46CC-4E61-95E3-E52A240109BF}" type="pres">
      <dgm:prSet presAssocID="{705AE252-7F06-4FAC-9F7D-42A6B8DC57B6}" presName="childShape" presStyleCnt="0">
        <dgm:presLayoutVars>
          <dgm:chMax val="0"/>
          <dgm:chPref val="0"/>
        </dgm:presLayoutVars>
      </dgm:prSet>
      <dgm:spPr/>
    </dgm:pt>
    <dgm:pt modelId="{97AB1DD3-7A8F-4D81-BF38-D86DF19AA8C8}" type="pres">
      <dgm:prSet presAssocID="{364F7FE7-7324-4DA3-8462-E0158F35A7A0}" presName="childComposite" presStyleCnt="0">
        <dgm:presLayoutVars>
          <dgm:chMax val="0"/>
          <dgm:chPref val="0"/>
        </dgm:presLayoutVars>
      </dgm:prSet>
      <dgm:spPr/>
    </dgm:pt>
    <dgm:pt modelId="{989D543C-5A5F-4282-87A9-C5CF0A8724EE}" type="pres">
      <dgm:prSet presAssocID="{364F7FE7-7324-4DA3-8462-E0158F35A7A0}" presName="ChildAccent" presStyleLbl="solidFgAcc1" presStyleIdx="0" presStyleCnt="8"/>
      <dgm:spPr/>
    </dgm:pt>
    <dgm:pt modelId="{C6A71808-D452-4EBD-9053-23032B2AEDA4}" type="pres">
      <dgm:prSet presAssocID="{364F7FE7-7324-4DA3-8462-E0158F35A7A0}" presName="Child" presStyleLbl="revTx" presStyleIdx="1" presStyleCnt="10">
        <dgm:presLayoutVars>
          <dgm:chMax val="0"/>
          <dgm:chPref val="0"/>
          <dgm:bulletEnabled val="1"/>
        </dgm:presLayoutVars>
      </dgm:prSet>
      <dgm:spPr/>
    </dgm:pt>
    <dgm:pt modelId="{4023C5BE-2E7D-4641-B958-B0A13CC99F20}" type="pres">
      <dgm:prSet presAssocID="{4EBFF799-D351-422A-BD67-CC4CA3FE14A5}" presName="childComposite" presStyleCnt="0">
        <dgm:presLayoutVars>
          <dgm:chMax val="0"/>
          <dgm:chPref val="0"/>
        </dgm:presLayoutVars>
      </dgm:prSet>
      <dgm:spPr/>
    </dgm:pt>
    <dgm:pt modelId="{28C2F617-0276-4B16-BD60-EAF97031B33A}" type="pres">
      <dgm:prSet presAssocID="{4EBFF799-D351-422A-BD67-CC4CA3FE14A5}" presName="ChildAccent" presStyleLbl="solidFgAcc1" presStyleIdx="1" presStyleCnt="8"/>
      <dgm:spPr/>
    </dgm:pt>
    <dgm:pt modelId="{68CC0E74-A3BF-49F9-95A0-D513D5A69E81}" type="pres">
      <dgm:prSet presAssocID="{4EBFF799-D351-422A-BD67-CC4CA3FE14A5}" presName="Child" presStyleLbl="revTx" presStyleIdx="2" presStyleCnt="10">
        <dgm:presLayoutVars>
          <dgm:chMax val="0"/>
          <dgm:chPref val="0"/>
          <dgm:bulletEnabled val="1"/>
        </dgm:presLayoutVars>
      </dgm:prSet>
      <dgm:spPr/>
    </dgm:pt>
    <dgm:pt modelId="{0D72207A-026A-465E-89DA-E9939E09E111}" type="pres">
      <dgm:prSet presAssocID="{AC0FA6D6-16A3-4ABA-B28E-4D82244710BF}" presName="childComposite" presStyleCnt="0">
        <dgm:presLayoutVars>
          <dgm:chMax val="0"/>
          <dgm:chPref val="0"/>
        </dgm:presLayoutVars>
      </dgm:prSet>
      <dgm:spPr/>
    </dgm:pt>
    <dgm:pt modelId="{AFB73E22-7A3E-488C-A8A6-827BAC045D03}" type="pres">
      <dgm:prSet presAssocID="{AC0FA6D6-16A3-4ABA-B28E-4D82244710BF}" presName="ChildAccent" presStyleLbl="solidFgAcc1" presStyleIdx="2" presStyleCnt="8"/>
      <dgm:spPr/>
    </dgm:pt>
    <dgm:pt modelId="{1C26B007-0F3D-4194-A7C5-1A1D2691614C}" type="pres">
      <dgm:prSet presAssocID="{AC0FA6D6-16A3-4ABA-B28E-4D82244710BF}" presName="Child" presStyleLbl="revTx" presStyleIdx="3" presStyleCnt="10">
        <dgm:presLayoutVars>
          <dgm:chMax val="0"/>
          <dgm:chPref val="0"/>
          <dgm:bulletEnabled val="1"/>
        </dgm:presLayoutVars>
      </dgm:prSet>
      <dgm:spPr/>
    </dgm:pt>
    <dgm:pt modelId="{2A8E5A3F-95C7-475E-B013-774B60201CE2}" type="pres">
      <dgm:prSet presAssocID="{AB603B30-3535-4723-B3F0-5983598E01F6}" presName="childComposite" presStyleCnt="0">
        <dgm:presLayoutVars>
          <dgm:chMax val="0"/>
          <dgm:chPref val="0"/>
        </dgm:presLayoutVars>
      </dgm:prSet>
      <dgm:spPr/>
    </dgm:pt>
    <dgm:pt modelId="{01CE3AB1-1D16-4AC0-AEE5-ABF7E7A1D344}" type="pres">
      <dgm:prSet presAssocID="{AB603B30-3535-4723-B3F0-5983598E01F6}" presName="ChildAccent" presStyleLbl="solidFgAcc1" presStyleIdx="3" presStyleCnt="8"/>
      <dgm:spPr/>
    </dgm:pt>
    <dgm:pt modelId="{BD966570-D647-4F83-BE54-54F03E0E9F11}" type="pres">
      <dgm:prSet presAssocID="{AB603B30-3535-4723-B3F0-5983598E01F6}" presName="Child" presStyleLbl="revTx" presStyleIdx="4" presStyleCnt="10">
        <dgm:presLayoutVars>
          <dgm:chMax val="0"/>
          <dgm:chPref val="0"/>
          <dgm:bulletEnabled val="1"/>
        </dgm:presLayoutVars>
      </dgm:prSet>
      <dgm:spPr/>
    </dgm:pt>
    <dgm:pt modelId="{756D594B-2209-464D-B7EF-543A583DE894}" type="pres">
      <dgm:prSet presAssocID="{6A55087E-F48B-48AF-AD34-667B40525FA6}" presName="childComposite" presStyleCnt="0">
        <dgm:presLayoutVars>
          <dgm:chMax val="0"/>
          <dgm:chPref val="0"/>
        </dgm:presLayoutVars>
      </dgm:prSet>
      <dgm:spPr/>
    </dgm:pt>
    <dgm:pt modelId="{C604ABA4-B83C-47B0-B713-03480EAD0217}" type="pres">
      <dgm:prSet presAssocID="{6A55087E-F48B-48AF-AD34-667B40525FA6}" presName="ChildAccent" presStyleLbl="solidFgAcc1" presStyleIdx="4" presStyleCnt="8"/>
      <dgm:spPr/>
    </dgm:pt>
    <dgm:pt modelId="{0DD3B420-A923-4FB1-B474-BC643FCD542E}" type="pres">
      <dgm:prSet presAssocID="{6A55087E-F48B-48AF-AD34-667B40525FA6}" presName="Child" presStyleLbl="revTx" presStyleIdx="5" presStyleCnt="10">
        <dgm:presLayoutVars>
          <dgm:chMax val="0"/>
          <dgm:chPref val="0"/>
          <dgm:bulletEnabled val="1"/>
        </dgm:presLayoutVars>
      </dgm:prSet>
      <dgm:spPr/>
    </dgm:pt>
    <dgm:pt modelId="{477BDC52-08A5-49CE-B3DC-50B6AA7EADEA}" type="pres">
      <dgm:prSet presAssocID="{7EDFFF6E-1BF3-4703-BD0D-996F9D013AE4}" presName="root" presStyleCnt="0">
        <dgm:presLayoutVars>
          <dgm:chMax/>
          <dgm:chPref/>
        </dgm:presLayoutVars>
      </dgm:prSet>
      <dgm:spPr/>
    </dgm:pt>
    <dgm:pt modelId="{395C8775-A368-4962-81ED-214B455340D6}" type="pres">
      <dgm:prSet presAssocID="{7EDFFF6E-1BF3-4703-BD0D-996F9D013AE4}" presName="rootComposite" presStyleCnt="0">
        <dgm:presLayoutVars/>
      </dgm:prSet>
      <dgm:spPr/>
    </dgm:pt>
    <dgm:pt modelId="{2FE9159C-341E-4195-8592-CFF35CCBB656}" type="pres">
      <dgm:prSet presAssocID="{7EDFFF6E-1BF3-4703-BD0D-996F9D013AE4}" presName="ParentAccent" presStyleLbl="alignNode1" presStyleIdx="1" presStyleCnt="2" custScaleY="78613"/>
      <dgm:spPr>
        <a:solidFill>
          <a:schemeClr val="accent1">
            <a:lumMod val="20000"/>
            <a:lumOff val="80000"/>
          </a:schemeClr>
        </a:solidFill>
      </dgm:spPr>
    </dgm:pt>
    <dgm:pt modelId="{829BC00C-0449-48F1-81AD-33A0742D2B10}" type="pres">
      <dgm:prSet presAssocID="{7EDFFF6E-1BF3-4703-BD0D-996F9D013AE4}" presName="ParentSmallAccent" presStyleLbl="fgAcc1" presStyleIdx="1" presStyleCnt="2" custLinFactNeighborY="-13321"/>
      <dgm:spPr/>
    </dgm:pt>
    <dgm:pt modelId="{F724A63E-B110-4E56-89A2-97CA5844A1DE}" type="pres">
      <dgm:prSet presAssocID="{7EDFFF6E-1BF3-4703-BD0D-996F9D013AE4}" presName="Parent" presStyleLbl="revTx" presStyleIdx="6" presStyleCnt="10">
        <dgm:presLayoutVars>
          <dgm:chMax/>
          <dgm:chPref val="4"/>
          <dgm:bulletEnabled val="1"/>
        </dgm:presLayoutVars>
      </dgm:prSet>
      <dgm:spPr/>
    </dgm:pt>
    <dgm:pt modelId="{74464182-B19D-460B-A663-5600F3A2DE78}" type="pres">
      <dgm:prSet presAssocID="{7EDFFF6E-1BF3-4703-BD0D-996F9D013AE4}" presName="childShape" presStyleCnt="0">
        <dgm:presLayoutVars>
          <dgm:chMax val="0"/>
          <dgm:chPref val="0"/>
        </dgm:presLayoutVars>
      </dgm:prSet>
      <dgm:spPr/>
    </dgm:pt>
    <dgm:pt modelId="{C2D300FB-DB54-400F-B984-D68ACD3EA26A}" type="pres">
      <dgm:prSet presAssocID="{C5ACD442-19E3-4B7C-B687-DC50D9491C17}" presName="childComposite" presStyleCnt="0">
        <dgm:presLayoutVars>
          <dgm:chMax val="0"/>
          <dgm:chPref val="0"/>
        </dgm:presLayoutVars>
      </dgm:prSet>
      <dgm:spPr/>
    </dgm:pt>
    <dgm:pt modelId="{EDBAC820-A357-40C0-9E6A-2AD33F117332}" type="pres">
      <dgm:prSet presAssocID="{C5ACD442-19E3-4B7C-B687-DC50D9491C17}" presName="ChildAccent" presStyleLbl="solidFgAcc1" presStyleIdx="5" presStyleCnt="8"/>
      <dgm:spPr/>
    </dgm:pt>
    <dgm:pt modelId="{0F71DF38-DB7F-4BBE-9C5C-6FA078A81FFF}" type="pres">
      <dgm:prSet presAssocID="{C5ACD442-19E3-4B7C-B687-DC50D9491C17}" presName="Child" presStyleLbl="revTx" presStyleIdx="7" presStyleCnt="10">
        <dgm:presLayoutVars>
          <dgm:chMax val="0"/>
          <dgm:chPref val="0"/>
          <dgm:bulletEnabled val="1"/>
        </dgm:presLayoutVars>
      </dgm:prSet>
      <dgm:spPr/>
    </dgm:pt>
    <dgm:pt modelId="{2F8B64C8-F972-4FF9-AE57-C5B50257AB80}" type="pres">
      <dgm:prSet presAssocID="{BBA50672-A7C8-4913-A1B1-663C730B6E96}" presName="childComposite" presStyleCnt="0">
        <dgm:presLayoutVars>
          <dgm:chMax val="0"/>
          <dgm:chPref val="0"/>
        </dgm:presLayoutVars>
      </dgm:prSet>
      <dgm:spPr/>
    </dgm:pt>
    <dgm:pt modelId="{F79428CE-B7C9-4A47-8ED6-492E716B667D}" type="pres">
      <dgm:prSet presAssocID="{BBA50672-A7C8-4913-A1B1-663C730B6E96}" presName="ChildAccent" presStyleLbl="solidFgAcc1" presStyleIdx="6" presStyleCnt="8"/>
      <dgm:spPr/>
    </dgm:pt>
    <dgm:pt modelId="{A2171AAA-B5F4-4905-8736-0D07EE4D96E2}" type="pres">
      <dgm:prSet presAssocID="{BBA50672-A7C8-4913-A1B1-663C730B6E96}" presName="Child" presStyleLbl="revTx" presStyleIdx="8" presStyleCnt="10">
        <dgm:presLayoutVars>
          <dgm:chMax val="0"/>
          <dgm:chPref val="0"/>
          <dgm:bulletEnabled val="1"/>
        </dgm:presLayoutVars>
      </dgm:prSet>
      <dgm:spPr/>
    </dgm:pt>
    <dgm:pt modelId="{3363A433-A2A9-442A-AE34-3D3E4BDF6F12}" type="pres">
      <dgm:prSet presAssocID="{8C0F1CBA-F58C-45F0-A994-E6FC05E3D54A}" presName="childComposite" presStyleCnt="0">
        <dgm:presLayoutVars>
          <dgm:chMax val="0"/>
          <dgm:chPref val="0"/>
        </dgm:presLayoutVars>
      </dgm:prSet>
      <dgm:spPr/>
    </dgm:pt>
    <dgm:pt modelId="{B8921218-5D95-49A7-BC5C-197B2D88EC1A}" type="pres">
      <dgm:prSet presAssocID="{8C0F1CBA-F58C-45F0-A994-E6FC05E3D54A}" presName="ChildAccent" presStyleLbl="solidFgAcc1" presStyleIdx="7" presStyleCnt="8"/>
      <dgm:spPr/>
    </dgm:pt>
    <dgm:pt modelId="{DDBEB987-800D-48F3-BC72-020289AB2A12}" type="pres">
      <dgm:prSet presAssocID="{8C0F1CBA-F58C-45F0-A994-E6FC05E3D54A}" presName="Child" presStyleLbl="revTx" presStyleIdx="9" presStyleCnt="10">
        <dgm:presLayoutVars>
          <dgm:chMax val="0"/>
          <dgm:chPref val="0"/>
          <dgm:bulletEnabled val="1"/>
        </dgm:presLayoutVars>
      </dgm:prSet>
      <dgm:spPr/>
    </dgm:pt>
  </dgm:ptLst>
  <dgm:cxnLst>
    <dgm:cxn modelId="{A50EF20A-4175-4ABC-8BD2-C672BB4C6075}" type="presOf" srcId="{6A55087E-F48B-48AF-AD34-667B40525FA6}" destId="{0DD3B420-A923-4FB1-B474-BC643FCD542E}" srcOrd="0" destOrd="0" presId="urn:microsoft.com/office/officeart/2008/layout/SquareAccentList"/>
    <dgm:cxn modelId="{E7C9480D-941C-463E-947D-5DF85B643BB7}" type="presOf" srcId="{BC0E4BCC-ABD8-4776-BBE4-DFADACBBDB6E}" destId="{04E6B893-AD78-4583-A0E6-5AF8B4B7C65A}" srcOrd="0" destOrd="0" presId="urn:microsoft.com/office/officeart/2008/layout/SquareAccentList"/>
    <dgm:cxn modelId="{868D9812-9778-46E4-8B23-9F975B826659}" type="presOf" srcId="{8C0F1CBA-F58C-45F0-A994-E6FC05E3D54A}" destId="{DDBEB987-800D-48F3-BC72-020289AB2A12}" srcOrd="0" destOrd="0" presId="urn:microsoft.com/office/officeart/2008/layout/SquareAccentList"/>
    <dgm:cxn modelId="{07F37D1F-F85A-4670-B562-042FDBB1C0E8}" type="presOf" srcId="{705AE252-7F06-4FAC-9F7D-42A6B8DC57B6}" destId="{230CAEB0-259A-467D-A3D2-98096DE927C5}" srcOrd="0" destOrd="0" presId="urn:microsoft.com/office/officeart/2008/layout/SquareAccentList"/>
    <dgm:cxn modelId="{8E3F592D-C94B-4E26-95D5-CAB89692172F}" srcId="{705AE252-7F06-4FAC-9F7D-42A6B8DC57B6}" destId="{AB603B30-3535-4723-B3F0-5983598E01F6}" srcOrd="3" destOrd="0" parTransId="{DF9219B5-25FB-432B-88E4-664E811608A9}" sibTransId="{8DD12F7B-197C-4AD9-B582-12B7B202F231}"/>
    <dgm:cxn modelId="{DA89804A-FE00-47CE-98D0-C2136AC13B04}" srcId="{705AE252-7F06-4FAC-9F7D-42A6B8DC57B6}" destId="{AC0FA6D6-16A3-4ABA-B28E-4D82244710BF}" srcOrd="2" destOrd="0" parTransId="{152BF67E-3503-4C4E-AC0F-DB21A42BD5C6}" sibTransId="{D835AC60-64FB-4DE3-BF1B-107A8CF1BE53}"/>
    <dgm:cxn modelId="{AC8FE452-3A27-480F-A9B7-70475BD3B444}" type="presOf" srcId="{AC0FA6D6-16A3-4ABA-B28E-4D82244710BF}" destId="{1C26B007-0F3D-4194-A7C5-1A1D2691614C}" srcOrd="0" destOrd="0" presId="urn:microsoft.com/office/officeart/2008/layout/SquareAccentList"/>
    <dgm:cxn modelId="{47F74353-3ED6-4477-BA08-632E04DD4317}" srcId="{705AE252-7F06-4FAC-9F7D-42A6B8DC57B6}" destId="{6A55087E-F48B-48AF-AD34-667B40525FA6}" srcOrd="4" destOrd="0" parTransId="{262EEEB6-BEAE-48EB-9267-F21F8BDC592B}" sibTransId="{D3FA50D1-591E-421A-85C1-1151DCE33E8A}"/>
    <dgm:cxn modelId="{77349B58-2EE8-4A37-834D-AC40BEEA4B68}" type="presOf" srcId="{7EDFFF6E-1BF3-4703-BD0D-996F9D013AE4}" destId="{F724A63E-B110-4E56-89A2-97CA5844A1DE}" srcOrd="0" destOrd="0" presId="urn:microsoft.com/office/officeart/2008/layout/SquareAccentList"/>
    <dgm:cxn modelId="{CF6EEF60-80BB-4AA0-91F0-E1AC0E01FAA5}" type="presOf" srcId="{364F7FE7-7324-4DA3-8462-E0158F35A7A0}" destId="{C6A71808-D452-4EBD-9053-23032B2AEDA4}" srcOrd="0" destOrd="0" presId="urn:microsoft.com/office/officeart/2008/layout/SquareAccentList"/>
    <dgm:cxn modelId="{B710306F-06C0-4D5A-B694-2C7C624640D1}" type="presOf" srcId="{C5ACD442-19E3-4B7C-B687-DC50D9491C17}" destId="{0F71DF38-DB7F-4BBE-9C5C-6FA078A81FFF}" srcOrd="0" destOrd="0" presId="urn:microsoft.com/office/officeart/2008/layout/SquareAccentList"/>
    <dgm:cxn modelId="{044272AB-8BC2-4A9B-854C-8916BCC6E236}" srcId="{7EDFFF6E-1BF3-4703-BD0D-996F9D013AE4}" destId="{C5ACD442-19E3-4B7C-B687-DC50D9491C17}" srcOrd="0" destOrd="0" parTransId="{89037543-E3A7-4FEB-AB1E-9BFAA5A00C9D}" sibTransId="{E0E05B90-4652-4162-A25F-7EC5B4442A95}"/>
    <dgm:cxn modelId="{E985BDB1-4263-4178-B9D0-85EC5151070F}" type="presOf" srcId="{AB603B30-3535-4723-B3F0-5983598E01F6}" destId="{BD966570-D647-4F83-BE54-54F03E0E9F11}" srcOrd="0" destOrd="0" presId="urn:microsoft.com/office/officeart/2008/layout/SquareAccentList"/>
    <dgm:cxn modelId="{FFECBCB2-4E4C-4E92-96E8-44854971C3A0}" srcId="{BC0E4BCC-ABD8-4776-BBE4-DFADACBBDB6E}" destId="{7EDFFF6E-1BF3-4703-BD0D-996F9D013AE4}" srcOrd="1" destOrd="0" parTransId="{4D79E889-234C-4E47-A158-BACA37A3B61D}" sibTransId="{D1A78AEB-CDD4-4F21-AB7B-D8D486F90F34}"/>
    <dgm:cxn modelId="{3A457AB4-7439-4963-A1D5-6D0B3EC337A2}" srcId="{7EDFFF6E-1BF3-4703-BD0D-996F9D013AE4}" destId="{BBA50672-A7C8-4913-A1B1-663C730B6E96}" srcOrd="1" destOrd="0" parTransId="{2EC6B185-5D2C-48B2-98CA-F86F2A734C26}" sibTransId="{2F140529-A3E5-4779-9AAE-6E5CB79F0B2F}"/>
    <dgm:cxn modelId="{3A6D1AC7-4706-429C-8854-1C7EBD733319}" srcId="{7EDFFF6E-1BF3-4703-BD0D-996F9D013AE4}" destId="{8C0F1CBA-F58C-45F0-A994-E6FC05E3D54A}" srcOrd="2" destOrd="0" parTransId="{57C7FDD3-9804-4D95-A661-AE4302A5544E}" sibTransId="{5FFA2E50-5409-4C1F-AE74-99C3D2ABEB55}"/>
    <dgm:cxn modelId="{452F19CF-AFD6-43FE-8258-62DBFA607077}" srcId="{BC0E4BCC-ABD8-4776-BBE4-DFADACBBDB6E}" destId="{705AE252-7F06-4FAC-9F7D-42A6B8DC57B6}" srcOrd="0" destOrd="0" parTransId="{51B2EAEA-0ED6-4E24-921A-B835C7C38D0A}" sibTransId="{A0A3ECAD-5690-425E-A6EE-258B411B0C27}"/>
    <dgm:cxn modelId="{4CE0B6CF-8781-4E7A-8A6F-EDB2F5D6F007}" type="presOf" srcId="{BBA50672-A7C8-4913-A1B1-663C730B6E96}" destId="{A2171AAA-B5F4-4905-8736-0D07EE4D96E2}" srcOrd="0" destOrd="0" presId="urn:microsoft.com/office/officeart/2008/layout/SquareAccentList"/>
    <dgm:cxn modelId="{6A310EDC-227D-436C-91CE-55E6D8CD6603}" srcId="{705AE252-7F06-4FAC-9F7D-42A6B8DC57B6}" destId="{364F7FE7-7324-4DA3-8462-E0158F35A7A0}" srcOrd="0" destOrd="0" parTransId="{28ADB195-887F-4E97-A9BB-3452FD08FE71}" sibTransId="{3B0372C4-E763-49BE-85BE-AD79EEBBFDCC}"/>
    <dgm:cxn modelId="{017100F1-E547-4F88-B08A-8BA0166B4188}" srcId="{705AE252-7F06-4FAC-9F7D-42A6B8DC57B6}" destId="{4EBFF799-D351-422A-BD67-CC4CA3FE14A5}" srcOrd="1" destOrd="0" parTransId="{E77AFF9F-013B-48B1-8D62-5B8D620F70CE}" sibTransId="{BFA2FB07-F614-4A4E-A5C7-24F04150BDB8}"/>
    <dgm:cxn modelId="{C1DE45F3-A77C-465F-B4CC-5BA9EBBEB022}" type="presOf" srcId="{4EBFF799-D351-422A-BD67-CC4CA3FE14A5}" destId="{68CC0E74-A3BF-49F9-95A0-D513D5A69E81}" srcOrd="0" destOrd="0" presId="urn:microsoft.com/office/officeart/2008/layout/SquareAccentList"/>
    <dgm:cxn modelId="{1DEA5271-D962-458A-B770-411B11EE134E}" type="presParOf" srcId="{04E6B893-AD78-4583-A0E6-5AF8B4B7C65A}" destId="{D1DE018F-3BC4-4815-A277-CA8C22D26A04}" srcOrd="0" destOrd="0" presId="urn:microsoft.com/office/officeart/2008/layout/SquareAccentList"/>
    <dgm:cxn modelId="{CF0215AC-A0E1-462F-8E87-12BBC1975713}" type="presParOf" srcId="{D1DE018F-3BC4-4815-A277-CA8C22D26A04}" destId="{0C08EF03-A3D9-4C00-A78D-231990C4560E}" srcOrd="0" destOrd="0" presId="urn:microsoft.com/office/officeart/2008/layout/SquareAccentList"/>
    <dgm:cxn modelId="{B6DBA990-82D8-4444-9927-2BB08DDF9B5E}" type="presParOf" srcId="{0C08EF03-A3D9-4C00-A78D-231990C4560E}" destId="{A448BE01-AFB4-4A2C-BBDA-2DBDA31C4F29}" srcOrd="0" destOrd="0" presId="urn:microsoft.com/office/officeart/2008/layout/SquareAccentList"/>
    <dgm:cxn modelId="{690B4FF4-22AE-4E91-8563-6D983D22B03F}" type="presParOf" srcId="{0C08EF03-A3D9-4C00-A78D-231990C4560E}" destId="{6AB22C13-41EB-47FD-A22F-4756362A3DDB}" srcOrd="1" destOrd="0" presId="urn:microsoft.com/office/officeart/2008/layout/SquareAccentList"/>
    <dgm:cxn modelId="{95647E25-1656-40E2-B27A-5B8256BC3F60}" type="presParOf" srcId="{0C08EF03-A3D9-4C00-A78D-231990C4560E}" destId="{230CAEB0-259A-467D-A3D2-98096DE927C5}" srcOrd="2" destOrd="0" presId="urn:microsoft.com/office/officeart/2008/layout/SquareAccentList"/>
    <dgm:cxn modelId="{38BDDE4A-EF63-4667-96E7-89430CA84B2E}" type="presParOf" srcId="{D1DE018F-3BC4-4815-A277-CA8C22D26A04}" destId="{0947B532-46CC-4E61-95E3-E52A240109BF}" srcOrd="1" destOrd="0" presId="urn:microsoft.com/office/officeart/2008/layout/SquareAccentList"/>
    <dgm:cxn modelId="{4D9A103C-4CF9-400C-BFC3-A48F3B956CCE}" type="presParOf" srcId="{0947B532-46CC-4E61-95E3-E52A240109BF}" destId="{97AB1DD3-7A8F-4D81-BF38-D86DF19AA8C8}" srcOrd="0" destOrd="0" presId="urn:microsoft.com/office/officeart/2008/layout/SquareAccentList"/>
    <dgm:cxn modelId="{68FE462D-D2B9-4A91-BDFA-49026B40B74A}" type="presParOf" srcId="{97AB1DD3-7A8F-4D81-BF38-D86DF19AA8C8}" destId="{989D543C-5A5F-4282-87A9-C5CF0A8724EE}" srcOrd="0" destOrd="0" presId="urn:microsoft.com/office/officeart/2008/layout/SquareAccentList"/>
    <dgm:cxn modelId="{A63C880E-6C15-4272-93C9-BD7F691B7CE9}" type="presParOf" srcId="{97AB1DD3-7A8F-4D81-BF38-D86DF19AA8C8}" destId="{C6A71808-D452-4EBD-9053-23032B2AEDA4}" srcOrd="1" destOrd="0" presId="urn:microsoft.com/office/officeart/2008/layout/SquareAccentList"/>
    <dgm:cxn modelId="{E8370F66-84FA-4EF5-B341-130A5FAC5989}" type="presParOf" srcId="{0947B532-46CC-4E61-95E3-E52A240109BF}" destId="{4023C5BE-2E7D-4641-B958-B0A13CC99F20}" srcOrd="1" destOrd="0" presId="urn:microsoft.com/office/officeart/2008/layout/SquareAccentList"/>
    <dgm:cxn modelId="{C277E27C-D324-470D-805A-AADE510A1F2A}" type="presParOf" srcId="{4023C5BE-2E7D-4641-B958-B0A13CC99F20}" destId="{28C2F617-0276-4B16-BD60-EAF97031B33A}" srcOrd="0" destOrd="0" presId="urn:microsoft.com/office/officeart/2008/layout/SquareAccentList"/>
    <dgm:cxn modelId="{AE955C6C-17C1-4E90-9B5B-4E5181BAE8F9}" type="presParOf" srcId="{4023C5BE-2E7D-4641-B958-B0A13CC99F20}" destId="{68CC0E74-A3BF-49F9-95A0-D513D5A69E81}" srcOrd="1" destOrd="0" presId="urn:microsoft.com/office/officeart/2008/layout/SquareAccentList"/>
    <dgm:cxn modelId="{FA461A96-E4B5-45FA-B3EA-6557C74AAFAA}" type="presParOf" srcId="{0947B532-46CC-4E61-95E3-E52A240109BF}" destId="{0D72207A-026A-465E-89DA-E9939E09E111}" srcOrd="2" destOrd="0" presId="urn:microsoft.com/office/officeart/2008/layout/SquareAccentList"/>
    <dgm:cxn modelId="{547E7F75-5078-49D7-B790-FC8EB90842A0}" type="presParOf" srcId="{0D72207A-026A-465E-89DA-E9939E09E111}" destId="{AFB73E22-7A3E-488C-A8A6-827BAC045D03}" srcOrd="0" destOrd="0" presId="urn:microsoft.com/office/officeart/2008/layout/SquareAccentList"/>
    <dgm:cxn modelId="{94D0718D-E80D-4F01-BAF9-CEE898DD92DE}" type="presParOf" srcId="{0D72207A-026A-465E-89DA-E9939E09E111}" destId="{1C26B007-0F3D-4194-A7C5-1A1D2691614C}" srcOrd="1" destOrd="0" presId="urn:microsoft.com/office/officeart/2008/layout/SquareAccentList"/>
    <dgm:cxn modelId="{D27ED33F-7F79-4809-91D2-BFF366F22493}" type="presParOf" srcId="{0947B532-46CC-4E61-95E3-E52A240109BF}" destId="{2A8E5A3F-95C7-475E-B013-774B60201CE2}" srcOrd="3" destOrd="0" presId="urn:microsoft.com/office/officeart/2008/layout/SquareAccentList"/>
    <dgm:cxn modelId="{622FD99C-5794-4889-85E1-358520D57178}" type="presParOf" srcId="{2A8E5A3F-95C7-475E-B013-774B60201CE2}" destId="{01CE3AB1-1D16-4AC0-AEE5-ABF7E7A1D344}" srcOrd="0" destOrd="0" presId="urn:microsoft.com/office/officeart/2008/layout/SquareAccentList"/>
    <dgm:cxn modelId="{D9641DFD-952D-4FDB-9E0B-1ECB190FACE1}" type="presParOf" srcId="{2A8E5A3F-95C7-475E-B013-774B60201CE2}" destId="{BD966570-D647-4F83-BE54-54F03E0E9F11}" srcOrd="1" destOrd="0" presId="urn:microsoft.com/office/officeart/2008/layout/SquareAccentList"/>
    <dgm:cxn modelId="{125E8DFB-D73F-4B5D-AE22-5A3B8DEA822D}" type="presParOf" srcId="{0947B532-46CC-4E61-95E3-E52A240109BF}" destId="{756D594B-2209-464D-B7EF-543A583DE894}" srcOrd="4" destOrd="0" presId="urn:microsoft.com/office/officeart/2008/layout/SquareAccentList"/>
    <dgm:cxn modelId="{B1E4E032-D596-42CA-A7E5-8D566982B350}" type="presParOf" srcId="{756D594B-2209-464D-B7EF-543A583DE894}" destId="{C604ABA4-B83C-47B0-B713-03480EAD0217}" srcOrd="0" destOrd="0" presId="urn:microsoft.com/office/officeart/2008/layout/SquareAccentList"/>
    <dgm:cxn modelId="{2DA60172-5721-4F7E-8796-2BE05E10320F}" type="presParOf" srcId="{756D594B-2209-464D-B7EF-543A583DE894}" destId="{0DD3B420-A923-4FB1-B474-BC643FCD542E}" srcOrd="1" destOrd="0" presId="urn:microsoft.com/office/officeart/2008/layout/SquareAccentList"/>
    <dgm:cxn modelId="{6C776BF4-B452-4F14-AD26-EA04BFD4D799}" type="presParOf" srcId="{04E6B893-AD78-4583-A0E6-5AF8B4B7C65A}" destId="{477BDC52-08A5-49CE-B3DC-50B6AA7EADEA}" srcOrd="1" destOrd="0" presId="urn:microsoft.com/office/officeart/2008/layout/SquareAccentList"/>
    <dgm:cxn modelId="{CD64AD0E-DC93-4E3E-B7F1-38535743792D}" type="presParOf" srcId="{477BDC52-08A5-49CE-B3DC-50B6AA7EADEA}" destId="{395C8775-A368-4962-81ED-214B455340D6}" srcOrd="0" destOrd="0" presId="urn:microsoft.com/office/officeart/2008/layout/SquareAccentList"/>
    <dgm:cxn modelId="{17EABD72-BA84-46AA-9A4B-F6CFE8773801}" type="presParOf" srcId="{395C8775-A368-4962-81ED-214B455340D6}" destId="{2FE9159C-341E-4195-8592-CFF35CCBB656}" srcOrd="0" destOrd="0" presId="urn:microsoft.com/office/officeart/2008/layout/SquareAccentList"/>
    <dgm:cxn modelId="{0B74644C-0848-4F8F-A773-01ED77520CC0}" type="presParOf" srcId="{395C8775-A368-4962-81ED-214B455340D6}" destId="{829BC00C-0449-48F1-81AD-33A0742D2B10}" srcOrd="1" destOrd="0" presId="urn:microsoft.com/office/officeart/2008/layout/SquareAccentList"/>
    <dgm:cxn modelId="{9D7C3FE2-D4EE-4CD8-A79B-1C890DC446E5}" type="presParOf" srcId="{395C8775-A368-4962-81ED-214B455340D6}" destId="{F724A63E-B110-4E56-89A2-97CA5844A1DE}" srcOrd="2" destOrd="0" presId="urn:microsoft.com/office/officeart/2008/layout/SquareAccentList"/>
    <dgm:cxn modelId="{DE7796B7-207B-4CE5-97F5-A4199245F9A6}" type="presParOf" srcId="{477BDC52-08A5-49CE-B3DC-50B6AA7EADEA}" destId="{74464182-B19D-460B-A663-5600F3A2DE78}" srcOrd="1" destOrd="0" presId="urn:microsoft.com/office/officeart/2008/layout/SquareAccentList"/>
    <dgm:cxn modelId="{D7FC586E-07FE-44F2-8402-C34F01C6DD84}" type="presParOf" srcId="{74464182-B19D-460B-A663-5600F3A2DE78}" destId="{C2D300FB-DB54-400F-B984-D68ACD3EA26A}" srcOrd="0" destOrd="0" presId="urn:microsoft.com/office/officeart/2008/layout/SquareAccentList"/>
    <dgm:cxn modelId="{1965E27A-AFE8-4358-A34B-90F6C9A1C4DE}" type="presParOf" srcId="{C2D300FB-DB54-400F-B984-D68ACD3EA26A}" destId="{EDBAC820-A357-40C0-9E6A-2AD33F117332}" srcOrd="0" destOrd="0" presId="urn:microsoft.com/office/officeart/2008/layout/SquareAccentList"/>
    <dgm:cxn modelId="{D3E547DD-3FCE-4DBE-8887-4EC45907299F}" type="presParOf" srcId="{C2D300FB-DB54-400F-B984-D68ACD3EA26A}" destId="{0F71DF38-DB7F-4BBE-9C5C-6FA078A81FFF}" srcOrd="1" destOrd="0" presId="urn:microsoft.com/office/officeart/2008/layout/SquareAccentList"/>
    <dgm:cxn modelId="{D014CC69-6731-432D-8D7C-D6F4B4E04079}" type="presParOf" srcId="{74464182-B19D-460B-A663-5600F3A2DE78}" destId="{2F8B64C8-F972-4FF9-AE57-C5B50257AB80}" srcOrd="1" destOrd="0" presId="urn:microsoft.com/office/officeart/2008/layout/SquareAccentList"/>
    <dgm:cxn modelId="{22BBC920-077F-4041-BDFC-E0F985BC224D}" type="presParOf" srcId="{2F8B64C8-F972-4FF9-AE57-C5B50257AB80}" destId="{F79428CE-B7C9-4A47-8ED6-492E716B667D}" srcOrd="0" destOrd="0" presId="urn:microsoft.com/office/officeart/2008/layout/SquareAccentList"/>
    <dgm:cxn modelId="{C73119A8-6DC9-4B65-AD11-7359856A26AA}" type="presParOf" srcId="{2F8B64C8-F972-4FF9-AE57-C5B50257AB80}" destId="{A2171AAA-B5F4-4905-8736-0D07EE4D96E2}" srcOrd="1" destOrd="0" presId="urn:microsoft.com/office/officeart/2008/layout/SquareAccentList"/>
    <dgm:cxn modelId="{BC200CEC-A173-4F7B-B3DF-C287AE943E4E}" type="presParOf" srcId="{74464182-B19D-460B-A663-5600F3A2DE78}" destId="{3363A433-A2A9-442A-AE34-3D3E4BDF6F12}" srcOrd="2" destOrd="0" presId="urn:microsoft.com/office/officeart/2008/layout/SquareAccentList"/>
    <dgm:cxn modelId="{667B7433-7A1E-467D-8933-54265014B0AA}" type="presParOf" srcId="{3363A433-A2A9-442A-AE34-3D3E4BDF6F12}" destId="{B8921218-5D95-49A7-BC5C-197B2D88EC1A}" srcOrd="0" destOrd="0" presId="urn:microsoft.com/office/officeart/2008/layout/SquareAccentList"/>
    <dgm:cxn modelId="{F277832B-3848-46E7-9F33-6D49B4F83EEB}" type="presParOf" srcId="{3363A433-A2A9-442A-AE34-3D3E4BDF6F12}" destId="{DDBEB987-800D-48F3-BC72-020289AB2A12}" srcOrd="1" destOrd="0" presId="urn:microsoft.com/office/officeart/2008/layout/Square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8F94AB4-91A9-4A18-904E-7BCA08E0157D}"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3A43C526-6430-4072-96B2-F0DCE919BC3E}">
      <dgm:prSet phldrT="[Text]" phldr="1"/>
      <dgm:spPr/>
      <dgm:t>
        <a:bodyPr/>
        <a:lstStyle/>
        <a:p>
          <a:endParaRPr lang="en-US"/>
        </a:p>
      </dgm:t>
    </dgm:pt>
    <dgm:pt modelId="{5337F314-E942-47C3-BE56-7C39D1CB6D7D}" type="parTrans" cxnId="{03BEE314-76EB-4D1B-A709-E5E9A6F69C66}">
      <dgm:prSet/>
      <dgm:spPr/>
      <dgm:t>
        <a:bodyPr/>
        <a:lstStyle/>
        <a:p>
          <a:endParaRPr lang="en-US"/>
        </a:p>
      </dgm:t>
    </dgm:pt>
    <dgm:pt modelId="{5DBD30A0-AD9C-418B-967F-2E0F89D56F25}" type="sibTrans" cxnId="{03BEE314-76EB-4D1B-A709-E5E9A6F69C66}">
      <dgm:prSet/>
      <dgm:spPr/>
      <dgm:t>
        <a:bodyPr/>
        <a:lstStyle/>
        <a:p>
          <a:endParaRPr lang="en-US"/>
        </a:p>
      </dgm:t>
    </dgm:pt>
    <dgm:pt modelId="{BE653B4B-5451-4419-A8FA-A2CD90A031CE}">
      <dgm:prSet phldrT="[Text]"/>
      <dgm:spPr>
        <a:solidFill>
          <a:schemeClr val="accent1">
            <a:lumMod val="20000"/>
            <a:lumOff val="80000"/>
          </a:schemeClr>
        </a:solidFill>
        <a:ln>
          <a:solidFill>
            <a:srgbClr val="4F2170"/>
          </a:solidFill>
        </a:ln>
      </dgm:spPr>
      <dgm:t>
        <a:bodyPr/>
        <a:lstStyle/>
        <a:p>
          <a:r>
            <a:rPr lang="en-US" dirty="0">
              <a:solidFill>
                <a:schemeClr val="tx2">
                  <a:lumMod val="95000"/>
                  <a:lumOff val="5000"/>
                </a:schemeClr>
              </a:solidFill>
            </a:rPr>
            <a:t>Give report walkthrough</a:t>
          </a:r>
        </a:p>
      </dgm:t>
    </dgm:pt>
    <dgm:pt modelId="{D0AA7A29-CEBA-459D-8690-03740AE0CBC3}" type="parTrans" cxnId="{90A5536E-BF24-4510-BCF2-F53A51540AE2}">
      <dgm:prSet/>
      <dgm:spPr/>
      <dgm:t>
        <a:bodyPr/>
        <a:lstStyle/>
        <a:p>
          <a:endParaRPr lang="en-US"/>
        </a:p>
      </dgm:t>
    </dgm:pt>
    <dgm:pt modelId="{F0371129-A0D7-470E-8E90-96AE7378399C}" type="sibTrans" cxnId="{90A5536E-BF24-4510-BCF2-F53A51540AE2}">
      <dgm:prSet/>
      <dgm:spPr/>
      <dgm:t>
        <a:bodyPr/>
        <a:lstStyle/>
        <a:p>
          <a:endParaRPr lang="en-US"/>
        </a:p>
      </dgm:t>
    </dgm:pt>
    <dgm:pt modelId="{553EB8EB-7276-4E65-8B5C-1E1530CB154D}">
      <dgm:prSet phldrT="[Text]"/>
      <dgm:spPr>
        <a:solidFill>
          <a:schemeClr val="accent1">
            <a:lumMod val="20000"/>
            <a:lumOff val="80000"/>
          </a:schemeClr>
        </a:solidFill>
        <a:ln>
          <a:solidFill>
            <a:srgbClr val="4F2170"/>
          </a:solidFill>
        </a:ln>
      </dgm:spPr>
      <dgm:t>
        <a:bodyPr/>
        <a:lstStyle/>
        <a:p>
          <a:r>
            <a:rPr lang="en-US" dirty="0">
              <a:solidFill>
                <a:schemeClr val="tx2">
                  <a:lumMod val="95000"/>
                  <a:lumOff val="5000"/>
                </a:schemeClr>
              </a:solidFill>
            </a:rPr>
            <a:t>Demonstrate questions answered by visuals</a:t>
          </a:r>
        </a:p>
      </dgm:t>
    </dgm:pt>
    <dgm:pt modelId="{273EEAAA-7A50-4A9F-B250-91C3D92D606C}" type="parTrans" cxnId="{22A2CB86-24A4-4EB5-9FD2-5FF62FAB07FB}">
      <dgm:prSet/>
      <dgm:spPr/>
      <dgm:t>
        <a:bodyPr/>
        <a:lstStyle/>
        <a:p>
          <a:endParaRPr lang="en-US"/>
        </a:p>
      </dgm:t>
    </dgm:pt>
    <dgm:pt modelId="{9A572993-88B8-4A60-A6FF-3B8FE5E1F073}" type="sibTrans" cxnId="{22A2CB86-24A4-4EB5-9FD2-5FF62FAB07FB}">
      <dgm:prSet/>
      <dgm:spPr/>
      <dgm:t>
        <a:bodyPr/>
        <a:lstStyle/>
        <a:p>
          <a:endParaRPr lang="en-US"/>
        </a:p>
      </dgm:t>
    </dgm:pt>
    <dgm:pt modelId="{AEC95AAE-3BFE-46BF-985E-E8838AF9855E}">
      <dgm:prSet phldrT="[Text]" phldr="1"/>
      <dgm:spPr/>
      <dgm:t>
        <a:bodyPr/>
        <a:lstStyle/>
        <a:p>
          <a:endParaRPr lang="en-US"/>
        </a:p>
      </dgm:t>
    </dgm:pt>
    <dgm:pt modelId="{6033729B-B7E9-438C-8EEA-C11EDF931407}" type="parTrans" cxnId="{99EC4604-E128-44E5-AA9E-A42030A295B4}">
      <dgm:prSet/>
      <dgm:spPr/>
      <dgm:t>
        <a:bodyPr/>
        <a:lstStyle/>
        <a:p>
          <a:endParaRPr lang="en-US"/>
        </a:p>
      </dgm:t>
    </dgm:pt>
    <dgm:pt modelId="{6F38D54D-DF53-4234-AFBF-12302D74785E}" type="sibTrans" cxnId="{99EC4604-E128-44E5-AA9E-A42030A295B4}">
      <dgm:prSet/>
      <dgm:spPr/>
      <dgm:t>
        <a:bodyPr/>
        <a:lstStyle/>
        <a:p>
          <a:endParaRPr lang="en-US"/>
        </a:p>
      </dgm:t>
    </dgm:pt>
    <dgm:pt modelId="{A8FF99B9-0243-4EB6-8C38-EA2BCB481FA6}">
      <dgm:prSet phldrT="[Text]"/>
      <dgm:spPr>
        <a:solidFill>
          <a:schemeClr val="accent1">
            <a:lumMod val="40000"/>
            <a:lumOff val="60000"/>
          </a:schemeClr>
        </a:solidFill>
        <a:ln>
          <a:solidFill>
            <a:srgbClr val="4F2170"/>
          </a:solidFill>
        </a:ln>
      </dgm:spPr>
      <dgm:t>
        <a:bodyPr/>
        <a:lstStyle/>
        <a:p>
          <a:r>
            <a:rPr lang="en-US" dirty="0"/>
            <a:t>Reset to default</a:t>
          </a:r>
        </a:p>
      </dgm:t>
    </dgm:pt>
    <dgm:pt modelId="{4358825A-0E44-4C95-AC38-93BE2EED8077}" type="parTrans" cxnId="{484F3EDB-EBAA-4CE4-8DCA-D109BB060944}">
      <dgm:prSet/>
      <dgm:spPr/>
      <dgm:t>
        <a:bodyPr/>
        <a:lstStyle/>
        <a:p>
          <a:endParaRPr lang="en-US"/>
        </a:p>
      </dgm:t>
    </dgm:pt>
    <dgm:pt modelId="{DCD1A702-85BF-42DE-BC92-D661BD8A51D1}" type="sibTrans" cxnId="{484F3EDB-EBAA-4CE4-8DCA-D109BB060944}">
      <dgm:prSet/>
      <dgm:spPr/>
      <dgm:t>
        <a:bodyPr/>
        <a:lstStyle/>
        <a:p>
          <a:endParaRPr lang="en-US"/>
        </a:p>
      </dgm:t>
    </dgm:pt>
    <dgm:pt modelId="{625D61DC-2645-4C00-9BAB-E0F5C57A8AC8}">
      <dgm:prSet phldrT="[Text]"/>
      <dgm:spPr>
        <a:solidFill>
          <a:schemeClr val="accent1">
            <a:lumMod val="40000"/>
            <a:lumOff val="60000"/>
          </a:schemeClr>
        </a:solidFill>
        <a:ln>
          <a:solidFill>
            <a:srgbClr val="4F2170"/>
          </a:solidFill>
        </a:ln>
      </dgm:spPr>
      <dgm:t>
        <a:bodyPr/>
        <a:lstStyle/>
        <a:p>
          <a:r>
            <a:rPr lang="en-US" dirty="0"/>
            <a:t>Subscribe and use subscriptions</a:t>
          </a:r>
        </a:p>
      </dgm:t>
    </dgm:pt>
    <dgm:pt modelId="{134C8260-3F5C-4A67-8265-9D7B3DF96145}" type="parTrans" cxnId="{5E5FA0F8-3A8D-4993-9370-54140C02E521}">
      <dgm:prSet/>
      <dgm:spPr/>
      <dgm:t>
        <a:bodyPr/>
        <a:lstStyle/>
        <a:p>
          <a:endParaRPr lang="en-US"/>
        </a:p>
      </dgm:t>
    </dgm:pt>
    <dgm:pt modelId="{7412C1BA-6633-4FDF-A228-BF2EEC39D1E9}" type="sibTrans" cxnId="{5E5FA0F8-3A8D-4993-9370-54140C02E521}">
      <dgm:prSet/>
      <dgm:spPr/>
      <dgm:t>
        <a:bodyPr/>
        <a:lstStyle/>
        <a:p>
          <a:endParaRPr lang="en-US"/>
        </a:p>
      </dgm:t>
    </dgm:pt>
    <dgm:pt modelId="{9994C0AC-7EDC-499B-8A3C-341BD53DF36F}">
      <dgm:prSet phldrT="[Text]" phldr="1"/>
      <dgm:spPr/>
      <dgm:t>
        <a:bodyPr/>
        <a:lstStyle/>
        <a:p>
          <a:endParaRPr lang="en-US"/>
        </a:p>
      </dgm:t>
    </dgm:pt>
    <dgm:pt modelId="{B9BFA8BA-5D31-4F1E-996D-9A5294C5CD83}" type="parTrans" cxnId="{E82D495D-4094-4C76-92E1-255810DE484B}">
      <dgm:prSet/>
      <dgm:spPr/>
      <dgm:t>
        <a:bodyPr/>
        <a:lstStyle/>
        <a:p>
          <a:endParaRPr lang="en-US"/>
        </a:p>
      </dgm:t>
    </dgm:pt>
    <dgm:pt modelId="{8B3B33F6-9653-473E-8D9B-00F600B89736}" type="sibTrans" cxnId="{E82D495D-4094-4C76-92E1-255810DE484B}">
      <dgm:prSet/>
      <dgm:spPr/>
      <dgm:t>
        <a:bodyPr/>
        <a:lstStyle/>
        <a:p>
          <a:endParaRPr lang="en-US"/>
        </a:p>
      </dgm:t>
    </dgm:pt>
    <dgm:pt modelId="{B4EA1CC5-D0BD-44A0-B341-780CF3F16D02}">
      <dgm:prSet phldrT="[Text]"/>
      <dgm:spPr/>
      <dgm:t>
        <a:bodyPr/>
        <a:lstStyle/>
        <a:p>
          <a:r>
            <a:rPr lang="en-US" dirty="0"/>
            <a:t>Drill down and up</a:t>
          </a:r>
        </a:p>
      </dgm:t>
    </dgm:pt>
    <dgm:pt modelId="{7C7E3669-3E2F-4CF9-ABFD-252BB866032D}" type="parTrans" cxnId="{791E68E9-1BE6-477C-935B-77153352EDEA}">
      <dgm:prSet/>
      <dgm:spPr/>
      <dgm:t>
        <a:bodyPr/>
        <a:lstStyle/>
        <a:p>
          <a:endParaRPr lang="en-US"/>
        </a:p>
      </dgm:t>
    </dgm:pt>
    <dgm:pt modelId="{DB070543-A228-4A9C-8E04-969568FD4B3A}" type="sibTrans" cxnId="{791E68E9-1BE6-477C-935B-77153352EDEA}">
      <dgm:prSet/>
      <dgm:spPr/>
      <dgm:t>
        <a:bodyPr/>
        <a:lstStyle/>
        <a:p>
          <a:endParaRPr lang="en-US"/>
        </a:p>
      </dgm:t>
    </dgm:pt>
    <dgm:pt modelId="{72E3A0AD-E4D7-49B7-B174-242CC0265AC5}">
      <dgm:prSet phldrT="[Text]"/>
      <dgm:spPr/>
      <dgm:t>
        <a:bodyPr/>
        <a:lstStyle/>
        <a:p>
          <a:r>
            <a:rPr lang="en-US" dirty="0"/>
            <a:t>Buttons</a:t>
          </a:r>
        </a:p>
      </dgm:t>
    </dgm:pt>
    <dgm:pt modelId="{B8B9A789-E2B1-4904-9F28-05ED15FA2552}" type="parTrans" cxnId="{B9356620-A9F1-41C3-8A57-E5317CF63F0B}">
      <dgm:prSet/>
      <dgm:spPr/>
      <dgm:t>
        <a:bodyPr/>
        <a:lstStyle/>
        <a:p>
          <a:endParaRPr lang="en-US"/>
        </a:p>
      </dgm:t>
    </dgm:pt>
    <dgm:pt modelId="{1463CCD4-5484-497D-AEA4-7F5874BC1F69}" type="sibTrans" cxnId="{B9356620-A9F1-41C3-8A57-E5317CF63F0B}">
      <dgm:prSet/>
      <dgm:spPr/>
      <dgm:t>
        <a:bodyPr/>
        <a:lstStyle/>
        <a:p>
          <a:endParaRPr lang="en-US"/>
        </a:p>
      </dgm:t>
    </dgm:pt>
    <dgm:pt modelId="{500D437C-E807-4D65-95AA-42E34D4AA7DA}">
      <dgm:prSet phldrT="[Text]"/>
      <dgm:spPr>
        <a:solidFill>
          <a:schemeClr val="accent1">
            <a:lumMod val="20000"/>
            <a:lumOff val="80000"/>
          </a:schemeClr>
        </a:solidFill>
        <a:ln>
          <a:solidFill>
            <a:srgbClr val="4F2170"/>
          </a:solidFill>
        </a:ln>
      </dgm:spPr>
      <dgm:t>
        <a:bodyPr/>
        <a:lstStyle/>
        <a:p>
          <a:r>
            <a:rPr lang="en-US" dirty="0">
              <a:solidFill>
                <a:schemeClr val="tx2">
                  <a:lumMod val="95000"/>
                  <a:lumOff val="5000"/>
                </a:schemeClr>
              </a:solidFill>
            </a:rPr>
            <a:t>Request access in AAD group</a:t>
          </a:r>
        </a:p>
      </dgm:t>
    </dgm:pt>
    <dgm:pt modelId="{3F7544BF-A30E-4F3D-A818-6DCAB563EDA5}" type="parTrans" cxnId="{B5BD6F5C-EF9C-4097-B5DA-571E254C53E2}">
      <dgm:prSet/>
      <dgm:spPr/>
      <dgm:t>
        <a:bodyPr/>
        <a:lstStyle/>
        <a:p>
          <a:endParaRPr lang="en-US"/>
        </a:p>
      </dgm:t>
    </dgm:pt>
    <dgm:pt modelId="{C0A10834-78A3-4B50-8632-31DA0059AE1D}" type="sibTrans" cxnId="{B5BD6F5C-EF9C-4097-B5DA-571E254C53E2}">
      <dgm:prSet/>
      <dgm:spPr/>
      <dgm:t>
        <a:bodyPr/>
        <a:lstStyle/>
        <a:p>
          <a:endParaRPr lang="en-US"/>
        </a:p>
      </dgm:t>
    </dgm:pt>
    <dgm:pt modelId="{1669C857-B3D3-4CC1-9ACB-8DC94DC41173}">
      <dgm:prSet phldrT="[Text]"/>
      <dgm:spPr>
        <a:solidFill>
          <a:schemeClr val="accent1">
            <a:lumMod val="20000"/>
            <a:lumOff val="80000"/>
          </a:schemeClr>
        </a:solidFill>
        <a:ln>
          <a:solidFill>
            <a:srgbClr val="4F2170"/>
          </a:solidFill>
        </a:ln>
      </dgm:spPr>
      <dgm:t>
        <a:bodyPr/>
        <a:lstStyle/>
        <a:p>
          <a:endParaRPr lang="en-US" dirty="0"/>
        </a:p>
      </dgm:t>
    </dgm:pt>
    <dgm:pt modelId="{8F41C602-70BD-48B7-AD41-C242356160E9}" type="parTrans" cxnId="{8AA30475-9EBA-4FA7-91BB-F42E4196EBD6}">
      <dgm:prSet/>
      <dgm:spPr/>
      <dgm:t>
        <a:bodyPr/>
        <a:lstStyle/>
        <a:p>
          <a:endParaRPr lang="en-US"/>
        </a:p>
      </dgm:t>
    </dgm:pt>
    <dgm:pt modelId="{D818B30C-53DA-44F0-B448-260872A9B9F3}" type="sibTrans" cxnId="{8AA30475-9EBA-4FA7-91BB-F42E4196EBD6}">
      <dgm:prSet/>
      <dgm:spPr/>
      <dgm:t>
        <a:bodyPr/>
        <a:lstStyle/>
        <a:p>
          <a:endParaRPr lang="en-US"/>
        </a:p>
      </dgm:t>
    </dgm:pt>
    <dgm:pt modelId="{29C802B1-41A8-4FB0-9E0C-AF8141073F35}">
      <dgm:prSet phldrT="[Text]"/>
      <dgm:spPr/>
      <dgm:t>
        <a:bodyPr/>
        <a:lstStyle/>
        <a:p>
          <a:r>
            <a:rPr lang="en-US" dirty="0"/>
            <a:t>Filter pane</a:t>
          </a:r>
        </a:p>
      </dgm:t>
    </dgm:pt>
    <dgm:pt modelId="{C48141D5-C628-43A2-A625-34442EB6F1E7}" type="parTrans" cxnId="{7875845D-40B9-45EC-A12D-9009090A71C6}">
      <dgm:prSet/>
      <dgm:spPr/>
      <dgm:t>
        <a:bodyPr/>
        <a:lstStyle/>
        <a:p>
          <a:endParaRPr lang="en-US"/>
        </a:p>
      </dgm:t>
    </dgm:pt>
    <dgm:pt modelId="{ABE98AD2-FCE9-4878-83FE-C89EEC49C2A1}" type="sibTrans" cxnId="{7875845D-40B9-45EC-A12D-9009090A71C6}">
      <dgm:prSet/>
      <dgm:spPr/>
      <dgm:t>
        <a:bodyPr/>
        <a:lstStyle/>
        <a:p>
          <a:endParaRPr lang="en-US"/>
        </a:p>
      </dgm:t>
    </dgm:pt>
    <dgm:pt modelId="{68CE6719-727F-418E-B7A1-48B83839D535}">
      <dgm:prSet phldrT="[Text]"/>
      <dgm:spPr/>
      <dgm:t>
        <a:bodyPr/>
        <a:lstStyle/>
        <a:p>
          <a:r>
            <a:rPr lang="en-US"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Cross-filtering and cross highlighting</a:t>
          </a:r>
          <a:endParaRPr lang="en-US" dirty="0">
            <a:solidFill>
              <a:schemeClr val="bg1"/>
            </a:solidFill>
          </a:endParaRPr>
        </a:p>
      </dgm:t>
    </dgm:pt>
    <dgm:pt modelId="{2A69A6F0-F7D9-4F7B-8851-C6971E5B641A}" type="parTrans" cxnId="{CF779D06-696A-4B1C-A27D-0FA79C257AEB}">
      <dgm:prSet/>
      <dgm:spPr/>
      <dgm:t>
        <a:bodyPr/>
        <a:lstStyle/>
        <a:p>
          <a:endParaRPr lang="en-US"/>
        </a:p>
      </dgm:t>
    </dgm:pt>
    <dgm:pt modelId="{A1631D40-9D92-4612-B92F-B5FB68FC3E2D}" type="sibTrans" cxnId="{CF779D06-696A-4B1C-A27D-0FA79C257AEB}">
      <dgm:prSet/>
      <dgm:spPr/>
      <dgm:t>
        <a:bodyPr/>
        <a:lstStyle/>
        <a:p>
          <a:endParaRPr lang="en-US"/>
        </a:p>
      </dgm:t>
    </dgm:pt>
    <dgm:pt modelId="{B920320C-95AF-44E4-AEA9-7CDA9ED7FB0A}">
      <dgm:prSet phldrT="[Text]"/>
      <dgm:spPr/>
      <dgm:t>
        <a:bodyPr/>
        <a:lstStyle/>
        <a:p>
          <a:r>
            <a:rPr lang="en-US" dirty="0"/>
            <a:t>Slicers</a:t>
          </a:r>
        </a:p>
      </dgm:t>
    </dgm:pt>
    <dgm:pt modelId="{1E6D8E53-DE2F-4A93-9452-C19086C75D83}" type="parTrans" cxnId="{3B7444B1-D56C-489A-8A67-6F7CCB24B1E3}">
      <dgm:prSet/>
      <dgm:spPr/>
      <dgm:t>
        <a:bodyPr/>
        <a:lstStyle/>
        <a:p>
          <a:endParaRPr lang="en-US"/>
        </a:p>
      </dgm:t>
    </dgm:pt>
    <dgm:pt modelId="{2DA3AE20-C912-450A-972D-AB98AA863A8B}" type="sibTrans" cxnId="{3B7444B1-D56C-489A-8A67-6F7CCB24B1E3}">
      <dgm:prSet/>
      <dgm:spPr/>
      <dgm:t>
        <a:bodyPr/>
        <a:lstStyle/>
        <a:p>
          <a:endParaRPr lang="en-US"/>
        </a:p>
      </dgm:t>
    </dgm:pt>
    <dgm:pt modelId="{20CA73DB-29E3-4EB4-B61D-120835D73FFA}">
      <dgm:prSet phldrT="[Text]"/>
      <dgm:spPr/>
      <dgm:t>
        <a:bodyPr/>
        <a:lstStyle/>
        <a:p>
          <a:endParaRPr lang="en-US" dirty="0"/>
        </a:p>
      </dgm:t>
    </dgm:pt>
    <dgm:pt modelId="{B4DB943D-9CF9-4F55-AFA3-AD3B746908C9}" type="parTrans" cxnId="{C9C636C6-52F0-4D22-84C2-FA0F736DC29B}">
      <dgm:prSet/>
      <dgm:spPr/>
      <dgm:t>
        <a:bodyPr/>
        <a:lstStyle/>
        <a:p>
          <a:endParaRPr lang="en-US"/>
        </a:p>
      </dgm:t>
    </dgm:pt>
    <dgm:pt modelId="{E952980B-1309-432E-BBC3-7C56B5F70BE5}" type="sibTrans" cxnId="{C9C636C6-52F0-4D22-84C2-FA0F736DC29B}">
      <dgm:prSet/>
      <dgm:spPr/>
      <dgm:t>
        <a:bodyPr/>
        <a:lstStyle/>
        <a:p>
          <a:endParaRPr lang="en-US"/>
        </a:p>
      </dgm:t>
    </dgm:pt>
    <dgm:pt modelId="{FF4DF390-6BAA-43B7-8C11-4C5ED8E8B357}">
      <dgm:prSet phldrT="[Text]"/>
      <dgm:spPr>
        <a:solidFill>
          <a:schemeClr val="accent1">
            <a:lumMod val="40000"/>
            <a:lumOff val="60000"/>
          </a:schemeClr>
        </a:solidFill>
        <a:ln>
          <a:solidFill>
            <a:srgbClr val="4F2170"/>
          </a:solidFill>
        </a:ln>
      </dgm:spPr>
      <dgm:t>
        <a:bodyPr/>
        <a:lstStyle/>
        <a:p>
          <a:r>
            <a:rPr lang="en-US" dirty="0">
              <a:solidFill>
                <a:schemeClr val="bg1"/>
              </a:solidFill>
              <a:hlinkClick xmlns:r="http://schemas.openxmlformats.org/officeDocument/2006/relationships" r:id="rId2">
                <a:extLst>
                  <a:ext uri="{A12FA001-AC4F-418D-AE19-62706E023703}">
                    <ahyp:hlinkClr xmlns:ahyp="http://schemas.microsoft.com/office/drawing/2018/hyperlinkcolor" val="tx"/>
                  </a:ext>
                </a:extLst>
              </a:hlinkClick>
            </a:rPr>
            <a:t>Comments</a:t>
          </a:r>
          <a:r>
            <a:rPr lang="en-US" dirty="0"/>
            <a:t> </a:t>
          </a:r>
        </a:p>
      </dgm:t>
    </dgm:pt>
    <dgm:pt modelId="{32D5EA6C-BB42-4A2D-9D59-97C5AC77DF4C}" type="parTrans" cxnId="{78D92B5F-1381-489F-AF49-7BDB852C2317}">
      <dgm:prSet/>
      <dgm:spPr/>
      <dgm:t>
        <a:bodyPr/>
        <a:lstStyle/>
        <a:p>
          <a:endParaRPr lang="en-US"/>
        </a:p>
      </dgm:t>
    </dgm:pt>
    <dgm:pt modelId="{3B3F07A7-8397-43F9-8595-3F1C01E6A112}" type="sibTrans" cxnId="{78D92B5F-1381-489F-AF49-7BDB852C2317}">
      <dgm:prSet/>
      <dgm:spPr/>
      <dgm:t>
        <a:bodyPr/>
        <a:lstStyle/>
        <a:p>
          <a:endParaRPr lang="en-US"/>
        </a:p>
      </dgm:t>
    </dgm:pt>
    <dgm:pt modelId="{A8E1B5D1-02DC-483C-84F4-45A9780CD46A}">
      <dgm:prSet phldrT="[Text]"/>
      <dgm:spPr>
        <a:solidFill>
          <a:schemeClr val="accent1">
            <a:lumMod val="40000"/>
            <a:lumOff val="60000"/>
          </a:schemeClr>
        </a:solidFill>
        <a:ln>
          <a:solidFill>
            <a:srgbClr val="4F2170"/>
          </a:solidFill>
        </a:ln>
      </dgm:spPr>
      <dgm:t>
        <a:bodyPr/>
        <a:lstStyle/>
        <a:p>
          <a:endParaRPr lang="en-US" dirty="0"/>
        </a:p>
      </dgm:t>
    </dgm:pt>
    <dgm:pt modelId="{B6A1CEFC-3922-469E-92F4-5E2C8123F743}" type="parTrans" cxnId="{13DD7240-F6CA-440D-B93A-21976A668AEE}">
      <dgm:prSet/>
      <dgm:spPr/>
      <dgm:t>
        <a:bodyPr/>
        <a:lstStyle/>
        <a:p>
          <a:endParaRPr lang="en-US"/>
        </a:p>
      </dgm:t>
    </dgm:pt>
    <dgm:pt modelId="{B7C50A57-0995-4B74-8EE1-A4DA9C545C10}" type="sibTrans" cxnId="{13DD7240-F6CA-440D-B93A-21976A668AEE}">
      <dgm:prSet/>
      <dgm:spPr/>
      <dgm:t>
        <a:bodyPr/>
        <a:lstStyle/>
        <a:p>
          <a:endParaRPr lang="en-US"/>
        </a:p>
      </dgm:t>
    </dgm:pt>
    <dgm:pt modelId="{69874354-A1C7-4D47-91B5-950749B5FAF8}">
      <dgm:prSet phldrT="[Text]"/>
      <dgm:spPr/>
      <dgm:t>
        <a:bodyPr/>
        <a:lstStyle/>
        <a:p>
          <a:r>
            <a:rPr lang="en-US" dirty="0"/>
            <a:t>Drill through</a:t>
          </a:r>
        </a:p>
      </dgm:t>
    </dgm:pt>
    <dgm:pt modelId="{32A1349A-266B-4DCC-ACAB-4C82E2DF513F}" type="parTrans" cxnId="{63D635DE-6E62-4434-A818-6392EE87C155}">
      <dgm:prSet/>
      <dgm:spPr/>
      <dgm:t>
        <a:bodyPr/>
        <a:lstStyle/>
        <a:p>
          <a:endParaRPr lang="en-US"/>
        </a:p>
      </dgm:t>
    </dgm:pt>
    <dgm:pt modelId="{6A9023E5-DAA5-46E7-8DF8-1510F4F5874E}" type="sibTrans" cxnId="{63D635DE-6E62-4434-A818-6392EE87C155}">
      <dgm:prSet/>
      <dgm:spPr/>
      <dgm:t>
        <a:bodyPr/>
        <a:lstStyle/>
        <a:p>
          <a:endParaRPr lang="en-US"/>
        </a:p>
      </dgm:t>
    </dgm:pt>
    <dgm:pt modelId="{11FF67C8-B2A3-4FA6-9B44-D04E0F832CEB}">
      <dgm:prSet phldrT="[Text]"/>
      <dgm:spPr/>
      <dgm:t>
        <a:bodyPr/>
        <a:lstStyle/>
        <a:p>
          <a:r>
            <a:rPr lang="en-US" dirty="0"/>
            <a:t>Show as table</a:t>
          </a:r>
        </a:p>
      </dgm:t>
    </dgm:pt>
    <dgm:pt modelId="{FE3651D6-A8BA-443A-8D4D-C800AD51818F}" type="parTrans" cxnId="{246C4A34-E9A0-4A26-A520-D3FF2929DD42}">
      <dgm:prSet/>
      <dgm:spPr/>
      <dgm:t>
        <a:bodyPr/>
        <a:lstStyle/>
        <a:p>
          <a:endParaRPr lang="en-US"/>
        </a:p>
      </dgm:t>
    </dgm:pt>
    <dgm:pt modelId="{6880C70B-1187-4FF0-A3F6-BC99E5AAEDBD}" type="sibTrans" cxnId="{246C4A34-E9A0-4A26-A520-D3FF2929DD42}">
      <dgm:prSet/>
      <dgm:spPr/>
      <dgm:t>
        <a:bodyPr/>
        <a:lstStyle/>
        <a:p>
          <a:endParaRPr lang="en-US"/>
        </a:p>
      </dgm:t>
    </dgm:pt>
    <dgm:pt modelId="{08B0F29B-949C-46ED-B2E8-A60C54640605}">
      <dgm:prSet phldrT="[Text]"/>
      <dgm:spPr/>
      <dgm:t>
        <a:bodyPr/>
        <a:lstStyle/>
        <a:p>
          <a:r>
            <a:rPr lang="en-US" dirty="0">
              <a:solidFill>
                <a:schemeClr val="bg1"/>
              </a:solidFill>
              <a:hlinkClick xmlns:r="http://schemas.openxmlformats.org/officeDocument/2006/relationships" r:id="rId3">
                <a:extLst>
                  <a:ext uri="{A12FA001-AC4F-418D-AE19-62706E023703}">
                    <ahyp:hlinkClr xmlns:ahyp="http://schemas.microsoft.com/office/drawing/2018/hyperlinkcolor" val="tx"/>
                  </a:ext>
                </a:extLst>
              </a:hlinkClick>
            </a:rPr>
            <a:t>Personal bookmarks</a:t>
          </a:r>
          <a:endParaRPr lang="en-US" dirty="0">
            <a:solidFill>
              <a:schemeClr val="bg1"/>
            </a:solidFill>
          </a:endParaRPr>
        </a:p>
      </dgm:t>
    </dgm:pt>
    <dgm:pt modelId="{F1F94377-AD09-4970-B312-109347147103}" type="parTrans" cxnId="{90344037-522B-46BB-BE24-41F60D32F1B3}">
      <dgm:prSet/>
      <dgm:spPr/>
      <dgm:t>
        <a:bodyPr/>
        <a:lstStyle/>
        <a:p>
          <a:endParaRPr lang="en-US"/>
        </a:p>
      </dgm:t>
    </dgm:pt>
    <dgm:pt modelId="{E99E6BEC-72BE-4033-BF80-2EBDB3E088C5}" type="sibTrans" cxnId="{90344037-522B-46BB-BE24-41F60D32F1B3}">
      <dgm:prSet/>
      <dgm:spPr/>
      <dgm:t>
        <a:bodyPr/>
        <a:lstStyle/>
        <a:p>
          <a:endParaRPr lang="en-US"/>
        </a:p>
      </dgm:t>
    </dgm:pt>
    <dgm:pt modelId="{85595F79-E606-4054-B2F5-4FC1F2AF899F}" type="pres">
      <dgm:prSet presAssocID="{58F94AB4-91A9-4A18-904E-7BCA08E0157D}" presName="linearFlow" presStyleCnt="0">
        <dgm:presLayoutVars>
          <dgm:dir/>
          <dgm:animLvl val="lvl"/>
          <dgm:resizeHandles/>
        </dgm:presLayoutVars>
      </dgm:prSet>
      <dgm:spPr/>
    </dgm:pt>
    <dgm:pt modelId="{9AE5A38C-40D2-4BA5-90C0-F7B07A6B02B6}" type="pres">
      <dgm:prSet presAssocID="{3A43C526-6430-4072-96B2-F0DCE919BC3E}" presName="compositeNode" presStyleCnt="0">
        <dgm:presLayoutVars>
          <dgm:bulletEnabled val="1"/>
        </dgm:presLayoutVars>
      </dgm:prSet>
      <dgm:spPr/>
    </dgm:pt>
    <dgm:pt modelId="{CAA4D7AF-BFEC-4EE5-86F9-2C2ABBDAC4F0}" type="pres">
      <dgm:prSet presAssocID="{3A43C526-6430-4072-96B2-F0DCE919BC3E}" presName="image" presStyleLbl="fgImgPlace1" presStyleIdx="0" presStyleCnt="3"/>
      <dgm:spPr/>
    </dgm:pt>
    <dgm:pt modelId="{580B6D1D-CD8A-495D-ADD3-91634F98D551}" type="pres">
      <dgm:prSet presAssocID="{3A43C526-6430-4072-96B2-F0DCE919BC3E}" presName="childNode" presStyleLbl="node1" presStyleIdx="0" presStyleCnt="3" custScaleX="130881" custScaleY="98952">
        <dgm:presLayoutVars>
          <dgm:bulletEnabled val="1"/>
        </dgm:presLayoutVars>
      </dgm:prSet>
      <dgm:spPr/>
    </dgm:pt>
    <dgm:pt modelId="{101FBE55-1903-4C9B-BFD7-4226EB978B71}" type="pres">
      <dgm:prSet presAssocID="{3A43C526-6430-4072-96B2-F0DCE919BC3E}" presName="parentNode" presStyleLbl="revTx" presStyleIdx="0" presStyleCnt="3">
        <dgm:presLayoutVars>
          <dgm:chMax val="0"/>
          <dgm:bulletEnabled val="1"/>
        </dgm:presLayoutVars>
      </dgm:prSet>
      <dgm:spPr/>
    </dgm:pt>
    <dgm:pt modelId="{3B8AC076-90DC-4866-82DF-ECB981BA1534}" type="pres">
      <dgm:prSet presAssocID="{5DBD30A0-AD9C-418B-967F-2E0F89D56F25}" presName="sibTrans" presStyleCnt="0"/>
      <dgm:spPr/>
    </dgm:pt>
    <dgm:pt modelId="{D510D3F4-989D-470A-96D7-5101ED547E0E}" type="pres">
      <dgm:prSet presAssocID="{AEC95AAE-3BFE-46BF-985E-E8838AF9855E}" presName="compositeNode" presStyleCnt="0">
        <dgm:presLayoutVars>
          <dgm:bulletEnabled val="1"/>
        </dgm:presLayoutVars>
      </dgm:prSet>
      <dgm:spPr/>
    </dgm:pt>
    <dgm:pt modelId="{F4E63C9F-64B1-41CE-A42D-E03A73BCAA8F}" type="pres">
      <dgm:prSet presAssocID="{AEC95AAE-3BFE-46BF-985E-E8838AF9855E}" presName="image" presStyleLbl="fgImgPlace1" presStyleIdx="1" presStyleCnt="3"/>
      <dgm:spPr/>
    </dgm:pt>
    <dgm:pt modelId="{29C3566A-8EA2-473F-9EDA-C4D64367E8BD}" type="pres">
      <dgm:prSet presAssocID="{AEC95AAE-3BFE-46BF-985E-E8838AF9855E}" presName="childNode" presStyleLbl="node1" presStyleIdx="1" presStyleCnt="3" custScaleX="137120" custScaleY="102688">
        <dgm:presLayoutVars>
          <dgm:bulletEnabled val="1"/>
        </dgm:presLayoutVars>
      </dgm:prSet>
      <dgm:spPr/>
    </dgm:pt>
    <dgm:pt modelId="{22F591DE-8464-441F-AA71-0F4B6B0A15A5}" type="pres">
      <dgm:prSet presAssocID="{AEC95AAE-3BFE-46BF-985E-E8838AF9855E}" presName="parentNode" presStyleLbl="revTx" presStyleIdx="1" presStyleCnt="3">
        <dgm:presLayoutVars>
          <dgm:chMax val="0"/>
          <dgm:bulletEnabled val="1"/>
        </dgm:presLayoutVars>
      </dgm:prSet>
      <dgm:spPr/>
    </dgm:pt>
    <dgm:pt modelId="{51802EC9-9509-4E83-8A05-4ABED629DDC6}" type="pres">
      <dgm:prSet presAssocID="{6F38D54D-DF53-4234-AFBF-12302D74785E}" presName="sibTrans" presStyleCnt="0"/>
      <dgm:spPr/>
    </dgm:pt>
    <dgm:pt modelId="{F3A18170-4B18-4E33-83B4-FC51AFA93333}" type="pres">
      <dgm:prSet presAssocID="{9994C0AC-7EDC-499B-8A3C-341BD53DF36F}" presName="compositeNode" presStyleCnt="0">
        <dgm:presLayoutVars>
          <dgm:bulletEnabled val="1"/>
        </dgm:presLayoutVars>
      </dgm:prSet>
      <dgm:spPr/>
    </dgm:pt>
    <dgm:pt modelId="{9B5B2535-C8E3-4AE4-BB45-EA62316EF63D}" type="pres">
      <dgm:prSet presAssocID="{9994C0AC-7EDC-499B-8A3C-341BD53DF36F}" presName="image" presStyleLbl="fgImgPlace1" presStyleIdx="2" presStyleCnt="3"/>
      <dgm:spPr/>
    </dgm:pt>
    <dgm:pt modelId="{7AEC85E7-E694-4955-B133-BFAA4E743944}" type="pres">
      <dgm:prSet presAssocID="{9994C0AC-7EDC-499B-8A3C-341BD53DF36F}" presName="childNode" presStyleLbl="node1" presStyleIdx="2" presStyleCnt="3" custScaleX="145319" custScaleY="99651">
        <dgm:presLayoutVars>
          <dgm:bulletEnabled val="1"/>
        </dgm:presLayoutVars>
      </dgm:prSet>
      <dgm:spPr/>
    </dgm:pt>
    <dgm:pt modelId="{73243036-89C2-4FE9-B3E6-C8289ADF1AD5}" type="pres">
      <dgm:prSet presAssocID="{9994C0AC-7EDC-499B-8A3C-341BD53DF36F}" presName="parentNode" presStyleLbl="revTx" presStyleIdx="2" presStyleCnt="3">
        <dgm:presLayoutVars>
          <dgm:chMax val="0"/>
          <dgm:bulletEnabled val="1"/>
        </dgm:presLayoutVars>
      </dgm:prSet>
      <dgm:spPr/>
    </dgm:pt>
  </dgm:ptLst>
  <dgm:cxnLst>
    <dgm:cxn modelId="{BCC6CE03-5559-4AC1-8D8F-EEC774485423}" type="presOf" srcId="{B4EA1CC5-D0BD-44A0-B341-780CF3F16D02}" destId="{7AEC85E7-E694-4955-B133-BFAA4E743944}" srcOrd="0" destOrd="0" presId="urn:microsoft.com/office/officeart/2005/8/layout/hList2"/>
    <dgm:cxn modelId="{99EC4604-E128-44E5-AA9E-A42030A295B4}" srcId="{58F94AB4-91A9-4A18-904E-7BCA08E0157D}" destId="{AEC95AAE-3BFE-46BF-985E-E8838AF9855E}" srcOrd="1" destOrd="0" parTransId="{6033729B-B7E9-438C-8EEA-C11EDF931407}" sibTransId="{6F38D54D-DF53-4234-AFBF-12302D74785E}"/>
    <dgm:cxn modelId="{CF779D06-696A-4B1C-A27D-0FA79C257AEB}" srcId="{9994C0AC-7EDC-499B-8A3C-341BD53DF36F}" destId="{68CE6719-727F-418E-B7A1-48B83839D535}" srcOrd="3" destOrd="0" parTransId="{2A69A6F0-F7D9-4F7B-8851-C6971E5B641A}" sibTransId="{A1631D40-9D92-4612-B92F-B5FB68FC3E2D}"/>
    <dgm:cxn modelId="{35C2400C-4F94-4494-9E3B-B74B2A8B1F72}" type="presOf" srcId="{11FF67C8-B2A3-4FA6-9B44-D04E0F832CEB}" destId="{7AEC85E7-E694-4955-B133-BFAA4E743944}" srcOrd="0" destOrd="6" presId="urn:microsoft.com/office/officeart/2005/8/layout/hList2"/>
    <dgm:cxn modelId="{D6997D14-3AFC-4BD6-95AA-CB522F1CF1C0}" type="presOf" srcId="{BE653B4B-5451-4419-A8FA-A2CD90A031CE}" destId="{580B6D1D-CD8A-495D-ADD3-91634F98D551}" srcOrd="0" destOrd="0" presId="urn:microsoft.com/office/officeart/2005/8/layout/hList2"/>
    <dgm:cxn modelId="{03BEE314-76EB-4D1B-A709-E5E9A6F69C66}" srcId="{58F94AB4-91A9-4A18-904E-7BCA08E0157D}" destId="{3A43C526-6430-4072-96B2-F0DCE919BC3E}" srcOrd="0" destOrd="0" parTransId="{5337F314-E942-47C3-BE56-7C39D1CB6D7D}" sibTransId="{5DBD30A0-AD9C-418B-967F-2E0F89D56F25}"/>
    <dgm:cxn modelId="{CBE75E18-891A-4BE0-9B18-985BFCBD85CF}" type="presOf" srcId="{9994C0AC-7EDC-499B-8A3C-341BD53DF36F}" destId="{73243036-89C2-4FE9-B3E6-C8289ADF1AD5}" srcOrd="0" destOrd="0" presId="urn:microsoft.com/office/officeart/2005/8/layout/hList2"/>
    <dgm:cxn modelId="{B9356620-A9F1-41C3-8A57-E5317CF63F0B}" srcId="{9994C0AC-7EDC-499B-8A3C-341BD53DF36F}" destId="{72E3A0AD-E4D7-49B7-B174-242CC0265AC5}" srcOrd="1" destOrd="0" parTransId="{B8B9A789-E2B1-4904-9F28-05ED15FA2552}" sibTransId="{1463CCD4-5484-497D-AEA4-7F5874BC1F69}"/>
    <dgm:cxn modelId="{246C4A34-E9A0-4A26-A520-D3FF2929DD42}" srcId="{9994C0AC-7EDC-499B-8A3C-341BD53DF36F}" destId="{11FF67C8-B2A3-4FA6-9B44-D04E0F832CEB}" srcOrd="6" destOrd="0" parTransId="{FE3651D6-A8BA-443A-8D4D-C800AD51818F}" sibTransId="{6880C70B-1187-4FF0-A3F6-BC99E5AAEDBD}"/>
    <dgm:cxn modelId="{F6560C35-EB3E-4BF9-963B-7E5AF1E96684}" type="presOf" srcId="{B920320C-95AF-44E4-AEA9-7CDA9ED7FB0A}" destId="{7AEC85E7-E694-4955-B133-BFAA4E743944}" srcOrd="0" destOrd="4" presId="urn:microsoft.com/office/officeart/2005/8/layout/hList2"/>
    <dgm:cxn modelId="{90344037-522B-46BB-BE24-41F60D32F1B3}" srcId="{9994C0AC-7EDC-499B-8A3C-341BD53DF36F}" destId="{08B0F29B-949C-46ED-B2E8-A60C54640605}" srcOrd="7" destOrd="0" parTransId="{F1F94377-AD09-4970-B312-109347147103}" sibTransId="{E99E6BEC-72BE-4033-BF80-2EBDB3E088C5}"/>
    <dgm:cxn modelId="{13DD7240-F6CA-440D-B93A-21976A668AEE}" srcId="{AEC95AAE-3BFE-46BF-985E-E8838AF9855E}" destId="{A8E1B5D1-02DC-483C-84F4-45A9780CD46A}" srcOrd="3" destOrd="0" parTransId="{B6A1CEFC-3922-469E-92F4-5E2C8123F743}" sibTransId="{B7C50A57-0995-4B74-8EE1-A4DA9C545C10}"/>
    <dgm:cxn modelId="{4EFD9341-81B3-4746-A96F-3854A9251CA9}" type="presOf" srcId="{68CE6719-727F-418E-B7A1-48B83839D535}" destId="{7AEC85E7-E694-4955-B133-BFAA4E743944}" srcOrd="0" destOrd="3" presId="urn:microsoft.com/office/officeart/2005/8/layout/hList2"/>
    <dgm:cxn modelId="{A53B3A44-C977-491F-8A7A-81AB31B99BAC}" type="presOf" srcId="{29C802B1-41A8-4FB0-9E0C-AF8141073F35}" destId="{7AEC85E7-E694-4955-B133-BFAA4E743944}" srcOrd="0" destOrd="2" presId="urn:microsoft.com/office/officeart/2005/8/layout/hList2"/>
    <dgm:cxn modelId="{BB4B2146-9220-45B6-AFA5-51AB9C90B1E5}" type="presOf" srcId="{AEC95AAE-3BFE-46BF-985E-E8838AF9855E}" destId="{22F591DE-8464-441F-AA71-0F4B6B0A15A5}" srcOrd="0" destOrd="0" presId="urn:microsoft.com/office/officeart/2005/8/layout/hList2"/>
    <dgm:cxn modelId="{B5BD6F5C-EF9C-4097-B5DA-571E254C53E2}" srcId="{3A43C526-6430-4072-96B2-F0DCE919BC3E}" destId="{500D437C-E807-4D65-95AA-42E34D4AA7DA}" srcOrd="2" destOrd="0" parTransId="{3F7544BF-A30E-4F3D-A818-6DCAB563EDA5}" sibTransId="{C0A10834-78A3-4B50-8632-31DA0059AE1D}"/>
    <dgm:cxn modelId="{E82D495D-4094-4C76-92E1-255810DE484B}" srcId="{58F94AB4-91A9-4A18-904E-7BCA08E0157D}" destId="{9994C0AC-7EDC-499B-8A3C-341BD53DF36F}" srcOrd="2" destOrd="0" parTransId="{B9BFA8BA-5D31-4F1E-996D-9A5294C5CD83}" sibTransId="{8B3B33F6-9653-473E-8D9B-00F600B89736}"/>
    <dgm:cxn modelId="{7875845D-40B9-45EC-A12D-9009090A71C6}" srcId="{9994C0AC-7EDC-499B-8A3C-341BD53DF36F}" destId="{29C802B1-41A8-4FB0-9E0C-AF8141073F35}" srcOrd="2" destOrd="0" parTransId="{C48141D5-C628-43A2-A625-34442EB6F1E7}" sibTransId="{ABE98AD2-FCE9-4878-83FE-C89EEC49C2A1}"/>
    <dgm:cxn modelId="{78D92B5F-1381-489F-AF49-7BDB852C2317}" srcId="{AEC95AAE-3BFE-46BF-985E-E8838AF9855E}" destId="{FF4DF390-6BAA-43B7-8C11-4C5ED8E8B357}" srcOrd="2" destOrd="0" parTransId="{32D5EA6C-BB42-4A2D-9D59-97C5AC77DF4C}" sibTransId="{3B3F07A7-8397-43F9-8595-3F1C01E6A112}"/>
    <dgm:cxn modelId="{69CDF761-EFAA-42D9-B980-7A4511541594}" type="presOf" srcId="{58F94AB4-91A9-4A18-904E-7BCA08E0157D}" destId="{85595F79-E606-4054-B2F5-4FC1F2AF899F}" srcOrd="0" destOrd="0" presId="urn:microsoft.com/office/officeart/2005/8/layout/hList2"/>
    <dgm:cxn modelId="{07A7DF6A-F79A-4547-AD6B-94BF3B68E86E}" type="presOf" srcId="{3A43C526-6430-4072-96B2-F0DCE919BC3E}" destId="{101FBE55-1903-4C9B-BFD7-4226EB978B71}" srcOrd="0" destOrd="0" presId="urn:microsoft.com/office/officeart/2005/8/layout/hList2"/>
    <dgm:cxn modelId="{90A5536E-BF24-4510-BCF2-F53A51540AE2}" srcId="{3A43C526-6430-4072-96B2-F0DCE919BC3E}" destId="{BE653B4B-5451-4419-A8FA-A2CD90A031CE}" srcOrd="0" destOrd="0" parTransId="{D0AA7A29-CEBA-459D-8690-03740AE0CBC3}" sibTransId="{F0371129-A0D7-470E-8E90-96AE7378399C}"/>
    <dgm:cxn modelId="{8AA30475-9EBA-4FA7-91BB-F42E4196EBD6}" srcId="{3A43C526-6430-4072-96B2-F0DCE919BC3E}" destId="{1669C857-B3D3-4CC1-9ACB-8DC94DC41173}" srcOrd="3" destOrd="0" parTransId="{8F41C602-70BD-48B7-AD41-C242356160E9}" sibTransId="{D818B30C-53DA-44F0-B448-260872A9B9F3}"/>
    <dgm:cxn modelId="{F9E89378-B846-42C2-8C10-C8CA4C5D350B}" type="presOf" srcId="{72E3A0AD-E4D7-49B7-B174-242CC0265AC5}" destId="{7AEC85E7-E694-4955-B133-BFAA4E743944}" srcOrd="0" destOrd="1" presId="urn:microsoft.com/office/officeart/2005/8/layout/hList2"/>
    <dgm:cxn modelId="{B2B72B86-BB36-4F05-A839-445166040188}" type="presOf" srcId="{1669C857-B3D3-4CC1-9ACB-8DC94DC41173}" destId="{580B6D1D-CD8A-495D-ADD3-91634F98D551}" srcOrd="0" destOrd="3" presId="urn:microsoft.com/office/officeart/2005/8/layout/hList2"/>
    <dgm:cxn modelId="{22A2CB86-24A4-4EB5-9FD2-5FF62FAB07FB}" srcId="{3A43C526-6430-4072-96B2-F0DCE919BC3E}" destId="{553EB8EB-7276-4E65-8B5C-1E1530CB154D}" srcOrd="1" destOrd="0" parTransId="{273EEAAA-7A50-4A9F-B250-91C3D92D606C}" sibTransId="{9A572993-88B8-4A60-A6FF-3B8FE5E1F073}"/>
    <dgm:cxn modelId="{1F12B888-D7E4-4366-86A2-599DB0D9581E}" type="presOf" srcId="{500D437C-E807-4D65-95AA-42E34D4AA7DA}" destId="{580B6D1D-CD8A-495D-ADD3-91634F98D551}" srcOrd="0" destOrd="2" presId="urn:microsoft.com/office/officeart/2005/8/layout/hList2"/>
    <dgm:cxn modelId="{44626791-7FE1-414D-825A-FE4CCC6B1A2C}" type="presOf" srcId="{A8FF99B9-0243-4EB6-8C38-EA2BCB481FA6}" destId="{29C3566A-8EA2-473F-9EDA-C4D64367E8BD}" srcOrd="0" destOrd="0" presId="urn:microsoft.com/office/officeart/2005/8/layout/hList2"/>
    <dgm:cxn modelId="{3B7444B1-D56C-489A-8A67-6F7CCB24B1E3}" srcId="{9994C0AC-7EDC-499B-8A3C-341BD53DF36F}" destId="{B920320C-95AF-44E4-AEA9-7CDA9ED7FB0A}" srcOrd="4" destOrd="0" parTransId="{1E6D8E53-DE2F-4A93-9452-C19086C75D83}" sibTransId="{2DA3AE20-C912-450A-972D-AB98AA863A8B}"/>
    <dgm:cxn modelId="{C9C636C6-52F0-4D22-84C2-FA0F736DC29B}" srcId="{9994C0AC-7EDC-499B-8A3C-341BD53DF36F}" destId="{20CA73DB-29E3-4EB4-B61D-120835D73FFA}" srcOrd="8" destOrd="0" parTransId="{B4DB943D-9CF9-4F55-AFA3-AD3B746908C9}" sibTransId="{E952980B-1309-432E-BBC3-7C56B5F70BE5}"/>
    <dgm:cxn modelId="{6046D9CF-51A5-4C9F-BEB6-4CCFE531C8A4}" type="presOf" srcId="{20CA73DB-29E3-4EB4-B61D-120835D73FFA}" destId="{7AEC85E7-E694-4955-B133-BFAA4E743944}" srcOrd="0" destOrd="8" presId="urn:microsoft.com/office/officeart/2005/8/layout/hList2"/>
    <dgm:cxn modelId="{484F3EDB-EBAA-4CE4-8DCA-D109BB060944}" srcId="{AEC95AAE-3BFE-46BF-985E-E8838AF9855E}" destId="{A8FF99B9-0243-4EB6-8C38-EA2BCB481FA6}" srcOrd="0" destOrd="0" parTransId="{4358825A-0E44-4C95-AC38-93BE2EED8077}" sibTransId="{DCD1A702-85BF-42DE-BC92-D661BD8A51D1}"/>
    <dgm:cxn modelId="{63D635DE-6E62-4434-A818-6392EE87C155}" srcId="{9994C0AC-7EDC-499B-8A3C-341BD53DF36F}" destId="{69874354-A1C7-4D47-91B5-950749B5FAF8}" srcOrd="5" destOrd="0" parTransId="{32A1349A-266B-4DCC-ACAB-4C82E2DF513F}" sibTransId="{6A9023E5-DAA5-46E7-8DF8-1510F4F5874E}"/>
    <dgm:cxn modelId="{3FC41EE7-1039-46B8-B19A-24DC0332894C}" type="presOf" srcId="{FF4DF390-6BAA-43B7-8C11-4C5ED8E8B357}" destId="{29C3566A-8EA2-473F-9EDA-C4D64367E8BD}" srcOrd="0" destOrd="2" presId="urn:microsoft.com/office/officeart/2005/8/layout/hList2"/>
    <dgm:cxn modelId="{791E68E9-1BE6-477C-935B-77153352EDEA}" srcId="{9994C0AC-7EDC-499B-8A3C-341BD53DF36F}" destId="{B4EA1CC5-D0BD-44A0-B341-780CF3F16D02}" srcOrd="0" destOrd="0" parTransId="{7C7E3669-3E2F-4CF9-ABFD-252BB866032D}" sibTransId="{DB070543-A228-4A9C-8E04-969568FD4B3A}"/>
    <dgm:cxn modelId="{0A86BBEA-8A42-4F4C-AD77-89F4CFFFBF3D}" type="presOf" srcId="{69874354-A1C7-4D47-91B5-950749B5FAF8}" destId="{7AEC85E7-E694-4955-B133-BFAA4E743944}" srcOrd="0" destOrd="5" presId="urn:microsoft.com/office/officeart/2005/8/layout/hList2"/>
    <dgm:cxn modelId="{94B5D2ED-E334-49F1-AFF8-1F796949E7A5}" type="presOf" srcId="{08B0F29B-949C-46ED-B2E8-A60C54640605}" destId="{7AEC85E7-E694-4955-B133-BFAA4E743944}" srcOrd="0" destOrd="7" presId="urn:microsoft.com/office/officeart/2005/8/layout/hList2"/>
    <dgm:cxn modelId="{9C6185F1-0B15-4FDE-A95F-B6409075A09F}" type="presOf" srcId="{A8E1B5D1-02DC-483C-84F4-45A9780CD46A}" destId="{29C3566A-8EA2-473F-9EDA-C4D64367E8BD}" srcOrd="0" destOrd="3" presId="urn:microsoft.com/office/officeart/2005/8/layout/hList2"/>
    <dgm:cxn modelId="{273D74F2-62F1-4EF8-A181-A79E7CBAA448}" type="presOf" srcId="{553EB8EB-7276-4E65-8B5C-1E1530CB154D}" destId="{580B6D1D-CD8A-495D-ADD3-91634F98D551}" srcOrd="0" destOrd="1" presId="urn:microsoft.com/office/officeart/2005/8/layout/hList2"/>
    <dgm:cxn modelId="{44781CF3-42D7-4C57-AEBE-5D989C4602C6}" type="presOf" srcId="{625D61DC-2645-4C00-9BAB-E0F5C57A8AC8}" destId="{29C3566A-8EA2-473F-9EDA-C4D64367E8BD}" srcOrd="0" destOrd="1" presId="urn:microsoft.com/office/officeart/2005/8/layout/hList2"/>
    <dgm:cxn modelId="{5E5FA0F8-3A8D-4993-9370-54140C02E521}" srcId="{AEC95AAE-3BFE-46BF-985E-E8838AF9855E}" destId="{625D61DC-2645-4C00-9BAB-E0F5C57A8AC8}" srcOrd="1" destOrd="0" parTransId="{134C8260-3F5C-4A67-8265-9D7B3DF96145}" sibTransId="{7412C1BA-6633-4FDF-A228-BF2EEC39D1E9}"/>
    <dgm:cxn modelId="{437F020A-B5AF-4ECA-BE14-1472E7681F48}" type="presParOf" srcId="{85595F79-E606-4054-B2F5-4FC1F2AF899F}" destId="{9AE5A38C-40D2-4BA5-90C0-F7B07A6B02B6}" srcOrd="0" destOrd="0" presId="urn:microsoft.com/office/officeart/2005/8/layout/hList2"/>
    <dgm:cxn modelId="{ED0722F4-9614-47D9-B972-55C25F856563}" type="presParOf" srcId="{9AE5A38C-40D2-4BA5-90C0-F7B07A6B02B6}" destId="{CAA4D7AF-BFEC-4EE5-86F9-2C2ABBDAC4F0}" srcOrd="0" destOrd="0" presId="urn:microsoft.com/office/officeart/2005/8/layout/hList2"/>
    <dgm:cxn modelId="{74AC2495-F3E3-4FDD-9C87-0ECDEDB38D59}" type="presParOf" srcId="{9AE5A38C-40D2-4BA5-90C0-F7B07A6B02B6}" destId="{580B6D1D-CD8A-495D-ADD3-91634F98D551}" srcOrd="1" destOrd="0" presId="urn:microsoft.com/office/officeart/2005/8/layout/hList2"/>
    <dgm:cxn modelId="{D881964B-1944-440D-AB02-FCFA6CD5FC27}" type="presParOf" srcId="{9AE5A38C-40D2-4BA5-90C0-F7B07A6B02B6}" destId="{101FBE55-1903-4C9B-BFD7-4226EB978B71}" srcOrd="2" destOrd="0" presId="urn:microsoft.com/office/officeart/2005/8/layout/hList2"/>
    <dgm:cxn modelId="{97C9904E-6D7F-41F6-AE4D-E008BA17EA6C}" type="presParOf" srcId="{85595F79-E606-4054-B2F5-4FC1F2AF899F}" destId="{3B8AC076-90DC-4866-82DF-ECB981BA1534}" srcOrd="1" destOrd="0" presId="urn:microsoft.com/office/officeart/2005/8/layout/hList2"/>
    <dgm:cxn modelId="{0C974DFA-1973-4DBA-A6EF-0D079C75A4A3}" type="presParOf" srcId="{85595F79-E606-4054-B2F5-4FC1F2AF899F}" destId="{D510D3F4-989D-470A-96D7-5101ED547E0E}" srcOrd="2" destOrd="0" presId="urn:microsoft.com/office/officeart/2005/8/layout/hList2"/>
    <dgm:cxn modelId="{E518A05C-0746-49F4-9FE3-6C77ECD263A8}" type="presParOf" srcId="{D510D3F4-989D-470A-96D7-5101ED547E0E}" destId="{F4E63C9F-64B1-41CE-A42D-E03A73BCAA8F}" srcOrd="0" destOrd="0" presId="urn:microsoft.com/office/officeart/2005/8/layout/hList2"/>
    <dgm:cxn modelId="{24193AA4-6075-4F20-B94D-430FF0E1F884}" type="presParOf" srcId="{D510D3F4-989D-470A-96D7-5101ED547E0E}" destId="{29C3566A-8EA2-473F-9EDA-C4D64367E8BD}" srcOrd="1" destOrd="0" presId="urn:microsoft.com/office/officeart/2005/8/layout/hList2"/>
    <dgm:cxn modelId="{BD65A5A5-FAA6-4E31-B3F6-78D6AD76FC65}" type="presParOf" srcId="{D510D3F4-989D-470A-96D7-5101ED547E0E}" destId="{22F591DE-8464-441F-AA71-0F4B6B0A15A5}" srcOrd="2" destOrd="0" presId="urn:microsoft.com/office/officeart/2005/8/layout/hList2"/>
    <dgm:cxn modelId="{08BBC2D0-13BD-4077-BF35-F78BB753B322}" type="presParOf" srcId="{85595F79-E606-4054-B2F5-4FC1F2AF899F}" destId="{51802EC9-9509-4E83-8A05-4ABED629DDC6}" srcOrd="3" destOrd="0" presId="urn:microsoft.com/office/officeart/2005/8/layout/hList2"/>
    <dgm:cxn modelId="{44CD5BC4-D4CB-4DBD-AFF4-4A38BE993D79}" type="presParOf" srcId="{85595F79-E606-4054-B2F5-4FC1F2AF899F}" destId="{F3A18170-4B18-4E33-83B4-FC51AFA93333}" srcOrd="4" destOrd="0" presId="urn:microsoft.com/office/officeart/2005/8/layout/hList2"/>
    <dgm:cxn modelId="{56EB5CC7-BA2E-402B-870C-40CAC2D872F2}" type="presParOf" srcId="{F3A18170-4B18-4E33-83B4-FC51AFA93333}" destId="{9B5B2535-C8E3-4AE4-BB45-EA62316EF63D}" srcOrd="0" destOrd="0" presId="urn:microsoft.com/office/officeart/2005/8/layout/hList2"/>
    <dgm:cxn modelId="{F53F69F3-01FA-46F5-8E4A-2E16641967D9}" type="presParOf" srcId="{F3A18170-4B18-4E33-83B4-FC51AFA93333}" destId="{7AEC85E7-E694-4955-B133-BFAA4E743944}" srcOrd="1" destOrd="0" presId="urn:microsoft.com/office/officeart/2005/8/layout/hList2"/>
    <dgm:cxn modelId="{901B1A52-CDCD-41DC-A6BD-F0F17DCA36D4}" type="presParOf" srcId="{F3A18170-4B18-4E33-83B4-FC51AFA93333}" destId="{73243036-89C2-4FE9-B3E6-C8289ADF1AD5}"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0533A8F-15B3-4B99-94B3-890A1E267D2E}" type="doc">
      <dgm:prSet loTypeId="urn:microsoft.com/office/officeart/2005/8/layout/gear1" loCatId="cycle" qsTypeId="urn:microsoft.com/office/officeart/2005/8/quickstyle/simple1" qsCatId="simple" csTypeId="urn:microsoft.com/office/officeart/2005/8/colors/accent1_2" csCatId="accent1" phldr="1"/>
      <dgm:spPr/>
    </dgm:pt>
    <dgm:pt modelId="{DB47C4F5-EA87-486D-BEA3-815B9541CE17}">
      <dgm:prSet phldrT="[Text]"/>
      <dgm:spPr/>
      <dgm:t>
        <a:bodyPr/>
        <a:lstStyle/>
        <a:p>
          <a:r>
            <a:rPr lang="en-US" dirty="0"/>
            <a:t>Features</a:t>
          </a:r>
        </a:p>
      </dgm:t>
    </dgm:pt>
    <dgm:pt modelId="{6420D42A-6273-4D7D-A212-B73E9ED1738A}" type="parTrans" cxnId="{CE9596DC-4AD8-49B1-B44A-939384C9206B}">
      <dgm:prSet/>
      <dgm:spPr/>
      <dgm:t>
        <a:bodyPr/>
        <a:lstStyle/>
        <a:p>
          <a:endParaRPr lang="en-US"/>
        </a:p>
      </dgm:t>
    </dgm:pt>
    <dgm:pt modelId="{F371969F-6E78-4C35-887C-3E2B4AD5C7AC}" type="sibTrans" cxnId="{CE9596DC-4AD8-49B1-B44A-939384C9206B}">
      <dgm:prSet/>
      <dgm:spPr/>
      <dgm:t>
        <a:bodyPr/>
        <a:lstStyle/>
        <a:p>
          <a:endParaRPr lang="en-US"/>
        </a:p>
      </dgm:t>
    </dgm:pt>
    <dgm:pt modelId="{FAC7CD54-1634-41AE-88B6-2F8ACD676161}">
      <dgm:prSet phldrT="[Text]"/>
      <dgm:spPr/>
      <dgm:t>
        <a:bodyPr/>
        <a:lstStyle/>
        <a:p>
          <a:r>
            <a:rPr lang="en-US" dirty="0"/>
            <a:t>Benefits</a:t>
          </a:r>
        </a:p>
      </dgm:t>
    </dgm:pt>
    <dgm:pt modelId="{2F3AC09E-6E04-4825-9ECB-3E5229698757}" type="parTrans" cxnId="{4A14EC6B-EE8A-4D24-A600-D19DF4EB86BA}">
      <dgm:prSet/>
      <dgm:spPr/>
      <dgm:t>
        <a:bodyPr/>
        <a:lstStyle/>
        <a:p>
          <a:endParaRPr lang="en-US"/>
        </a:p>
      </dgm:t>
    </dgm:pt>
    <dgm:pt modelId="{B494D577-6568-4B52-AC3C-129573C8A81F}" type="sibTrans" cxnId="{4A14EC6B-EE8A-4D24-A600-D19DF4EB86BA}">
      <dgm:prSet/>
      <dgm:spPr/>
      <dgm:t>
        <a:bodyPr/>
        <a:lstStyle/>
        <a:p>
          <a:endParaRPr lang="en-US"/>
        </a:p>
      </dgm:t>
    </dgm:pt>
    <dgm:pt modelId="{6F1F8451-BAF4-4906-82A6-B3163316B13E}">
      <dgm:prSet phldrT="[Text]"/>
      <dgm:spPr/>
      <dgm:t>
        <a:bodyPr/>
        <a:lstStyle/>
        <a:p>
          <a:r>
            <a:rPr lang="en-US" dirty="0"/>
            <a:t> </a:t>
          </a:r>
        </a:p>
      </dgm:t>
    </dgm:pt>
    <dgm:pt modelId="{32C8CA76-31ED-4F97-95D6-EAA13A6F06D0}" type="parTrans" cxnId="{56B77203-2BAF-4402-800E-7CE78C02BD05}">
      <dgm:prSet/>
      <dgm:spPr/>
      <dgm:t>
        <a:bodyPr/>
        <a:lstStyle/>
        <a:p>
          <a:endParaRPr lang="en-US"/>
        </a:p>
      </dgm:t>
    </dgm:pt>
    <dgm:pt modelId="{8DCC67FC-8834-45EA-891C-2BB7494A6864}" type="sibTrans" cxnId="{56B77203-2BAF-4402-800E-7CE78C02BD05}">
      <dgm:prSet/>
      <dgm:spPr/>
      <dgm:t>
        <a:bodyPr/>
        <a:lstStyle/>
        <a:p>
          <a:endParaRPr lang="en-US"/>
        </a:p>
      </dgm:t>
    </dgm:pt>
    <dgm:pt modelId="{BEDAF860-C2E3-48D0-839E-DCD453006262}" type="pres">
      <dgm:prSet presAssocID="{50533A8F-15B3-4B99-94B3-890A1E267D2E}" presName="composite" presStyleCnt="0">
        <dgm:presLayoutVars>
          <dgm:chMax val="3"/>
          <dgm:animLvl val="lvl"/>
          <dgm:resizeHandles val="exact"/>
        </dgm:presLayoutVars>
      </dgm:prSet>
      <dgm:spPr/>
    </dgm:pt>
    <dgm:pt modelId="{E4362868-3A42-4B91-AAC6-F5EB0F7E89A3}" type="pres">
      <dgm:prSet presAssocID="{DB47C4F5-EA87-486D-BEA3-815B9541CE17}" presName="gear1" presStyleLbl="node1" presStyleIdx="0" presStyleCnt="3" custLinFactNeighborX="-17525" custLinFactNeighborY="-25493">
        <dgm:presLayoutVars>
          <dgm:chMax val="1"/>
          <dgm:bulletEnabled val="1"/>
        </dgm:presLayoutVars>
      </dgm:prSet>
      <dgm:spPr/>
    </dgm:pt>
    <dgm:pt modelId="{F46AAEF5-DC19-47D9-AB88-C2E213B625E3}" type="pres">
      <dgm:prSet presAssocID="{DB47C4F5-EA87-486D-BEA3-815B9541CE17}" presName="gear1srcNode" presStyleLbl="node1" presStyleIdx="0" presStyleCnt="3"/>
      <dgm:spPr/>
    </dgm:pt>
    <dgm:pt modelId="{A65ECD30-9BE0-472C-BDDA-A7D1986FA5D8}" type="pres">
      <dgm:prSet presAssocID="{DB47C4F5-EA87-486D-BEA3-815B9541CE17}" presName="gear1dstNode" presStyleLbl="node1" presStyleIdx="0" presStyleCnt="3"/>
      <dgm:spPr/>
    </dgm:pt>
    <dgm:pt modelId="{5C4A37FC-1A5D-4E15-A50A-B0948AD4C749}" type="pres">
      <dgm:prSet presAssocID="{FAC7CD54-1634-41AE-88B6-2F8ACD676161}" presName="gear2" presStyleLbl="node1" presStyleIdx="1" presStyleCnt="3">
        <dgm:presLayoutVars>
          <dgm:chMax val="1"/>
          <dgm:bulletEnabled val="1"/>
        </dgm:presLayoutVars>
      </dgm:prSet>
      <dgm:spPr/>
    </dgm:pt>
    <dgm:pt modelId="{57F3E39D-8249-4CF1-A735-7B0E73DA31C7}" type="pres">
      <dgm:prSet presAssocID="{FAC7CD54-1634-41AE-88B6-2F8ACD676161}" presName="gear2srcNode" presStyleLbl="node1" presStyleIdx="1" presStyleCnt="3"/>
      <dgm:spPr/>
    </dgm:pt>
    <dgm:pt modelId="{F0250CF5-B72F-4E7C-829F-4F7BC0029CD3}" type="pres">
      <dgm:prSet presAssocID="{FAC7CD54-1634-41AE-88B6-2F8ACD676161}" presName="gear2dstNode" presStyleLbl="node1" presStyleIdx="1" presStyleCnt="3"/>
      <dgm:spPr/>
    </dgm:pt>
    <dgm:pt modelId="{B7B11A74-A6E6-4C9E-A086-17BF468713BB}" type="pres">
      <dgm:prSet presAssocID="{6F1F8451-BAF4-4906-82A6-B3163316B13E}" presName="gear3" presStyleLbl="node1" presStyleIdx="2" presStyleCnt="3"/>
      <dgm:spPr/>
    </dgm:pt>
    <dgm:pt modelId="{61372D19-EA85-4C20-B3D3-14D4412C3BDE}" type="pres">
      <dgm:prSet presAssocID="{6F1F8451-BAF4-4906-82A6-B3163316B13E}" presName="gear3tx" presStyleLbl="node1" presStyleIdx="2" presStyleCnt="3">
        <dgm:presLayoutVars>
          <dgm:chMax val="1"/>
          <dgm:bulletEnabled val="1"/>
        </dgm:presLayoutVars>
      </dgm:prSet>
      <dgm:spPr/>
    </dgm:pt>
    <dgm:pt modelId="{91C0523D-601A-48EB-93DF-8E9B322E8952}" type="pres">
      <dgm:prSet presAssocID="{6F1F8451-BAF4-4906-82A6-B3163316B13E}" presName="gear3srcNode" presStyleLbl="node1" presStyleIdx="2" presStyleCnt="3"/>
      <dgm:spPr/>
    </dgm:pt>
    <dgm:pt modelId="{F28BAAAE-172A-4101-B6BB-62D89A588953}" type="pres">
      <dgm:prSet presAssocID="{6F1F8451-BAF4-4906-82A6-B3163316B13E}" presName="gear3dstNode" presStyleLbl="node1" presStyleIdx="2" presStyleCnt="3"/>
      <dgm:spPr/>
    </dgm:pt>
    <dgm:pt modelId="{9334FBED-070E-4595-9EB6-B27753BA2931}" type="pres">
      <dgm:prSet presAssocID="{F371969F-6E78-4C35-887C-3E2B4AD5C7AC}" presName="connector1" presStyleLbl="sibTrans2D1" presStyleIdx="0" presStyleCnt="3"/>
      <dgm:spPr/>
    </dgm:pt>
    <dgm:pt modelId="{CFB8DEF3-B076-4781-AFBC-4A3203D36B04}" type="pres">
      <dgm:prSet presAssocID="{B494D577-6568-4B52-AC3C-129573C8A81F}" presName="connector2" presStyleLbl="sibTrans2D1" presStyleIdx="1" presStyleCnt="3"/>
      <dgm:spPr/>
    </dgm:pt>
    <dgm:pt modelId="{A42A6A0D-A71A-417A-AA52-7B68E21A1E0E}" type="pres">
      <dgm:prSet presAssocID="{8DCC67FC-8834-45EA-891C-2BB7494A6864}" presName="connector3" presStyleLbl="sibTrans2D1" presStyleIdx="2" presStyleCnt="3"/>
      <dgm:spPr/>
    </dgm:pt>
  </dgm:ptLst>
  <dgm:cxnLst>
    <dgm:cxn modelId="{6D7F0D01-B3FF-4D7B-BFD3-94EE3044ABAE}" type="presOf" srcId="{8DCC67FC-8834-45EA-891C-2BB7494A6864}" destId="{A42A6A0D-A71A-417A-AA52-7B68E21A1E0E}" srcOrd="0" destOrd="0" presId="urn:microsoft.com/office/officeart/2005/8/layout/gear1"/>
    <dgm:cxn modelId="{56B77203-2BAF-4402-800E-7CE78C02BD05}" srcId="{50533A8F-15B3-4B99-94B3-890A1E267D2E}" destId="{6F1F8451-BAF4-4906-82A6-B3163316B13E}" srcOrd="2" destOrd="0" parTransId="{32C8CA76-31ED-4F97-95D6-EAA13A6F06D0}" sibTransId="{8DCC67FC-8834-45EA-891C-2BB7494A6864}"/>
    <dgm:cxn modelId="{06749E23-586E-43F6-A785-1926081C4520}" type="presOf" srcId="{DB47C4F5-EA87-486D-BEA3-815B9541CE17}" destId="{E4362868-3A42-4B91-AAC6-F5EB0F7E89A3}" srcOrd="0" destOrd="0" presId="urn:microsoft.com/office/officeart/2005/8/layout/gear1"/>
    <dgm:cxn modelId="{7C523A32-5197-47FE-9838-04DC77CB01AF}" type="presOf" srcId="{DB47C4F5-EA87-486D-BEA3-815B9541CE17}" destId="{F46AAEF5-DC19-47D9-AB88-C2E213B625E3}" srcOrd="1" destOrd="0" presId="urn:microsoft.com/office/officeart/2005/8/layout/gear1"/>
    <dgm:cxn modelId="{7E85AD3F-D0ED-454E-BF7C-B8EB39A6FDB7}" type="presOf" srcId="{FAC7CD54-1634-41AE-88B6-2F8ACD676161}" destId="{57F3E39D-8249-4CF1-A735-7B0E73DA31C7}" srcOrd="1" destOrd="0" presId="urn:microsoft.com/office/officeart/2005/8/layout/gear1"/>
    <dgm:cxn modelId="{9ADED445-CC76-4AE4-91D6-44BBA5B81EDF}" type="presOf" srcId="{6F1F8451-BAF4-4906-82A6-B3163316B13E}" destId="{B7B11A74-A6E6-4C9E-A086-17BF468713BB}" srcOrd="0" destOrd="0" presId="urn:microsoft.com/office/officeart/2005/8/layout/gear1"/>
    <dgm:cxn modelId="{DE82EA4D-1A99-4576-A9FA-84A5D2E5A46D}" type="presOf" srcId="{50533A8F-15B3-4B99-94B3-890A1E267D2E}" destId="{BEDAF860-C2E3-48D0-839E-DCD453006262}" srcOrd="0" destOrd="0" presId="urn:microsoft.com/office/officeart/2005/8/layout/gear1"/>
    <dgm:cxn modelId="{4A14EC6B-EE8A-4D24-A600-D19DF4EB86BA}" srcId="{50533A8F-15B3-4B99-94B3-890A1E267D2E}" destId="{FAC7CD54-1634-41AE-88B6-2F8ACD676161}" srcOrd="1" destOrd="0" parTransId="{2F3AC09E-6E04-4825-9ECB-3E5229698757}" sibTransId="{B494D577-6568-4B52-AC3C-129573C8A81F}"/>
    <dgm:cxn modelId="{0550569E-2477-4F19-A611-79CD46C1F8D6}" type="presOf" srcId="{FAC7CD54-1634-41AE-88B6-2F8ACD676161}" destId="{F0250CF5-B72F-4E7C-829F-4F7BC0029CD3}" srcOrd="2" destOrd="0" presId="urn:microsoft.com/office/officeart/2005/8/layout/gear1"/>
    <dgm:cxn modelId="{65312FA0-4165-44F9-B8F7-BF9F21213E13}" type="presOf" srcId="{6F1F8451-BAF4-4906-82A6-B3163316B13E}" destId="{61372D19-EA85-4C20-B3D3-14D4412C3BDE}" srcOrd="1" destOrd="0" presId="urn:microsoft.com/office/officeart/2005/8/layout/gear1"/>
    <dgm:cxn modelId="{A92BBBA1-9F4B-470D-AD99-1A251AFF9653}" type="presOf" srcId="{6F1F8451-BAF4-4906-82A6-B3163316B13E}" destId="{91C0523D-601A-48EB-93DF-8E9B322E8952}" srcOrd="2" destOrd="0" presId="urn:microsoft.com/office/officeart/2005/8/layout/gear1"/>
    <dgm:cxn modelId="{1DD190A4-4A45-4145-B4B9-D079E4A3A7D1}" type="presOf" srcId="{DB47C4F5-EA87-486D-BEA3-815B9541CE17}" destId="{A65ECD30-9BE0-472C-BDDA-A7D1986FA5D8}" srcOrd="2" destOrd="0" presId="urn:microsoft.com/office/officeart/2005/8/layout/gear1"/>
    <dgm:cxn modelId="{7A0310CC-95A1-427A-9456-0E49523563F4}" type="presOf" srcId="{6F1F8451-BAF4-4906-82A6-B3163316B13E}" destId="{F28BAAAE-172A-4101-B6BB-62D89A588953}" srcOrd="3" destOrd="0" presId="urn:microsoft.com/office/officeart/2005/8/layout/gear1"/>
    <dgm:cxn modelId="{3EBF99CC-F1A8-4B4E-8D3B-53B26B786894}" type="presOf" srcId="{B494D577-6568-4B52-AC3C-129573C8A81F}" destId="{CFB8DEF3-B076-4781-AFBC-4A3203D36B04}" srcOrd="0" destOrd="0" presId="urn:microsoft.com/office/officeart/2005/8/layout/gear1"/>
    <dgm:cxn modelId="{CE9596DC-4AD8-49B1-B44A-939384C9206B}" srcId="{50533A8F-15B3-4B99-94B3-890A1E267D2E}" destId="{DB47C4F5-EA87-486D-BEA3-815B9541CE17}" srcOrd="0" destOrd="0" parTransId="{6420D42A-6273-4D7D-A212-B73E9ED1738A}" sibTransId="{F371969F-6E78-4C35-887C-3E2B4AD5C7AC}"/>
    <dgm:cxn modelId="{5BD4B0F9-0AB0-4B1F-B05A-139C3A076905}" type="presOf" srcId="{F371969F-6E78-4C35-887C-3E2B4AD5C7AC}" destId="{9334FBED-070E-4595-9EB6-B27753BA2931}" srcOrd="0" destOrd="0" presId="urn:microsoft.com/office/officeart/2005/8/layout/gear1"/>
    <dgm:cxn modelId="{944E74FB-7664-4FF9-A5E1-B4E56183FF51}" type="presOf" srcId="{FAC7CD54-1634-41AE-88B6-2F8ACD676161}" destId="{5C4A37FC-1A5D-4E15-A50A-B0948AD4C749}" srcOrd="0" destOrd="0" presId="urn:microsoft.com/office/officeart/2005/8/layout/gear1"/>
    <dgm:cxn modelId="{36A93535-1E76-4E1F-A7D0-5EE4E823658C}" type="presParOf" srcId="{BEDAF860-C2E3-48D0-839E-DCD453006262}" destId="{E4362868-3A42-4B91-AAC6-F5EB0F7E89A3}" srcOrd="0" destOrd="0" presId="urn:microsoft.com/office/officeart/2005/8/layout/gear1"/>
    <dgm:cxn modelId="{1C108CD6-99B0-4E1A-AB1E-2234C59D8B9D}" type="presParOf" srcId="{BEDAF860-C2E3-48D0-839E-DCD453006262}" destId="{F46AAEF5-DC19-47D9-AB88-C2E213B625E3}" srcOrd="1" destOrd="0" presId="urn:microsoft.com/office/officeart/2005/8/layout/gear1"/>
    <dgm:cxn modelId="{B99BB843-ADB8-4BDC-BEE0-2E3EE74EA3DD}" type="presParOf" srcId="{BEDAF860-C2E3-48D0-839E-DCD453006262}" destId="{A65ECD30-9BE0-472C-BDDA-A7D1986FA5D8}" srcOrd="2" destOrd="0" presId="urn:microsoft.com/office/officeart/2005/8/layout/gear1"/>
    <dgm:cxn modelId="{4608AD23-0DAD-4EE0-AB37-B0636822D608}" type="presParOf" srcId="{BEDAF860-C2E3-48D0-839E-DCD453006262}" destId="{5C4A37FC-1A5D-4E15-A50A-B0948AD4C749}" srcOrd="3" destOrd="0" presId="urn:microsoft.com/office/officeart/2005/8/layout/gear1"/>
    <dgm:cxn modelId="{114AEC30-4FD5-430D-A078-D5759044C4A2}" type="presParOf" srcId="{BEDAF860-C2E3-48D0-839E-DCD453006262}" destId="{57F3E39D-8249-4CF1-A735-7B0E73DA31C7}" srcOrd="4" destOrd="0" presId="urn:microsoft.com/office/officeart/2005/8/layout/gear1"/>
    <dgm:cxn modelId="{7212C3EE-DE01-47F4-A901-3CB0FC962EEE}" type="presParOf" srcId="{BEDAF860-C2E3-48D0-839E-DCD453006262}" destId="{F0250CF5-B72F-4E7C-829F-4F7BC0029CD3}" srcOrd="5" destOrd="0" presId="urn:microsoft.com/office/officeart/2005/8/layout/gear1"/>
    <dgm:cxn modelId="{B53D54D4-9681-4C16-B436-D930F3ACD4E0}" type="presParOf" srcId="{BEDAF860-C2E3-48D0-839E-DCD453006262}" destId="{B7B11A74-A6E6-4C9E-A086-17BF468713BB}" srcOrd="6" destOrd="0" presId="urn:microsoft.com/office/officeart/2005/8/layout/gear1"/>
    <dgm:cxn modelId="{2FF4FD5C-04F1-4D15-B6B4-3495185FD9AA}" type="presParOf" srcId="{BEDAF860-C2E3-48D0-839E-DCD453006262}" destId="{61372D19-EA85-4C20-B3D3-14D4412C3BDE}" srcOrd="7" destOrd="0" presId="urn:microsoft.com/office/officeart/2005/8/layout/gear1"/>
    <dgm:cxn modelId="{BA52BE74-4B07-48D7-BC1E-CE2AE8D0C146}" type="presParOf" srcId="{BEDAF860-C2E3-48D0-839E-DCD453006262}" destId="{91C0523D-601A-48EB-93DF-8E9B322E8952}" srcOrd="8" destOrd="0" presId="urn:microsoft.com/office/officeart/2005/8/layout/gear1"/>
    <dgm:cxn modelId="{929950AB-6BA4-4175-A936-CC1168A0775E}" type="presParOf" srcId="{BEDAF860-C2E3-48D0-839E-DCD453006262}" destId="{F28BAAAE-172A-4101-B6BB-62D89A588953}" srcOrd="9" destOrd="0" presId="urn:microsoft.com/office/officeart/2005/8/layout/gear1"/>
    <dgm:cxn modelId="{898C5F8D-F0C1-484C-87C4-2AA19FEC9B09}" type="presParOf" srcId="{BEDAF860-C2E3-48D0-839E-DCD453006262}" destId="{9334FBED-070E-4595-9EB6-B27753BA2931}" srcOrd="10" destOrd="0" presId="urn:microsoft.com/office/officeart/2005/8/layout/gear1"/>
    <dgm:cxn modelId="{67F212C2-9D10-4D8B-82DF-038B0C4B93D7}" type="presParOf" srcId="{BEDAF860-C2E3-48D0-839E-DCD453006262}" destId="{CFB8DEF3-B076-4781-AFBC-4A3203D36B04}" srcOrd="11" destOrd="0" presId="urn:microsoft.com/office/officeart/2005/8/layout/gear1"/>
    <dgm:cxn modelId="{0C90073C-9E30-42FC-9E60-B6BC45B7C0FE}" type="presParOf" srcId="{BEDAF860-C2E3-48D0-839E-DCD453006262}" destId="{A42A6A0D-A71A-417A-AA52-7B68E21A1E0E}" srcOrd="12" destOrd="0" presId="urn:microsoft.com/office/officeart/2005/8/layout/gear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C0E4BCC-ABD8-4776-BBE4-DFADACBBDB6E}" type="doc">
      <dgm:prSet loTypeId="urn:microsoft.com/office/officeart/2008/layout/SquareAccentList" loCatId="list" qsTypeId="urn:microsoft.com/office/officeart/2005/8/quickstyle/simple1" qsCatId="simple" csTypeId="urn:microsoft.com/office/officeart/2005/8/colors/accent1_2" csCatId="accent1" phldr="1"/>
      <dgm:spPr/>
      <dgm:t>
        <a:bodyPr/>
        <a:lstStyle/>
        <a:p>
          <a:endParaRPr lang="en-US"/>
        </a:p>
      </dgm:t>
    </dgm:pt>
    <dgm:pt modelId="{705AE252-7F06-4FAC-9F7D-42A6B8DC57B6}">
      <dgm:prSet phldrT="[Text]" custT="1"/>
      <dgm:spPr/>
      <dgm:t>
        <a:bodyPr/>
        <a:lstStyle/>
        <a:p>
          <a:r>
            <a:rPr lang="en-US" sz="4000" dirty="0"/>
            <a:t>Layout &amp; Design</a:t>
          </a:r>
        </a:p>
      </dgm:t>
    </dgm:pt>
    <dgm:pt modelId="{51B2EAEA-0ED6-4E24-921A-B835C7C38D0A}" type="parTrans" cxnId="{452F19CF-AFD6-43FE-8258-62DBFA607077}">
      <dgm:prSet/>
      <dgm:spPr/>
      <dgm:t>
        <a:bodyPr/>
        <a:lstStyle/>
        <a:p>
          <a:endParaRPr lang="en-US"/>
        </a:p>
      </dgm:t>
    </dgm:pt>
    <dgm:pt modelId="{A0A3ECAD-5690-425E-A6EE-258B411B0C27}" type="sibTrans" cxnId="{452F19CF-AFD6-43FE-8258-62DBFA607077}">
      <dgm:prSet/>
      <dgm:spPr/>
      <dgm:t>
        <a:bodyPr/>
        <a:lstStyle/>
        <a:p>
          <a:endParaRPr lang="en-US"/>
        </a:p>
      </dgm:t>
    </dgm:pt>
    <dgm:pt modelId="{364F7FE7-7324-4DA3-8462-E0158F35A7A0}">
      <dgm:prSet phldrT="[Text]"/>
      <dgm:spPr/>
      <dgm:t>
        <a:bodyPr/>
        <a:lstStyle/>
        <a:p>
          <a:r>
            <a:rPr lang="en-US" dirty="0"/>
            <a:t>Use company wide color palette and theme JSON. This will set colors, font and titles for consistency</a:t>
          </a:r>
        </a:p>
      </dgm:t>
    </dgm:pt>
    <dgm:pt modelId="{28ADB195-887F-4E97-A9BB-3452FD08FE71}" type="parTrans" cxnId="{6A310EDC-227D-436C-91CE-55E6D8CD6603}">
      <dgm:prSet/>
      <dgm:spPr/>
      <dgm:t>
        <a:bodyPr/>
        <a:lstStyle/>
        <a:p>
          <a:endParaRPr lang="en-US"/>
        </a:p>
      </dgm:t>
    </dgm:pt>
    <dgm:pt modelId="{3B0372C4-E763-49BE-85BE-AD79EEBBFDCC}" type="sibTrans" cxnId="{6A310EDC-227D-436C-91CE-55E6D8CD6603}">
      <dgm:prSet/>
      <dgm:spPr/>
      <dgm:t>
        <a:bodyPr/>
        <a:lstStyle/>
        <a:p>
          <a:endParaRPr lang="en-US"/>
        </a:p>
      </dgm:t>
    </dgm:pt>
    <dgm:pt modelId="{4EBFF799-D351-422A-BD67-CC4CA3FE14A5}">
      <dgm:prSet phldrT="[Text]"/>
      <dgm:spPr/>
      <dgm:t>
        <a:bodyPr/>
        <a:lstStyle/>
        <a:p>
          <a:r>
            <a:rPr lang="en-US" dirty="0"/>
            <a:t>Add a title/summary page and / or appendix/ FAQ etc.</a:t>
          </a:r>
        </a:p>
      </dgm:t>
    </dgm:pt>
    <dgm:pt modelId="{E77AFF9F-013B-48B1-8D62-5B8D620F70CE}" type="parTrans" cxnId="{017100F1-E547-4F88-B08A-8BA0166B4188}">
      <dgm:prSet/>
      <dgm:spPr/>
      <dgm:t>
        <a:bodyPr/>
        <a:lstStyle/>
        <a:p>
          <a:endParaRPr lang="en-US"/>
        </a:p>
      </dgm:t>
    </dgm:pt>
    <dgm:pt modelId="{BFA2FB07-F614-4A4E-A5C7-24F04150BDB8}" type="sibTrans" cxnId="{017100F1-E547-4F88-B08A-8BA0166B4188}">
      <dgm:prSet/>
      <dgm:spPr/>
      <dgm:t>
        <a:bodyPr/>
        <a:lstStyle/>
        <a:p>
          <a:endParaRPr lang="en-US"/>
        </a:p>
      </dgm:t>
    </dgm:pt>
    <dgm:pt modelId="{AC0FA6D6-16A3-4ABA-B28E-4D82244710BF}">
      <dgm:prSet phldrT="[Text]"/>
      <dgm:spPr/>
      <dgm:t>
        <a:bodyPr/>
        <a:lstStyle/>
        <a:p>
          <a:r>
            <a:rPr lang="en-US" dirty="0"/>
            <a:t>Label report objects clearly and consistently i.e. in selection pane </a:t>
          </a:r>
        </a:p>
      </dgm:t>
    </dgm:pt>
    <dgm:pt modelId="{152BF67E-3503-4C4E-AC0F-DB21A42BD5C6}" type="parTrans" cxnId="{DA89804A-FE00-47CE-98D0-C2136AC13B04}">
      <dgm:prSet/>
      <dgm:spPr/>
      <dgm:t>
        <a:bodyPr/>
        <a:lstStyle/>
        <a:p>
          <a:endParaRPr lang="en-US"/>
        </a:p>
      </dgm:t>
    </dgm:pt>
    <dgm:pt modelId="{D835AC60-64FB-4DE3-BF1B-107A8CF1BE53}" type="sibTrans" cxnId="{DA89804A-FE00-47CE-98D0-C2136AC13B04}">
      <dgm:prSet/>
      <dgm:spPr/>
      <dgm:t>
        <a:bodyPr/>
        <a:lstStyle/>
        <a:p>
          <a:endParaRPr lang="en-US"/>
        </a:p>
      </dgm:t>
    </dgm:pt>
    <dgm:pt modelId="{7EDFFF6E-1BF3-4703-BD0D-996F9D013AE4}">
      <dgm:prSet phldrT="[Text]" custT="1"/>
      <dgm:spPr/>
      <dgm:t>
        <a:bodyPr/>
        <a:lstStyle/>
        <a:p>
          <a:r>
            <a:rPr lang="en-US" sz="4000" dirty="0"/>
            <a:t>Accessibility</a:t>
          </a:r>
        </a:p>
      </dgm:t>
    </dgm:pt>
    <dgm:pt modelId="{4D79E889-234C-4E47-A158-BACA37A3B61D}" type="parTrans" cxnId="{FFECBCB2-4E4C-4E92-96E8-44854971C3A0}">
      <dgm:prSet/>
      <dgm:spPr/>
      <dgm:t>
        <a:bodyPr/>
        <a:lstStyle/>
        <a:p>
          <a:endParaRPr lang="en-US"/>
        </a:p>
      </dgm:t>
    </dgm:pt>
    <dgm:pt modelId="{D1A78AEB-CDD4-4F21-AB7B-D8D486F90F34}" type="sibTrans" cxnId="{FFECBCB2-4E4C-4E92-96E8-44854971C3A0}">
      <dgm:prSet/>
      <dgm:spPr/>
      <dgm:t>
        <a:bodyPr/>
        <a:lstStyle/>
        <a:p>
          <a:endParaRPr lang="en-US"/>
        </a:p>
      </dgm:t>
    </dgm:pt>
    <dgm:pt modelId="{C5ACD442-19E3-4B7C-B687-DC50D9491C17}">
      <dgm:prSet phldrT="[Text]"/>
      <dgm:spPr/>
      <dgm:t>
        <a:bodyPr/>
        <a:lstStyle/>
        <a:p>
          <a:r>
            <a:rPr lang="en-US" dirty="0"/>
            <a:t>Set visual layer order and tab order</a:t>
          </a:r>
        </a:p>
      </dgm:t>
    </dgm:pt>
    <dgm:pt modelId="{89037543-E3A7-4FEB-AB1E-9BFAA5A00C9D}" type="parTrans" cxnId="{044272AB-8BC2-4A9B-854C-8916BCC6E236}">
      <dgm:prSet/>
      <dgm:spPr/>
      <dgm:t>
        <a:bodyPr/>
        <a:lstStyle/>
        <a:p>
          <a:endParaRPr lang="en-US"/>
        </a:p>
      </dgm:t>
    </dgm:pt>
    <dgm:pt modelId="{E0E05B90-4652-4162-A25F-7EC5B4442A95}" type="sibTrans" cxnId="{044272AB-8BC2-4A9B-854C-8916BCC6E236}">
      <dgm:prSet/>
      <dgm:spPr/>
      <dgm:t>
        <a:bodyPr/>
        <a:lstStyle/>
        <a:p>
          <a:endParaRPr lang="en-US"/>
        </a:p>
      </dgm:t>
    </dgm:pt>
    <dgm:pt modelId="{BBA50672-A7C8-4913-A1B1-663C730B6E96}">
      <dgm:prSet phldrT="[Text]"/>
      <dgm:spPr/>
      <dgm:t>
        <a:bodyPr/>
        <a:lstStyle/>
        <a:p>
          <a:r>
            <a:rPr lang="en-US" dirty="0"/>
            <a:t>View and test the report on different screens, browsers and contexts.</a:t>
          </a:r>
        </a:p>
      </dgm:t>
    </dgm:pt>
    <dgm:pt modelId="{2EC6B185-5D2C-48B2-98CA-F86F2A734C26}" type="parTrans" cxnId="{3A457AB4-7439-4963-A1D5-6D0B3EC337A2}">
      <dgm:prSet/>
      <dgm:spPr/>
      <dgm:t>
        <a:bodyPr/>
        <a:lstStyle/>
        <a:p>
          <a:endParaRPr lang="en-US"/>
        </a:p>
      </dgm:t>
    </dgm:pt>
    <dgm:pt modelId="{2F140529-A3E5-4779-9AAE-6E5CB79F0B2F}" type="sibTrans" cxnId="{3A457AB4-7439-4963-A1D5-6D0B3EC337A2}">
      <dgm:prSet/>
      <dgm:spPr/>
      <dgm:t>
        <a:bodyPr/>
        <a:lstStyle/>
        <a:p>
          <a:endParaRPr lang="en-US"/>
        </a:p>
      </dgm:t>
    </dgm:pt>
    <dgm:pt modelId="{8C0F1CBA-F58C-45F0-A994-E6FC05E3D54A}">
      <dgm:prSet phldrT="[Text]"/>
      <dgm:spPr/>
      <dgm:t>
        <a:bodyPr/>
        <a:lstStyle/>
        <a:p>
          <a:r>
            <a:rPr lang="en-US" dirty="0"/>
            <a:t>Check accessibility of contrast, colors and fonts</a:t>
          </a:r>
        </a:p>
      </dgm:t>
    </dgm:pt>
    <dgm:pt modelId="{57C7FDD3-9804-4D95-A661-AE4302A5544E}" type="parTrans" cxnId="{3A6D1AC7-4706-429C-8854-1C7EBD733319}">
      <dgm:prSet/>
      <dgm:spPr/>
      <dgm:t>
        <a:bodyPr/>
        <a:lstStyle/>
        <a:p>
          <a:endParaRPr lang="en-US"/>
        </a:p>
      </dgm:t>
    </dgm:pt>
    <dgm:pt modelId="{5FFA2E50-5409-4C1F-AE74-99C3D2ABEB55}" type="sibTrans" cxnId="{3A6D1AC7-4706-429C-8854-1C7EBD733319}">
      <dgm:prSet/>
      <dgm:spPr/>
      <dgm:t>
        <a:bodyPr/>
        <a:lstStyle/>
        <a:p>
          <a:endParaRPr lang="en-US"/>
        </a:p>
      </dgm:t>
    </dgm:pt>
    <dgm:pt modelId="{AB603B30-3535-4723-B3F0-5983598E01F6}">
      <dgm:prSet phldrT="[Text]"/>
      <dgm:spPr/>
      <dgm:t>
        <a:bodyPr/>
        <a:lstStyle/>
        <a:p>
          <a:r>
            <a:rPr lang="en-US" dirty="0"/>
            <a:t>Set default sort on visuals</a:t>
          </a:r>
        </a:p>
      </dgm:t>
    </dgm:pt>
    <dgm:pt modelId="{DF9219B5-25FB-432B-88E4-664E811608A9}" type="parTrans" cxnId="{8E3F592D-C94B-4E26-95D5-CAB89692172F}">
      <dgm:prSet/>
      <dgm:spPr/>
      <dgm:t>
        <a:bodyPr/>
        <a:lstStyle/>
        <a:p>
          <a:endParaRPr lang="en-US"/>
        </a:p>
      </dgm:t>
    </dgm:pt>
    <dgm:pt modelId="{8DD12F7B-197C-4AD9-B582-12B7B202F231}" type="sibTrans" cxnId="{8E3F592D-C94B-4E26-95D5-CAB89692172F}">
      <dgm:prSet/>
      <dgm:spPr/>
      <dgm:t>
        <a:bodyPr/>
        <a:lstStyle/>
        <a:p>
          <a:endParaRPr lang="en-US"/>
        </a:p>
      </dgm:t>
    </dgm:pt>
    <dgm:pt modelId="{6A55087E-F48B-48AF-AD34-667B40525FA6}">
      <dgm:prSet phldrT="[Text]"/>
      <dgm:spPr/>
      <dgm:t>
        <a:bodyPr/>
        <a:lstStyle/>
        <a:p>
          <a:r>
            <a:rPr lang="en-US" dirty="0"/>
            <a:t>Set chart axes to start at 0 (unless explicitly not desired)</a:t>
          </a:r>
        </a:p>
      </dgm:t>
    </dgm:pt>
    <dgm:pt modelId="{262EEEB6-BEAE-48EB-9267-F21F8BDC592B}" type="parTrans" cxnId="{47F74353-3ED6-4477-BA08-632E04DD4317}">
      <dgm:prSet/>
      <dgm:spPr/>
      <dgm:t>
        <a:bodyPr/>
        <a:lstStyle/>
        <a:p>
          <a:endParaRPr lang="en-US"/>
        </a:p>
      </dgm:t>
    </dgm:pt>
    <dgm:pt modelId="{D3FA50D1-591E-421A-85C1-1151DCE33E8A}" type="sibTrans" cxnId="{47F74353-3ED6-4477-BA08-632E04DD4317}">
      <dgm:prSet/>
      <dgm:spPr/>
      <dgm:t>
        <a:bodyPr/>
        <a:lstStyle/>
        <a:p>
          <a:endParaRPr lang="en-US"/>
        </a:p>
      </dgm:t>
    </dgm:pt>
    <dgm:pt modelId="{04E6B893-AD78-4583-A0E6-5AF8B4B7C65A}" type="pres">
      <dgm:prSet presAssocID="{BC0E4BCC-ABD8-4776-BBE4-DFADACBBDB6E}" presName="layout" presStyleCnt="0">
        <dgm:presLayoutVars>
          <dgm:chMax/>
          <dgm:chPref/>
          <dgm:dir/>
          <dgm:resizeHandles/>
        </dgm:presLayoutVars>
      </dgm:prSet>
      <dgm:spPr/>
    </dgm:pt>
    <dgm:pt modelId="{D1DE018F-3BC4-4815-A277-CA8C22D26A04}" type="pres">
      <dgm:prSet presAssocID="{705AE252-7F06-4FAC-9F7D-42A6B8DC57B6}" presName="root" presStyleCnt="0">
        <dgm:presLayoutVars>
          <dgm:chMax/>
          <dgm:chPref/>
        </dgm:presLayoutVars>
      </dgm:prSet>
      <dgm:spPr/>
    </dgm:pt>
    <dgm:pt modelId="{0C08EF03-A3D9-4C00-A78D-231990C4560E}" type="pres">
      <dgm:prSet presAssocID="{705AE252-7F06-4FAC-9F7D-42A6B8DC57B6}" presName="rootComposite" presStyleCnt="0">
        <dgm:presLayoutVars/>
      </dgm:prSet>
      <dgm:spPr/>
    </dgm:pt>
    <dgm:pt modelId="{A448BE01-AFB4-4A2C-BBDA-2DBDA31C4F29}" type="pres">
      <dgm:prSet presAssocID="{705AE252-7F06-4FAC-9F7D-42A6B8DC57B6}" presName="ParentAccent" presStyleLbl="alignNode1" presStyleIdx="0" presStyleCnt="2" custScaleY="78613"/>
      <dgm:spPr/>
    </dgm:pt>
    <dgm:pt modelId="{6AB22C13-41EB-47FD-A22F-4756362A3DDB}" type="pres">
      <dgm:prSet presAssocID="{705AE252-7F06-4FAC-9F7D-42A6B8DC57B6}" presName="ParentSmallAccent" presStyleLbl="fgAcc1" presStyleIdx="0" presStyleCnt="2" custLinFactNeighborY="-13320"/>
      <dgm:spPr/>
    </dgm:pt>
    <dgm:pt modelId="{230CAEB0-259A-467D-A3D2-98096DE927C5}" type="pres">
      <dgm:prSet presAssocID="{705AE252-7F06-4FAC-9F7D-42A6B8DC57B6}" presName="Parent" presStyleLbl="revTx" presStyleIdx="0" presStyleCnt="10">
        <dgm:presLayoutVars>
          <dgm:chMax/>
          <dgm:chPref val="4"/>
          <dgm:bulletEnabled val="1"/>
        </dgm:presLayoutVars>
      </dgm:prSet>
      <dgm:spPr/>
    </dgm:pt>
    <dgm:pt modelId="{0947B532-46CC-4E61-95E3-E52A240109BF}" type="pres">
      <dgm:prSet presAssocID="{705AE252-7F06-4FAC-9F7D-42A6B8DC57B6}" presName="childShape" presStyleCnt="0">
        <dgm:presLayoutVars>
          <dgm:chMax val="0"/>
          <dgm:chPref val="0"/>
        </dgm:presLayoutVars>
      </dgm:prSet>
      <dgm:spPr/>
    </dgm:pt>
    <dgm:pt modelId="{97AB1DD3-7A8F-4D81-BF38-D86DF19AA8C8}" type="pres">
      <dgm:prSet presAssocID="{364F7FE7-7324-4DA3-8462-E0158F35A7A0}" presName="childComposite" presStyleCnt="0">
        <dgm:presLayoutVars>
          <dgm:chMax val="0"/>
          <dgm:chPref val="0"/>
        </dgm:presLayoutVars>
      </dgm:prSet>
      <dgm:spPr/>
    </dgm:pt>
    <dgm:pt modelId="{989D543C-5A5F-4282-87A9-C5CF0A8724EE}" type="pres">
      <dgm:prSet presAssocID="{364F7FE7-7324-4DA3-8462-E0158F35A7A0}" presName="ChildAccent" presStyleLbl="solidFgAcc1" presStyleIdx="0" presStyleCnt="8"/>
      <dgm:spPr/>
    </dgm:pt>
    <dgm:pt modelId="{C6A71808-D452-4EBD-9053-23032B2AEDA4}" type="pres">
      <dgm:prSet presAssocID="{364F7FE7-7324-4DA3-8462-E0158F35A7A0}" presName="Child" presStyleLbl="revTx" presStyleIdx="1" presStyleCnt="10">
        <dgm:presLayoutVars>
          <dgm:chMax val="0"/>
          <dgm:chPref val="0"/>
          <dgm:bulletEnabled val="1"/>
        </dgm:presLayoutVars>
      </dgm:prSet>
      <dgm:spPr/>
    </dgm:pt>
    <dgm:pt modelId="{4023C5BE-2E7D-4641-B958-B0A13CC99F20}" type="pres">
      <dgm:prSet presAssocID="{4EBFF799-D351-422A-BD67-CC4CA3FE14A5}" presName="childComposite" presStyleCnt="0">
        <dgm:presLayoutVars>
          <dgm:chMax val="0"/>
          <dgm:chPref val="0"/>
        </dgm:presLayoutVars>
      </dgm:prSet>
      <dgm:spPr/>
    </dgm:pt>
    <dgm:pt modelId="{28C2F617-0276-4B16-BD60-EAF97031B33A}" type="pres">
      <dgm:prSet presAssocID="{4EBFF799-D351-422A-BD67-CC4CA3FE14A5}" presName="ChildAccent" presStyleLbl="solidFgAcc1" presStyleIdx="1" presStyleCnt="8"/>
      <dgm:spPr/>
    </dgm:pt>
    <dgm:pt modelId="{68CC0E74-A3BF-49F9-95A0-D513D5A69E81}" type="pres">
      <dgm:prSet presAssocID="{4EBFF799-D351-422A-BD67-CC4CA3FE14A5}" presName="Child" presStyleLbl="revTx" presStyleIdx="2" presStyleCnt="10">
        <dgm:presLayoutVars>
          <dgm:chMax val="0"/>
          <dgm:chPref val="0"/>
          <dgm:bulletEnabled val="1"/>
        </dgm:presLayoutVars>
      </dgm:prSet>
      <dgm:spPr/>
    </dgm:pt>
    <dgm:pt modelId="{0D72207A-026A-465E-89DA-E9939E09E111}" type="pres">
      <dgm:prSet presAssocID="{AC0FA6D6-16A3-4ABA-B28E-4D82244710BF}" presName="childComposite" presStyleCnt="0">
        <dgm:presLayoutVars>
          <dgm:chMax val="0"/>
          <dgm:chPref val="0"/>
        </dgm:presLayoutVars>
      </dgm:prSet>
      <dgm:spPr/>
    </dgm:pt>
    <dgm:pt modelId="{AFB73E22-7A3E-488C-A8A6-827BAC045D03}" type="pres">
      <dgm:prSet presAssocID="{AC0FA6D6-16A3-4ABA-B28E-4D82244710BF}" presName="ChildAccent" presStyleLbl="solidFgAcc1" presStyleIdx="2" presStyleCnt="8"/>
      <dgm:spPr/>
    </dgm:pt>
    <dgm:pt modelId="{1C26B007-0F3D-4194-A7C5-1A1D2691614C}" type="pres">
      <dgm:prSet presAssocID="{AC0FA6D6-16A3-4ABA-B28E-4D82244710BF}" presName="Child" presStyleLbl="revTx" presStyleIdx="3" presStyleCnt="10">
        <dgm:presLayoutVars>
          <dgm:chMax val="0"/>
          <dgm:chPref val="0"/>
          <dgm:bulletEnabled val="1"/>
        </dgm:presLayoutVars>
      </dgm:prSet>
      <dgm:spPr/>
    </dgm:pt>
    <dgm:pt modelId="{2A8E5A3F-95C7-475E-B013-774B60201CE2}" type="pres">
      <dgm:prSet presAssocID="{AB603B30-3535-4723-B3F0-5983598E01F6}" presName="childComposite" presStyleCnt="0">
        <dgm:presLayoutVars>
          <dgm:chMax val="0"/>
          <dgm:chPref val="0"/>
        </dgm:presLayoutVars>
      </dgm:prSet>
      <dgm:spPr/>
    </dgm:pt>
    <dgm:pt modelId="{01CE3AB1-1D16-4AC0-AEE5-ABF7E7A1D344}" type="pres">
      <dgm:prSet presAssocID="{AB603B30-3535-4723-B3F0-5983598E01F6}" presName="ChildAccent" presStyleLbl="solidFgAcc1" presStyleIdx="3" presStyleCnt="8"/>
      <dgm:spPr/>
    </dgm:pt>
    <dgm:pt modelId="{BD966570-D647-4F83-BE54-54F03E0E9F11}" type="pres">
      <dgm:prSet presAssocID="{AB603B30-3535-4723-B3F0-5983598E01F6}" presName="Child" presStyleLbl="revTx" presStyleIdx="4" presStyleCnt="10">
        <dgm:presLayoutVars>
          <dgm:chMax val="0"/>
          <dgm:chPref val="0"/>
          <dgm:bulletEnabled val="1"/>
        </dgm:presLayoutVars>
      </dgm:prSet>
      <dgm:spPr/>
    </dgm:pt>
    <dgm:pt modelId="{756D594B-2209-464D-B7EF-543A583DE894}" type="pres">
      <dgm:prSet presAssocID="{6A55087E-F48B-48AF-AD34-667B40525FA6}" presName="childComposite" presStyleCnt="0">
        <dgm:presLayoutVars>
          <dgm:chMax val="0"/>
          <dgm:chPref val="0"/>
        </dgm:presLayoutVars>
      </dgm:prSet>
      <dgm:spPr/>
    </dgm:pt>
    <dgm:pt modelId="{C604ABA4-B83C-47B0-B713-03480EAD0217}" type="pres">
      <dgm:prSet presAssocID="{6A55087E-F48B-48AF-AD34-667B40525FA6}" presName="ChildAccent" presStyleLbl="solidFgAcc1" presStyleIdx="4" presStyleCnt="8"/>
      <dgm:spPr/>
    </dgm:pt>
    <dgm:pt modelId="{0DD3B420-A923-4FB1-B474-BC643FCD542E}" type="pres">
      <dgm:prSet presAssocID="{6A55087E-F48B-48AF-AD34-667B40525FA6}" presName="Child" presStyleLbl="revTx" presStyleIdx="5" presStyleCnt="10">
        <dgm:presLayoutVars>
          <dgm:chMax val="0"/>
          <dgm:chPref val="0"/>
          <dgm:bulletEnabled val="1"/>
        </dgm:presLayoutVars>
      </dgm:prSet>
      <dgm:spPr/>
    </dgm:pt>
    <dgm:pt modelId="{477BDC52-08A5-49CE-B3DC-50B6AA7EADEA}" type="pres">
      <dgm:prSet presAssocID="{7EDFFF6E-1BF3-4703-BD0D-996F9D013AE4}" presName="root" presStyleCnt="0">
        <dgm:presLayoutVars>
          <dgm:chMax/>
          <dgm:chPref/>
        </dgm:presLayoutVars>
      </dgm:prSet>
      <dgm:spPr/>
    </dgm:pt>
    <dgm:pt modelId="{395C8775-A368-4962-81ED-214B455340D6}" type="pres">
      <dgm:prSet presAssocID="{7EDFFF6E-1BF3-4703-BD0D-996F9D013AE4}" presName="rootComposite" presStyleCnt="0">
        <dgm:presLayoutVars/>
      </dgm:prSet>
      <dgm:spPr/>
    </dgm:pt>
    <dgm:pt modelId="{2FE9159C-341E-4195-8592-CFF35CCBB656}" type="pres">
      <dgm:prSet presAssocID="{7EDFFF6E-1BF3-4703-BD0D-996F9D013AE4}" presName="ParentAccent" presStyleLbl="alignNode1" presStyleIdx="1" presStyleCnt="2" custScaleY="78613"/>
      <dgm:spPr>
        <a:solidFill>
          <a:schemeClr val="accent1">
            <a:lumMod val="20000"/>
            <a:lumOff val="80000"/>
          </a:schemeClr>
        </a:solidFill>
      </dgm:spPr>
    </dgm:pt>
    <dgm:pt modelId="{829BC00C-0449-48F1-81AD-33A0742D2B10}" type="pres">
      <dgm:prSet presAssocID="{7EDFFF6E-1BF3-4703-BD0D-996F9D013AE4}" presName="ParentSmallAccent" presStyleLbl="fgAcc1" presStyleIdx="1" presStyleCnt="2" custLinFactNeighborY="-13321"/>
      <dgm:spPr/>
    </dgm:pt>
    <dgm:pt modelId="{F724A63E-B110-4E56-89A2-97CA5844A1DE}" type="pres">
      <dgm:prSet presAssocID="{7EDFFF6E-1BF3-4703-BD0D-996F9D013AE4}" presName="Parent" presStyleLbl="revTx" presStyleIdx="6" presStyleCnt="10">
        <dgm:presLayoutVars>
          <dgm:chMax/>
          <dgm:chPref val="4"/>
          <dgm:bulletEnabled val="1"/>
        </dgm:presLayoutVars>
      </dgm:prSet>
      <dgm:spPr/>
    </dgm:pt>
    <dgm:pt modelId="{74464182-B19D-460B-A663-5600F3A2DE78}" type="pres">
      <dgm:prSet presAssocID="{7EDFFF6E-1BF3-4703-BD0D-996F9D013AE4}" presName="childShape" presStyleCnt="0">
        <dgm:presLayoutVars>
          <dgm:chMax val="0"/>
          <dgm:chPref val="0"/>
        </dgm:presLayoutVars>
      </dgm:prSet>
      <dgm:spPr/>
    </dgm:pt>
    <dgm:pt modelId="{C2D300FB-DB54-400F-B984-D68ACD3EA26A}" type="pres">
      <dgm:prSet presAssocID="{C5ACD442-19E3-4B7C-B687-DC50D9491C17}" presName="childComposite" presStyleCnt="0">
        <dgm:presLayoutVars>
          <dgm:chMax val="0"/>
          <dgm:chPref val="0"/>
        </dgm:presLayoutVars>
      </dgm:prSet>
      <dgm:spPr/>
    </dgm:pt>
    <dgm:pt modelId="{EDBAC820-A357-40C0-9E6A-2AD33F117332}" type="pres">
      <dgm:prSet presAssocID="{C5ACD442-19E3-4B7C-B687-DC50D9491C17}" presName="ChildAccent" presStyleLbl="solidFgAcc1" presStyleIdx="5" presStyleCnt="8"/>
      <dgm:spPr/>
    </dgm:pt>
    <dgm:pt modelId="{0F71DF38-DB7F-4BBE-9C5C-6FA078A81FFF}" type="pres">
      <dgm:prSet presAssocID="{C5ACD442-19E3-4B7C-B687-DC50D9491C17}" presName="Child" presStyleLbl="revTx" presStyleIdx="7" presStyleCnt="10">
        <dgm:presLayoutVars>
          <dgm:chMax val="0"/>
          <dgm:chPref val="0"/>
          <dgm:bulletEnabled val="1"/>
        </dgm:presLayoutVars>
      </dgm:prSet>
      <dgm:spPr/>
    </dgm:pt>
    <dgm:pt modelId="{2F8B64C8-F972-4FF9-AE57-C5B50257AB80}" type="pres">
      <dgm:prSet presAssocID="{BBA50672-A7C8-4913-A1B1-663C730B6E96}" presName="childComposite" presStyleCnt="0">
        <dgm:presLayoutVars>
          <dgm:chMax val="0"/>
          <dgm:chPref val="0"/>
        </dgm:presLayoutVars>
      </dgm:prSet>
      <dgm:spPr/>
    </dgm:pt>
    <dgm:pt modelId="{F79428CE-B7C9-4A47-8ED6-492E716B667D}" type="pres">
      <dgm:prSet presAssocID="{BBA50672-A7C8-4913-A1B1-663C730B6E96}" presName="ChildAccent" presStyleLbl="solidFgAcc1" presStyleIdx="6" presStyleCnt="8"/>
      <dgm:spPr/>
    </dgm:pt>
    <dgm:pt modelId="{A2171AAA-B5F4-4905-8736-0D07EE4D96E2}" type="pres">
      <dgm:prSet presAssocID="{BBA50672-A7C8-4913-A1B1-663C730B6E96}" presName="Child" presStyleLbl="revTx" presStyleIdx="8" presStyleCnt="10">
        <dgm:presLayoutVars>
          <dgm:chMax val="0"/>
          <dgm:chPref val="0"/>
          <dgm:bulletEnabled val="1"/>
        </dgm:presLayoutVars>
      </dgm:prSet>
      <dgm:spPr/>
    </dgm:pt>
    <dgm:pt modelId="{3363A433-A2A9-442A-AE34-3D3E4BDF6F12}" type="pres">
      <dgm:prSet presAssocID="{8C0F1CBA-F58C-45F0-A994-E6FC05E3D54A}" presName="childComposite" presStyleCnt="0">
        <dgm:presLayoutVars>
          <dgm:chMax val="0"/>
          <dgm:chPref val="0"/>
        </dgm:presLayoutVars>
      </dgm:prSet>
      <dgm:spPr/>
    </dgm:pt>
    <dgm:pt modelId="{B8921218-5D95-49A7-BC5C-197B2D88EC1A}" type="pres">
      <dgm:prSet presAssocID="{8C0F1CBA-F58C-45F0-A994-E6FC05E3D54A}" presName="ChildAccent" presStyleLbl="solidFgAcc1" presStyleIdx="7" presStyleCnt="8"/>
      <dgm:spPr/>
    </dgm:pt>
    <dgm:pt modelId="{DDBEB987-800D-48F3-BC72-020289AB2A12}" type="pres">
      <dgm:prSet presAssocID="{8C0F1CBA-F58C-45F0-A994-E6FC05E3D54A}" presName="Child" presStyleLbl="revTx" presStyleIdx="9" presStyleCnt="10">
        <dgm:presLayoutVars>
          <dgm:chMax val="0"/>
          <dgm:chPref val="0"/>
          <dgm:bulletEnabled val="1"/>
        </dgm:presLayoutVars>
      </dgm:prSet>
      <dgm:spPr/>
    </dgm:pt>
  </dgm:ptLst>
  <dgm:cxnLst>
    <dgm:cxn modelId="{A50EF20A-4175-4ABC-8BD2-C672BB4C6075}" type="presOf" srcId="{6A55087E-F48B-48AF-AD34-667B40525FA6}" destId="{0DD3B420-A923-4FB1-B474-BC643FCD542E}" srcOrd="0" destOrd="0" presId="urn:microsoft.com/office/officeart/2008/layout/SquareAccentList"/>
    <dgm:cxn modelId="{E7C9480D-941C-463E-947D-5DF85B643BB7}" type="presOf" srcId="{BC0E4BCC-ABD8-4776-BBE4-DFADACBBDB6E}" destId="{04E6B893-AD78-4583-A0E6-5AF8B4B7C65A}" srcOrd="0" destOrd="0" presId="urn:microsoft.com/office/officeart/2008/layout/SquareAccentList"/>
    <dgm:cxn modelId="{868D9812-9778-46E4-8B23-9F975B826659}" type="presOf" srcId="{8C0F1CBA-F58C-45F0-A994-E6FC05E3D54A}" destId="{DDBEB987-800D-48F3-BC72-020289AB2A12}" srcOrd="0" destOrd="0" presId="urn:microsoft.com/office/officeart/2008/layout/SquareAccentList"/>
    <dgm:cxn modelId="{07F37D1F-F85A-4670-B562-042FDBB1C0E8}" type="presOf" srcId="{705AE252-7F06-4FAC-9F7D-42A6B8DC57B6}" destId="{230CAEB0-259A-467D-A3D2-98096DE927C5}" srcOrd="0" destOrd="0" presId="urn:microsoft.com/office/officeart/2008/layout/SquareAccentList"/>
    <dgm:cxn modelId="{8E3F592D-C94B-4E26-95D5-CAB89692172F}" srcId="{705AE252-7F06-4FAC-9F7D-42A6B8DC57B6}" destId="{AB603B30-3535-4723-B3F0-5983598E01F6}" srcOrd="3" destOrd="0" parTransId="{DF9219B5-25FB-432B-88E4-664E811608A9}" sibTransId="{8DD12F7B-197C-4AD9-B582-12B7B202F231}"/>
    <dgm:cxn modelId="{DA89804A-FE00-47CE-98D0-C2136AC13B04}" srcId="{705AE252-7F06-4FAC-9F7D-42A6B8DC57B6}" destId="{AC0FA6D6-16A3-4ABA-B28E-4D82244710BF}" srcOrd="2" destOrd="0" parTransId="{152BF67E-3503-4C4E-AC0F-DB21A42BD5C6}" sibTransId="{D835AC60-64FB-4DE3-BF1B-107A8CF1BE53}"/>
    <dgm:cxn modelId="{AC8FE452-3A27-480F-A9B7-70475BD3B444}" type="presOf" srcId="{AC0FA6D6-16A3-4ABA-B28E-4D82244710BF}" destId="{1C26B007-0F3D-4194-A7C5-1A1D2691614C}" srcOrd="0" destOrd="0" presId="urn:microsoft.com/office/officeart/2008/layout/SquareAccentList"/>
    <dgm:cxn modelId="{47F74353-3ED6-4477-BA08-632E04DD4317}" srcId="{705AE252-7F06-4FAC-9F7D-42A6B8DC57B6}" destId="{6A55087E-F48B-48AF-AD34-667B40525FA6}" srcOrd="4" destOrd="0" parTransId="{262EEEB6-BEAE-48EB-9267-F21F8BDC592B}" sibTransId="{D3FA50D1-591E-421A-85C1-1151DCE33E8A}"/>
    <dgm:cxn modelId="{77349B58-2EE8-4A37-834D-AC40BEEA4B68}" type="presOf" srcId="{7EDFFF6E-1BF3-4703-BD0D-996F9D013AE4}" destId="{F724A63E-B110-4E56-89A2-97CA5844A1DE}" srcOrd="0" destOrd="0" presId="urn:microsoft.com/office/officeart/2008/layout/SquareAccentList"/>
    <dgm:cxn modelId="{CF6EEF60-80BB-4AA0-91F0-E1AC0E01FAA5}" type="presOf" srcId="{364F7FE7-7324-4DA3-8462-E0158F35A7A0}" destId="{C6A71808-D452-4EBD-9053-23032B2AEDA4}" srcOrd="0" destOrd="0" presId="urn:microsoft.com/office/officeart/2008/layout/SquareAccentList"/>
    <dgm:cxn modelId="{B710306F-06C0-4D5A-B694-2C7C624640D1}" type="presOf" srcId="{C5ACD442-19E3-4B7C-B687-DC50D9491C17}" destId="{0F71DF38-DB7F-4BBE-9C5C-6FA078A81FFF}" srcOrd="0" destOrd="0" presId="urn:microsoft.com/office/officeart/2008/layout/SquareAccentList"/>
    <dgm:cxn modelId="{044272AB-8BC2-4A9B-854C-8916BCC6E236}" srcId="{7EDFFF6E-1BF3-4703-BD0D-996F9D013AE4}" destId="{C5ACD442-19E3-4B7C-B687-DC50D9491C17}" srcOrd="0" destOrd="0" parTransId="{89037543-E3A7-4FEB-AB1E-9BFAA5A00C9D}" sibTransId="{E0E05B90-4652-4162-A25F-7EC5B4442A95}"/>
    <dgm:cxn modelId="{E985BDB1-4263-4178-B9D0-85EC5151070F}" type="presOf" srcId="{AB603B30-3535-4723-B3F0-5983598E01F6}" destId="{BD966570-D647-4F83-BE54-54F03E0E9F11}" srcOrd="0" destOrd="0" presId="urn:microsoft.com/office/officeart/2008/layout/SquareAccentList"/>
    <dgm:cxn modelId="{FFECBCB2-4E4C-4E92-96E8-44854971C3A0}" srcId="{BC0E4BCC-ABD8-4776-BBE4-DFADACBBDB6E}" destId="{7EDFFF6E-1BF3-4703-BD0D-996F9D013AE4}" srcOrd="1" destOrd="0" parTransId="{4D79E889-234C-4E47-A158-BACA37A3B61D}" sibTransId="{D1A78AEB-CDD4-4F21-AB7B-D8D486F90F34}"/>
    <dgm:cxn modelId="{3A457AB4-7439-4963-A1D5-6D0B3EC337A2}" srcId="{7EDFFF6E-1BF3-4703-BD0D-996F9D013AE4}" destId="{BBA50672-A7C8-4913-A1B1-663C730B6E96}" srcOrd="1" destOrd="0" parTransId="{2EC6B185-5D2C-48B2-98CA-F86F2A734C26}" sibTransId="{2F140529-A3E5-4779-9AAE-6E5CB79F0B2F}"/>
    <dgm:cxn modelId="{3A6D1AC7-4706-429C-8854-1C7EBD733319}" srcId="{7EDFFF6E-1BF3-4703-BD0D-996F9D013AE4}" destId="{8C0F1CBA-F58C-45F0-A994-E6FC05E3D54A}" srcOrd="2" destOrd="0" parTransId="{57C7FDD3-9804-4D95-A661-AE4302A5544E}" sibTransId="{5FFA2E50-5409-4C1F-AE74-99C3D2ABEB55}"/>
    <dgm:cxn modelId="{452F19CF-AFD6-43FE-8258-62DBFA607077}" srcId="{BC0E4BCC-ABD8-4776-BBE4-DFADACBBDB6E}" destId="{705AE252-7F06-4FAC-9F7D-42A6B8DC57B6}" srcOrd="0" destOrd="0" parTransId="{51B2EAEA-0ED6-4E24-921A-B835C7C38D0A}" sibTransId="{A0A3ECAD-5690-425E-A6EE-258B411B0C27}"/>
    <dgm:cxn modelId="{4CE0B6CF-8781-4E7A-8A6F-EDB2F5D6F007}" type="presOf" srcId="{BBA50672-A7C8-4913-A1B1-663C730B6E96}" destId="{A2171AAA-B5F4-4905-8736-0D07EE4D96E2}" srcOrd="0" destOrd="0" presId="urn:microsoft.com/office/officeart/2008/layout/SquareAccentList"/>
    <dgm:cxn modelId="{6A310EDC-227D-436C-91CE-55E6D8CD6603}" srcId="{705AE252-7F06-4FAC-9F7D-42A6B8DC57B6}" destId="{364F7FE7-7324-4DA3-8462-E0158F35A7A0}" srcOrd="0" destOrd="0" parTransId="{28ADB195-887F-4E97-A9BB-3452FD08FE71}" sibTransId="{3B0372C4-E763-49BE-85BE-AD79EEBBFDCC}"/>
    <dgm:cxn modelId="{017100F1-E547-4F88-B08A-8BA0166B4188}" srcId="{705AE252-7F06-4FAC-9F7D-42A6B8DC57B6}" destId="{4EBFF799-D351-422A-BD67-CC4CA3FE14A5}" srcOrd="1" destOrd="0" parTransId="{E77AFF9F-013B-48B1-8D62-5B8D620F70CE}" sibTransId="{BFA2FB07-F614-4A4E-A5C7-24F04150BDB8}"/>
    <dgm:cxn modelId="{C1DE45F3-A77C-465F-B4CC-5BA9EBBEB022}" type="presOf" srcId="{4EBFF799-D351-422A-BD67-CC4CA3FE14A5}" destId="{68CC0E74-A3BF-49F9-95A0-D513D5A69E81}" srcOrd="0" destOrd="0" presId="urn:microsoft.com/office/officeart/2008/layout/SquareAccentList"/>
    <dgm:cxn modelId="{1DEA5271-D962-458A-B770-411B11EE134E}" type="presParOf" srcId="{04E6B893-AD78-4583-A0E6-5AF8B4B7C65A}" destId="{D1DE018F-3BC4-4815-A277-CA8C22D26A04}" srcOrd="0" destOrd="0" presId="urn:microsoft.com/office/officeart/2008/layout/SquareAccentList"/>
    <dgm:cxn modelId="{CF0215AC-A0E1-462F-8E87-12BBC1975713}" type="presParOf" srcId="{D1DE018F-3BC4-4815-A277-CA8C22D26A04}" destId="{0C08EF03-A3D9-4C00-A78D-231990C4560E}" srcOrd="0" destOrd="0" presId="urn:microsoft.com/office/officeart/2008/layout/SquareAccentList"/>
    <dgm:cxn modelId="{B6DBA990-82D8-4444-9927-2BB08DDF9B5E}" type="presParOf" srcId="{0C08EF03-A3D9-4C00-A78D-231990C4560E}" destId="{A448BE01-AFB4-4A2C-BBDA-2DBDA31C4F29}" srcOrd="0" destOrd="0" presId="urn:microsoft.com/office/officeart/2008/layout/SquareAccentList"/>
    <dgm:cxn modelId="{690B4FF4-22AE-4E91-8563-6D983D22B03F}" type="presParOf" srcId="{0C08EF03-A3D9-4C00-A78D-231990C4560E}" destId="{6AB22C13-41EB-47FD-A22F-4756362A3DDB}" srcOrd="1" destOrd="0" presId="urn:microsoft.com/office/officeart/2008/layout/SquareAccentList"/>
    <dgm:cxn modelId="{95647E25-1656-40E2-B27A-5B8256BC3F60}" type="presParOf" srcId="{0C08EF03-A3D9-4C00-A78D-231990C4560E}" destId="{230CAEB0-259A-467D-A3D2-98096DE927C5}" srcOrd="2" destOrd="0" presId="urn:microsoft.com/office/officeart/2008/layout/SquareAccentList"/>
    <dgm:cxn modelId="{38BDDE4A-EF63-4667-96E7-89430CA84B2E}" type="presParOf" srcId="{D1DE018F-3BC4-4815-A277-CA8C22D26A04}" destId="{0947B532-46CC-4E61-95E3-E52A240109BF}" srcOrd="1" destOrd="0" presId="urn:microsoft.com/office/officeart/2008/layout/SquareAccentList"/>
    <dgm:cxn modelId="{4D9A103C-4CF9-400C-BFC3-A48F3B956CCE}" type="presParOf" srcId="{0947B532-46CC-4E61-95E3-E52A240109BF}" destId="{97AB1DD3-7A8F-4D81-BF38-D86DF19AA8C8}" srcOrd="0" destOrd="0" presId="urn:microsoft.com/office/officeart/2008/layout/SquareAccentList"/>
    <dgm:cxn modelId="{68FE462D-D2B9-4A91-BDFA-49026B40B74A}" type="presParOf" srcId="{97AB1DD3-7A8F-4D81-BF38-D86DF19AA8C8}" destId="{989D543C-5A5F-4282-87A9-C5CF0A8724EE}" srcOrd="0" destOrd="0" presId="urn:microsoft.com/office/officeart/2008/layout/SquareAccentList"/>
    <dgm:cxn modelId="{A63C880E-6C15-4272-93C9-BD7F691B7CE9}" type="presParOf" srcId="{97AB1DD3-7A8F-4D81-BF38-D86DF19AA8C8}" destId="{C6A71808-D452-4EBD-9053-23032B2AEDA4}" srcOrd="1" destOrd="0" presId="urn:microsoft.com/office/officeart/2008/layout/SquareAccentList"/>
    <dgm:cxn modelId="{E8370F66-84FA-4EF5-B341-130A5FAC5989}" type="presParOf" srcId="{0947B532-46CC-4E61-95E3-E52A240109BF}" destId="{4023C5BE-2E7D-4641-B958-B0A13CC99F20}" srcOrd="1" destOrd="0" presId="urn:microsoft.com/office/officeart/2008/layout/SquareAccentList"/>
    <dgm:cxn modelId="{C277E27C-D324-470D-805A-AADE510A1F2A}" type="presParOf" srcId="{4023C5BE-2E7D-4641-B958-B0A13CC99F20}" destId="{28C2F617-0276-4B16-BD60-EAF97031B33A}" srcOrd="0" destOrd="0" presId="urn:microsoft.com/office/officeart/2008/layout/SquareAccentList"/>
    <dgm:cxn modelId="{AE955C6C-17C1-4E90-9B5B-4E5181BAE8F9}" type="presParOf" srcId="{4023C5BE-2E7D-4641-B958-B0A13CC99F20}" destId="{68CC0E74-A3BF-49F9-95A0-D513D5A69E81}" srcOrd="1" destOrd="0" presId="urn:microsoft.com/office/officeart/2008/layout/SquareAccentList"/>
    <dgm:cxn modelId="{FA461A96-E4B5-45FA-B3EA-6557C74AAFAA}" type="presParOf" srcId="{0947B532-46CC-4E61-95E3-E52A240109BF}" destId="{0D72207A-026A-465E-89DA-E9939E09E111}" srcOrd="2" destOrd="0" presId="urn:microsoft.com/office/officeart/2008/layout/SquareAccentList"/>
    <dgm:cxn modelId="{547E7F75-5078-49D7-B790-FC8EB90842A0}" type="presParOf" srcId="{0D72207A-026A-465E-89DA-E9939E09E111}" destId="{AFB73E22-7A3E-488C-A8A6-827BAC045D03}" srcOrd="0" destOrd="0" presId="urn:microsoft.com/office/officeart/2008/layout/SquareAccentList"/>
    <dgm:cxn modelId="{94D0718D-E80D-4F01-BAF9-CEE898DD92DE}" type="presParOf" srcId="{0D72207A-026A-465E-89DA-E9939E09E111}" destId="{1C26B007-0F3D-4194-A7C5-1A1D2691614C}" srcOrd="1" destOrd="0" presId="urn:microsoft.com/office/officeart/2008/layout/SquareAccentList"/>
    <dgm:cxn modelId="{D27ED33F-7F79-4809-91D2-BFF366F22493}" type="presParOf" srcId="{0947B532-46CC-4E61-95E3-E52A240109BF}" destId="{2A8E5A3F-95C7-475E-B013-774B60201CE2}" srcOrd="3" destOrd="0" presId="urn:microsoft.com/office/officeart/2008/layout/SquareAccentList"/>
    <dgm:cxn modelId="{622FD99C-5794-4889-85E1-358520D57178}" type="presParOf" srcId="{2A8E5A3F-95C7-475E-B013-774B60201CE2}" destId="{01CE3AB1-1D16-4AC0-AEE5-ABF7E7A1D344}" srcOrd="0" destOrd="0" presId="urn:microsoft.com/office/officeart/2008/layout/SquareAccentList"/>
    <dgm:cxn modelId="{D9641DFD-952D-4FDB-9E0B-1ECB190FACE1}" type="presParOf" srcId="{2A8E5A3F-95C7-475E-B013-774B60201CE2}" destId="{BD966570-D647-4F83-BE54-54F03E0E9F11}" srcOrd="1" destOrd="0" presId="urn:microsoft.com/office/officeart/2008/layout/SquareAccentList"/>
    <dgm:cxn modelId="{125E8DFB-D73F-4B5D-AE22-5A3B8DEA822D}" type="presParOf" srcId="{0947B532-46CC-4E61-95E3-E52A240109BF}" destId="{756D594B-2209-464D-B7EF-543A583DE894}" srcOrd="4" destOrd="0" presId="urn:microsoft.com/office/officeart/2008/layout/SquareAccentList"/>
    <dgm:cxn modelId="{B1E4E032-D596-42CA-A7E5-8D566982B350}" type="presParOf" srcId="{756D594B-2209-464D-B7EF-543A583DE894}" destId="{C604ABA4-B83C-47B0-B713-03480EAD0217}" srcOrd="0" destOrd="0" presId="urn:microsoft.com/office/officeart/2008/layout/SquareAccentList"/>
    <dgm:cxn modelId="{2DA60172-5721-4F7E-8796-2BE05E10320F}" type="presParOf" srcId="{756D594B-2209-464D-B7EF-543A583DE894}" destId="{0DD3B420-A923-4FB1-B474-BC643FCD542E}" srcOrd="1" destOrd="0" presId="urn:microsoft.com/office/officeart/2008/layout/SquareAccentList"/>
    <dgm:cxn modelId="{6C776BF4-B452-4F14-AD26-EA04BFD4D799}" type="presParOf" srcId="{04E6B893-AD78-4583-A0E6-5AF8B4B7C65A}" destId="{477BDC52-08A5-49CE-B3DC-50B6AA7EADEA}" srcOrd="1" destOrd="0" presId="urn:microsoft.com/office/officeart/2008/layout/SquareAccentList"/>
    <dgm:cxn modelId="{CD64AD0E-DC93-4E3E-B7F1-38535743792D}" type="presParOf" srcId="{477BDC52-08A5-49CE-B3DC-50B6AA7EADEA}" destId="{395C8775-A368-4962-81ED-214B455340D6}" srcOrd="0" destOrd="0" presId="urn:microsoft.com/office/officeart/2008/layout/SquareAccentList"/>
    <dgm:cxn modelId="{17EABD72-BA84-46AA-9A4B-F6CFE8773801}" type="presParOf" srcId="{395C8775-A368-4962-81ED-214B455340D6}" destId="{2FE9159C-341E-4195-8592-CFF35CCBB656}" srcOrd="0" destOrd="0" presId="urn:microsoft.com/office/officeart/2008/layout/SquareAccentList"/>
    <dgm:cxn modelId="{0B74644C-0848-4F8F-A773-01ED77520CC0}" type="presParOf" srcId="{395C8775-A368-4962-81ED-214B455340D6}" destId="{829BC00C-0449-48F1-81AD-33A0742D2B10}" srcOrd="1" destOrd="0" presId="urn:microsoft.com/office/officeart/2008/layout/SquareAccentList"/>
    <dgm:cxn modelId="{9D7C3FE2-D4EE-4CD8-A79B-1C890DC446E5}" type="presParOf" srcId="{395C8775-A368-4962-81ED-214B455340D6}" destId="{F724A63E-B110-4E56-89A2-97CA5844A1DE}" srcOrd="2" destOrd="0" presId="urn:microsoft.com/office/officeart/2008/layout/SquareAccentList"/>
    <dgm:cxn modelId="{DE7796B7-207B-4CE5-97F5-A4199245F9A6}" type="presParOf" srcId="{477BDC52-08A5-49CE-B3DC-50B6AA7EADEA}" destId="{74464182-B19D-460B-A663-5600F3A2DE78}" srcOrd="1" destOrd="0" presId="urn:microsoft.com/office/officeart/2008/layout/SquareAccentList"/>
    <dgm:cxn modelId="{D7FC586E-07FE-44F2-8402-C34F01C6DD84}" type="presParOf" srcId="{74464182-B19D-460B-A663-5600F3A2DE78}" destId="{C2D300FB-DB54-400F-B984-D68ACD3EA26A}" srcOrd="0" destOrd="0" presId="urn:microsoft.com/office/officeart/2008/layout/SquareAccentList"/>
    <dgm:cxn modelId="{1965E27A-AFE8-4358-A34B-90F6C9A1C4DE}" type="presParOf" srcId="{C2D300FB-DB54-400F-B984-D68ACD3EA26A}" destId="{EDBAC820-A357-40C0-9E6A-2AD33F117332}" srcOrd="0" destOrd="0" presId="urn:microsoft.com/office/officeart/2008/layout/SquareAccentList"/>
    <dgm:cxn modelId="{D3E547DD-3FCE-4DBE-8887-4EC45907299F}" type="presParOf" srcId="{C2D300FB-DB54-400F-B984-D68ACD3EA26A}" destId="{0F71DF38-DB7F-4BBE-9C5C-6FA078A81FFF}" srcOrd="1" destOrd="0" presId="urn:microsoft.com/office/officeart/2008/layout/SquareAccentList"/>
    <dgm:cxn modelId="{D014CC69-6731-432D-8D7C-D6F4B4E04079}" type="presParOf" srcId="{74464182-B19D-460B-A663-5600F3A2DE78}" destId="{2F8B64C8-F972-4FF9-AE57-C5B50257AB80}" srcOrd="1" destOrd="0" presId="urn:microsoft.com/office/officeart/2008/layout/SquareAccentList"/>
    <dgm:cxn modelId="{22BBC920-077F-4041-BDFC-E0F985BC224D}" type="presParOf" srcId="{2F8B64C8-F972-4FF9-AE57-C5B50257AB80}" destId="{F79428CE-B7C9-4A47-8ED6-492E716B667D}" srcOrd="0" destOrd="0" presId="urn:microsoft.com/office/officeart/2008/layout/SquareAccentList"/>
    <dgm:cxn modelId="{C73119A8-6DC9-4B65-AD11-7359856A26AA}" type="presParOf" srcId="{2F8B64C8-F972-4FF9-AE57-C5B50257AB80}" destId="{A2171AAA-B5F4-4905-8736-0D07EE4D96E2}" srcOrd="1" destOrd="0" presId="urn:microsoft.com/office/officeart/2008/layout/SquareAccentList"/>
    <dgm:cxn modelId="{BC200CEC-A173-4F7B-B3DF-C287AE943E4E}" type="presParOf" srcId="{74464182-B19D-460B-A663-5600F3A2DE78}" destId="{3363A433-A2A9-442A-AE34-3D3E4BDF6F12}" srcOrd="2" destOrd="0" presId="urn:microsoft.com/office/officeart/2008/layout/SquareAccentList"/>
    <dgm:cxn modelId="{667B7433-7A1E-467D-8933-54265014B0AA}" type="presParOf" srcId="{3363A433-A2A9-442A-AE34-3D3E4BDF6F12}" destId="{B8921218-5D95-49A7-BC5C-197B2D88EC1A}" srcOrd="0" destOrd="0" presId="urn:microsoft.com/office/officeart/2008/layout/SquareAccentList"/>
    <dgm:cxn modelId="{F277832B-3848-46E7-9F33-6D49B4F83EEB}" type="presParOf" srcId="{3363A433-A2A9-442A-AE34-3D3E4BDF6F12}" destId="{DDBEB987-800D-48F3-BC72-020289AB2A12}" srcOrd="1" destOrd="0" presId="urn:microsoft.com/office/officeart/2008/layout/Square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C0E4BCC-ABD8-4776-BBE4-DFADACBBDB6E}" type="doc">
      <dgm:prSet loTypeId="urn:microsoft.com/office/officeart/2008/layout/SquareAccentList" loCatId="list" qsTypeId="urn:microsoft.com/office/officeart/2005/8/quickstyle/simple1" qsCatId="simple" csTypeId="urn:microsoft.com/office/officeart/2005/8/colors/accent1_2" csCatId="accent1" phldr="1"/>
      <dgm:spPr/>
      <dgm:t>
        <a:bodyPr/>
        <a:lstStyle/>
        <a:p>
          <a:endParaRPr lang="en-US"/>
        </a:p>
      </dgm:t>
    </dgm:pt>
    <dgm:pt modelId="{705AE252-7F06-4FAC-9F7D-42A6B8DC57B6}">
      <dgm:prSet phldrT="[Text]" custT="1"/>
      <dgm:spPr/>
      <dgm:t>
        <a:bodyPr/>
        <a:lstStyle/>
        <a:p>
          <a:r>
            <a:rPr lang="en-US" sz="4000" dirty="0"/>
            <a:t>Testing &amp; Performance</a:t>
          </a:r>
        </a:p>
      </dgm:t>
    </dgm:pt>
    <dgm:pt modelId="{51B2EAEA-0ED6-4E24-921A-B835C7C38D0A}" type="parTrans" cxnId="{452F19CF-AFD6-43FE-8258-62DBFA607077}">
      <dgm:prSet/>
      <dgm:spPr/>
      <dgm:t>
        <a:bodyPr/>
        <a:lstStyle/>
        <a:p>
          <a:endParaRPr lang="en-US"/>
        </a:p>
      </dgm:t>
    </dgm:pt>
    <dgm:pt modelId="{A0A3ECAD-5690-425E-A6EE-258B411B0C27}" type="sibTrans" cxnId="{452F19CF-AFD6-43FE-8258-62DBFA607077}">
      <dgm:prSet/>
      <dgm:spPr/>
      <dgm:t>
        <a:bodyPr/>
        <a:lstStyle/>
        <a:p>
          <a:endParaRPr lang="en-US"/>
        </a:p>
      </dgm:t>
    </dgm:pt>
    <dgm:pt modelId="{364F7FE7-7324-4DA3-8462-E0158F35A7A0}">
      <dgm:prSet phldrT="[Text]"/>
      <dgm:spPr/>
      <dgm:t>
        <a:bodyPr/>
        <a:lstStyle/>
        <a:p>
          <a:r>
            <a:rPr lang="en-US" dirty="0"/>
            <a:t>Set and test all interactions</a:t>
          </a:r>
        </a:p>
      </dgm:t>
    </dgm:pt>
    <dgm:pt modelId="{28ADB195-887F-4E97-A9BB-3452FD08FE71}" type="parTrans" cxnId="{6A310EDC-227D-436C-91CE-55E6D8CD6603}">
      <dgm:prSet/>
      <dgm:spPr/>
      <dgm:t>
        <a:bodyPr/>
        <a:lstStyle/>
        <a:p>
          <a:endParaRPr lang="en-US"/>
        </a:p>
      </dgm:t>
    </dgm:pt>
    <dgm:pt modelId="{3B0372C4-E763-49BE-85BE-AD79EEBBFDCC}" type="sibTrans" cxnId="{6A310EDC-227D-436C-91CE-55E6D8CD6603}">
      <dgm:prSet/>
      <dgm:spPr/>
      <dgm:t>
        <a:bodyPr/>
        <a:lstStyle/>
        <a:p>
          <a:endParaRPr lang="en-US"/>
        </a:p>
      </dgm:t>
    </dgm:pt>
    <dgm:pt modelId="{4EBFF799-D351-422A-BD67-CC4CA3FE14A5}">
      <dgm:prSet phldrT="[Text]"/>
      <dgm:spPr/>
      <dgm:t>
        <a:bodyPr/>
        <a:lstStyle/>
        <a:p>
          <a:r>
            <a:rPr lang="en-US" dirty="0"/>
            <a:t>Test the report with a variety of filter combinations.</a:t>
          </a:r>
        </a:p>
      </dgm:t>
    </dgm:pt>
    <dgm:pt modelId="{E77AFF9F-013B-48B1-8D62-5B8D620F70CE}" type="parTrans" cxnId="{017100F1-E547-4F88-B08A-8BA0166B4188}">
      <dgm:prSet/>
      <dgm:spPr/>
      <dgm:t>
        <a:bodyPr/>
        <a:lstStyle/>
        <a:p>
          <a:endParaRPr lang="en-US"/>
        </a:p>
      </dgm:t>
    </dgm:pt>
    <dgm:pt modelId="{BFA2FB07-F614-4A4E-A5C7-24F04150BDB8}" type="sibTrans" cxnId="{017100F1-E547-4F88-B08A-8BA0166B4188}">
      <dgm:prSet/>
      <dgm:spPr/>
      <dgm:t>
        <a:bodyPr/>
        <a:lstStyle/>
        <a:p>
          <a:endParaRPr lang="en-US"/>
        </a:p>
      </dgm:t>
    </dgm:pt>
    <dgm:pt modelId="{AC0FA6D6-16A3-4ABA-B28E-4D82244710BF}">
      <dgm:prSet phldrT="[Text]"/>
      <dgm:spPr/>
      <dgm:t>
        <a:bodyPr/>
        <a:lstStyle/>
        <a:p>
          <a:r>
            <a:rPr lang="en-US" dirty="0"/>
            <a:t>Eliminate unnecessary visuals </a:t>
          </a:r>
        </a:p>
      </dgm:t>
    </dgm:pt>
    <dgm:pt modelId="{152BF67E-3503-4C4E-AC0F-DB21A42BD5C6}" type="parTrans" cxnId="{DA89804A-FE00-47CE-98D0-C2136AC13B04}">
      <dgm:prSet/>
      <dgm:spPr/>
      <dgm:t>
        <a:bodyPr/>
        <a:lstStyle/>
        <a:p>
          <a:endParaRPr lang="en-US"/>
        </a:p>
      </dgm:t>
    </dgm:pt>
    <dgm:pt modelId="{D835AC60-64FB-4DE3-BF1B-107A8CF1BE53}" type="sibTrans" cxnId="{DA89804A-FE00-47CE-98D0-C2136AC13B04}">
      <dgm:prSet/>
      <dgm:spPr/>
      <dgm:t>
        <a:bodyPr/>
        <a:lstStyle/>
        <a:p>
          <a:endParaRPr lang="en-US"/>
        </a:p>
      </dgm:t>
    </dgm:pt>
    <dgm:pt modelId="{7EDFFF6E-1BF3-4703-BD0D-996F9D013AE4}">
      <dgm:prSet phldrT="[Text]" custT="1"/>
      <dgm:spPr/>
      <dgm:t>
        <a:bodyPr/>
        <a:lstStyle/>
        <a:p>
          <a:r>
            <a:rPr lang="en-US" sz="4000" dirty="0"/>
            <a:t>User Experience</a:t>
          </a:r>
        </a:p>
      </dgm:t>
    </dgm:pt>
    <dgm:pt modelId="{4D79E889-234C-4E47-A158-BACA37A3B61D}" type="parTrans" cxnId="{FFECBCB2-4E4C-4E92-96E8-44854971C3A0}">
      <dgm:prSet/>
      <dgm:spPr/>
      <dgm:t>
        <a:bodyPr/>
        <a:lstStyle/>
        <a:p>
          <a:endParaRPr lang="en-US"/>
        </a:p>
      </dgm:t>
    </dgm:pt>
    <dgm:pt modelId="{D1A78AEB-CDD4-4F21-AB7B-D8D486F90F34}" type="sibTrans" cxnId="{FFECBCB2-4E4C-4E92-96E8-44854971C3A0}">
      <dgm:prSet/>
      <dgm:spPr/>
      <dgm:t>
        <a:bodyPr/>
        <a:lstStyle/>
        <a:p>
          <a:endParaRPr lang="en-US"/>
        </a:p>
      </dgm:t>
    </dgm:pt>
    <dgm:pt modelId="{C5ACD442-19E3-4B7C-B687-DC50D9491C17}">
      <dgm:prSet phldrT="[Text]"/>
      <dgm:spPr/>
      <dgm:t>
        <a:bodyPr/>
        <a:lstStyle/>
        <a:p>
          <a:r>
            <a:rPr lang="en-US" dirty="0"/>
            <a:t>Add links for users to report issues and submit requests/ideas</a:t>
          </a:r>
        </a:p>
      </dgm:t>
    </dgm:pt>
    <dgm:pt modelId="{89037543-E3A7-4FEB-AB1E-9BFAA5A00C9D}" type="parTrans" cxnId="{044272AB-8BC2-4A9B-854C-8916BCC6E236}">
      <dgm:prSet/>
      <dgm:spPr/>
      <dgm:t>
        <a:bodyPr/>
        <a:lstStyle/>
        <a:p>
          <a:endParaRPr lang="en-US"/>
        </a:p>
      </dgm:t>
    </dgm:pt>
    <dgm:pt modelId="{E0E05B90-4652-4162-A25F-7EC5B4442A95}" type="sibTrans" cxnId="{044272AB-8BC2-4A9B-854C-8916BCC6E236}">
      <dgm:prSet/>
      <dgm:spPr/>
      <dgm:t>
        <a:bodyPr/>
        <a:lstStyle/>
        <a:p>
          <a:endParaRPr lang="en-US"/>
        </a:p>
      </dgm:t>
    </dgm:pt>
    <dgm:pt modelId="{BBA50672-A7C8-4913-A1B1-663C730B6E96}">
      <dgm:prSet phldrT="[Text]"/>
      <dgm:spPr/>
      <dgm:t>
        <a:bodyPr/>
        <a:lstStyle/>
        <a:p>
          <a:r>
            <a:rPr lang="en-US" dirty="0"/>
            <a:t>Synchronize slicers where necessary</a:t>
          </a:r>
        </a:p>
      </dgm:t>
    </dgm:pt>
    <dgm:pt modelId="{2EC6B185-5D2C-48B2-98CA-F86F2A734C26}" type="parTrans" cxnId="{3A457AB4-7439-4963-A1D5-6D0B3EC337A2}">
      <dgm:prSet/>
      <dgm:spPr/>
      <dgm:t>
        <a:bodyPr/>
        <a:lstStyle/>
        <a:p>
          <a:endParaRPr lang="en-US"/>
        </a:p>
      </dgm:t>
    </dgm:pt>
    <dgm:pt modelId="{2F140529-A3E5-4779-9AAE-6E5CB79F0B2F}" type="sibTrans" cxnId="{3A457AB4-7439-4963-A1D5-6D0B3EC337A2}">
      <dgm:prSet/>
      <dgm:spPr/>
      <dgm:t>
        <a:bodyPr/>
        <a:lstStyle/>
        <a:p>
          <a:endParaRPr lang="en-US"/>
        </a:p>
      </dgm:t>
    </dgm:pt>
    <dgm:pt modelId="{8C0F1CBA-F58C-45F0-A994-E6FC05E3D54A}">
      <dgm:prSet phldrT="[Text]"/>
      <dgm:spPr/>
      <dgm:t>
        <a:bodyPr/>
        <a:lstStyle/>
        <a:p>
          <a:r>
            <a:rPr lang="en-US" dirty="0"/>
            <a:t>Set interactions between visuals</a:t>
          </a:r>
        </a:p>
      </dgm:t>
    </dgm:pt>
    <dgm:pt modelId="{57C7FDD3-9804-4D95-A661-AE4302A5544E}" type="parTrans" cxnId="{3A6D1AC7-4706-429C-8854-1C7EBD733319}">
      <dgm:prSet/>
      <dgm:spPr/>
      <dgm:t>
        <a:bodyPr/>
        <a:lstStyle/>
        <a:p>
          <a:endParaRPr lang="en-US"/>
        </a:p>
      </dgm:t>
    </dgm:pt>
    <dgm:pt modelId="{5FFA2E50-5409-4C1F-AE74-99C3D2ABEB55}" type="sibTrans" cxnId="{3A6D1AC7-4706-429C-8854-1C7EBD733319}">
      <dgm:prSet/>
      <dgm:spPr/>
      <dgm:t>
        <a:bodyPr/>
        <a:lstStyle/>
        <a:p>
          <a:endParaRPr lang="en-US"/>
        </a:p>
      </dgm:t>
    </dgm:pt>
    <dgm:pt modelId="{AB603B30-3535-4723-B3F0-5983598E01F6}">
      <dgm:prSet phldrT="[Text]"/>
      <dgm:spPr/>
      <dgm:t>
        <a:bodyPr/>
        <a:lstStyle/>
        <a:p>
          <a:r>
            <a:rPr lang="en-US" dirty="0"/>
            <a:t>Document testing cases, queries , methods and results</a:t>
          </a:r>
        </a:p>
      </dgm:t>
    </dgm:pt>
    <dgm:pt modelId="{DF9219B5-25FB-432B-88E4-664E811608A9}" type="parTrans" cxnId="{8E3F592D-C94B-4E26-95D5-CAB89692172F}">
      <dgm:prSet/>
      <dgm:spPr/>
      <dgm:t>
        <a:bodyPr/>
        <a:lstStyle/>
        <a:p>
          <a:endParaRPr lang="en-US"/>
        </a:p>
      </dgm:t>
    </dgm:pt>
    <dgm:pt modelId="{8DD12F7B-197C-4AD9-B582-12B7B202F231}" type="sibTrans" cxnId="{8E3F592D-C94B-4E26-95D5-CAB89692172F}">
      <dgm:prSet/>
      <dgm:spPr/>
      <dgm:t>
        <a:bodyPr/>
        <a:lstStyle/>
        <a:p>
          <a:endParaRPr lang="en-US"/>
        </a:p>
      </dgm:t>
    </dgm:pt>
    <dgm:pt modelId="{6A55087E-F48B-48AF-AD34-667B40525FA6}">
      <dgm:prSet phldrT="[Text]"/>
      <dgm:spPr/>
      <dgm:t>
        <a:bodyPr/>
        <a:lstStyle/>
        <a:p>
          <a:r>
            <a:rPr lang="en-US" dirty="0"/>
            <a:t>Test report performance with performance analyzer</a:t>
          </a:r>
        </a:p>
      </dgm:t>
    </dgm:pt>
    <dgm:pt modelId="{262EEEB6-BEAE-48EB-9267-F21F8BDC592B}" type="parTrans" cxnId="{47F74353-3ED6-4477-BA08-632E04DD4317}">
      <dgm:prSet/>
      <dgm:spPr/>
      <dgm:t>
        <a:bodyPr/>
        <a:lstStyle/>
        <a:p>
          <a:endParaRPr lang="en-US"/>
        </a:p>
      </dgm:t>
    </dgm:pt>
    <dgm:pt modelId="{D3FA50D1-591E-421A-85C1-1151DCE33E8A}" type="sibTrans" cxnId="{47F74353-3ED6-4477-BA08-632E04DD4317}">
      <dgm:prSet/>
      <dgm:spPr/>
      <dgm:t>
        <a:bodyPr/>
        <a:lstStyle/>
        <a:p>
          <a:endParaRPr lang="en-US"/>
        </a:p>
      </dgm:t>
    </dgm:pt>
    <dgm:pt modelId="{04E6B893-AD78-4583-A0E6-5AF8B4B7C65A}" type="pres">
      <dgm:prSet presAssocID="{BC0E4BCC-ABD8-4776-BBE4-DFADACBBDB6E}" presName="layout" presStyleCnt="0">
        <dgm:presLayoutVars>
          <dgm:chMax/>
          <dgm:chPref/>
          <dgm:dir/>
          <dgm:resizeHandles/>
        </dgm:presLayoutVars>
      </dgm:prSet>
      <dgm:spPr/>
    </dgm:pt>
    <dgm:pt modelId="{D1DE018F-3BC4-4815-A277-CA8C22D26A04}" type="pres">
      <dgm:prSet presAssocID="{705AE252-7F06-4FAC-9F7D-42A6B8DC57B6}" presName="root" presStyleCnt="0">
        <dgm:presLayoutVars>
          <dgm:chMax/>
          <dgm:chPref/>
        </dgm:presLayoutVars>
      </dgm:prSet>
      <dgm:spPr/>
    </dgm:pt>
    <dgm:pt modelId="{0C08EF03-A3D9-4C00-A78D-231990C4560E}" type="pres">
      <dgm:prSet presAssocID="{705AE252-7F06-4FAC-9F7D-42A6B8DC57B6}" presName="rootComposite" presStyleCnt="0">
        <dgm:presLayoutVars/>
      </dgm:prSet>
      <dgm:spPr/>
    </dgm:pt>
    <dgm:pt modelId="{A448BE01-AFB4-4A2C-BBDA-2DBDA31C4F29}" type="pres">
      <dgm:prSet presAssocID="{705AE252-7F06-4FAC-9F7D-42A6B8DC57B6}" presName="ParentAccent" presStyleLbl="alignNode1" presStyleIdx="0" presStyleCnt="2" custScaleY="78613"/>
      <dgm:spPr/>
    </dgm:pt>
    <dgm:pt modelId="{6AB22C13-41EB-47FD-A22F-4756362A3DDB}" type="pres">
      <dgm:prSet presAssocID="{705AE252-7F06-4FAC-9F7D-42A6B8DC57B6}" presName="ParentSmallAccent" presStyleLbl="fgAcc1" presStyleIdx="0" presStyleCnt="2" custLinFactNeighborY="-13320"/>
      <dgm:spPr/>
    </dgm:pt>
    <dgm:pt modelId="{230CAEB0-259A-467D-A3D2-98096DE927C5}" type="pres">
      <dgm:prSet presAssocID="{705AE252-7F06-4FAC-9F7D-42A6B8DC57B6}" presName="Parent" presStyleLbl="revTx" presStyleIdx="0" presStyleCnt="10" custScaleX="120035">
        <dgm:presLayoutVars>
          <dgm:chMax/>
          <dgm:chPref val="4"/>
          <dgm:bulletEnabled val="1"/>
        </dgm:presLayoutVars>
      </dgm:prSet>
      <dgm:spPr/>
    </dgm:pt>
    <dgm:pt modelId="{0947B532-46CC-4E61-95E3-E52A240109BF}" type="pres">
      <dgm:prSet presAssocID="{705AE252-7F06-4FAC-9F7D-42A6B8DC57B6}" presName="childShape" presStyleCnt="0">
        <dgm:presLayoutVars>
          <dgm:chMax val="0"/>
          <dgm:chPref val="0"/>
        </dgm:presLayoutVars>
      </dgm:prSet>
      <dgm:spPr/>
    </dgm:pt>
    <dgm:pt modelId="{97AB1DD3-7A8F-4D81-BF38-D86DF19AA8C8}" type="pres">
      <dgm:prSet presAssocID="{364F7FE7-7324-4DA3-8462-E0158F35A7A0}" presName="childComposite" presStyleCnt="0">
        <dgm:presLayoutVars>
          <dgm:chMax val="0"/>
          <dgm:chPref val="0"/>
        </dgm:presLayoutVars>
      </dgm:prSet>
      <dgm:spPr/>
    </dgm:pt>
    <dgm:pt modelId="{989D543C-5A5F-4282-87A9-C5CF0A8724EE}" type="pres">
      <dgm:prSet presAssocID="{364F7FE7-7324-4DA3-8462-E0158F35A7A0}" presName="ChildAccent" presStyleLbl="solidFgAcc1" presStyleIdx="0" presStyleCnt="8"/>
      <dgm:spPr/>
    </dgm:pt>
    <dgm:pt modelId="{C6A71808-D452-4EBD-9053-23032B2AEDA4}" type="pres">
      <dgm:prSet presAssocID="{364F7FE7-7324-4DA3-8462-E0158F35A7A0}" presName="Child" presStyleLbl="revTx" presStyleIdx="1" presStyleCnt="10">
        <dgm:presLayoutVars>
          <dgm:chMax val="0"/>
          <dgm:chPref val="0"/>
          <dgm:bulletEnabled val="1"/>
        </dgm:presLayoutVars>
      </dgm:prSet>
      <dgm:spPr/>
    </dgm:pt>
    <dgm:pt modelId="{4023C5BE-2E7D-4641-B958-B0A13CC99F20}" type="pres">
      <dgm:prSet presAssocID="{4EBFF799-D351-422A-BD67-CC4CA3FE14A5}" presName="childComposite" presStyleCnt="0">
        <dgm:presLayoutVars>
          <dgm:chMax val="0"/>
          <dgm:chPref val="0"/>
        </dgm:presLayoutVars>
      </dgm:prSet>
      <dgm:spPr/>
    </dgm:pt>
    <dgm:pt modelId="{28C2F617-0276-4B16-BD60-EAF97031B33A}" type="pres">
      <dgm:prSet presAssocID="{4EBFF799-D351-422A-BD67-CC4CA3FE14A5}" presName="ChildAccent" presStyleLbl="solidFgAcc1" presStyleIdx="1" presStyleCnt="8"/>
      <dgm:spPr/>
    </dgm:pt>
    <dgm:pt modelId="{68CC0E74-A3BF-49F9-95A0-D513D5A69E81}" type="pres">
      <dgm:prSet presAssocID="{4EBFF799-D351-422A-BD67-CC4CA3FE14A5}" presName="Child" presStyleLbl="revTx" presStyleIdx="2" presStyleCnt="10">
        <dgm:presLayoutVars>
          <dgm:chMax val="0"/>
          <dgm:chPref val="0"/>
          <dgm:bulletEnabled val="1"/>
        </dgm:presLayoutVars>
      </dgm:prSet>
      <dgm:spPr/>
    </dgm:pt>
    <dgm:pt modelId="{0D72207A-026A-465E-89DA-E9939E09E111}" type="pres">
      <dgm:prSet presAssocID="{AC0FA6D6-16A3-4ABA-B28E-4D82244710BF}" presName="childComposite" presStyleCnt="0">
        <dgm:presLayoutVars>
          <dgm:chMax val="0"/>
          <dgm:chPref val="0"/>
        </dgm:presLayoutVars>
      </dgm:prSet>
      <dgm:spPr/>
    </dgm:pt>
    <dgm:pt modelId="{AFB73E22-7A3E-488C-A8A6-827BAC045D03}" type="pres">
      <dgm:prSet presAssocID="{AC0FA6D6-16A3-4ABA-B28E-4D82244710BF}" presName="ChildAccent" presStyleLbl="solidFgAcc1" presStyleIdx="2" presStyleCnt="8"/>
      <dgm:spPr/>
    </dgm:pt>
    <dgm:pt modelId="{1C26B007-0F3D-4194-A7C5-1A1D2691614C}" type="pres">
      <dgm:prSet presAssocID="{AC0FA6D6-16A3-4ABA-B28E-4D82244710BF}" presName="Child" presStyleLbl="revTx" presStyleIdx="3" presStyleCnt="10">
        <dgm:presLayoutVars>
          <dgm:chMax val="0"/>
          <dgm:chPref val="0"/>
          <dgm:bulletEnabled val="1"/>
        </dgm:presLayoutVars>
      </dgm:prSet>
      <dgm:spPr/>
    </dgm:pt>
    <dgm:pt modelId="{2A8E5A3F-95C7-475E-B013-774B60201CE2}" type="pres">
      <dgm:prSet presAssocID="{AB603B30-3535-4723-B3F0-5983598E01F6}" presName="childComposite" presStyleCnt="0">
        <dgm:presLayoutVars>
          <dgm:chMax val="0"/>
          <dgm:chPref val="0"/>
        </dgm:presLayoutVars>
      </dgm:prSet>
      <dgm:spPr/>
    </dgm:pt>
    <dgm:pt modelId="{01CE3AB1-1D16-4AC0-AEE5-ABF7E7A1D344}" type="pres">
      <dgm:prSet presAssocID="{AB603B30-3535-4723-B3F0-5983598E01F6}" presName="ChildAccent" presStyleLbl="solidFgAcc1" presStyleIdx="3" presStyleCnt="8"/>
      <dgm:spPr/>
    </dgm:pt>
    <dgm:pt modelId="{BD966570-D647-4F83-BE54-54F03E0E9F11}" type="pres">
      <dgm:prSet presAssocID="{AB603B30-3535-4723-B3F0-5983598E01F6}" presName="Child" presStyleLbl="revTx" presStyleIdx="4" presStyleCnt="10">
        <dgm:presLayoutVars>
          <dgm:chMax val="0"/>
          <dgm:chPref val="0"/>
          <dgm:bulletEnabled val="1"/>
        </dgm:presLayoutVars>
      </dgm:prSet>
      <dgm:spPr/>
    </dgm:pt>
    <dgm:pt modelId="{756D594B-2209-464D-B7EF-543A583DE894}" type="pres">
      <dgm:prSet presAssocID="{6A55087E-F48B-48AF-AD34-667B40525FA6}" presName="childComposite" presStyleCnt="0">
        <dgm:presLayoutVars>
          <dgm:chMax val="0"/>
          <dgm:chPref val="0"/>
        </dgm:presLayoutVars>
      </dgm:prSet>
      <dgm:spPr/>
    </dgm:pt>
    <dgm:pt modelId="{C604ABA4-B83C-47B0-B713-03480EAD0217}" type="pres">
      <dgm:prSet presAssocID="{6A55087E-F48B-48AF-AD34-667B40525FA6}" presName="ChildAccent" presStyleLbl="solidFgAcc1" presStyleIdx="4" presStyleCnt="8"/>
      <dgm:spPr/>
    </dgm:pt>
    <dgm:pt modelId="{0DD3B420-A923-4FB1-B474-BC643FCD542E}" type="pres">
      <dgm:prSet presAssocID="{6A55087E-F48B-48AF-AD34-667B40525FA6}" presName="Child" presStyleLbl="revTx" presStyleIdx="5" presStyleCnt="10">
        <dgm:presLayoutVars>
          <dgm:chMax val="0"/>
          <dgm:chPref val="0"/>
          <dgm:bulletEnabled val="1"/>
        </dgm:presLayoutVars>
      </dgm:prSet>
      <dgm:spPr/>
    </dgm:pt>
    <dgm:pt modelId="{477BDC52-08A5-49CE-B3DC-50B6AA7EADEA}" type="pres">
      <dgm:prSet presAssocID="{7EDFFF6E-1BF3-4703-BD0D-996F9D013AE4}" presName="root" presStyleCnt="0">
        <dgm:presLayoutVars>
          <dgm:chMax/>
          <dgm:chPref/>
        </dgm:presLayoutVars>
      </dgm:prSet>
      <dgm:spPr/>
    </dgm:pt>
    <dgm:pt modelId="{395C8775-A368-4962-81ED-214B455340D6}" type="pres">
      <dgm:prSet presAssocID="{7EDFFF6E-1BF3-4703-BD0D-996F9D013AE4}" presName="rootComposite" presStyleCnt="0">
        <dgm:presLayoutVars/>
      </dgm:prSet>
      <dgm:spPr/>
    </dgm:pt>
    <dgm:pt modelId="{2FE9159C-341E-4195-8592-CFF35CCBB656}" type="pres">
      <dgm:prSet presAssocID="{7EDFFF6E-1BF3-4703-BD0D-996F9D013AE4}" presName="ParentAccent" presStyleLbl="alignNode1" presStyleIdx="1" presStyleCnt="2" custScaleY="78613"/>
      <dgm:spPr>
        <a:solidFill>
          <a:schemeClr val="accent1">
            <a:lumMod val="20000"/>
            <a:lumOff val="80000"/>
          </a:schemeClr>
        </a:solidFill>
      </dgm:spPr>
    </dgm:pt>
    <dgm:pt modelId="{829BC00C-0449-48F1-81AD-33A0742D2B10}" type="pres">
      <dgm:prSet presAssocID="{7EDFFF6E-1BF3-4703-BD0D-996F9D013AE4}" presName="ParentSmallAccent" presStyleLbl="fgAcc1" presStyleIdx="1" presStyleCnt="2" custLinFactNeighborY="-13321"/>
      <dgm:spPr/>
    </dgm:pt>
    <dgm:pt modelId="{F724A63E-B110-4E56-89A2-97CA5844A1DE}" type="pres">
      <dgm:prSet presAssocID="{7EDFFF6E-1BF3-4703-BD0D-996F9D013AE4}" presName="Parent" presStyleLbl="revTx" presStyleIdx="6" presStyleCnt="10">
        <dgm:presLayoutVars>
          <dgm:chMax/>
          <dgm:chPref val="4"/>
          <dgm:bulletEnabled val="1"/>
        </dgm:presLayoutVars>
      </dgm:prSet>
      <dgm:spPr/>
    </dgm:pt>
    <dgm:pt modelId="{74464182-B19D-460B-A663-5600F3A2DE78}" type="pres">
      <dgm:prSet presAssocID="{7EDFFF6E-1BF3-4703-BD0D-996F9D013AE4}" presName="childShape" presStyleCnt="0">
        <dgm:presLayoutVars>
          <dgm:chMax val="0"/>
          <dgm:chPref val="0"/>
        </dgm:presLayoutVars>
      </dgm:prSet>
      <dgm:spPr/>
    </dgm:pt>
    <dgm:pt modelId="{C2D300FB-DB54-400F-B984-D68ACD3EA26A}" type="pres">
      <dgm:prSet presAssocID="{C5ACD442-19E3-4B7C-B687-DC50D9491C17}" presName="childComposite" presStyleCnt="0">
        <dgm:presLayoutVars>
          <dgm:chMax val="0"/>
          <dgm:chPref val="0"/>
        </dgm:presLayoutVars>
      </dgm:prSet>
      <dgm:spPr/>
    </dgm:pt>
    <dgm:pt modelId="{EDBAC820-A357-40C0-9E6A-2AD33F117332}" type="pres">
      <dgm:prSet presAssocID="{C5ACD442-19E3-4B7C-B687-DC50D9491C17}" presName="ChildAccent" presStyleLbl="solidFgAcc1" presStyleIdx="5" presStyleCnt="8"/>
      <dgm:spPr/>
    </dgm:pt>
    <dgm:pt modelId="{0F71DF38-DB7F-4BBE-9C5C-6FA078A81FFF}" type="pres">
      <dgm:prSet presAssocID="{C5ACD442-19E3-4B7C-B687-DC50D9491C17}" presName="Child" presStyleLbl="revTx" presStyleIdx="7" presStyleCnt="10">
        <dgm:presLayoutVars>
          <dgm:chMax val="0"/>
          <dgm:chPref val="0"/>
          <dgm:bulletEnabled val="1"/>
        </dgm:presLayoutVars>
      </dgm:prSet>
      <dgm:spPr/>
    </dgm:pt>
    <dgm:pt modelId="{2F8B64C8-F972-4FF9-AE57-C5B50257AB80}" type="pres">
      <dgm:prSet presAssocID="{BBA50672-A7C8-4913-A1B1-663C730B6E96}" presName="childComposite" presStyleCnt="0">
        <dgm:presLayoutVars>
          <dgm:chMax val="0"/>
          <dgm:chPref val="0"/>
        </dgm:presLayoutVars>
      </dgm:prSet>
      <dgm:spPr/>
    </dgm:pt>
    <dgm:pt modelId="{F79428CE-B7C9-4A47-8ED6-492E716B667D}" type="pres">
      <dgm:prSet presAssocID="{BBA50672-A7C8-4913-A1B1-663C730B6E96}" presName="ChildAccent" presStyleLbl="solidFgAcc1" presStyleIdx="6" presStyleCnt="8"/>
      <dgm:spPr/>
    </dgm:pt>
    <dgm:pt modelId="{A2171AAA-B5F4-4905-8736-0D07EE4D96E2}" type="pres">
      <dgm:prSet presAssocID="{BBA50672-A7C8-4913-A1B1-663C730B6E96}" presName="Child" presStyleLbl="revTx" presStyleIdx="8" presStyleCnt="10">
        <dgm:presLayoutVars>
          <dgm:chMax val="0"/>
          <dgm:chPref val="0"/>
          <dgm:bulletEnabled val="1"/>
        </dgm:presLayoutVars>
      </dgm:prSet>
      <dgm:spPr/>
    </dgm:pt>
    <dgm:pt modelId="{3363A433-A2A9-442A-AE34-3D3E4BDF6F12}" type="pres">
      <dgm:prSet presAssocID="{8C0F1CBA-F58C-45F0-A994-E6FC05E3D54A}" presName="childComposite" presStyleCnt="0">
        <dgm:presLayoutVars>
          <dgm:chMax val="0"/>
          <dgm:chPref val="0"/>
        </dgm:presLayoutVars>
      </dgm:prSet>
      <dgm:spPr/>
    </dgm:pt>
    <dgm:pt modelId="{B8921218-5D95-49A7-BC5C-197B2D88EC1A}" type="pres">
      <dgm:prSet presAssocID="{8C0F1CBA-F58C-45F0-A994-E6FC05E3D54A}" presName="ChildAccent" presStyleLbl="solidFgAcc1" presStyleIdx="7" presStyleCnt="8"/>
      <dgm:spPr/>
    </dgm:pt>
    <dgm:pt modelId="{DDBEB987-800D-48F3-BC72-020289AB2A12}" type="pres">
      <dgm:prSet presAssocID="{8C0F1CBA-F58C-45F0-A994-E6FC05E3D54A}" presName="Child" presStyleLbl="revTx" presStyleIdx="9" presStyleCnt="10">
        <dgm:presLayoutVars>
          <dgm:chMax val="0"/>
          <dgm:chPref val="0"/>
          <dgm:bulletEnabled val="1"/>
        </dgm:presLayoutVars>
      </dgm:prSet>
      <dgm:spPr/>
    </dgm:pt>
  </dgm:ptLst>
  <dgm:cxnLst>
    <dgm:cxn modelId="{A50EF20A-4175-4ABC-8BD2-C672BB4C6075}" type="presOf" srcId="{6A55087E-F48B-48AF-AD34-667B40525FA6}" destId="{0DD3B420-A923-4FB1-B474-BC643FCD542E}" srcOrd="0" destOrd="0" presId="urn:microsoft.com/office/officeart/2008/layout/SquareAccentList"/>
    <dgm:cxn modelId="{E7C9480D-941C-463E-947D-5DF85B643BB7}" type="presOf" srcId="{BC0E4BCC-ABD8-4776-BBE4-DFADACBBDB6E}" destId="{04E6B893-AD78-4583-A0E6-5AF8B4B7C65A}" srcOrd="0" destOrd="0" presId="urn:microsoft.com/office/officeart/2008/layout/SquareAccentList"/>
    <dgm:cxn modelId="{868D9812-9778-46E4-8B23-9F975B826659}" type="presOf" srcId="{8C0F1CBA-F58C-45F0-A994-E6FC05E3D54A}" destId="{DDBEB987-800D-48F3-BC72-020289AB2A12}" srcOrd="0" destOrd="0" presId="urn:microsoft.com/office/officeart/2008/layout/SquareAccentList"/>
    <dgm:cxn modelId="{07F37D1F-F85A-4670-B562-042FDBB1C0E8}" type="presOf" srcId="{705AE252-7F06-4FAC-9F7D-42A6B8DC57B6}" destId="{230CAEB0-259A-467D-A3D2-98096DE927C5}" srcOrd="0" destOrd="0" presId="urn:microsoft.com/office/officeart/2008/layout/SquareAccentList"/>
    <dgm:cxn modelId="{8E3F592D-C94B-4E26-95D5-CAB89692172F}" srcId="{705AE252-7F06-4FAC-9F7D-42A6B8DC57B6}" destId="{AB603B30-3535-4723-B3F0-5983598E01F6}" srcOrd="3" destOrd="0" parTransId="{DF9219B5-25FB-432B-88E4-664E811608A9}" sibTransId="{8DD12F7B-197C-4AD9-B582-12B7B202F231}"/>
    <dgm:cxn modelId="{DA89804A-FE00-47CE-98D0-C2136AC13B04}" srcId="{705AE252-7F06-4FAC-9F7D-42A6B8DC57B6}" destId="{AC0FA6D6-16A3-4ABA-B28E-4D82244710BF}" srcOrd="2" destOrd="0" parTransId="{152BF67E-3503-4C4E-AC0F-DB21A42BD5C6}" sibTransId="{D835AC60-64FB-4DE3-BF1B-107A8CF1BE53}"/>
    <dgm:cxn modelId="{AC8FE452-3A27-480F-A9B7-70475BD3B444}" type="presOf" srcId="{AC0FA6D6-16A3-4ABA-B28E-4D82244710BF}" destId="{1C26B007-0F3D-4194-A7C5-1A1D2691614C}" srcOrd="0" destOrd="0" presId="urn:microsoft.com/office/officeart/2008/layout/SquareAccentList"/>
    <dgm:cxn modelId="{47F74353-3ED6-4477-BA08-632E04DD4317}" srcId="{705AE252-7F06-4FAC-9F7D-42A6B8DC57B6}" destId="{6A55087E-F48B-48AF-AD34-667B40525FA6}" srcOrd="4" destOrd="0" parTransId="{262EEEB6-BEAE-48EB-9267-F21F8BDC592B}" sibTransId="{D3FA50D1-591E-421A-85C1-1151DCE33E8A}"/>
    <dgm:cxn modelId="{77349B58-2EE8-4A37-834D-AC40BEEA4B68}" type="presOf" srcId="{7EDFFF6E-1BF3-4703-BD0D-996F9D013AE4}" destId="{F724A63E-B110-4E56-89A2-97CA5844A1DE}" srcOrd="0" destOrd="0" presId="urn:microsoft.com/office/officeart/2008/layout/SquareAccentList"/>
    <dgm:cxn modelId="{CF6EEF60-80BB-4AA0-91F0-E1AC0E01FAA5}" type="presOf" srcId="{364F7FE7-7324-4DA3-8462-E0158F35A7A0}" destId="{C6A71808-D452-4EBD-9053-23032B2AEDA4}" srcOrd="0" destOrd="0" presId="urn:microsoft.com/office/officeart/2008/layout/SquareAccentList"/>
    <dgm:cxn modelId="{B710306F-06C0-4D5A-B694-2C7C624640D1}" type="presOf" srcId="{C5ACD442-19E3-4B7C-B687-DC50D9491C17}" destId="{0F71DF38-DB7F-4BBE-9C5C-6FA078A81FFF}" srcOrd="0" destOrd="0" presId="urn:microsoft.com/office/officeart/2008/layout/SquareAccentList"/>
    <dgm:cxn modelId="{044272AB-8BC2-4A9B-854C-8916BCC6E236}" srcId="{7EDFFF6E-1BF3-4703-BD0D-996F9D013AE4}" destId="{C5ACD442-19E3-4B7C-B687-DC50D9491C17}" srcOrd="0" destOrd="0" parTransId="{89037543-E3A7-4FEB-AB1E-9BFAA5A00C9D}" sibTransId="{E0E05B90-4652-4162-A25F-7EC5B4442A95}"/>
    <dgm:cxn modelId="{E985BDB1-4263-4178-B9D0-85EC5151070F}" type="presOf" srcId="{AB603B30-3535-4723-B3F0-5983598E01F6}" destId="{BD966570-D647-4F83-BE54-54F03E0E9F11}" srcOrd="0" destOrd="0" presId="urn:microsoft.com/office/officeart/2008/layout/SquareAccentList"/>
    <dgm:cxn modelId="{FFECBCB2-4E4C-4E92-96E8-44854971C3A0}" srcId="{BC0E4BCC-ABD8-4776-BBE4-DFADACBBDB6E}" destId="{7EDFFF6E-1BF3-4703-BD0D-996F9D013AE4}" srcOrd="1" destOrd="0" parTransId="{4D79E889-234C-4E47-A158-BACA37A3B61D}" sibTransId="{D1A78AEB-CDD4-4F21-AB7B-D8D486F90F34}"/>
    <dgm:cxn modelId="{3A457AB4-7439-4963-A1D5-6D0B3EC337A2}" srcId="{7EDFFF6E-1BF3-4703-BD0D-996F9D013AE4}" destId="{BBA50672-A7C8-4913-A1B1-663C730B6E96}" srcOrd="1" destOrd="0" parTransId="{2EC6B185-5D2C-48B2-98CA-F86F2A734C26}" sibTransId="{2F140529-A3E5-4779-9AAE-6E5CB79F0B2F}"/>
    <dgm:cxn modelId="{3A6D1AC7-4706-429C-8854-1C7EBD733319}" srcId="{7EDFFF6E-1BF3-4703-BD0D-996F9D013AE4}" destId="{8C0F1CBA-F58C-45F0-A994-E6FC05E3D54A}" srcOrd="2" destOrd="0" parTransId="{57C7FDD3-9804-4D95-A661-AE4302A5544E}" sibTransId="{5FFA2E50-5409-4C1F-AE74-99C3D2ABEB55}"/>
    <dgm:cxn modelId="{452F19CF-AFD6-43FE-8258-62DBFA607077}" srcId="{BC0E4BCC-ABD8-4776-BBE4-DFADACBBDB6E}" destId="{705AE252-7F06-4FAC-9F7D-42A6B8DC57B6}" srcOrd="0" destOrd="0" parTransId="{51B2EAEA-0ED6-4E24-921A-B835C7C38D0A}" sibTransId="{A0A3ECAD-5690-425E-A6EE-258B411B0C27}"/>
    <dgm:cxn modelId="{4CE0B6CF-8781-4E7A-8A6F-EDB2F5D6F007}" type="presOf" srcId="{BBA50672-A7C8-4913-A1B1-663C730B6E96}" destId="{A2171AAA-B5F4-4905-8736-0D07EE4D96E2}" srcOrd="0" destOrd="0" presId="urn:microsoft.com/office/officeart/2008/layout/SquareAccentList"/>
    <dgm:cxn modelId="{6A310EDC-227D-436C-91CE-55E6D8CD6603}" srcId="{705AE252-7F06-4FAC-9F7D-42A6B8DC57B6}" destId="{364F7FE7-7324-4DA3-8462-E0158F35A7A0}" srcOrd="0" destOrd="0" parTransId="{28ADB195-887F-4E97-A9BB-3452FD08FE71}" sibTransId="{3B0372C4-E763-49BE-85BE-AD79EEBBFDCC}"/>
    <dgm:cxn modelId="{017100F1-E547-4F88-B08A-8BA0166B4188}" srcId="{705AE252-7F06-4FAC-9F7D-42A6B8DC57B6}" destId="{4EBFF799-D351-422A-BD67-CC4CA3FE14A5}" srcOrd="1" destOrd="0" parTransId="{E77AFF9F-013B-48B1-8D62-5B8D620F70CE}" sibTransId="{BFA2FB07-F614-4A4E-A5C7-24F04150BDB8}"/>
    <dgm:cxn modelId="{C1DE45F3-A77C-465F-B4CC-5BA9EBBEB022}" type="presOf" srcId="{4EBFF799-D351-422A-BD67-CC4CA3FE14A5}" destId="{68CC0E74-A3BF-49F9-95A0-D513D5A69E81}" srcOrd="0" destOrd="0" presId="urn:microsoft.com/office/officeart/2008/layout/SquareAccentList"/>
    <dgm:cxn modelId="{1DEA5271-D962-458A-B770-411B11EE134E}" type="presParOf" srcId="{04E6B893-AD78-4583-A0E6-5AF8B4B7C65A}" destId="{D1DE018F-3BC4-4815-A277-CA8C22D26A04}" srcOrd="0" destOrd="0" presId="urn:microsoft.com/office/officeart/2008/layout/SquareAccentList"/>
    <dgm:cxn modelId="{CF0215AC-A0E1-462F-8E87-12BBC1975713}" type="presParOf" srcId="{D1DE018F-3BC4-4815-A277-CA8C22D26A04}" destId="{0C08EF03-A3D9-4C00-A78D-231990C4560E}" srcOrd="0" destOrd="0" presId="urn:microsoft.com/office/officeart/2008/layout/SquareAccentList"/>
    <dgm:cxn modelId="{B6DBA990-82D8-4444-9927-2BB08DDF9B5E}" type="presParOf" srcId="{0C08EF03-A3D9-4C00-A78D-231990C4560E}" destId="{A448BE01-AFB4-4A2C-BBDA-2DBDA31C4F29}" srcOrd="0" destOrd="0" presId="urn:microsoft.com/office/officeart/2008/layout/SquareAccentList"/>
    <dgm:cxn modelId="{690B4FF4-22AE-4E91-8563-6D983D22B03F}" type="presParOf" srcId="{0C08EF03-A3D9-4C00-A78D-231990C4560E}" destId="{6AB22C13-41EB-47FD-A22F-4756362A3DDB}" srcOrd="1" destOrd="0" presId="urn:microsoft.com/office/officeart/2008/layout/SquareAccentList"/>
    <dgm:cxn modelId="{95647E25-1656-40E2-B27A-5B8256BC3F60}" type="presParOf" srcId="{0C08EF03-A3D9-4C00-A78D-231990C4560E}" destId="{230CAEB0-259A-467D-A3D2-98096DE927C5}" srcOrd="2" destOrd="0" presId="urn:microsoft.com/office/officeart/2008/layout/SquareAccentList"/>
    <dgm:cxn modelId="{38BDDE4A-EF63-4667-96E7-89430CA84B2E}" type="presParOf" srcId="{D1DE018F-3BC4-4815-A277-CA8C22D26A04}" destId="{0947B532-46CC-4E61-95E3-E52A240109BF}" srcOrd="1" destOrd="0" presId="urn:microsoft.com/office/officeart/2008/layout/SquareAccentList"/>
    <dgm:cxn modelId="{4D9A103C-4CF9-400C-BFC3-A48F3B956CCE}" type="presParOf" srcId="{0947B532-46CC-4E61-95E3-E52A240109BF}" destId="{97AB1DD3-7A8F-4D81-BF38-D86DF19AA8C8}" srcOrd="0" destOrd="0" presId="urn:microsoft.com/office/officeart/2008/layout/SquareAccentList"/>
    <dgm:cxn modelId="{68FE462D-D2B9-4A91-BDFA-49026B40B74A}" type="presParOf" srcId="{97AB1DD3-7A8F-4D81-BF38-D86DF19AA8C8}" destId="{989D543C-5A5F-4282-87A9-C5CF0A8724EE}" srcOrd="0" destOrd="0" presId="urn:microsoft.com/office/officeart/2008/layout/SquareAccentList"/>
    <dgm:cxn modelId="{A63C880E-6C15-4272-93C9-BD7F691B7CE9}" type="presParOf" srcId="{97AB1DD3-7A8F-4D81-BF38-D86DF19AA8C8}" destId="{C6A71808-D452-4EBD-9053-23032B2AEDA4}" srcOrd="1" destOrd="0" presId="urn:microsoft.com/office/officeart/2008/layout/SquareAccentList"/>
    <dgm:cxn modelId="{E8370F66-84FA-4EF5-B341-130A5FAC5989}" type="presParOf" srcId="{0947B532-46CC-4E61-95E3-E52A240109BF}" destId="{4023C5BE-2E7D-4641-B958-B0A13CC99F20}" srcOrd="1" destOrd="0" presId="urn:microsoft.com/office/officeart/2008/layout/SquareAccentList"/>
    <dgm:cxn modelId="{C277E27C-D324-470D-805A-AADE510A1F2A}" type="presParOf" srcId="{4023C5BE-2E7D-4641-B958-B0A13CC99F20}" destId="{28C2F617-0276-4B16-BD60-EAF97031B33A}" srcOrd="0" destOrd="0" presId="urn:microsoft.com/office/officeart/2008/layout/SquareAccentList"/>
    <dgm:cxn modelId="{AE955C6C-17C1-4E90-9B5B-4E5181BAE8F9}" type="presParOf" srcId="{4023C5BE-2E7D-4641-B958-B0A13CC99F20}" destId="{68CC0E74-A3BF-49F9-95A0-D513D5A69E81}" srcOrd="1" destOrd="0" presId="urn:microsoft.com/office/officeart/2008/layout/SquareAccentList"/>
    <dgm:cxn modelId="{FA461A96-E4B5-45FA-B3EA-6557C74AAFAA}" type="presParOf" srcId="{0947B532-46CC-4E61-95E3-E52A240109BF}" destId="{0D72207A-026A-465E-89DA-E9939E09E111}" srcOrd="2" destOrd="0" presId="urn:microsoft.com/office/officeart/2008/layout/SquareAccentList"/>
    <dgm:cxn modelId="{547E7F75-5078-49D7-B790-FC8EB90842A0}" type="presParOf" srcId="{0D72207A-026A-465E-89DA-E9939E09E111}" destId="{AFB73E22-7A3E-488C-A8A6-827BAC045D03}" srcOrd="0" destOrd="0" presId="urn:microsoft.com/office/officeart/2008/layout/SquareAccentList"/>
    <dgm:cxn modelId="{94D0718D-E80D-4F01-BAF9-CEE898DD92DE}" type="presParOf" srcId="{0D72207A-026A-465E-89DA-E9939E09E111}" destId="{1C26B007-0F3D-4194-A7C5-1A1D2691614C}" srcOrd="1" destOrd="0" presId="urn:microsoft.com/office/officeart/2008/layout/SquareAccentList"/>
    <dgm:cxn modelId="{D27ED33F-7F79-4809-91D2-BFF366F22493}" type="presParOf" srcId="{0947B532-46CC-4E61-95E3-E52A240109BF}" destId="{2A8E5A3F-95C7-475E-B013-774B60201CE2}" srcOrd="3" destOrd="0" presId="urn:microsoft.com/office/officeart/2008/layout/SquareAccentList"/>
    <dgm:cxn modelId="{622FD99C-5794-4889-85E1-358520D57178}" type="presParOf" srcId="{2A8E5A3F-95C7-475E-B013-774B60201CE2}" destId="{01CE3AB1-1D16-4AC0-AEE5-ABF7E7A1D344}" srcOrd="0" destOrd="0" presId="urn:microsoft.com/office/officeart/2008/layout/SquareAccentList"/>
    <dgm:cxn modelId="{D9641DFD-952D-4FDB-9E0B-1ECB190FACE1}" type="presParOf" srcId="{2A8E5A3F-95C7-475E-B013-774B60201CE2}" destId="{BD966570-D647-4F83-BE54-54F03E0E9F11}" srcOrd="1" destOrd="0" presId="urn:microsoft.com/office/officeart/2008/layout/SquareAccentList"/>
    <dgm:cxn modelId="{125E8DFB-D73F-4B5D-AE22-5A3B8DEA822D}" type="presParOf" srcId="{0947B532-46CC-4E61-95E3-E52A240109BF}" destId="{756D594B-2209-464D-B7EF-543A583DE894}" srcOrd="4" destOrd="0" presId="urn:microsoft.com/office/officeart/2008/layout/SquareAccentList"/>
    <dgm:cxn modelId="{B1E4E032-D596-42CA-A7E5-8D566982B350}" type="presParOf" srcId="{756D594B-2209-464D-B7EF-543A583DE894}" destId="{C604ABA4-B83C-47B0-B713-03480EAD0217}" srcOrd="0" destOrd="0" presId="urn:microsoft.com/office/officeart/2008/layout/SquareAccentList"/>
    <dgm:cxn modelId="{2DA60172-5721-4F7E-8796-2BE05E10320F}" type="presParOf" srcId="{756D594B-2209-464D-B7EF-543A583DE894}" destId="{0DD3B420-A923-4FB1-B474-BC643FCD542E}" srcOrd="1" destOrd="0" presId="urn:microsoft.com/office/officeart/2008/layout/SquareAccentList"/>
    <dgm:cxn modelId="{6C776BF4-B452-4F14-AD26-EA04BFD4D799}" type="presParOf" srcId="{04E6B893-AD78-4583-A0E6-5AF8B4B7C65A}" destId="{477BDC52-08A5-49CE-B3DC-50B6AA7EADEA}" srcOrd="1" destOrd="0" presId="urn:microsoft.com/office/officeart/2008/layout/SquareAccentList"/>
    <dgm:cxn modelId="{CD64AD0E-DC93-4E3E-B7F1-38535743792D}" type="presParOf" srcId="{477BDC52-08A5-49CE-B3DC-50B6AA7EADEA}" destId="{395C8775-A368-4962-81ED-214B455340D6}" srcOrd="0" destOrd="0" presId="urn:microsoft.com/office/officeart/2008/layout/SquareAccentList"/>
    <dgm:cxn modelId="{17EABD72-BA84-46AA-9A4B-F6CFE8773801}" type="presParOf" srcId="{395C8775-A368-4962-81ED-214B455340D6}" destId="{2FE9159C-341E-4195-8592-CFF35CCBB656}" srcOrd="0" destOrd="0" presId="urn:microsoft.com/office/officeart/2008/layout/SquareAccentList"/>
    <dgm:cxn modelId="{0B74644C-0848-4F8F-A773-01ED77520CC0}" type="presParOf" srcId="{395C8775-A368-4962-81ED-214B455340D6}" destId="{829BC00C-0449-48F1-81AD-33A0742D2B10}" srcOrd="1" destOrd="0" presId="urn:microsoft.com/office/officeart/2008/layout/SquareAccentList"/>
    <dgm:cxn modelId="{9D7C3FE2-D4EE-4CD8-A79B-1C890DC446E5}" type="presParOf" srcId="{395C8775-A368-4962-81ED-214B455340D6}" destId="{F724A63E-B110-4E56-89A2-97CA5844A1DE}" srcOrd="2" destOrd="0" presId="urn:microsoft.com/office/officeart/2008/layout/SquareAccentList"/>
    <dgm:cxn modelId="{DE7796B7-207B-4CE5-97F5-A4199245F9A6}" type="presParOf" srcId="{477BDC52-08A5-49CE-B3DC-50B6AA7EADEA}" destId="{74464182-B19D-460B-A663-5600F3A2DE78}" srcOrd="1" destOrd="0" presId="urn:microsoft.com/office/officeart/2008/layout/SquareAccentList"/>
    <dgm:cxn modelId="{D7FC586E-07FE-44F2-8402-C34F01C6DD84}" type="presParOf" srcId="{74464182-B19D-460B-A663-5600F3A2DE78}" destId="{C2D300FB-DB54-400F-B984-D68ACD3EA26A}" srcOrd="0" destOrd="0" presId="urn:microsoft.com/office/officeart/2008/layout/SquareAccentList"/>
    <dgm:cxn modelId="{1965E27A-AFE8-4358-A34B-90F6C9A1C4DE}" type="presParOf" srcId="{C2D300FB-DB54-400F-B984-D68ACD3EA26A}" destId="{EDBAC820-A357-40C0-9E6A-2AD33F117332}" srcOrd="0" destOrd="0" presId="urn:microsoft.com/office/officeart/2008/layout/SquareAccentList"/>
    <dgm:cxn modelId="{D3E547DD-3FCE-4DBE-8887-4EC45907299F}" type="presParOf" srcId="{C2D300FB-DB54-400F-B984-D68ACD3EA26A}" destId="{0F71DF38-DB7F-4BBE-9C5C-6FA078A81FFF}" srcOrd="1" destOrd="0" presId="urn:microsoft.com/office/officeart/2008/layout/SquareAccentList"/>
    <dgm:cxn modelId="{D014CC69-6731-432D-8D7C-D6F4B4E04079}" type="presParOf" srcId="{74464182-B19D-460B-A663-5600F3A2DE78}" destId="{2F8B64C8-F972-4FF9-AE57-C5B50257AB80}" srcOrd="1" destOrd="0" presId="urn:microsoft.com/office/officeart/2008/layout/SquareAccentList"/>
    <dgm:cxn modelId="{22BBC920-077F-4041-BDFC-E0F985BC224D}" type="presParOf" srcId="{2F8B64C8-F972-4FF9-AE57-C5B50257AB80}" destId="{F79428CE-B7C9-4A47-8ED6-492E716B667D}" srcOrd="0" destOrd="0" presId="urn:microsoft.com/office/officeart/2008/layout/SquareAccentList"/>
    <dgm:cxn modelId="{C73119A8-6DC9-4B65-AD11-7359856A26AA}" type="presParOf" srcId="{2F8B64C8-F972-4FF9-AE57-C5B50257AB80}" destId="{A2171AAA-B5F4-4905-8736-0D07EE4D96E2}" srcOrd="1" destOrd="0" presId="urn:microsoft.com/office/officeart/2008/layout/SquareAccentList"/>
    <dgm:cxn modelId="{BC200CEC-A173-4F7B-B3DF-C287AE943E4E}" type="presParOf" srcId="{74464182-B19D-460B-A663-5600F3A2DE78}" destId="{3363A433-A2A9-442A-AE34-3D3E4BDF6F12}" srcOrd="2" destOrd="0" presId="urn:microsoft.com/office/officeart/2008/layout/SquareAccentList"/>
    <dgm:cxn modelId="{667B7433-7A1E-467D-8933-54265014B0AA}" type="presParOf" srcId="{3363A433-A2A9-442A-AE34-3D3E4BDF6F12}" destId="{B8921218-5D95-49A7-BC5C-197B2D88EC1A}" srcOrd="0" destOrd="0" presId="urn:microsoft.com/office/officeart/2008/layout/SquareAccentList"/>
    <dgm:cxn modelId="{F277832B-3848-46E7-9F33-6D49B4F83EEB}" type="presParOf" srcId="{3363A433-A2A9-442A-AE34-3D3E4BDF6F12}" destId="{DDBEB987-800D-48F3-BC72-020289AB2A12}" srcOrd="1" destOrd="0" presId="urn:microsoft.com/office/officeart/2008/layout/Square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8F94AB4-91A9-4A18-904E-7BCA08E0157D}"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3A43C526-6430-4072-96B2-F0DCE919BC3E}">
      <dgm:prSet phldrT="[Text]" phldr="1"/>
      <dgm:spPr/>
      <dgm:t>
        <a:bodyPr/>
        <a:lstStyle/>
        <a:p>
          <a:endParaRPr lang="en-US"/>
        </a:p>
      </dgm:t>
    </dgm:pt>
    <dgm:pt modelId="{5337F314-E942-47C3-BE56-7C39D1CB6D7D}" type="parTrans" cxnId="{03BEE314-76EB-4D1B-A709-E5E9A6F69C66}">
      <dgm:prSet/>
      <dgm:spPr/>
      <dgm:t>
        <a:bodyPr/>
        <a:lstStyle/>
        <a:p>
          <a:endParaRPr lang="en-US"/>
        </a:p>
      </dgm:t>
    </dgm:pt>
    <dgm:pt modelId="{5DBD30A0-AD9C-418B-967F-2E0F89D56F25}" type="sibTrans" cxnId="{03BEE314-76EB-4D1B-A709-E5E9A6F69C66}">
      <dgm:prSet/>
      <dgm:spPr/>
      <dgm:t>
        <a:bodyPr/>
        <a:lstStyle/>
        <a:p>
          <a:endParaRPr lang="en-US"/>
        </a:p>
      </dgm:t>
    </dgm:pt>
    <dgm:pt modelId="{BE653B4B-5451-4419-A8FA-A2CD90A031CE}">
      <dgm:prSet phldrT="[Text]"/>
      <dgm:spPr>
        <a:solidFill>
          <a:schemeClr val="accent1">
            <a:lumMod val="20000"/>
            <a:lumOff val="80000"/>
          </a:schemeClr>
        </a:solidFill>
        <a:ln>
          <a:solidFill>
            <a:srgbClr val="4F2170"/>
          </a:solidFill>
        </a:ln>
      </dgm:spPr>
      <dgm:t>
        <a:bodyPr/>
        <a:lstStyle/>
        <a:p>
          <a:r>
            <a:rPr lang="en-US" dirty="0">
              <a:solidFill>
                <a:schemeClr val="tx2">
                  <a:lumMod val="95000"/>
                  <a:lumOff val="5000"/>
                </a:schemeClr>
              </a:solidFill>
            </a:rPr>
            <a:t>Give report walkthrough</a:t>
          </a:r>
        </a:p>
      </dgm:t>
    </dgm:pt>
    <dgm:pt modelId="{D0AA7A29-CEBA-459D-8690-03740AE0CBC3}" type="parTrans" cxnId="{90A5536E-BF24-4510-BCF2-F53A51540AE2}">
      <dgm:prSet/>
      <dgm:spPr/>
      <dgm:t>
        <a:bodyPr/>
        <a:lstStyle/>
        <a:p>
          <a:endParaRPr lang="en-US"/>
        </a:p>
      </dgm:t>
    </dgm:pt>
    <dgm:pt modelId="{F0371129-A0D7-470E-8E90-96AE7378399C}" type="sibTrans" cxnId="{90A5536E-BF24-4510-BCF2-F53A51540AE2}">
      <dgm:prSet/>
      <dgm:spPr/>
      <dgm:t>
        <a:bodyPr/>
        <a:lstStyle/>
        <a:p>
          <a:endParaRPr lang="en-US"/>
        </a:p>
      </dgm:t>
    </dgm:pt>
    <dgm:pt modelId="{553EB8EB-7276-4E65-8B5C-1E1530CB154D}">
      <dgm:prSet phldrT="[Text]"/>
      <dgm:spPr>
        <a:solidFill>
          <a:schemeClr val="accent1">
            <a:lumMod val="20000"/>
            <a:lumOff val="80000"/>
          </a:schemeClr>
        </a:solidFill>
        <a:ln>
          <a:solidFill>
            <a:srgbClr val="4F2170"/>
          </a:solidFill>
        </a:ln>
      </dgm:spPr>
      <dgm:t>
        <a:bodyPr/>
        <a:lstStyle/>
        <a:p>
          <a:r>
            <a:rPr lang="en-US" dirty="0">
              <a:solidFill>
                <a:schemeClr val="tx2">
                  <a:lumMod val="95000"/>
                  <a:lumOff val="5000"/>
                </a:schemeClr>
              </a:solidFill>
            </a:rPr>
            <a:t>Demonstrate questions answered by visuals</a:t>
          </a:r>
        </a:p>
      </dgm:t>
    </dgm:pt>
    <dgm:pt modelId="{273EEAAA-7A50-4A9F-B250-91C3D92D606C}" type="parTrans" cxnId="{22A2CB86-24A4-4EB5-9FD2-5FF62FAB07FB}">
      <dgm:prSet/>
      <dgm:spPr/>
      <dgm:t>
        <a:bodyPr/>
        <a:lstStyle/>
        <a:p>
          <a:endParaRPr lang="en-US"/>
        </a:p>
      </dgm:t>
    </dgm:pt>
    <dgm:pt modelId="{9A572993-88B8-4A60-A6FF-3B8FE5E1F073}" type="sibTrans" cxnId="{22A2CB86-24A4-4EB5-9FD2-5FF62FAB07FB}">
      <dgm:prSet/>
      <dgm:spPr/>
      <dgm:t>
        <a:bodyPr/>
        <a:lstStyle/>
        <a:p>
          <a:endParaRPr lang="en-US"/>
        </a:p>
      </dgm:t>
    </dgm:pt>
    <dgm:pt modelId="{AEC95AAE-3BFE-46BF-985E-E8838AF9855E}">
      <dgm:prSet phldrT="[Text]" phldr="1"/>
      <dgm:spPr/>
      <dgm:t>
        <a:bodyPr/>
        <a:lstStyle/>
        <a:p>
          <a:endParaRPr lang="en-US"/>
        </a:p>
      </dgm:t>
    </dgm:pt>
    <dgm:pt modelId="{6033729B-B7E9-438C-8EEA-C11EDF931407}" type="parTrans" cxnId="{99EC4604-E128-44E5-AA9E-A42030A295B4}">
      <dgm:prSet/>
      <dgm:spPr/>
      <dgm:t>
        <a:bodyPr/>
        <a:lstStyle/>
        <a:p>
          <a:endParaRPr lang="en-US"/>
        </a:p>
      </dgm:t>
    </dgm:pt>
    <dgm:pt modelId="{6F38D54D-DF53-4234-AFBF-12302D74785E}" type="sibTrans" cxnId="{99EC4604-E128-44E5-AA9E-A42030A295B4}">
      <dgm:prSet/>
      <dgm:spPr/>
      <dgm:t>
        <a:bodyPr/>
        <a:lstStyle/>
        <a:p>
          <a:endParaRPr lang="en-US"/>
        </a:p>
      </dgm:t>
    </dgm:pt>
    <dgm:pt modelId="{A8FF99B9-0243-4EB6-8C38-EA2BCB481FA6}">
      <dgm:prSet phldrT="[Text]"/>
      <dgm:spPr>
        <a:solidFill>
          <a:schemeClr val="accent1">
            <a:lumMod val="40000"/>
            <a:lumOff val="60000"/>
          </a:schemeClr>
        </a:solidFill>
        <a:ln>
          <a:solidFill>
            <a:srgbClr val="4F2170"/>
          </a:solidFill>
        </a:ln>
      </dgm:spPr>
      <dgm:t>
        <a:bodyPr/>
        <a:lstStyle/>
        <a:p>
          <a:r>
            <a:rPr lang="en-US" dirty="0"/>
            <a:t>Reset to default</a:t>
          </a:r>
        </a:p>
      </dgm:t>
    </dgm:pt>
    <dgm:pt modelId="{4358825A-0E44-4C95-AC38-93BE2EED8077}" type="parTrans" cxnId="{484F3EDB-EBAA-4CE4-8DCA-D109BB060944}">
      <dgm:prSet/>
      <dgm:spPr/>
      <dgm:t>
        <a:bodyPr/>
        <a:lstStyle/>
        <a:p>
          <a:endParaRPr lang="en-US"/>
        </a:p>
      </dgm:t>
    </dgm:pt>
    <dgm:pt modelId="{DCD1A702-85BF-42DE-BC92-D661BD8A51D1}" type="sibTrans" cxnId="{484F3EDB-EBAA-4CE4-8DCA-D109BB060944}">
      <dgm:prSet/>
      <dgm:spPr/>
      <dgm:t>
        <a:bodyPr/>
        <a:lstStyle/>
        <a:p>
          <a:endParaRPr lang="en-US"/>
        </a:p>
      </dgm:t>
    </dgm:pt>
    <dgm:pt modelId="{625D61DC-2645-4C00-9BAB-E0F5C57A8AC8}">
      <dgm:prSet phldrT="[Text]"/>
      <dgm:spPr>
        <a:solidFill>
          <a:schemeClr val="accent1">
            <a:lumMod val="40000"/>
            <a:lumOff val="60000"/>
          </a:schemeClr>
        </a:solidFill>
        <a:ln>
          <a:solidFill>
            <a:srgbClr val="4F2170"/>
          </a:solidFill>
        </a:ln>
      </dgm:spPr>
      <dgm:t>
        <a:bodyPr/>
        <a:lstStyle/>
        <a:p>
          <a:r>
            <a:rPr lang="en-US" dirty="0"/>
            <a:t>Subscribe and use subscriptions</a:t>
          </a:r>
        </a:p>
      </dgm:t>
    </dgm:pt>
    <dgm:pt modelId="{134C8260-3F5C-4A67-8265-9D7B3DF96145}" type="parTrans" cxnId="{5E5FA0F8-3A8D-4993-9370-54140C02E521}">
      <dgm:prSet/>
      <dgm:spPr/>
      <dgm:t>
        <a:bodyPr/>
        <a:lstStyle/>
        <a:p>
          <a:endParaRPr lang="en-US"/>
        </a:p>
      </dgm:t>
    </dgm:pt>
    <dgm:pt modelId="{7412C1BA-6633-4FDF-A228-BF2EEC39D1E9}" type="sibTrans" cxnId="{5E5FA0F8-3A8D-4993-9370-54140C02E521}">
      <dgm:prSet/>
      <dgm:spPr/>
      <dgm:t>
        <a:bodyPr/>
        <a:lstStyle/>
        <a:p>
          <a:endParaRPr lang="en-US"/>
        </a:p>
      </dgm:t>
    </dgm:pt>
    <dgm:pt modelId="{9994C0AC-7EDC-499B-8A3C-341BD53DF36F}">
      <dgm:prSet phldrT="[Text]" phldr="1"/>
      <dgm:spPr/>
      <dgm:t>
        <a:bodyPr/>
        <a:lstStyle/>
        <a:p>
          <a:endParaRPr lang="en-US"/>
        </a:p>
      </dgm:t>
    </dgm:pt>
    <dgm:pt modelId="{B9BFA8BA-5D31-4F1E-996D-9A5294C5CD83}" type="parTrans" cxnId="{E82D495D-4094-4C76-92E1-255810DE484B}">
      <dgm:prSet/>
      <dgm:spPr/>
      <dgm:t>
        <a:bodyPr/>
        <a:lstStyle/>
        <a:p>
          <a:endParaRPr lang="en-US"/>
        </a:p>
      </dgm:t>
    </dgm:pt>
    <dgm:pt modelId="{8B3B33F6-9653-473E-8D9B-00F600B89736}" type="sibTrans" cxnId="{E82D495D-4094-4C76-92E1-255810DE484B}">
      <dgm:prSet/>
      <dgm:spPr/>
      <dgm:t>
        <a:bodyPr/>
        <a:lstStyle/>
        <a:p>
          <a:endParaRPr lang="en-US"/>
        </a:p>
      </dgm:t>
    </dgm:pt>
    <dgm:pt modelId="{B4EA1CC5-D0BD-44A0-B341-780CF3F16D02}">
      <dgm:prSet phldrT="[Text]"/>
      <dgm:spPr/>
      <dgm:t>
        <a:bodyPr/>
        <a:lstStyle/>
        <a:p>
          <a:r>
            <a:rPr lang="en-US" dirty="0"/>
            <a:t>Drill down and up</a:t>
          </a:r>
        </a:p>
      </dgm:t>
    </dgm:pt>
    <dgm:pt modelId="{7C7E3669-3E2F-4CF9-ABFD-252BB866032D}" type="parTrans" cxnId="{791E68E9-1BE6-477C-935B-77153352EDEA}">
      <dgm:prSet/>
      <dgm:spPr/>
      <dgm:t>
        <a:bodyPr/>
        <a:lstStyle/>
        <a:p>
          <a:endParaRPr lang="en-US"/>
        </a:p>
      </dgm:t>
    </dgm:pt>
    <dgm:pt modelId="{DB070543-A228-4A9C-8E04-969568FD4B3A}" type="sibTrans" cxnId="{791E68E9-1BE6-477C-935B-77153352EDEA}">
      <dgm:prSet/>
      <dgm:spPr/>
      <dgm:t>
        <a:bodyPr/>
        <a:lstStyle/>
        <a:p>
          <a:endParaRPr lang="en-US"/>
        </a:p>
      </dgm:t>
    </dgm:pt>
    <dgm:pt modelId="{72E3A0AD-E4D7-49B7-B174-242CC0265AC5}">
      <dgm:prSet phldrT="[Text]"/>
      <dgm:spPr/>
      <dgm:t>
        <a:bodyPr/>
        <a:lstStyle/>
        <a:p>
          <a:r>
            <a:rPr lang="en-US" dirty="0"/>
            <a:t>Buttons</a:t>
          </a:r>
        </a:p>
      </dgm:t>
    </dgm:pt>
    <dgm:pt modelId="{B8B9A789-E2B1-4904-9F28-05ED15FA2552}" type="parTrans" cxnId="{B9356620-A9F1-41C3-8A57-E5317CF63F0B}">
      <dgm:prSet/>
      <dgm:spPr/>
      <dgm:t>
        <a:bodyPr/>
        <a:lstStyle/>
        <a:p>
          <a:endParaRPr lang="en-US"/>
        </a:p>
      </dgm:t>
    </dgm:pt>
    <dgm:pt modelId="{1463CCD4-5484-497D-AEA4-7F5874BC1F69}" type="sibTrans" cxnId="{B9356620-A9F1-41C3-8A57-E5317CF63F0B}">
      <dgm:prSet/>
      <dgm:spPr/>
      <dgm:t>
        <a:bodyPr/>
        <a:lstStyle/>
        <a:p>
          <a:endParaRPr lang="en-US"/>
        </a:p>
      </dgm:t>
    </dgm:pt>
    <dgm:pt modelId="{500D437C-E807-4D65-95AA-42E34D4AA7DA}">
      <dgm:prSet phldrT="[Text]"/>
      <dgm:spPr>
        <a:solidFill>
          <a:schemeClr val="accent1">
            <a:lumMod val="20000"/>
            <a:lumOff val="80000"/>
          </a:schemeClr>
        </a:solidFill>
        <a:ln>
          <a:solidFill>
            <a:srgbClr val="4F2170"/>
          </a:solidFill>
        </a:ln>
      </dgm:spPr>
      <dgm:t>
        <a:bodyPr/>
        <a:lstStyle/>
        <a:p>
          <a:r>
            <a:rPr lang="en-US" dirty="0">
              <a:solidFill>
                <a:schemeClr val="tx2">
                  <a:lumMod val="95000"/>
                  <a:lumOff val="5000"/>
                </a:schemeClr>
              </a:solidFill>
            </a:rPr>
            <a:t>Request access in AAD group</a:t>
          </a:r>
        </a:p>
      </dgm:t>
    </dgm:pt>
    <dgm:pt modelId="{3F7544BF-A30E-4F3D-A818-6DCAB563EDA5}" type="parTrans" cxnId="{B5BD6F5C-EF9C-4097-B5DA-571E254C53E2}">
      <dgm:prSet/>
      <dgm:spPr/>
      <dgm:t>
        <a:bodyPr/>
        <a:lstStyle/>
        <a:p>
          <a:endParaRPr lang="en-US"/>
        </a:p>
      </dgm:t>
    </dgm:pt>
    <dgm:pt modelId="{C0A10834-78A3-4B50-8632-31DA0059AE1D}" type="sibTrans" cxnId="{B5BD6F5C-EF9C-4097-B5DA-571E254C53E2}">
      <dgm:prSet/>
      <dgm:spPr/>
      <dgm:t>
        <a:bodyPr/>
        <a:lstStyle/>
        <a:p>
          <a:endParaRPr lang="en-US"/>
        </a:p>
      </dgm:t>
    </dgm:pt>
    <dgm:pt modelId="{1669C857-B3D3-4CC1-9ACB-8DC94DC41173}">
      <dgm:prSet phldrT="[Text]"/>
      <dgm:spPr>
        <a:solidFill>
          <a:schemeClr val="accent1">
            <a:lumMod val="20000"/>
            <a:lumOff val="80000"/>
          </a:schemeClr>
        </a:solidFill>
        <a:ln>
          <a:solidFill>
            <a:srgbClr val="4F2170"/>
          </a:solidFill>
        </a:ln>
      </dgm:spPr>
      <dgm:t>
        <a:bodyPr/>
        <a:lstStyle/>
        <a:p>
          <a:endParaRPr lang="en-US" dirty="0"/>
        </a:p>
      </dgm:t>
    </dgm:pt>
    <dgm:pt modelId="{8F41C602-70BD-48B7-AD41-C242356160E9}" type="parTrans" cxnId="{8AA30475-9EBA-4FA7-91BB-F42E4196EBD6}">
      <dgm:prSet/>
      <dgm:spPr/>
      <dgm:t>
        <a:bodyPr/>
        <a:lstStyle/>
        <a:p>
          <a:endParaRPr lang="en-US"/>
        </a:p>
      </dgm:t>
    </dgm:pt>
    <dgm:pt modelId="{D818B30C-53DA-44F0-B448-260872A9B9F3}" type="sibTrans" cxnId="{8AA30475-9EBA-4FA7-91BB-F42E4196EBD6}">
      <dgm:prSet/>
      <dgm:spPr/>
      <dgm:t>
        <a:bodyPr/>
        <a:lstStyle/>
        <a:p>
          <a:endParaRPr lang="en-US"/>
        </a:p>
      </dgm:t>
    </dgm:pt>
    <dgm:pt modelId="{29C802B1-41A8-4FB0-9E0C-AF8141073F35}">
      <dgm:prSet phldrT="[Text]"/>
      <dgm:spPr/>
      <dgm:t>
        <a:bodyPr/>
        <a:lstStyle/>
        <a:p>
          <a:r>
            <a:rPr lang="en-US" dirty="0"/>
            <a:t>Filter pane</a:t>
          </a:r>
        </a:p>
      </dgm:t>
    </dgm:pt>
    <dgm:pt modelId="{C48141D5-C628-43A2-A625-34442EB6F1E7}" type="parTrans" cxnId="{7875845D-40B9-45EC-A12D-9009090A71C6}">
      <dgm:prSet/>
      <dgm:spPr/>
      <dgm:t>
        <a:bodyPr/>
        <a:lstStyle/>
        <a:p>
          <a:endParaRPr lang="en-US"/>
        </a:p>
      </dgm:t>
    </dgm:pt>
    <dgm:pt modelId="{ABE98AD2-FCE9-4878-83FE-C89EEC49C2A1}" type="sibTrans" cxnId="{7875845D-40B9-45EC-A12D-9009090A71C6}">
      <dgm:prSet/>
      <dgm:spPr/>
      <dgm:t>
        <a:bodyPr/>
        <a:lstStyle/>
        <a:p>
          <a:endParaRPr lang="en-US"/>
        </a:p>
      </dgm:t>
    </dgm:pt>
    <dgm:pt modelId="{68CE6719-727F-418E-B7A1-48B83839D535}">
      <dgm:prSet phldrT="[Text]"/>
      <dgm:spPr/>
      <dgm:t>
        <a:bodyPr/>
        <a:lstStyle/>
        <a:p>
          <a:r>
            <a:rPr lang="en-US"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Cross-filtering and cross highlighting</a:t>
          </a:r>
          <a:endParaRPr lang="en-US" dirty="0">
            <a:solidFill>
              <a:schemeClr val="bg1"/>
            </a:solidFill>
          </a:endParaRPr>
        </a:p>
      </dgm:t>
    </dgm:pt>
    <dgm:pt modelId="{2A69A6F0-F7D9-4F7B-8851-C6971E5B641A}" type="parTrans" cxnId="{CF779D06-696A-4B1C-A27D-0FA79C257AEB}">
      <dgm:prSet/>
      <dgm:spPr/>
      <dgm:t>
        <a:bodyPr/>
        <a:lstStyle/>
        <a:p>
          <a:endParaRPr lang="en-US"/>
        </a:p>
      </dgm:t>
    </dgm:pt>
    <dgm:pt modelId="{A1631D40-9D92-4612-B92F-B5FB68FC3E2D}" type="sibTrans" cxnId="{CF779D06-696A-4B1C-A27D-0FA79C257AEB}">
      <dgm:prSet/>
      <dgm:spPr/>
      <dgm:t>
        <a:bodyPr/>
        <a:lstStyle/>
        <a:p>
          <a:endParaRPr lang="en-US"/>
        </a:p>
      </dgm:t>
    </dgm:pt>
    <dgm:pt modelId="{B920320C-95AF-44E4-AEA9-7CDA9ED7FB0A}">
      <dgm:prSet phldrT="[Text]"/>
      <dgm:spPr/>
      <dgm:t>
        <a:bodyPr/>
        <a:lstStyle/>
        <a:p>
          <a:r>
            <a:rPr lang="en-US" dirty="0"/>
            <a:t>Slicers</a:t>
          </a:r>
        </a:p>
      </dgm:t>
    </dgm:pt>
    <dgm:pt modelId="{1E6D8E53-DE2F-4A93-9452-C19086C75D83}" type="parTrans" cxnId="{3B7444B1-D56C-489A-8A67-6F7CCB24B1E3}">
      <dgm:prSet/>
      <dgm:spPr/>
      <dgm:t>
        <a:bodyPr/>
        <a:lstStyle/>
        <a:p>
          <a:endParaRPr lang="en-US"/>
        </a:p>
      </dgm:t>
    </dgm:pt>
    <dgm:pt modelId="{2DA3AE20-C912-450A-972D-AB98AA863A8B}" type="sibTrans" cxnId="{3B7444B1-D56C-489A-8A67-6F7CCB24B1E3}">
      <dgm:prSet/>
      <dgm:spPr/>
      <dgm:t>
        <a:bodyPr/>
        <a:lstStyle/>
        <a:p>
          <a:endParaRPr lang="en-US"/>
        </a:p>
      </dgm:t>
    </dgm:pt>
    <dgm:pt modelId="{20CA73DB-29E3-4EB4-B61D-120835D73FFA}">
      <dgm:prSet phldrT="[Text]"/>
      <dgm:spPr/>
      <dgm:t>
        <a:bodyPr/>
        <a:lstStyle/>
        <a:p>
          <a:endParaRPr lang="en-US" dirty="0"/>
        </a:p>
      </dgm:t>
    </dgm:pt>
    <dgm:pt modelId="{B4DB943D-9CF9-4F55-AFA3-AD3B746908C9}" type="parTrans" cxnId="{C9C636C6-52F0-4D22-84C2-FA0F736DC29B}">
      <dgm:prSet/>
      <dgm:spPr/>
      <dgm:t>
        <a:bodyPr/>
        <a:lstStyle/>
        <a:p>
          <a:endParaRPr lang="en-US"/>
        </a:p>
      </dgm:t>
    </dgm:pt>
    <dgm:pt modelId="{E952980B-1309-432E-BBC3-7C56B5F70BE5}" type="sibTrans" cxnId="{C9C636C6-52F0-4D22-84C2-FA0F736DC29B}">
      <dgm:prSet/>
      <dgm:spPr/>
      <dgm:t>
        <a:bodyPr/>
        <a:lstStyle/>
        <a:p>
          <a:endParaRPr lang="en-US"/>
        </a:p>
      </dgm:t>
    </dgm:pt>
    <dgm:pt modelId="{FF4DF390-6BAA-43B7-8C11-4C5ED8E8B357}">
      <dgm:prSet phldrT="[Text]"/>
      <dgm:spPr>
        <a:solidFill>
          <a:schemeClr val="accent1">
            <a:lumMod val="40000"/>
            <a:lumOff val="60000"/>
          </a:schemeClr>
        </a:solidFill>
        <a:ln>
          <a:solidFill>
            <a:srgbClr val="4F2170"/>
          </a:solidFill>
        </a:ln>
      </dgm:spPr>
      <dgm:t>
        <a:bodyPr/>
        <a:lstStyle/>
        <a:p>
          <a:r>
            <a:rPr lang="en-US" dirty="0">
              <a:solidFill>
                <a:schemeClr val="bg1"/>
              </a:solidFill>
              <a:hlinkClick xmlns:r="http://schemas.openxmlformats.org/officeDocument/2006/relationships" r:id="rId2">
                <a:extLst>
                  <a:ext uri="{A12FA001-AC4F-418D-AE19-62706E023703}">
                    <ahyp:hlinkClr xmlns:ahyp="http://schemas.microsoft.com/office/drawing/2018/hyperlinkcolor" val="tx"/>
                  </a:ext>
                </a:extLst>
              </a:hlinkClick>
            </a:rPr>
            <a:t>Comments</a:t>
          </a:r>
          <a:r>
            <a:rPr lang="en-US" dirty="0"/>
            <a:t> </a:t>
          </a:r>
        </a:p>
      </dgm:t>
    </dgm:pt>
    <dgm:pt modelId="{32D5EA6C-BB42-4A2D-9D59-97C5AC77DF4C}" type="parTrans" cxnId="{78D92B5F-1381-489F-AF49-7BDB852C2317}">
      <dgm:prSet/>
      <dgm:spPr/>
      <dgm:t>
        <a:bodyPr/>
        <a:lstStyle/>
        <a:p>
          <a:endParaRPr lang="en-US"/>
        </a:p>
      </dgm:t>
    </dgm:pt>
    <dgm:pt modelId="{3B3F07A7-8397-43F9-8595-3F1C01E6A112}" type="sibTrans" cxnId="{78D92B5F-1381-489F-AF49-7BDB852C2317}">
      <dgm:prSet/>
      <dgm:spPr/>
      <dgm:t>
        <a:bodyPr/>
        <a:lstStyle/>
        <a:p>
          <a:endParaRPr lang="en-US"/>
        </a:p>
      </dgm:t>
    </dgm:pt>
    <dgm:pt modelId="{A8E1B5D1-02DC-483C-84F4-45A9780CD46A}">
      <dgm:prSet phldrT="[Text]"/>
      <dgm:spPr>
        <a:solidFill>
          <a:schemeClr val="accent1">
            <a:lumMod val="40000"/>
            <a:lumOff val="60000"/>
          </a:schemeClr>
        </a:solidFill>
        <a:ln>
          <a:solidFill>
            <a:srgbClr val="4F2170"/>
          </a:solidFill>
        </a:ln>
      </dgm:spPr>
      <dgm:t>
        <a:bodyPr/>
        <a:lstStyle/>
        <a:p>
          <a:endParaRPr lang="en-US" dirty="0"/>
        </a:p>
      </dgm:t>
    </dgm:pt>
    <dgm:pt modelId="{B6A1CEFC-3922-469E-92F4-5E2C8123F743}" type="parTrans" cxnId="{13DD7240-F6CA-440D-B93A-21976A668AEE}">
      <dgm:prSet/>
      <dgm:spPr/>
      <dgm:t>
        <a:bodyPr/>
        <a:lstStyle/>
        <a:p>
          <a:endParaRPr lang="en-US"/>
        </a:p>
      </dgm:t>
    </dgm:pt>
    <dgm:pt modelId="{B7C50A57-0995-4B74-8EE1-A4DA9C545C10}" type="sibTrans" cxnId="{13DD7240-F6CA-440D-B93A-21976A668AEE}">
      <dgm:prSet/>
      <dgm:spPr/>
      <dgm:t>
        <a:bodyPr/>
        <a:lstStyle/>
        <a:p>
          <a:endParaRPr lang="en-US"/>
        </a:p>
      </dgm:t>
    </dgm:pt>
    <dgm:pt modelId="{69874354-A1C7-4D47-91B5-950749B5FAF8}">
      <dgm:prSet phldrT="[Text]"/>
      <dgm:spPr/>
      <dgm:t>
        <a:bodyPr/>
        <a:lstStyle/>
        <a:p>
          <a:r>
            <a:rPr lang="en-US" dirty="0"/>
            <a:t>Drill through</a:t>
          </a:r>
        </a:p>
      </dgm:t>
    </dgm:pt>
    <dgm:pt modelId="{32A1349A-266B-4DCC-ACAB-4C82E2DF513F}" type="parTrans" cxnId="{63D635DE-6E62-4434-A818-6392EE87C155}">
      <dgm:prSet/>
      <dgm:spPr/>
      <dgm:t>
        <a:bodyPr/>
        <a:lstStyle/>
        <a:p>
          <a:endParaRPr lang="en-US"/>
        </a:p>
      </dgm:t>
    </dgm:pt>
    <dgm:pt modelId="{6A9023E5-DAA5-46E7-8DF8-1510F4F5874E}" type="sibTrans" cxnId="{63D635DE-6E62-4434-A818-6392EE87C155}">
      <dgm:prSet/>
      <dgm:spPr/>
      <dgm:t>
        <a:bodyPr/>
        <a:lstStyle/>
        <a:p>
          <a:endParaRPr lang="en-US"/>
        </a:p>
      </dgm:t>
    </dgm:pt>
    <dgm:pt modelId="{11FF67C8-B2A3-4FA6-9B44-D04E0F832CEB}">
      <dgm:prSet phldrT="[Text]"/>
      <dgm:spPr/>
      <dgm:t>
        <a:bodyPr/>
        <a:lstStyle/>
        <a:p>
          <a:r>
            <a:rPr lang="en-US" dirty="0"/>
            <a:t>Show as table</a:t>
          </a:r>
        </a:p>
      </dgm:t>
    </dgm:pt>
    <dgm:pt modelId="{FE3651D6-A8BA-443A-8D4D-C800AD51818F}" type="parTrans" cxnId="{246C4A34-E9A0-4A26-A520-D3FF2929DD42}">
      <dgm:prSet/>
      <dgm:spPr/>
      <dgm:t>
        <a:bodyPr/>
        <a:lstStyle/>
        <a:p>
          <a:endParaRPr lang="en-US"/>
        </a:p>
      </dgm:t>
    </dgm:pt>
    <dgm:pt modelId="{6880C70B-1187-4FF0-A3F6-BC99E5AAEDBD}" type="sibTrans" cxnId="{246C4A34-E9A0-4A26-A520-D3FF2929DD42}">
      <dgm:prSet/>
      <dgm:spPr/>
      <dgm:t>
        <a:bodyPr/>
        <a:lstStyle/>
        <a:p>
          <a:endParaRPr lang="en-US"/>
        </a:p>
      </dgm:t>
    </dgm:pt>
    <dgm:pt modelId="{08B0F29B-949C-46ED-B2E8-A60C54640605}">
      <dgm:prSet phldrT="[Text]"/>
      <dgm:spPr/>
      <dgm:t>
        <a:bodyPr/>
        <a:lstStyle/>
        <a:p>
          <a:r>
            <a:rPr lang="en-US" dirty="0">
              <a:solidFill>
                <a:schemeClr val="bg1"/>
              </a:solidFill>
              <a:hlinkClick xmlns:r="http://schemas.openxmlformats.org/officeDocument/2006/relationships" r:id="rId3">
                <a:extLst>
                  <a:ext uri="{A12FA001-AC4F-418D-AE19-62706E023703}">
                    <ahyp:hlinkClr xmlns:ahyp="http://schemas.microsoft.com/office/drawing/2018/hyperlinkcolor" val="tx"/>
                  </a:ext>
                </a:extLst>
              </a:hlinkClick>
            </a:rPr>
            <a:t>Personal bookmarks</a:t>
          </a:r>
          <a:endParaRPr lang="en-US" dirty="0">
            <a:solidFill>
              <a:schemeClr val="bg1"/>
            </a:solidFill>
          </a:endParaRPr>
        </a:p>
      </dgm:t>
    </dgm:pt>
    <dgm:pt modelId="{F1F94377-AD09-4970-B312-109347147103}" type="parTrans" cxnId="{90344037-522B-46BB-BE24-41F60D32F1B3}">
      <dgm:prSet/>
      <dgm:spPr/>
      <dgm:t>
        <a:bodyPr/>
        <a:lstStyle/>
        <a:p>
          <a:endParaRPr lang="en-US"/>
        </a:p>
      </dgm:t>
    </dgm:pt>
    <dgm:pt modelId="{E99E6BEC-72BE-4033-BF80-2EBDB3E088C5}" type="sibTrans" cxnId="{90344037-522B-46BB-BE24-41F60D32F1B3}">
      <dgm:prSet/>
      <dgm:spPr/>
      <dgm:t>
        <a:bodyPr/>
        <a:lstStyle/>
        <a:p>
          <a:endParaRPr lang="en-US"/>
        </a:p>
      </dgm:t>
    </dgm:pt>
    <dgm:pt modelId="{85595F79-E606-4054-B2F5-4FC1F2AF899F}" type="pres">
      <dgm:prSet presAssocID="{58F94AB4-91A9-4A18-904E-7BCA08E0157D}" presName="linearFlow" presStyleCnt="0">
        <dgm:presLayoutVars>
          <dgm:dir/>
          <dgm:animLvl val="lvl"/>
          <dgm:resizeHandles/>
        </dgm:presLayoutVars>
      </dgm:prSet>
      <dgm:spPr/>
    </dgm:pt>
    <dgm:pt modelId="{9AE5A38C-40D2-4BA5-90C0-F7B07A6B02B6}" type="pres">
      <dgm:prSet presAssocID="{3A43C526-6430-4072-96B2-F0DCE919BC3E}" presName="compositeNode" presStyleCnt="0">
        <dgm:presLayoutVars>
          <dgm:bulletEnabled val="1"/>
        </dgm:presLayoutVars>
      </dgm:prSet>
      <dgm:spPr/>
    </dgm:pt>
    <dgm:pt modelId="{CAA4D7AF-BFEC-4EE5-86F9-2C2ABBDAC4F0}" type="pres">
      <dgm:prSet presAssocID="{3A43C526-6430-4072-96B2-F0DCE919BC3E}" presName="image" presStyleLbl="fgImgPlace1" presStyleIdx="0" presStyleCnt="3"/>
      <dgm:spPr/>
    </dgm:pt>
    <dgm:pt modelId="{580B6D1D-CD8A-495D-ADD3-91634F98D551}" type="pres">
      <dgm:prSet presAssocID="{3A43C526-6430-4072-96B2-F0DCE919BC3E}" presName="childNode" presStyleLbl="node1" presStyleIdx="0" presStyleCnt="3" custScaleX="130881" custScaleY="98952">
        <dgm:presLayoutVars>
          <dgm:bulletEnabled val="1"/>
        </dgm:presLayoutVars>
      </dgm:prSet>
      <dgm:spPr/>
    </dgm:pt>
    <dgm:pt modelId="{101FBE55-1903-4C9B-BFD7-4226EB978B71}" type="pres">
      <dgm:prSet presAssocID="{3A43C526-6430-4072-96B2-F0DCE919BC3E}" presName="parentNode" presStyleLbl="revTx" presStyleIdx="0" presStyleCnt="3">
        <dgm:presLayoutVars>
          <dgm:chMax val="0"/>
          <dgm:bulletEnabled val="1"/>
        </dgm:presLayoutVars>
      </dgm:prSet>
      <dgm:spPr/>
    </dgm:pt>
    <dgm:pt modelId="{3B8AC076-90DC-4866-82DF-ECB981BA1534}" type="pres">
      <dgm:prSet presAssocID="{5DBD30A0-AD9C-418B-967F-2E0F89D56F25}" presName="sibTrans" presStyleCnt="0"/>
      <dgm:spPr/>
    </dgm:pt>
    <dgm:pt modelId="{D510D3F4-989D-470A-96D7-5101ED547E0E}" type="pres">
      <dgm:prSet presAssocID="{AEC95AAE-3BFE-46BF-985E-E8838AF9855E}" presName="compositeNode" presStyleCnt="0">
        <dgm:presLayoutVars>
          <dgm:bulletEnabled val="1"/>
        </dgm:presLayoutVars>
      </dgm:prSet>
      <dgm:spPr/>
    </dgm:pt>
    <dgm:pt modelId="{F4E63C9F-64B1-41CE-A42D-E03A73BCAA8F}" type="pres">
      <dgm:prSet presAssocID="{AEC95AAE-3BFE-46BF-985E-E8838AF9855E}" presName="image" presStyleLbl="fgImgPlace1" presStyleIdx="1" presStyleCnt="3"/>
      <dgm:spPr/>
    </dgm:pt>
    <dgm:pt modelId="{29C3566A-8EA2-473F-9EDA-C4D64367E8BD}" type="pres">
      <dgm:prSet presAssocID="{AEC95AAE-3BFE-46BF-985E-E8838AF9855E}" presName="childNode" presStyleLbl="node1" presStyleIdx="1" presStyleCnt="3" custScaleX="137120" custScaleY="102688">
        <dgm:presLayoutVars>
          <dgm:bulletEnabled val="1"/>
        </dgm:presLayoutVars>
      </dgm:prSet>
      <dgm:spPr/>
    </dgm:pt>
    <dgm:pt modelId="{22F591DE-8464-441F-AA71-0F4B6B0A15A5}" type="pres">
      <dgm:prSet presAssocID="{AEC95AAE-3BFE-46BF-985E-E8838AF9855E}" presName="parentNode" presStyleLbl="revTx" presStyleIdx="1" presStyleCnt="3">
        <dgm:presLayoutVars>
          <dgm:chMax val="0"/>
          <dgm:bulletEnabled val="1"/>
        </dgm:presLayoutVars>
      </dgm:prSet>
      <dgm:spPr/>
    </dgm:pt>
    <dgm:pt modelId="{51802EC9-9509-4E83-8A05-4ABED629DDC6}" type="pres">
      <dgm:prSet presAssocID="{6F38D54D-DF53-4234-AFBF-12302D74785E}" presName="sibTrans" presStyleCnt="0"/>
      <dgm:spPr/>
    </dgm:pt>
    <dgm:pt modelId="{F3A18170-4B18-4E33-83B4-FC51AFA93333}" type="pres">
      <dgm:prSet presAssocID="{9994C0AC-7EDC-499B-8A3C-341BD53DF36F}" presName="compositeNode" presStyleCnt="0">
        <dgm:presLayoutVars>
          <dgm:bulletEnabled val="1"/>
        </dgm:presLayoutVars>
      </dgm:prSet>
      <dgm:spPr/>
    </dgm:pt>
    <dgm:pt modelId="{9B5B2535-C8E3-4AE4-BB45-EA62316EF63D}" type="pres">
      <dgm:prSet presAssocID="{9994C0AC-7EDC-499B-8A3C-341BD53DF36F}" presName="image" presStyleLbl="fgImgPlace1" presStyleIdx="2" presStyleCnt="3"/>
      <dgm:spPr/>
    </dgm:pt>
    <dgm:pt modelId="{7AEC85E7-E694-4955-B133-BFAA4E743944}" type="pres">
      <dgm:prSet presAssocID="{9994C0AC-7EDC-499B-8A3C-341BD53DF36F}" presName="childNode" presStyleLbl="node1" presStyleIdx="2" presStyleCnt="3" custScaleX="145319" custScaleY="99651">
        <dgm:presLayoutVars>
          <dgm:bulletEnabled val="1"/>
        </dgm:presLayoutVars>
      </dgm:prSet>
      <dgm:spPr/>
    </dgm:pt>
    <dgm:pt modelId="{73243036-89C2-4FE9-B3E6-C8289ADF1AD5}" type="pres">
      <dgm:prSet presAssocID="{9994C0AC-7EDC-499B-8A3C-341BD53DF36F}" presName="parentNode" presStyleLbl="revTx" presStyleIdx="2" presStyleCnt="3">
        <dgm:presLayoutVars>
          <dgm:chMax val="0"/>
          <dgm:bulletEnabled val="1"/>
        </dgm:presLayoutVars>
      </dgm:prSet>
      <dgm:spPr/>
    </dgm:pt>
  </dgm:ptLst>
  <dgm:cxnLst>
    <dgm:cxn modelId="{BCC6CE03-5559-4AC1-8D8F-EEC774485423}" type="presOf" srcId="{B4EA1CC5-D0BD-44A0-B341-780CF3F16D02}" destId="{7AEC85E7-E694-4955-B133-BFAA4E743944}" srcOrd="0" destOrd="0" presId="urn:microsoft.com/office/officeart/2005/8/layout/hList2"/>
    <dgm:cxn modelId="{99EC4604-E128-44E5-AA9E-A42030A295B4}" srcId="{58F94AB4-91A9-4A18-904E-7BCA08E0157D}" destId="{AEC95AAE-3BFE-46BF-985E-E8838AF9855E}" srcOrd="1" destOrd="0" parTransId="{6033729B-B7E9-438C-8EEA-C11EDF931407}" sibTransId="{6F38D54D-DF53-4234-AFBF-12302D74785E}"/>
    <dgm:cxn modelId="{CF779D06-696A-4B1C-A27D-0FA79C257AEB}" srcId="{9994C0AC-7EDC-499B-8A3C-341BD53DF36F}" destId="{68CE6719-727F-418E-B7A1-48B83839D535}" srcOrd="3" destOrd="0" parTransId="{2A69A6F0-F7D9-4F7B-8851-C6971E5B641A}" sibTransId="{A1631D40-9D92-4612-B92F-B5FB68FC3E2D}"/>
    <dgm:cxn modelId="{35C2400C-4F94-4494-9E3B-B74B2A8B1F72}" type="presOf" srcId="{11FF67C8-B2A3-4FA6-9B44-D04E0F832CEB}" destId="{7AEC85E7-E694-4955-B133-BFAA4E743944}" srcOrd="0" destOrd="6" presId="urn:microsoft.com/office/officeart/2005/8/layout/hList2"/>
    <dgm:cxn modelId="{D6997D14-3AFC-4BD6-95AA-CB522F1CF1C0}" type="presOf" srcId="{BE653B4B-5451-4419-A8FA-A2CD90A031CE}" destId="{580B6D1D-CD8A-495D-ADD3-91634F98D551}" srcOrd="0" destOrd="0" presId="urn:microsoft.com/office/officeart/2005/8/layout/hList2"/>
    <dgm:cxn modelId="{03BEE314-76EB-4D1B-A709-E5E9A6F69C66}" srcId="{58F94AB4-91A9-4A18-904E-7BCA08E0157D}" destId="{3A43C526-6430-4072-96B2-F0DCE919BC3E}" srcOrd="0" destOrd="0" parTransId="{5337F314-E942-47C3-BE56-7C39D1CB6D7D}" sibTransId="{5DBD30A0-AD9C-418B-967F-2E0F89D56F25}"/>
    <dgm:cxn modelId="{CBE75E18-891A-4BE0-9B18-985BFCBD85CF}" type="presOf" srcId="{9994C0AC-7EDC-499B-8A3C-341BD53DF36F}" destId="{73243036-89C2-4FE9-B3E6-C8289ADF1AD5}" srcOrd="0" destOrd="0" presId="urn:microsoft.com/office/officeart/2005/8/layout/hList2"/>
    <dgm:cxn modelId="{B9356620-A9F1-41C3-8A57-E5317CF63F0B}" srcId="{9994C0AC-7EDC-499B-8A3C-341BD53DF36F}" destId="{72E3A0AD-E4D7-49B7-B174-242CC0265AC5}" srcOrd="1" destOrd="0" parTransId="{B8B9A789-E2B1-4904-9F28-05ED15FA2552}" sibTransId="{1463CCD4-5484-497D-AEA4-7F5874BC1F69}"/>
    <dgm:cxn modelId="{246C4A34-E9A0-4A26-A520-D3FF2929DD42}" srcId="{9994C0AC-7EDC-499B-8A3C-341BD53DF36F}" destId="{11FF67C8-B2A3-4FA6-9B44-D04E0F832CEB}" srcOrd="6" destOrd="0" parTransId="{FE3651D6-A8BA-443A-8D4D-C800AD51818F}" sibTransId="{6880C70B-1187-4FF0-A3F6-BC99E5AAEDBD}"/>
    <dgm:cxn modelId="{F6560C35-EB3E-4BF9-963B-7E5AF1E96684}" type="presOf" srcId="{B920320C-95AF-44E4-AEA9-7CDA9ED7FB0A}" destId="{7AEC85E7-E694-4955-B133-BFAA4E743944}" srcOrd="0" destOrd="4" presId="urn:microsoft.com/office/officeart/2005/8/layout/hList2"/>
    <dgm:cxn modelId="{90344037-522B-46BB-BE24-41F60D32F1B3}" srcId="{9994C0AC-7EDC-499B-8A3C-341BD53DF36F}" destId="{08B0F29B-949C-46ED-B2E8-A60C54640605}" srcOrd="7" destOrd="0" parTransId="{F1F94377-AD09-4970-B312-109347147103}" sibTransId="{E99E6BEC-72BE-4033-BF80-2EBDB3E088C5}"/>
    <dgm:cxn modelId="{13DD7240-F6CA-440D-B93A-21976A668AEE}" srcId="{AEC95AAE-3BFE-46BF-985E-E8838AF9855E}" destId="{A8E1B5D1-02DC-483C-84F4-45A9780CD46A}" srcOrd="3" destOrd="0" parTransId="{B6A1CEFC-3922-469E-92F4-5E2C8123F743}" sibTransId="{B7C50A57-0995-4B74-8EE1-A4DA9C545C10}"/>
    <dgm:cxn modelId="{4EFD9341-81B3-4746-A96F-3854A9251CA9}" type="presOf" srcId="{68CE6719-727F-418E-B7A1-48B83839D535}" destId="{7AEC85E7-E694-4955-B133-BFAA4E743944}" srcOrd="0" destOrd="3" presId="urn:microsoft.com/office/officeart/2005/8/layout/hList2"/>
    <dgm:cxn modelId="{A53B3A44-C977-491F-8A7A-81AB31B99BAC}" type="presOf" srcId="{29C802B1-41A8-4FB0-9E0C-AF8141073F35}" destId="{7AEC85E7-E694-4955-B133-BFAA4E743944}" srcOrd="0" destOrd="2" presId="urn:microsoft.com/office/officeart/2005/8/layout/hList2"/>
    <dgm:cxn modelId="{BB4B2146-9220-45B6-AFA5-51AB9C90B1E5}" type="presOf" srcId="{AEC95AAE-3BFE-46BF-985E-E8838AF9855E}" destId="{22F591DE-8464-441F-AA71-0F4B6B0A15A5}" srcOrd="0" destOrd="0" presId="urn:microsoft.com/office/officeart/2005/8/layout/hList2"/>
    <dgm:cxn modelId="{B5BD6F5C-EF9C-4097-B5DA-571E254C53E2}" srcId="{3A43C526-6430-4072-96B2-F0DCE919BC3E}" destId="{500D437C-E807-4D65-95AA-42E34D4AA7DA}" srcOrd="2" destOrd="0" parTransId="{3F7544BF-A30E-4F3D-A818-6DCAB563EDA5}" sibTransId="{C0A10834-78A3-4B50-8632-31DA0059AE1D}"/>
    <dgm:cxn modelId="{E82D495D-4094-4C76-92E1-255810DE484B}" srcId="{58F94AB4-91A9-4A18-904E-7BCA08E0157D}" destId="{9994C0AC-7EDC-499B-8A3C-341BD53DF36F}" srcOrd="2" destOrd="0" parTransId="{B9BFA8BA-5D31-4F1E-996D-9A5294C5CD83}" sibTransId="{8B3B33F6-9653-473E-8D9B-00F600B89736}"/>
    <dgm:cxn modelId="{7875845D-40B9-45EC-A12D-9009090A71C6}" srcId="{9994C0AC-7EDC-499B-8A3C-341BD53DF36F}" destId="{29C802B1-41A8-4FB0-9E0C-AF8141073F35}" srcOrd="2" destOrd="0" parTransId="{C48141D5-C628-43A2-A625-34442EB6F1E7}" sibTransId="{ABE98AD2-FCE9-4878-83FE-C89EEC49C2A1}"/>
    <dgm:cxn modelId="{78D92B5F-1381-489F-AF49-7BDB852C2317}" srcId="{AEC95AAE-3BFE-46BF-985E-E8838AF9855E}" destId="{FF4DF390-6BAA-43B7-8C11-4C5ED8E8B357}" srcOrd="2" destOrd="0" parTransId="{32D5EA6C-BB42-4A2D-9D59-97C5AC77DF4C}" sibTransId="{3B3F07A7-8397-43F9-8595-3F1C01E6A112}"/>
    <dgm:cxn modelId="{69CDF761-EFAA-42D9-B980-7A4511541594}" type="presOf" srcId="{58F94AB4-91A9-4A18-904E-7BCA08E0157D}" destId="{85595F79-E606-4054-B2F5-4FC1F2AF899F}" srcOrd="0" destOrd="0" presId="urn:microsoft.com/office/officeart/2005/8/layout/hList2"/>
    <dgm:cxn modelId="{07A7DF6A-F79A-4547-AD6B-94BF3B68E86E}" type="presOf" srcId="{3A43C526-6430-4072-96B2-F0DCE919BC3E}" destId="{101FBE55-1903-4C9B-BFD7-4226EB978B71}" srcOrd="0" destOrd="0" presId="urn:microsoft.com/office/officeart/2005/8/layout/hList2"/>
    <dgm:cxn modelId="{90A5536E-BF24-4510-BCF2-F53A51540AE2}" srcId="{3A43C526-6430-4072-96B2-F0DCE919BC3E}" destId="{BE653B4B-5451-4419-A8FA-A2CD90A031CE}" srcOrd="0" destOrd="0" parTransId="{D0AA7A29-CEBA-459D-8690-03740AE0CBC3}" sibTransId="{F0371129-A0D7-470E-8E90-96AE7378399C}"/>
    <dgm:cxn modelId="{8AA30475-9EBA-4FA7-91BB-F42E4196EBD6}" srcId="{3A43C526-6430-4072-96B2-F0DCE919BC3E}" destId="{1669C857-B3D3-4CC1-9ACB-8DC94DC41173}" srcOrd="3" destOrd="0" parTransId="{8F41C602-70BD-48B7-AD41-C242356160E9}" sibTransId="{D818B30C-53DA-44F0-B448-260872A9B9F3}"/>
    <dgm:cxn modelId="{F9E89378-B846-42C2-8C10-C8CA4C5D350B}" type="presOf" srcId="{72E3A0AD-E4D7-49B7-B174-242CC0265AC5}" destId="{7AEC85E7-E694-4955-B133-BFAA4E743944}" srcOrd="0" destOrd="1" presId="urn:microsoft.com/office/officeart/2005/8/layout/hList2"/>
    <dgm:cxn modelId="{B2B72B86-BB36-4F05-A839-445166040188}" type="presOf" srcId="{1669C857-B3D3-4CC1-9ACB-8DC94DC41173}" destId="{580B6D1D-CD8A-495D-ADD3-91634F98D551}" srcOrd="0" destOrd="3" presId="urn:microsoft.com/office/officeart/2005/8/layout/hList2"/>
    <dgm:cxn modelId="{22A2CB86-24A4-4EB5-9FD2-5FF62FAB07FB}" srcId="{3A43C526-6430-4072-96B2-F0DCE919BC3E}" destId="{553EB8EB-7276-4E65-8B5C-1E1530CB154D}" srcOrd="1" destOrd="0" parTransId="{273EEAAA-7A50-4A9F-B250-91C3D92D606C}" sibTransId="{9A572993-88B8-4A60-A6FF-3B8FE5E1F073}"/>
    <dgm:cxn modelId="{1F12B888-D7E4-4366-86A2-599DB0D9581E}" type="presOf" srcId="{500D437C-E807-4D65-95AA-42E34D4AA7DA}" destId="{580B6D1D-CD8A-495D-ADD3-91634F98D551}" srcOrd="0" destOrd="2" presId="urn:microsoft.com/office/officeart/2005/8/layout/hList2"/>
    <dgm:cxn modelId="{44626791-7FE1-414D-825A-FE4CCC6B1A2C}" type="presOf" srcId="{A8FF99B9-0243-4EB6-8C38-EA2BCB481FA6}" destId="{29C3566A-8EA2-473F-9EDA-C4D64367E8BD}" srcOrd="0" destOrd="0" presId="urn:microsoft.com/office/officeart/2005/8/layout/hList2"/>
    <dgm:cxn modelId="{3B7444B1-D56C-489A-8A67-6F7CCB24B1E3}" srcId="{9994C0AC-7EDC-499B-8A3C-341BD53DF36F}" destId="{B920320C-95AF-44E4-AEA9-7CDA9ED7FB0A}" srcOrd="4" destOrd="0" parTransId="{1E6D8E53-DE2F-4A93-9452-C19086C75D83}" sibTransId="{2DA3AE20-C912-450A-972D-AB98AA863A8B}"/>
    <dgm:cxn modelId="{C9C636C6-52F0-4D22-84C2-FA0F736DC29B}" srcId="{9994C0AC-7EDC-499B-8A3C-341BD53DF36F}" destId="{20CA73DB-29E3-4EB4-B61D-120835D73FFA}" srcOrd="8" destOrd="0" parTransId="{B4DB943D-9CF9-4F55-AFA3-AD3B746908C9}" sibTransId="{E952980B-1309-432E-BBC3-7C56B5F70BE5}"/>
    <dgm:cxn modelId="{6046D9CF-51A5-4C9F-BEB6-4CCFE531C8A4}" type="presOf" srcId="{20CA73DB-29E3-4EB4-B61D-120835D73FFA}" destId="{7AEC85E7-E694-4955-B133-BFAA4E743944}" srcOrd="0" destOrd="8" presId="urn:microsoft.com/office/officeart/2005/8/layout/hList2"/>
    <dgm:cxn modelId="{484F3EDB-EBAA-4CE4-8DCA-D109BB060944}" srcId="{AEC95AAE-3BFE-46BF-985E-E8838AF9855E}" destId="{A8FF99B9-0243-4EB6-8C38-EA2BCB481FA6}" srcOrd="0" destOrd="0" parTransId="{4358825A-0E44-4C95-AC38-93BE2EED8077}" sibTransId="{DCD1A702-85BF-42DE-BC92-D661BD8A51D1}"/>
    <dgm:cxn modelId="{63D635DE-6E62-4434-A818-6392EE87C155}" srcId="{9994C0AC-7EDC-499B-8A3C-341BD53DF36F}" destId="{69874354-A1C7-4D47-91B5-950749B5FAF8}" srcOrd="5" destOrd="0" parTransId="{32A1349A-266B-4DCC-ACAB-4C82E2DF513F}" sibTransId="{6A9023E5-DAA5-46E7-8DF8-1510F4F5874E}"/>
    <dgm:cxn modelId="{3FC41EE7-1039-46B8-B19A-24DC0332894C}" type="presOf" srcId="{FF4DF390-6BAA-43B7-8C11-4C5ED8E8B357}" destId="{29C3566A-8EA2-473F-9EDA-C4D64367E8BD}" srcOrd="0" destOrd="2" presId="urn:microsoft.com/office/officeart/2005/8/layout/hList2"/>
    <dgm:cxn modelId="{791E68E9-1BE6-477C-935B-77153352EDEA}" srcId="{9994C0AC-7EDC-499B-8A3C-341BD53DF36F}" destId="{B4EA1CC5-D0BD-44A0-B341-780CF3F16D02}" srcOrd="0" destOrd="0" parTransId="{7C7E3669-3E2F-4CF9-ABFD-252BB866032D}" sibTransId="{DB070543-A228-4A9C-8E04-969568FD4B3A}"/>
    <dgm:cxn modelId="{0A86BBEA-8A42-4F4C-AD77-89F4CFFFBF3D}" type="presOf" srcId="{69874354-A1C7-4D47-91B5-950749B5FAF8}" destId="{7AEC85E7-E694-4955-B133-BFAA4E743944}" srcOrd="0" destOrd="5" presId="urn:microsoft.com/office/officeart/2005/8/layout/hList2"/>
    <dgm:cxn modelId="{94B5D2ED-E334-49F1-AFF8-1F796949E7A5}" type="presOf" srcId="{08B0F29B-949C-46ED-B2E8-A60C54640605}" destId="{7AEC85E7-E694-4955-B133-BFAA4E743944}" srcOrd="0" destOrd="7" presId="urn:microsoft.com/office/officeart/2005/8/layout/hList2"/>
    <dgm:cxn modelId="{9C6185F1-0B15-4FDE-A95F-B6409075A09F}" type="presOf" srcId="{A8E1B5D1-02DC-483C-84F4-45A9780CD46A}" destId="{29C3566A-8EA2-473F-9EDA-C4D64367E8BD}" srcOrd="0" destOrd="3" presId="urn:microsoft.com/office/officeart/2005/8/layout/hList2"/>
    <dgm:cxn modelId="{273D74F2-62F1-4EF8-A181-A79E7CBAA448}" type="presOf" srcId="{553EB8EB-7276-4E65-8B5C-1E1530CB154D}" destId="{580B6D1D-CD8A-495D-ADD3-91634F98D551}" srcOrd="0" destOrd="1" presId="urn:microsoft.com/office/officeart/2005/8/layout/hList2"/>
    <dgm:cxn modelId="{44781CF3-42D7-4C57-AEBE-5D989C4602C6}" type="presOf" srcId="{625D61DC-2645-4C00-9BAB-E0F5C57A8AC8}" destId="{29C3566A-8EA2-473F-9EDA-C4D64367E8BD}" srcOrd="0" destOrd="1" presId="urn:microsoft.com/office/officeart/2005/8/layout/hList2"/>
    <dgm:cxn modelId="{5E5FA0F8-3A8D-4993-9370-54140C02E521}" srcId="{AEC95AAE-3BFE-46BF-985E-E8838AF9855E}" destId="{625D61DC-2645-4C00-9BAB-E0F5C57A8AC8}" srcOrd="1" destOrd="0" parTransId="{134C8260-3F5C-4A67-8265-9D7B3DF96145}" sibTransId="{7412C1BA-6633-4FDF-A228-BF2EEC39D1E9}"/>
    <dgm:cxn modelId="{437F020A-B5AF-4ECA-BE14-1472E7681F48}" type="presParOf" srcId="{85595F79-E606-4054-B2F5-4FC1F2AF899F}" destId="{9AE5A38C-40D2-4BA5-90C0-F7B07A6B02B6}" srcOrd="0" destOrd="0" presId="urn:microsoft.com/office/officeart/2005/8/layout/hList2"/>
    <dgm:cxn modelId="{ED0722F4-9614-47D9-B972-55C25F856563}" type="presParOf" srcId="{9AE5A38C-40D2-4BA5-90C0-F7B07A6B02B6}" destId="{CAA4D7AF-BFEC-4EE5-86F9-2C2ABBDAC4F0}" srcOrd="0" destOrd="0" presId="urn:microsoft.com/office/officeart/2005/8/layout/hList2"/>
    <dgm:cxn modelId="{74AC2495-F3E3-4FDD-9C87-0ECDEDB38D59}" type="presParOf" srcId="{9AE5A38C-40D2-4BA5-90C0-F7B07A6B02B6}" destId="{580B6D1D-CD8A-495D-ADD3-91634F98D551}" srcOrd="1" destOrd="0" presId="urn:microsoft.com/office/officeart/2005/8/layout/hList2"/>
    <dgm:cxn modelId="{D881964B-1944-440D-AB02-FCFA6CD5FC27}" type="presParOf" srcId="{9AE5A38C-40D2-4BA5-90C0-F7B07A6B02B6}" destId="{101FBE55-1903-4C9B-BFD7-4226EB978B71}" srcOrd="2" destOrd="0" presId="urn:microsoft.com/office/officeart/2005/8/layout/hList2"/>
    <dgm:cxn modelId="{97C9904E-6D7F-41F6-AE4D-E008BA17EA6C}" type="presParOf" srcId="{85595F79-E606-4054-B2F5-4FC1F2AF899F}" destId="{3B8AC076-90DC-4866-82DF-ECB981BA1534}" srcOrd="1" destOrd="0" presId="urn:microsoft.com/office/officeart/2005/8/layout/hList2"/>
    <dgm:cxn modelId="{0C974DFA-1973-4DBA-A6EF-0D079C75A4A3}" type="presParOf" srcId="{85595F79-E606-4054-B2F5-4FC1F2AF899F}" destId="{D510D3F4-989D-470A-96D7-5101ED547E0E}" srcOrd="2" destOrd="0" presId="urn:microsoft.com/office/officeart/2005/8/layout/hList2"/>
    <dgm:cxn modelId="{E518A05C-0746-49F4-9FE3-6C77ECD263A8}" type="presParOf" srcId="{D510D3F4-989D-470A-96D7-5101ED547E0E}" destId="{F4E63C9F-64B1-41CE-A42D-E03A73BCAA8F}" srcOrd="0" destOrd="0" presId="urn:microsoft.com/office/officeart/2005/8/layout/hList2"/>
    <dgm:cxn modelId="{24193AA4-6075-4F20-B94D-430FF0E1F884}" type="presParOf" srcId="{D510D3F4-989D-470A-96D7-5101ED547E0E}" destId="{29C3566A-8EA2-473F-9EDA-C4D64367E8BD}" srcOrd="1" destOrd="0" presId="urn:microsoft.com/office/officeart/2005/8/layout/hList2"/>
    <dgm:cxn modelId="{BD65A5A5-FAA6-4E31-B3F6-78D6AD76FC65}" type="presParOf" srcId="{D510D3F4-989D-470A-96D7-5101ED547E0E}" destId="{22F591DE-8464-441F-AA71-0F4B6B0A15A5}" srcOrd="2" destOrd="0" presId="urn:microsoft.com/office/officeart/2005/8/layout/hList2"/>
    <dgm:cxn modelId="{08BBC2D0-13BD-4077-BF35-F78BB753B322}" type="presParOf" srcId="{85595F79-E606-4054-B2F5-4FC1F2AF899F}" destId="{51802EC9-9509-4E83-8A05-4ABED629DDC6}" srcOrd="3" destOrd="0" presId="urn:microsoft.com/office/officeart/2005/8/layout/hList2"/>
    <dgm:cxn modelId="{44CD5BC4-D4CB-4DBD-AFF4-4A38BE993D79}" type="presParOf" srcId="{85595F79-E606-4054-B2F5-4FC1F2AF899F}" destId="{F3A18170-4B18-4E33-83B4-FC51AFA93333}" srcOrd="4" destOrd="0" presId="urn:microsoft.com/office/officeart/2005/8/layout/hList2"/>
    <dgm:cxn modelId="{56EB5CC7-BA2E-402B-870C-40CAC2D872F2}" type="presParOf" srcId="{F3A18170-4B18-4E33-83B4-FC51AFA93333}" destId="{9B5B2535-C8E3-4AE4-BB45-EA62316EF63D}" srcOrd="0" destOrd="0" presId="urn:microsoft.com/office/officeart/2005/8/layout/hList2"/>
    <dgm:cxn modelId="{F53F69F3-01FA-46F5-8E4A-2E16641967D9}" type="presParOf" srcId="{F3A18170-4B18-4E33-83B4-FC51AFA93333}" destId="{7AEC85E7-E694-4955-B133-BFAA4E743944}" srcOrd="1" destOrd="0" presId="urn:microsoft.com/office/officeart/2005/8/layout/hList2"/>
    <dgm:cxn modelId="{901B1A52-CDCD-41DC-A6BD-F0F17DCA36D4}" type="presParOf" srcId="{F3A18170-4B18-4E33-83B4-FC51AFA93333}" destId="{73243036-89C2-4FE9-B3E6-C8289ADF1AD5}"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0533A8F-15B3-4B99-94B3-890A1E267D2E}" type="doc">
      <dgm:prSet loTypeId="urn:microsoft.com/office/officeart/2005/8/layout/gear1" loCatId="cycle" qsTypeId="urn:microsoft.com/office/officeart/2005/8/quickstyle/simple1" qsCatId="simple" csTypeId="urn:microsoft.com/office/officeart/2005/8/colors/accent1_2" csCatId="accent1" phldr="1"/>
      <dgm:spPr/>
    </dgm:pt>
    <dgm:pt modelId="{DB47C4F5-EA87-486D-BEA3-815B9541CE17}">
      <dgm:prSet phldrT="[Text]"/>
      <dgm:spPr/>
      <dgm:t>
        <a:bodyPr/>
        <a:lstStyle/>
        <a:p>
          <a:r>
            <a:rPr lang="en-US" dirty="0"/>
            <a:t>Features</a:t>
          </a:r>
        </a:p>
      </dgm:t>
    </dgm:pt>
    <dgm:pt modelId="{6420D42A-6273-4D7D-A212-B73E9ED1738A}" type="parTrans" cxnId="{CE9596DC-4AD8-49B1-B44A-939384C9206B}">
      <dgm:prSet/>
      <dgm:spPr/>
      <dgm:t>
        <a:bodyPr/>
        <a:lstStyle/>
        <a:p>
          <a:endParaRPr lang="en-US"/>
        </a:p>
      </dgm:t>
    </dgm:pt>
    <dgm:pt modelId="{F371969F-6E78-4C35-887C-3E2B4AD5C7AC}" type="sibTrans" cxnId="{CE9596DC-4AD8-49B1-B44A-939384C9206B}">
      <dgm:prSet/>
      <dgm:spPr/>
      <dgm:t>
        <a:bodyPr/>
        <a:lstStyle/>
        <a:p>
          <a:endParaRPr lang="en-US"/>
        </a:p>
      </dgm:t>
    </dgm:pt>
    <dgm:pt modelId="{FAC7CD54-1634-41AE-88B6-2F8ACD676161}">
      <dgm:prSet phldrT="[Text]"/>
      <dgm:spPr/>
      <dgm:t>
        <a:bodyPr/>
        <a:lstStyle/>
        <a:p>
          <a:r>
            <a:rPr lang="en-US" dirty="0"/>
            <a:t>Benefits</a:t>
          </a:r>
        </a:p>
      </dgm:t>
    </dgm:pt>
    <dgm:pt modelId="{2F3AC09E-6E04-4825-9ECB-3E5229698757}" type="parTrans" cxnId="{4A14EC6B-EE8A-4D24-A600-D19DF4EB86BA}">
      <dgm:prSet/>
      <dgm:spPr/>
      <dgm:t>
        <a:bodyPr/>
        <a:lstStyle/>
        <a:p>
          <a:endParaRPr lang="en-US"/>
        </a:p>
      </dgm:t>
    </dgm:pt>
    <dgm:pt modelId="{B494D577-6568-4B52-AC3C-129573C8A81F}" type="sibTrans" cxnId="{4A14EC6B-EE8A-4D24-A600-D19DF4EB86BA}">
      <dgm:prSet/>
      <dgm:spPr/>
      <dgm:t>
        <a:bodyPr/>
        <a:lstStyle/>
        <a:p>
          <a:endParaRPr lang="en-US"/>
        </a:p>
      </dgm:t>
    </dgm:pt>
    <dgm:pt modelId="{6F1F8451-BAF4-4906-82A6-B3163316B13E}">
      <dgm:prSet phldrT="[Text]"/>
      <dgm:spPr/>
      <dgm:t>
        <a:bodyPr/>
        <a:lstStyle/>
        <a:p>
          <a:r>
            <a:rPr lang="en-US" dirty="0"/>
            <a:t> </a:t>
          </a:r>
        </a:p>
      </dgm:t>
    </dgm:pt>
    <dgm:pt modelId="{32C8CA76-31ED-4F97-95D6-EAA13A6F06D0}" type="parTrans" cxnId="{56B77203-2BAF-4402-800E-7CE78C02BD05}">
      <dgm:prSet/>
      <dgm:spPr/>
      <dgm:t>
        <a:bodyPr/>
        <a:lstStyle/>
        <a:p>
          <a:endParaRPr lang="en-US"/>
        </a:p>
      </dgm:t>
    </dgm:pt>
    <dgm:pt modelId="{8DCC67FC-8834-45EA-891C-2BB7494A6864}" type="sibTrans" cxnId="{56B77203-2BAF-4402-800E-7CE78C02BD05}">
      <dgm:prSet/>
      <dgm:spPr/>
      <dgm:t>
        <a:bodyPr/>
        <a:lstStyle/>
        <a:p>
          <a:endParaRPr lang="en-US"/>
        </a:p>
      </dgm:t>
    </dgm:pt>
    <dgm:pt modelId="{BEDAF860-C2E3-48D0-839E-DCD453006262}" type="pres">
      <dgm:prSet presAssocID="{50533A8F-15B3-4B99-94B3-890A1E267D2E}" presName="composite" presStyleCnt="0">
        <dgm:presLayoutVars>
          <dgm:chMax val="3"/>
          <dgm:animLvl val="lvl"/>
          <dgm:resizeHandles val="exact"/>
        </dgm:presLayoutVars>
      </dgm:prSet>
      <dgm:spPr/>
    </dgm:pt>
    <dgm:pt modelId="{E4362868-3A42-4B91-AAC6-F5EB0F7E89A3}" type="pres">
      <dgm:prSet presAssocID="{DB47C4F5-EA87-486D-BEA3-815B9541CE17}" presName="gear1" presStyleLbl="node1" presStyleIdx="0" presStyleCnt="3" custLinFactNeighborX="-17525" custLinFactNeighborY="-25493">
        <dgm:presLayoutVars>
          <dgm:chMax val="1"/>
          <dgm:bulletEnabled val="1"/>
        </dgm:presLayoutVars>
      </dgm:prSet>
      <dgm:spPr/>
    </dgm:pt>
    <dgm:pt modelId="{F46AAEF5-DC19-47D9-AB88-C2E213B625E3}" type="pres">
      <dgm:prSet presAssocID="{DB47C4F5-EA87-486D-BEA3-815B9541CE17}" presName="gear1srcNode" presStyleLbl="node1" presStyleIdx="0" presStyleCnt="3"/>
      <dgm:spPr/>
    </dgm:pt>
    <dgm:pt modelId="{A65ECD30-9BE0-472C-BDDA-A7D1986FA5D8}" type="pres">
      <dgm:prSet presAssocID="{DB47C4F5-EA87-486D-BEA3-815B9541CE17}" presName="gear1dstNode" presStyleLbl="node1" presStyleIdx="0" presStyleCnt="3"/>
      <dgm:spPr/>
    </dgm:pt>
    <dgm:pt modelId="{5C4A37FC-1A5D-4E15-A50A-B0948AD4C749}" type="pres">
      <dgm:prSet presAssocID="{FAC7CD54-1634-41AE-88B6-2F8ACD676161}" presName="gear2" presStyleLbl="node1" presStyleIdx="1" presStyleCnt="3">
        <dgm:presLayoutVars>
          <dgm:chMax val="1"/>
          <dgm:bulletEnabled val="1"/>
        </dgm:presLayoutVars>
      </dgm:prSet>
      <dgm:spPr/>
    </dgm:pt>
    <dgm:pt modelId="{57F3E39D-8249-4CF1-A735-7B0E73DA31C7}" type="pres">
      <dgm:prSet presAssocID="{FAC7CD54-1634-41AE-88B6-2F8ACD676161}" presName="gear2srcNode" presStyleLbl="node1" presStyleIdx="1" presStyleCnt="3"/>
      <dgm:spPr/>
    </dgm:pt>
    <dgm:pt modelId="{F0250CF5-B72F-4E7C-829F-4F7BC0029CD3}" type="pres">
      <dgm:prSet presAssocID="{FAC7CD54-1634-41AE-88B6-2F8ACD676161}" presName="gear2dstNode" presStyleLbl="node1" presStyleIdx="1" presStyleCnt="3"/>
      <dgm:spPr/>
    </dgm:pt>
    <dgm:pt modelId="{B7B11A74-A6E6-4C9E-A086-17BF468713BB}" type="pres">
      <dgm:prSet presAssocID="{6F1F8451-BAF4-4906-82A6-B3163316B13E}" presName="gear3" presStyleLbl="node1" presStyleIdx="2" presStyleCnt="3"/>
      <dgm:spPr/>
    </dgm:pt>
    <dgm:pt modelId="{61372D19-EA85-4C20-B3D3-14D4412C3BDE}" type="pres">
      <dgm:prSet presAssocID="{6F1F8451-BAF4-4906-82A6-B3163316B13E}" presName="gear3tx" presStyleLbl="node1" presStyleIdx="2" presStyleCnt="3">
        <dgm:presLayoutVars>
          <dgm:chMax val="1"/>
          <dgm:bulletEnabled val="1"/>
        </dgm:presLayoutVars>
      </dgm:prSet>
      <dgm:spPr/>
    </dgm:pt>
    <dgm:pt modelId="{91C0523D-601A-48EB-93DF-8E9B322E8952}" type="pres">
      <dgm:prSet presAssocID="{6F1F8451-BAF4-4906-82A6-B3163316B13E}" presName="gear3srcNode" presStyleLbl="node1" presStyleIdx="2" presStyleCnt="3"/>
      <dgm:spPr/>
    </dgm:pt>
    <dgm:pt modelId="{F28BAAAE-172A-4101-B6BB-62D89A588953}" type="pres">
      <dgm:prSet presAssocID="{6F1F8451-BAF4-4906-82A6-B3163316B13E}" presName="gear3dstNode" presStyleLbl="node1" presStyleIdx="2" presStyleCnt="3"/>
      <dgm:spPr/>
    </dgm:pt>
    <dgm:pt modelId="{9334FBED-070E-4595-9EB6-B27753BA2931}" type="pres">
      <dgm:prSet presAssocID="{F371969F-6E78-4C35-887C-3E2B4AD5C7AC}" presName="connector1" presStyleLbl="sibTrans2D1" presStyleIdx="0" presStyleCnt="3"/>
      <dgm:spPr/>
    </dgm:pt>
    <dgm:pt modelId="{CFB8DEF3-B076-4781-AFBC-4A3203D36B04}" type="pres">
      <dgm:prSet presAssocID="{B494D577-6568-4B52-AC3C-129573C8A81F}" presName="connector2" presStyleLbl="sibTrans2D1" presStyleIdx="1" presStyleCnt="3"/>
      <dgm:spPr/>
    </dgm:pt>
    <dgm:pt modelId="{A42A6A0D-A71A-417A-AA52-7B68E21A1E0E}" type="pres">
      <dgm:prSet presAssocID="{8DCC67FC-8834-45EA-891C-2BB7494A6864}" presName="connector3" presStyleLbl="sibTrans2D1" presStyleIdx="2" presStyleCnt="3"/>
      <dgm:spPr/>
    </dgm:pt>
  </dgm:ptLst>
  <dgm:cxnLst>
    <dgm:cxn modelId="{6D7F0D01-B3FF-4D7B-BFD3-94EE3044ABAE}" type="presOf" srcId="{8DCC67FC-8834-45EA-891C-2BB7494A6864}" destId="{A42A6A0D-A71A-417A-AA52-7B68E21A1E0E}" srcOrd="0" destOrd="0" presId="urn:microsoft.com/office/officeart/2005/8/layout/gear1"/>
    <dgm:cxn modelId="{56B77203-2BAF-4402-800E-7CE78C02BD05}" srcId="{50533A8F-15B3-4B99-94B3-890A1E267D2E}" destId="{6F1F8451-BAF4-4906-82A6-B3163316B13E}" srcOrd="2" destOrd="0" parTransId="{32C8CA76-31ED-4F97-95D6-EAA13A6F06D0}" sibTransId="{8DCC67FC-8834-45EA-891C-2BB7494A6864}"/>
    <dgm:cxn modelId="{06749E23-586E-43F6-A785-1926081C4520}" type="presOf" srcId="{DB47C4F5-EA87-486D-BEA3-815B9541CE17}" destId="{E4362868-3A42-4B91-AAC6-F5EB0F7E89A3}" srcOrd="0" destOrd="0" presId="urn:microsoft.com/office/officeart/2005/8/layout/gear1"/>
    <dgm:cxn modelId="{7C523A32-5197-47FE-9838-04DC77CB01AF}" type="presOf" srcId="{DB47C4F5-EA87-486D-BEA3-815B9541CE17}" destId="{F46AAEF5-DC19-47D9-AB88-C2E213B625E3}" srcOrd="1" destOrd="0" presId="urn:microsoft.com/office/officeart/2005/8/layout/gear1"/>
    <dgm:cxn modelId="{7E85AD3F-D0ED-454E-BF7C-B8EB39A6FDB7}" type="presOf" srcId="{FAC7CD54-1634-41AE-88B6-2F8ACD676161}" destId="{57F3E39D-8249-4CF1-A735-7B0E73DA31C7}" srcOrd="1" destOrd="0" presId="urn:microsoft.com/office/officeart/2005/8/layout/gear1"/>
    <dgm:cxn modelId="{9ADED445-CC76-4AE4-91D6-44BBA5B81EDF}" type="presOf" srcId="{6F1F8451-BAF4-4906-82A6-B3163316B13E}" destId="{B7B11A74-A6E6-4C9E-A086-17BF468713BB}" srcOrd="0" destOrd="0" presId="urn:microsoft.com/office/officeart/2005/8/layout/gear1"/>
    <dgm:cxn modelId="{DE82EA4D-1A99-4576-A9FA-84A5D2E5A46D}" type="presOf" srcId="{50533A8F-15B3-4B99-94B3-890A1E267D2E}" destId="{BEDAF860-C2E3-48D0-839E-DCD453006262}" srcOrd="0" destOrd="0" presId="urn:microsoft.com/office/officeart/2005/8/layout/gear1"/>
    <dgm:cxn modelId="{4A14EC6B-EE8A-4D24-A600-D19DF4EB86BA}" srcId="{50533A8F-15B3-4B99-94B3-890A1E267D2E}" destId="{FAC7CD54-1634-41AE-88B6-2F8ACD676161}" srcOrd="1" destOrd="0" parTransId="{2F3AC09E-6E04-4825-9ECB-3E5229698757}" sibTransId="{B494D577-6568-4B52-AC3C-129573C8A81F}"/>
    <dgm:cxn modelId="{0550569E-2477-4F19-A611-79CD46C1F8D6}" type="presOf" srcId="{FAC7CD54-1634-41AE-88B6-2F8ACD676161}" destId="{F0250CF5-B72F-4E7C-829F-4F7BC0029CD3}" srcOrd="2" destOrd="0" presId="urn:microsoft.com/office/officeart/2005/8/layout/gear1"/>
    <dgm:cxn modelId="{65312FA0-4165-44F9-B8F7-BF9F21213E13}" type="presOf" srcId="{6F1F8451-BAF4-4906-82A6-B3163316B13E}" destId="{61372D19-EA85-4C20-B3D3-14D4412C3BDE}" srcOrd="1" destOrd="0" presId="urn:microsoft.com/office/officeart/2005/8/layout/gear1"/>
    <dgm:cxn modelId="{A92BBBA1-9F4B-470D-AD99-1A251AFF9653}" type="presOf" srcId="{6F1F8451-BAF4-4906-82A6-B3163316B13E}" destId="{91C0523D-601A-48EB-93DF-8E9B322E8952}" srcOrd="2" destOrd="0" presId="urn:microsoft.com/office/officeart/2005/8/layout/gear1"/>
    <dgm:cxn modelId="{1DD190A4-4A45-4145-B4B9-D079E4A3A7D1}" type="presOf" srcId="{DB47C4F5-EA87-486D-BEA3-815B9541CE17}" destId="{A65ECD30-9BE0-472C-BDDA-A7D1986FA5D8}" srcOrd="2" destOrd="0" presId="urn:microsoft.com/office/officeart/2005/8/layout/gear1"/>
    <dgm:cxn modelId="{7A0310CC-95A1-427A-9456-0E49523563F4}" type="presOf" srcId="{6F1F8451-BAF4-4906-82A6-B3163316B13E}" destId="{F28BAAAE-172A-4101-B6BB-62D89A588953}" srcOrd="3" destOrd="0" presId="urn:microsoft.com/office/officeart/2005/8/layout/gear1"/>
    <dgm:cxn modelId="{3EBF99CC-F1A8-4B4E-8D3B-53B26B786894}" type="presOf" srcId="{B494D577-6568-4B52-AC3C-129573C8A81F}" destId="{CFB8DEF3-B076-4781-AFBC-4A3203D36B04}" srcOrd="0" destOrd="0" presId="urn:microsoft.com/office/officeart/2005/8/layout/gear1"/>
    <dgm:cxn modelId="{CE9596DC-4AD8-49B1-B44A-939384C9206B}" srcId="{50533A8F-15B3-4B99-94B3-890A1E267D2E}" destId="{DB47C4F5-EA87-486D-BEA3-815B9541CE17}" srcOrd="0" destOrd="0" parTransId="{6420D42A-6273-4D7D-A212-B73E9ED1738A}" sibTransId="{F371969F-6E78-4C35-887C-3E2B4AD5C7AC}"/>
    <dgm:cxn modelId="{5BD4B0F9-0AB0-4B1F-B05A-139C3A076905}" type="presOf" srcId="{F371969F-6E78-4C35-887C-3E2B4AD5C7AC}" destId="{9334FBED-070E-4595-9EB6-B27753BA2931}" srcOrd="0" destOrd="0" presId="urn:microsoft.com/office/officeart/2005/8/layout/gear1"/>
    <dgm:cxn modelId="{944E74FB-7664-4FF9-A5E1-B4E56183FF51}" type="presOf" srcId="{FAC7CD54-1634-41AE-88B6-2F8ACD676161}" destId="{5C4A37FC-1A5D-4E15-A50A-B0948AD4C749}" srcOrd="0" destOrd="0" presId="urn:microsoft.com/office/officeart/2005/8/layout/gear1"/>
    <dgm:cxn modelId="{36A93535-1E76-4E1F-A7D0-5EE4E823658C}" type="presParOf" srcId="{BEDAF860-C2E3-48D0-839E-DCD453006262}" destId="{E4362868-3A42-4B91-AAC6-F5EB0F7E89A3}" srcOrd="0" destOrd="0" presId="urn:microsoft.com/office/officeart/2005/8/layout/gear1"/>
    <dgm:cxn modelId="{1C108CD6-99B0-4E1A-AB1E-2234C59D8B9D}" type="presParOf" srcId="{BEDAF860-C2E3-48D0-839E-DCD453006262}" destId="{F46AAEF5-DC19-47D9-AB88-C2E213B625E3}" srcOrd="1" destOrd="0" presId="urn:microsoft.com/office/officeart/2005/8/layout/gear1"/>
    <dgm:cxn modelId="{B99BB843-ADB8-4BDC-BEE0-2E3EE74EA3DD}" type="presParOf" srcId="{BEDAF860-C2E3-48D0-839E-DCD453006262}" destId="{A65ECD30-9BE0-472C-BDDA-A7D1986FA5D8}" srcOrd="2" destOrd="0" presId="urn:microsoft.com/office/officeart/2005/8/layout/gear1"/>
    <dgm:cxn modelId="{4608AD23-0DAD-4EE0-AB37-B0636822D608}" type="presParOf" srcId="{BEDAF860-C2E3-48D0-839E-DCD453006262}" destId="{5C4A37FC-1A5D-4E15-A50A-B0948AD4C749}" srcOrd="3" destOrd="0" presId="urn:microsoft.com/office/officeart/2005/8/layout/gear1"/>
    <dgm:cxn modelId="{114AEC30-4FD5-430D-A078-D5759044C4A2}" type="presParOf" srcId="{BEDAF860-C2E3-48D0-839E-DCD453006262}" destId="{57F3E39D-8249-4CF1-A735-7B0E73DA31C7}" srcOrd="4" destOrd="0" presId="urn:microsoft.com/office/officeart/2005/8/layout/gear1"/>
    <dgm:cxn modelId="{7212C3EE-DE01-47F4-A901-3CB0FC962EEE}" type="presParOf" srcId="{BEDAF860-C2E3-48D0-839E-DCD453006262}" destId="{F0250CF5-B72F-4E7C-829F-4F7BC0029CD3}" srcOrd="5" destOrd="0" presId="urn:microsoft.com/office/officeart/2005/8/layout/gear1"/>
    <dgm:cxn modelId="{B53D54D4-9681-4C16-B436-D930F3ACD4E0}" type="presParOf" srcId="{BEDAF860-C2E3-48D0-839E-DCD453006262}" destId="{B7B11A74-A6E6-4C9E-A086-17BF468713BB}" srcOrd="6" destOrd="0" presId="urn:microsoft.com/office/officeart/2005/8/layout/gear1"/>
    <dgm:cxn modelId="{2FF4FD5C-04F1-4D15-B6B4-3495185FD9AA}" type="presParOf" srcId="{BEDAF860-C2E3-48D0-839E-DCD453006262}" destId="{61372D19-EA85-4C20-B3D3-14D4412C3BDE}" srcOrd="7" destOrd="0" presId="urn:microsoft.com/office/officeart/2005/8/layout/gear1"/>
    <dgm:cxn modelId="{BA52BE74-4B07-48D7-BC1E-CE2AE8D0C146}" type="presParOf" srcId="{BEDAF860-C2E3-48D0-839E-DCD453006262}" destId="{91C0523D-601A-48EB-93DF-8E9B322E8952}" srcOrd="8" destOrd="0" presId="urn:microsoft.com/office/officeart/2005/8/layout/gear1"/>
    <dgm:cxn modelId="{929950AB-6BA4-4175-A936-CC1168A0775E}" type="presParOf" srcId="{BEDAF860-C2E3-48D0-839E-DCD453006262}" destId="{F28BAAAE-172A-4101-B6BB-62D89A588953}" srcOrd="9" destOrd="0" presId="urn:microsoft.com/office/officeart/2005/8/layout/gear1"/>
    <dgm:cxn modelId="{898C5F8D-F0C1-484C-87C4-2AA19FEC9B09}" type="presParOf" srcId="{BEDAF860-C2E3-48D0-839E-DCD453006262}" destId="{9334FBED-070E-4595-9EB6-B27753BA2931}" srcOrd="10" destOrd="0" presId="urn:microsoft.com/office/officeart/2005/8/layout/gear1"/>
    <dgm:cxn modelId="{67F212C2-9D10-4D8B-82DF-038B0C4B93D7}" type="presParOf" srcId="{BEDAF860-C2E3-48D0-839E-DCD453006262}" destId="{CFB8DEF3-B076-4781-AFBC-4A3203D36B04}" srcOrd="11" destOrd="0" presId="urn:microsoft.com/office/officeart/2005/8/layout/gear1"/>
    <dgm:cxn modelId="{0C90073C-9E30-42FC-9E60-B6BC45B7C0FE}" type="presParOf" srcId="{BEDAF860-C2E3-48D0-839E-DCD453006262}" destId="{A42A6A0D-A71A-417A-AA52-7B68E21A1E0E}" srcOrd="12" destOrd="0" presId="urn:microsoft.com/office/officeart/2005/8/layout/gear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48BE01-AFB4-4A2C-BBDA-2DBDA31C4F29}">
      <dsp:nvSpPr>
        <dsp:cNvPr id="0" name=""/>
        <dsp:cNvSpPr/>
      </dsp:nvSpPr>
      <dsp:spPr>
        <a:xfrm>
          <a:off x="574652" y="1037538"/>
          <a:ext cx="4633435" cy="42852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B22C13-41EB-47FD-A22F-4756362A3DDB}">
      <dsp:nvSpPr>
        <dsp:cNvPr id="0" name=""/>
        <dsp:cNvSpPr/>
      </dsp:nvSpPr>
      <dsp:spPr>
        <a:xfrm>
          <a:off x="574652" y="1138628"/>
          <a:ext cx="340388" cy="340388"/>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0CAEB0-259A-467D-A3D2-98096DE927C5}">
      <dsp:nvSpPr>
        <dsp:cNvPr id="0" name=""/>
        <dsp:cNvSpPr/>
      </dsp:nvSpPr>
      <dsp:spPr>
        <a:xfrm>
          <a:off x="574652" y="0"/>
          <a:ext cx="4633435" cy="979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50800" rIns="76200" bIns="50800" numCol="1" spcCol="1270" anchor="ctr" anchorCtr="0">
          <a:noAutofit/>
        </a:bodyPr>
        <a:lstStyle/>
        <a:p>
          <a:pPr marL="0" lvl="0" indent="0" algn="l" defTabSz="1778000">
            <a:lnSpc>
              <a:spcPct val="90000"/>
            </a:lnSpc>
            <a:spcBef>
              <a:spcPct val="0"/>
            </a:spcBef>
            <a:spcAft>
              <a:spcPct val="35000"/>
            </a:spcAft>
            <a:buNone/>
          </a:pPr>
          <a:r>
            <a:rPr lang="en-US" sz="4000" kern="1200" dirty="0"/>
            <a:t>Layout &amp; Design</a:t>
          </a:r>
        </a:p>
      </dsp:txBody>
      <dsp:txXfrm>
        <a:off x="574652" y="0"/>
        <a:ext cx="4633435" cy="979246"/>
      </dsp:txXfrm>
    </dsp:sp>
    <dsp:sp modelId="{989D543C-5A5F-4282-87A9-C5CF0A8724EE}">
      <dsp:nvSpPr>
        <dsp:cNvPr id="0" name=""/>
        <dsp:cNvSpPr/>
      </dsp:nvSpPr>
      <dsp:spPr>
        <a:xfrm>
          <a:off x="574652" y="1977404"/>
          <a:ext cx="340380" cy="3403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A71808-D452-4EBD-9053-23032B2AEDA4}">
      <dsp:nvSpPr>
        <dsp:cNvPr id="0" name=""/>
        <dsp:cNvSpPr/>
      </dsp:nvSpPr>
      <dsp:spPr>
        <a:xfrm>
          <a:off x="898993" y="1750880"/>
          <a:ext cx="4309095" cy="79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kern="1200" dirty="0"/>
            <a:t>Use company color palette and theme JSON. This will set colors, font and titles for consistency</a:t>
          </a:r>
        </a:p>
      </dsp:txBody>
      <dsp:txXfrm>
        <a:off x="898993" y="1750880"/>
        <a:ext cx="4309095" cy="793427"/>
      </dsp:txXfrm>
    </dsp:sp>
    <dsp:sp modelId="{28C2F617-0276-4B16-BD60-EAF97031B33A}">
      <dsp:nvSpPr>
        <dsp:cNvPr id="0" name=""/>
        <dsp:cNvSpPr/>
      </dsp:nvSpPr>
      <dsp:spPr>
        <a:xfrm>
          <a:off x="574652" y="2770832"/>
          <a:ext cx="340380" cy="3403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CC0E74-A3BF-49F9-95A0-D513D5A69E81}">
      <dsp:nvSpPr>
        <dsp:cNvPr id="0" name=""/>
        <dsp:cNvSpPr/>
      </dsp:nvSpPr>
      <dsp:spPr>
        <a:xfrm>
          <a:off x="898993" y="2544308"/>
          <a:ext cx="4309095" cy="79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kern="1200" dirty="0"/>
            <a:t>Add a title/summary page and / or appendix/ FAQ etc.</a:t>
          </a:r>
        </a:p>
      </dsp:txBody>
      <dsp:txXfrm>
        <a:off x="898993" y="2544308"/>
        <a:ext cx="4309095" cy="793427"/>
      </dsp:txXfrm>
    </dsp:sp>
    <dsp:sp modelId="{AFB73E22-7A3E-488C-A8A6-827BAC045D03}">
      <dsp:nvSpPr>
        <dsp:cNvPr id="0" name=""/>
        <dsp:cNvSpPr/>
      </dsp:nvSpPr>
      <dsp:spPr>
        <a:xfrm>
          <a:off x="574652" y="3564259"/>
          <a:ext cx="340380" cy="3403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C26B007-0F3D-4194-A7C5-1A1D2691614C}">
      <dsp:nvSpPr>
        <dsp:cNvPr id="0" name=""/>
        <dsp:cNvSpPr/>
      </dsp:nvSpPr>
      <dsp:spPr>
        <a:xfrm>
          <a:off x="898993" y="3337736"/>
          <a:ext cx="4309095" cy="79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kern="1200" dirty="0"/>
            <a:t>Label report objects clearly and consistently i.e. in selection pane </a:t>
          </a:r>
        </a:p>
      </dsp:txBody>
      <dsp:txXfrm>
        <a:off x="898993" y="3337736"/>
        <a:ext cx="4309095" cy="793427"/>
      </dsp:txXfrm>
    </dsp:sp>
    <dsp:sp modelId="{01CE3AB1-1D16-4AC0-AEE5-ABF7E7A1D344}">
      <dsp:nvSpPr>
        <dsp:cNvPr id="0" name=""/>
        <dsp:cNvSpPr/>
      </dsp:nvSpPr>
      <dsp:spPr>
        <a:xfrm>
          <a:off x="574652" y="4357687"/>
          <a:ext cx="340380" cy="3403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966570-D647-4F83-BE54-54F03E0E9F11}">
      <dsp:nvSpPr>
        <dsp:cNvPr id="0" name=""/>
        <dsp:cNvSpPr/>
      </dsp:nvSpPr>
      <dsp:spPr>
        <a:xfrm>
          <a:off x="898993" y="4131164"/>
          <a:ext cx="4309095" cy="79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kern="1200" dirty="0"/>
            <a:t>Set default sort on visuals</a:t>
          </a:r>
        </a:p>
      </dsp:txBody>
      <dsp:txXfrm>
        <a:off x="898993" y="4131164"/>
        <a:ext cx="4309095" cy="793427"/>
      </dsp:txXfrm>
    </dsp:sp>
    <dsp:sp modelId="{C604ABA4-B83C-47B0-B713-03480EAD0217}">
      <dsp:nvSpPr>
        <dsp:cNvPr id="0" name=""/>
        <dsp:cNvSpPr/>
      </dsp:nvSpPr>
      <dsp:spPr>
        <a:xfrm>
          <a:off x="574652" y="5151115"/>
          <a:ext cx="340380" cy="3403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D3B420-A923-4FB1-B474-BC643FCD542E}">
      <dsp:nvSpPr>
        <dsp:cNvPr id="0" name=""/>
        <dsp:cNvSpPr/>
      </dsp:nvSpPr>
      <dsp:spPr>
        <a:xfrm>
          <a:off x="898993" y="4924591"/>
          <a:ext cx="4309095" cy="79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kern="1200" dirty="0"/>
            <a:t>Set chart axes to start at 0 (unless explicitly not desired)</a:t>
          </a:r>
        </a:p>
      </dsp:txBody>
      <dsp:txXfrm>
        <a:off x="898993" y="4924591"/>
        <a:ext cx="4309095" cy="793427"/>
      </dsp:txXfrm>
    </dsp:sp>
    <dsp:sp modelId="{2FE9159C-341E-4195-8592-CFF35CCBB656}">
      <dsp:nvSpPr>
        <dsp:cNvPr id="0" name=""/>
        <dsp:cNvSpPr/>
      </dsp:nvSpPr>
      <dsp:spPr>
        <a:xfrm>
          <a:off x="5439759" y="1037538"/>
          <a:ext cx="4633435" cy="428527"/>
        </a:xfrm>
        <a:prstGeom prst="rect">
          <a:avLst/>
        </a:prstGeom>
        <a:solidFill>
          <a:schemeClr val="accent1">
            <a:lumMod val="20000"/>
            <a:lumOff val="8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BC00C-0449-48F1-81AD-33A0742D2B10}">
      <dsp:nvSpPr>
        <dsp:cNvPr id="0" name=""/>
        <dsp:cNvSpPr/>
      </dsp:nvSpPr>
      <dsp:spPr>
        <a:xfrm>
          <a:off x="5439759" y="1138624"/>
          <a:ext cx="340388" cy="340388"/>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724A63E-B110-4E56-89A2-97CA5844A1DE}">
      <dsp:nvSpPr>
        <dsp:cNvPr id="0" name=""/>
        <dsp:cNvSpPr/>
      </dsp:nvSpPr>
      <dsp:spPr>
        <a:xfrm>
          <a:off x="5439759" y="0"/>
          <a:ext cx="4633435" cy="979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50800" rIns="76200" bIns="50800" numCol="1" spcCol="1270" anchor="ctr" anchorCtr="0">
          <a:noAutofit/>
        </a:bodyPr>
        <a:lstStyle/>
        <a:p>
          <a:pPr marL="0" lvl="0" indent="0" algn="l" defTabSz="1778000">
            <a:lnSpc>
              <a:spcPct val="90000"/>
            </a:lnSpc>
            <a:spcBef>
              <a:spcPct val="0"/>
            </a:spcBef>
            <a:spcAft>
              <a:spcPct val="35000"/>
            </a:spcAft>
            <a:buNone/>
          </a:pPr>
          <a:r>
            <a:rPr lang="en-US" sz="4000" kern="1200" dirty="0"/>
            <a:t>Accessibility</a:t>
          </a:r>
        </a:p>
      </dsp:txBody>
      <dsp:txXfrm>
        <a:off x="5439759" y="0"/>
        <a:ext cx="4633435" cy="979246"/>
      </dsp:txXfrm>
    </dsp:sp>
    <dsp:sp modelId="{EDBAC820-A357-40C0-9E6A-2AD33F117332}">
      <dsp:nvSpPr>
        <dsp:cNvPr id="0" name=""/>
        <dsp:cNvSpPr/>
      </dsp:nvSpPr>
      <dsp:spPr>
        <a:xfrm>
          <a:off x="5439759" y="1977404"/>
          <a:ext cx="340380" cy="3403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71DF38-DB7F-4BBE-9C5C-6FA078A81FFF}">
      <dsp:nvSpPr>
        <dsp:cNvPr id="0" name=""/>
        <dsp:cNvSpPr/>
      </dsp:nvSpPr>
      <dsp:spPr>
        <a:xfrm>
          <a:off x="5764100" y="1750880"/>
          <a:ext cx="4309095" cy="79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kern="1200" dirty="0"/>
            <a:t>Set visual layer order and tab order</a:t>
          </a:r>
        </a:p>
      </dsp:txBody>
      <dsp:txXfrm>
        <a:off x="5764100" y="1750880"/>
        <a:ext cx="4309095" cy="793427"/>
      </dsp:txXfrm>
    </dsp:sp>
    <dsp:sp modelId="{F79428CE-B7C9-4A47-8ED6-492E716B667D}">
      <dsp:nvSpPr>
        <dsp:cNvPr id="0" name=""/>
        <dsp:cNvSpPr/>
      </dsp:nvSpPr>
      <dsp:spPr>
        <a:xfrm>
          <a:off x="5439759" y="2770832"/>
          <a:ext cx="340380" cy="3403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2171AAA-B5F4-4905-8736-0D07EE4D96E2}">
      <dsp:nvSpPr>
        <dsp:cNvPr id="0" name=""/>
        <dsp:cNvSpPr/>
      </dsp:nvSpPr>
      <dsp:spPr>
        <a:xfrm>
          <a:off x="5764100" y="2544308"/>
          <a:ext cx="4309095" cy="79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kern="1200" dirty="0"/>
            <a:t>View and test the report on different screens, browsers and contexts.</a:t>
          </a:r>
        </a:p>
      </dsp:txBody>
      <dsp:txXfrm>
        <a:off x="5764100" y="2544308"/>
        <a:ext cx="4309095" cy="793427"/>
      </dsp:txXfrm>
    </dsp:sp>
    <dsp:sp modelId="{B8921218-5D95-49A7-BC5C-197B2D88EC1A}">
      <dsp:nvSpPr>
        <dsp:cNvPr id="0" name=""/>
        <dsp:cNvSpPr/>
      </dsp:nvSpPr>
      <dsp:spPr>
        <a:xfrm>
          <a:off x="5439759" y="3564259"/>
          <a:ext cx="340380" cy="3403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DBEB987-800D-48F3-BC72-020289AB2A12}">
      <dsp:nvSpPr>
        <dsp:cNvPr id="0" name=""/>
        <dsp:cNvSpPr/>
      </dsp:nvSpPr>
      <dsp:spPr>
        <a:xfrm>
          <a:off x="5764100" y="3337736"/>
          <a:ext cx="4309095" cy="79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kern="1200" dirty="0"/>
            <a:t>Check accessibility of contrast, colors and fonts</a:t>
          </a:r>
        </a:p>
      </dsp:txBody>
      <dsp:txXfrm>
        <a:off x="5764100" y="3337736"/>
        <a:ext cx="4309095" cy="7934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48BE01-AFB4-4A2C-BBDA-2DBDA31C4F29}">
      <dsp:nvSpPr>
        <dsp:cNvPr id="0" name=""/>
        <dsp:cNvSpPr/>
      </dsp:nvSpPr>
      <dsp:spPr>
        <a:xfrm>
          <a:off x="574652" y="1037538"/>
          <a:ext cx="4633435" cy="42852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B22C13-41EB-47FD-A22F-4756362A3DDB}">
      <dsp:nvSpPr>
        <dsp:cNvPr id="0" name=""/>
        <dsp:cNvSpPr/>
      </dsp:nvSpPr>
      <dsp:spPr>
        <a:xfrm>
          <a:off x="574652" y="1138628"/>
          <a:ext cx="340388" cy="340388"/>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0CAEB0-259A-467D-A3D2-98096DE927C5}">
      <dsp:nvSpPr>
        <dsp:cNvPr id="0" name=""/>
        <dsp:cNvSpPr/>
      </dsp:nvSpPr>
      <dsp:spPr>
        <a:xfrm>
          <a:off x="110498" y="0"/>
          <a:ext cx="5561744" cy="979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50800" rIns="76200" bIns="50800" numCol="1" spcCol="1270" anchor="ctr" anchorCtr="0">
          <a:noAutofit/>
        </a:bodyPr>
        <a:lstStyle/>
        <a:p>
          <a:pPr marL="0" lvl="0" indent="0" algn="l" defTabSz="1778000">
            <a:lnSpc>
              <a:spcPct val="90000"/>
            </a:lnSpc>
            <a:spcBef>
              <a:spcPct val="0"/>
            </a:spcBef>
            <a:spcAft>
              <a:spcPct val="35000"/>
            </a:spcAft>
            <a:buNone/>
          </a:pPr>
          <a:r>
            <a:rPr lang="en-US" sz="4000" kern="1200" dirty="0"/>
            <a:t>Testing &amp; Performance</a:t>
          </a:r>
        </a:p>
      </dsp:txBody>
      <dsp:txXfrm>
        <a:off x="110498" y="0"/>
        <a:ext cx="5561744" cy="979246"/>
      </dsp:txXfrm>
    </dsp:sp>
    <dsp:sp modelId="{989D543C-5A5F-4282-87A9-C5CF0A8724EE}">
      <dsp:nvSpPr>
        <dsp:cNvPr id="0" name=""/>
        <dsp:cNvSpPr/>
      </dsp:nvSpPr>
      <dsp:spPr>
        <a:xfrm>
          <a:off x="110498" y="1977404"/>
          <a:ext cx="340380" cy="3403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A71808-D452-4EBD-9053-23032B2AEDA4}">
      <dsp:nvSpPr>
        <dsp:cNvPr id="0" name=""/>
        <dsp:cNvSpPr/>
      </dsp:nvSpPr>
      <dsp:spPr>
        <a:xfrm>
          <a:off x="434838" y="1750880"/>
          <a:ext cx="4309095" cy="79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Set and test all interactions</a:t>
          </a:r>
        </a:p>
      </dsp:txBody>
      <dsp:txXfrm>
        <a:off x="434838" y="1750880"/>
        <a:ext cx="4309095" cy="793427"/>
      </dsp:txXfrm>
    </dsp:sp>
    <dsp:sp modelId="{28C2F617-0276-4B16-BD60-EAF97031B33A}">
      <dsp:nvSpPr>
        <dsp:cNvPr id="0" name=""/>
        <dsp:cNvSpPr/>
      </dsp:nvSpPr>
      <dsp:spPr>
        <a:xfrm>
          <a:off x="110498" y="2770832"/>
          <a:ext cx="340380" cy="3403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CC0E74-A3BF-49F9-95A0-D513D5A69E81}">
      <dsp:nvSpPr>
        <dsp:cNvPr id="0" name=""/>
        <dsp:cNvSpPr/>
      </dsp:nvSpPr>
      <dsp:spPr>
        <a:xfrm>
          <a:off x="434838" y="2544308"/>
          <a:ext cx="4309095" cy="79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Test the report with a variety of filter combinations.</a:t>
          </a:r>
        </a:p>
      </dsp:txBody>
      <dsp:txXfrm>
        <a:off x="434838" y="2544308"/>
        <a:ext cx="4309095" cy="793427"/>
      </dsp:txXfrm>
    </dsp:sp>
    <dsp:sp modelId="{AFB73E22-7A3E-488C-A8A6-827BAC045D03}">
      <dsp:nvSpPr>
        <dsp:cNvPr id="0" name=""/>
        <dsp:cNvSpPr/>
      </dsp:nvSpPr>
      <dsp:spPr>
        <a:xfrm>
          <a:off x="110498" y="3564259"/>
          <a:ext cx="340380" cy="3403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C26B007-0F3D-4194-A7C5-1A1D2691614C}">
      <dsp:nvSpPr>
        <dsp:cNvPr id="0" name=""/>
        <dsp:cNvSpPr/>
      </dsp:nvSpPr>
      <dsp:spPr>
        <a:xfrm>
          <a:off x="434838" y="3337736"/>
          <a:ext cx="4309095" cy="79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Eliminate unnecessary visuals </a:t>
          </a:r>
        </a:p>
      </dsp:txBody>
      <dsp:txXfrm>
        <a:off x="434838" y="3337736"/>
        <a:ext cx="4309095" cy="793427"/>
      </dsp:txXfrm>
    </dsp:sp>
    <dsp:sp modelId="{01CE3AB1-1D16-4AC0-AEE5-ABF7E7A1D344}">
      <dsp:nvSpPr>
        <dsp:cNvPr id="0" name=""/>
        <dsp:cNvSpPr/>
      </dsp:nvSpPr>
      <dsp:spPr>
        <a:xfrm>
          <a:off x="110498" y="4357687"/>
          <a:ext cx="340380" cy="3403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966570-D647-4F83-BE54-54F03E0E9F11}">
      <dsp:nvSpPr>
        <dsp:cNvPr id="0" name=""/>
        <dsp:cNvSpPr/>
      </dsp:nvSpPr>
      <dsp:spPr>
        <a:xfrm>
          <a:off x="434838" y="4131164"/>
          <a:ext cx="4309095" cy="79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Document testing cases, queries , methods and results</a:t>
          </a:r>
        </a:p>
      </dsp:txBody>
      <dsp:txXfrm>
        <a:off x="434838" y="4131164"/>
        <a:ext cx="4309095" cy="793427"/>
      </dsp:txXfrm>
    </dsp:sp>
    <dsp:sp modelId="{C604ABA4-B83C-47B0-B713-03480EAD0217}">
      <dsp:nvSpPr>
        <dsp:cNvPr id="0" name=""/>
        <dsp:cNvSpPr/>
      </dsp:nvSpPr>
      <dsp:spPr>
        <a:xfrm>
          <a:off x="110498" y="5151115"/>
          <a:ext cx="340380" cy="3403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D3B420-A923-4FB1-B474-BC643FCD542E}">
      <dsp:nvSpPr>
        <dsp:cNvPr id="0" name=""/>
        <dsp:cNvSpPr/>
      </dsp:nvSpPr>
      <dsp:spPr>
        <a:xfrm>
          <a:off x="434838" y="4924591"/>
          <a:ext cx="4309095" cy="79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Test report performance with performance analyzer</a:t>
          </a:r>
        </a:p>
      </dsp:txBody>
      <dsp:txXfrm>
        <a:off x="434838" y="4924591"/>
        <a:ext cx="4309095" cy="793427"/>
      </dsp:txXfrm>
    </dsp:sp>
    <dsp:sp modelId="{2FE9159C-341E-4195-8592-CFF35CCBB656}">
      <dsp:nvSpPr>
        <dsp:cNvPr id="0" name=""/>
        <dsp:cNvSpPr/>
      </dsp:nvSpPr>
      <dsp:spPr>
        <a:xfrm>
          <a:off x="5903914" y="1037538"/>
          <a:ext cx="4633435" cy="428527"/>
        </a:xfrm>
        <a:prstGeom prst="rect">
          <a:avLst/>
        </a:prstGeom>
        <a:solidFill>
          <a:schemeClr val="accent1">
            <a:lumMod val="20000"/>
            <a:lumOff val="8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BC00C-0449-48F1-81AD-33A0742D2B10}">
      <dsp:nvSpPr>
        <dsp:cNvPr id="0" name=""/>
        <dsp:cNvSpPr/>
      </dsp:nvSpPr>
      <dsp:spPr>
        <a:xfrm>
          <a:off x="5903914" y="1138624"/>
          <a:ext cx="340388" cy="340388"/>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724A63E-B110-4E56-89A2-97CA5844A1DE}">
      <dsp:nvSpPr>
        <dsp:cNvPr id="0" name=""/>
        <dsp:cNvSpPr/>
      </dsp:nvSpPr>
      <dsp:spPr>
        <a:xfrm>
          <a:off x="5903914" y="0"/>
          <a:ext cx="4633435" cy="979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50800" rIns="76200" bIns="50800" numCol="1" spcCol="1270" anchor="ctr" anchorCtr="0">
          <a:noAutofit/>
        </a:bodyPr>
        <a:lstStyle/>
        <a:p>
          <a:pPr marL="0" lvl="0" indent="0" algn="l" defTabSz="1778000">
            <a:lnSpc>
              <a:spcPct val="90000"/>
            </a:lnSpc>
            <a:spcBef>
              <a:spcPct val="0"/>
            </a:spcBef>
            <a:spcAft>
              <a:spcPct val="35000"/>
            </a:spcAft>
            <a:buNone/>
          </a:pPr>
          <a:r>
            <a:rPr lang="en-US" sz="4000" kern="1200" dirty="0"/>
            <a:t>User Experience</a:t>
          </a:r>
        </a:p>
      </dsp:txBody>
      <dsp:txXfrm>
        <a:off x="5903914" y="0"/>
        <a:ext cx="4633435" cy="979246"/>
      </dsp:txXfrm>
    </dsp:sp>
    <dsp:sp modelId="{EDBAC820-A357-40C0-9E6A-2AD33F117332}">
      <dsp:nvSpPr>
        <dsp:cNvPr id="0" name=""/>
        <dsp:cNvSpPr/>
      </dsp:nvSpPr>
      <dsp:spPr>
        <a:xfrm>
          <a:off x="5903914" y="1977404"/>
          <a:ext cx="340380" cy="3403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71DF38-DB7F-4BBE-9C5C-6FA078A81FFF}">
      <dsp:nvSpPr>
        <dsp:cNvPr id="0" name=""/>
        <dsp:cNvSpPr/>
      </dsp:nvSpPr>
      <dsp:spPr>
        <a:xfrm>
          <a:off x="6228254" y="1750880"/>
          <a:ext cx="4309095" cy="79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Add links for users to report issues and submit requests/ideas</a:t>
          </a:r>
        </a:p>
      </dsp:txBody>
      <dsp:txXfrm>
        <a:off x="6228254" y="1750880"/>
        <a:ext cx="4309095" cy="793427"/>
      </dsp:txXfrm>
    </dsp:sp>
    <dsp:sp modelId="{F79428CE-B7C9-4A47-8ED6-492E716B667D}">
      <dsp:nvSpPr>
        <dsp:cNvPr id="0" name=""/>
        <dsp:cNvSpPr/>
      </dsp:nvSpPr>
      <dsp:spPr>
        <a:xfrm>
          <a:off x="5903914" y="2770832"/>
          <a:ext cx="340380" cy="3403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2171AAA-B5F4-4905-8736-0D07EE4D96E2}">
      <dsp:nvSpPr>
        <dsp:cNvPr id="0" name=""/>
        <dsp:cNvSpPr/>
      </dsp:nvSpPr>
      <dsp:spPr>
        <a:xfrm>
          <a:off x="6228254" y="2544308"/>
          <a:ext cx="4309095" cy="79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Synchronize slicers where necessary</a:t>
          </a:r>
        </a:p>
      </dsp:txBody>
      <dsp:txXfrm>
        <a:off x="6228254" y="2544308"/>
        <a:ext cx="4309095" cy="793427"/>
      </dsp:txXfrm>
    </dsp:sp>
    <dsp:sp modelId="{B8921218-5D95-49A7-BC5C-197B2D88EC1A}">
      <dsp:nvSpPr>
        <dsp:cNvPr id="0" name=""/>
        <dsp:cNvSpPr/>
      </dsp:nvSpPr>
      <dsp:spPr>
        <a:xfrm>
          <a:off x="5903914" y="3564259"/>
          <a:ext cx="340380" cy="3403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DBEB987-800D-48F3-BC72-020289AB2A12}">
      <dsp:nvSpPr>
        <dsp:cNvPr id="0" name=""/>
        <dsp:cNvSpPr/>
      </dsp:nvSpPr>
      <dsp:spPr>
        <a:xfrm>
          <a:off x="6228254" y="3337736"/>
          <a:ext cx="4309095" cy="79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Set interactions between visuals</a:t>
          </a:r>
        </a:p>
      </dsp:txBody>
      <dsp:txXfrm>
        <a:off x="6228254" y="3337736"/>
        <a:ext cx="4309095" cy="7934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1FBE55-1903-4C9B-BFD7-4226EB978B71}">
      <dsp:nvSpPr>
        <dsp:cNvPr id="0" name=""/>
        <dsp:cNvSpPr/>
      </dsp:nvSpPr>
      <dsp:spPr>
        <a:xfrm rot="16200000">
          <a:off x="-1641150" y="2924872"/>
          <a:ext cx="4502607" cy="430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9472" bIns="0" numCol="1" spcCol="1270" anchor="t" anchorCtr="0">
          <a:noAutofit/>
        </a:bodyPr>
        <a:lstStyle/>
        <a:p>
          <a:pPr marL="0" lvl="0" indent="0" algn="r" defTabSz="1333500">
            <a:lnSpc>
              <a:spcPct val="90000"/>
            </a:lnSpc>
            <a:spcBef>
              <a:spcPct val="0"/>
            </a:spcBef>
            <a:spcAft>
              <a:spcPct val="35000"/>
            </a:spcAft>
            <a:buNone/>
          </a:pPr>
          <a:endParaRPr lang="en-US" sz="3000" kern="1200"/>
        </a:p>
      </dsp:txBody>
      <dsp:txXfrm>
        <a:off x="-1641150" y="2924872"/>
        <a:ext cx="4502607" cy="430267"/>
      </dsp:txXfrm>
    </dsp:sp>
    <dsp:sp modelId="{580B6D1D-CD8A-495D-ADD3-91634F98D551}">
      <dsp:nvSpPr>
        <dsp:cNvPr id="0" name=""/>
        <dsp:cNvSpPr/>
      </dsp:nvSpPr>
      <dsp:spPr>
        <a:xfrm>
          <a:off x="494367" y="912295"/>
          <a:ext cx="2805027" cy="4455420"/>
        </a:xfrm>
        <a:prstGeom prst="rect">
          <a:avLst/>
        </a:prstGeom>
        <a:solidFill>
          <a:schemeClr val="accent1">
            <a:lumMod val="20000"/>
            <a:lumOff val="80000"/>
          </a:schemeClr>
        </a:solidFill>
        <a:ln w="12700" cap="flat" cmpd="sng" algn="ctr">
          <a:solidFill>
            <a:srgbClr val="4F217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379472" rIns="199136" bIns="199136" numCol="1" spcCol="1270" anchor="t" anchorCtr="0">
          <a:noAutofit/>
        </a:bodyPr>
        <a:lstStyle/>
        <a:p>
          <a:pPr marL="228600" lvl="1" indent="-228600" algn="l" defTabSz="977900">
            <a:lnSpc>
              <a:spcPct val="90000"/>
            </a:lnSpc>
            <a:spcBef>
              <a:spcPct val="0"/>
            </a:spcBef>
            <a:spcAft>
              <a:spcPct val="15000"/>
            </a:spcAft>
            <a:buChar char="•"/>
          </a:pPr>
          <a:r>
            <a:rPr lang="en-US" sz="2200" kern="1200" dirty="0">
              <a:solidFill>
                <a:schemeClr val="tx2">
                  <a:lumMod val="95000"/>
                  <a:lumOff val="5000"/>
                </a:schemeClr>
              </a:solidFill>
            </a:rPr>
            <a:t>Give report walkthrough</a:t>
          </a:r>
        </a:p>
        <a:p>
          <a:pPr marL="228600" lvl="1" indent="-228600" algn="l" defTabSz="977900">
            <a:lnSpc>
              <a:spcPct val="90000"/>
            </a:lnSpc>
            <a:spcBef>
              <a:spcPct val="0"/>
            </a:spcBef>
            <a:spcAft>
              <a:spcPct val="15000"/>
            </a:spcAft>
            <a:buChar char="•"/>
          </a:pPr>
          <a:r>
            <a:rPr lang="en-US" sz="2200" kern="1200" dirty="0">
              <a:solidFill>
                <a:schemeClr val="tx2">
                  <a:lumMod val="95000"/>
                  <a:lumOff val="5000"/>
                </a:schemeClr>
              </a:solidFill>
            </a:rPr>
            <a:t>Demonstrate questions answered by visuals</a:t>
          </a:r>
        </a:p>
        <a:p>
          <a:pPr marL="228600" lvl="1" indent="-228600" algn="l" defTabSz="977900">
            <a:lnSpc>
              <a:spcPct val="90000"/>
            </a:lnSpc>
            <a:spcBef>
              <a:spcPct val="0"/>
            </a:spcBef>
            <a:spcAft>
              <a:spcPct val="15000"/>
            </a:spcAft>
            <a:buChar char="•"/>
          </a:pPr>
          <a:r>
            <a:rPr lang="en-US" sz="2200" kern="1200" dirty="0">
              <a:solidFill>
                <a:schemeClr val="tx2">
                  <a:lumMod val="95000"/>
                  <a:lumOff val="5000"/>
                </a:schemeClr>
              </a:solidFill>
            </a:rPr>
            <a:t>Request access in AAD group</a:t>
          </a:r>
        </a:p>
        <a:p>
          <a:pPr marL="228600" lvl="1" indent="-228600" algn="l" defTabSz="977900">
            <a:lnSpc>
              <a:spcPct val="90000"/>
            </a:lnSpc>
            <a:spcBef>
              <a:spcPct val="0"/>
            </a:spcBef>
            <a:spcAft>
              <a:spcPct val="15000"/>
            </a:spcAft>
            <a:buChar char="•"/>
          </a:pPr>
          <a:endParaRPr lang="en-US" sz="2200" kern="1200" dirty="0"/>
        </a:p>
      </dsp:txBody>
      <dsp:txXfrm>
        <a:off x="494367" y="912295"/>
        <a:ext cx="2805027" cy="4455420"/>
      </dsp:txXfrm>
    </dsp:sp>
    <dsp:sp modelId="{CAA4D7AF-BFEC-4EE5-86F9-2C2ABBDAC4F0}">
      <dsp:nvSpPr>
        <dsp:cNvPr id="0" name=""/>
        <dsp:cNvSpPr/>
      </dsp:nvSpPr>
      <dsp:spPr>
        <a:xfrm>
          <a:off x="395019" y="320748"/>
          <a:ext cx="860535" cy="860535"/>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2F591DE-8464-441F-AA71-0F4B6B0A15A5}">
      <dsp:nvSpPr>
        <dsp:cNvPr id="0" name=""/>
        <dsp:cNvSpPr/>
      </dsp:nvSpPr>
      <dsp:spPr>
        <a:xfrm rot="16200000">
          <a:off x="1819566" y="2924872"/>
          <a:ext cx="4502607" cy="430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9472" bIns="0" numCol="1" spcCol="1270" anchor="t" anchorCtr="0">
          <a:noAutofit/>
        </a:bodyPr>
        <a:lstStyle/>
        <a:p>
          <a:pPr marL="0" lvl="0" indent="0" algn="r" defTabSz="1333500">
            <a:lnSpc>
              <a:spcPct val="90000"/>
            </a:lnSpc>
            <a:spcBef>
              <a:spcPct val="0"/>
            </a:spcBef>
            <a:spcAft>
              <a:spcPct val="35000"/>
            </a:spcAft>
            <a:buNone/>
          </a:pPr>
          <a:endParaRPr lang="en-US" sz="3000" kern="1200"/>
        </a:p>
      </dsp:txBody>
      <dsp:txXfrm>
        <a:off x="1819566" y="2924872"/>
        <a:ext cx="4502607" cy="430267"/>
      </dsp:txXfrm>
    </dsp:sp>
    <dsp:sp modelId="{29C3566A-8EA2-473F-9EDA-C4D64367E8BD}">
      <dsp:nvSpPr>
        <dsp:cNvPr id="0" name=""/>
        <dsp:cNvSpPr/>
      </dsp:nvSpPr>
      <dsp:spPr>
        <a:xfrm>
          <a:off x="3888227" y="828187"/>
          <a:ext cx="2938741" cy="4623637"/>
        </a:xfrm>
        <a:prstGeom prst="rect">
          <a:avLst/>
        </a:prstGeom>
        <a:solidFill>
          <a:schemeClr val="accent1">
            <a:lumMod val="40000"/>
            <a:lumOff val="60000"/>
          </a:schemeClr>
        </a:solidFill>
        <a:ln w="12700" cap="flat" cmpd="sng" algn="ctr">
          <a:solidFill>
            <a:srgbClr val="4F217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379472" rIns="199136" bIns="199136" numCol="1" spcCol="1270" anchor="t" anchorCtr="0">
          <a:noAutofit/>
        </a:bodyPr>
        <a:lstStyle/>
        <a:p>
          <a:pPr marL="228600" lvl="1" indent="-228600" algn="l" defTabSz="977900">
            <a:lnSpc>
              <a:spcPct val="90000"/>
            </a:lnSpc>
            <a:spcBef>
              <a:spcPct val="0"/>
            </a:spcBef>
            <a:spcAft>
              <a:spcPct val="15000"/>
            </a:spcAft>
            <a:buChar char="•"/>
          </a:pPr>
          <a:r>
            <a:rPr lang="en-US" sz="2200" kern="1200" dirty="0"/>
            <a:t>Reset to default</a:t>
          </a:r>
        </a:p>
        <a:p>
          <a:pPr marL="228600" lvl="1" indent="-228600" algn="l" defTabSz="977900">
            <a:lnSpc>
              <a:spcPct val="90000"/>
            </a:lnSpc>
            <a:spcBef>
              <a:spcPct val="0"/>
            </a:spcBef>
            <a:spcAft>
              <a:spcPct val="15000"/>
            </a:spcAft>
            <a:buChar char="•"/>
          </a:pPr>
          <a:r>
            <a:rPr lang="en-US" sz="2200" kern="1200" dirty="0"/>
            <a:t>Subscribe and use subscriptions</a:t>
          </a:r>
        </a:p>
        <a:p>
          <a:pPr marL="228600" lvl="1" indent="-228600" algn="l" defTabSz="977900">
            <a:lnSpc>
              <a:spcPct val="90000"/>
            </a:lnSpc>
            <a:spcBef>
              <a:spcPct val="0"/>
            </a:spcBef>
            <a:spcAft>
              <a:spcPct val="15000"/>
            </a:spcAft>
            <a:buChar char="•"/>
          </a:pPr>
          <a:r>
            <a:rPr lang="en-US" sz="220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Comments</a:t>
          </a:r>
          <a:r>
            <a:rPr lang="en-US" sz="2200" kern="1200" dirty="0"/>
            <a:t> </a:t>
          </a:r>
        </a:p>
        <a:p>
          <a:pPr marL="228600" lvl="1" indent="-228600" algn="l" defTabSz="977900">
            <a:lnSpc>
              <a:spcPct val="90000"/>
            </a:lnSpc>
            <a:spcBef>
              <a:spcPct val="0"/>
            </a:spcBef>
            <a:spcAft>
              <a:spcPct val="15000"/>
            </a:spcAft>
            <a:buChar char="•"/>
          </a:pPr>
          <a:endParaRPr lang="en-US" sz="2200" kern="1200" dirty="0"/>
        </a:p>
      </dsp:txBody>
      <dsp:txXfrm>
        <a:off x="3888227" y="828187"/>
        <a:ext cx="2938741" cy="4623637"/>
      </dsp:txXfrm>
    </dsp:sp>
    <dsp:sp modelId="{F4E63C9F-64B1-41CE-A42D-E03A73BCAA8F}">
      <dsp:nvSpPr>
        <dsp:cNvPr id="0" name=""/>
        <dsp:cNvSpPr/>
      </dsp:nvSpPr>
      <dsp:spPr>
        <a:xfrm>
          <a:off x="3855736" y="320748"/>
          <a:ext cx="860535" cy="860535"/>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3243036-89C2-4FE9-B3E6-C8289ADF1AD5}">
      <dsp:nvSpPr>
        <dsp:cNvPr id="0" name=""/>
        <dsp:cNvSpPr/>
      </dsp:nvSpPr>
      <dsp:spPr>
        <a:xfrm rot="16200000">
          <a:off x="5402507" y="2924872"/>
          <a:ext cx="4502607" cy="430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9472" bIns="0" numCol="1" spcCol="1270" anchor="t" anchorCtr="0">
          <a:noAutofit/>
        </a:bodyPr>
        <a:lstStyle/>
        <a:p>
          <a:pPr marL="0" lvl="0" indent="0" algn="r" defTabSz="1333500">
            <a:lnSpc>
              <a:spcPct val="90000"/>
            </a:lnSpc>
            <a:spcBef>
              <a:spcPct val="0"/>
            </a:spcBef>
            <a:spcAft>
              <a:spcPct val="35000"/>
            </a:spcAft>
            <a:buNone/>
          </a:pPr>
          <a:endParaRPr lang="en-US" sz="3000" kern="1200"/>
        </a:p>
      </dsp:txBody>
      <dsp:txXfrm>
        <a:off x="5402507" y="2924872"/>
        <a:ext cx="4502607" cy="430267"/>
      </dsp:txXfrm>
    </dsp:sp>
    <dsp:sp modelId="{7AEC85E7-E694-4955-B133-BFAA4E743944}">
      <dsp:nvSpPr>
        <dsp:cNvPr id="0" name=""/>
        <dsp:cNvSpPr/>
      </dsp:nvSpPr>
      <dsp:spPr>
        <a:xfrm>
          <a:off x="7383309" y="896559"/>
          <a:ext cx="3114461" cy="448689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379472" rIns="199136" bIns="199136" numCol="1" spcCol="1270" anchor="t" anchorCtr="0">
          <a:noAutofit/>
        </a:bodyPr>
        <a:lstStyle/>
        <a:p>
          <a:pPr marL="228600" lvl="1" indent="-228600" algn="l" defTabSz="977900">
            <a:lnSpc>
              <a:spcPct val="90000"/>
            </a:lnSpc>
            <a:spcBef>
              <a:spcPct val="0"/>
            </a:spcBef>
            <a:spcAft>
              <a:spcPct val="15000"/>
            </a:spcAft>
            <a:buChar char="•"/>
          </a:pPr>
          <a:r>
            <a:rPr lang="en-US" sz="2200" kern="1200" dirty="0"/>
            <a:t>Drill down and up</a:t>
          </a:r>
        </a:p>
        <a:p>
          <a:pPr marL="228600" lvl="1" indent="-228600" algn="l" defTabSz="977900">
            <a:lnSpc>
              <a:spcPct val="90000"/>
            </a:lnSpc>
            <a:spcBef>
              <a:spcPct val="0"/>
            </a:spcBef>
            <a:spcAft>
              <a:spcPct val="15000"/>
            </a:spcAft>
            <a:buChar char="•"/>
          </a:pPr>
          <a:r>
            <a:rPr lang="en-US" sz="2200" kern="1200" dirty="0"/>
            <a:t>Buttons</a:t>
          </a:r>
        </a:p>
        <a:p>
          <a:pPr marL="228600" lvl="1" indent="-228600" algn="l" defTabSz="977900">
            <a:lnSpc>
              <a:spcPct val="90000"/>
            </a:lnSpc>
            <a:spcBef>
              <a:spcPct val="0"/>
            </a:spcBef>
            <a:spcAft>
              <a:spcPct val="15000"/>
            </a:spcAft>
            <a:buChar char="•"/>
          </a:pPr>
          <a:r>
            <a:rPr lang="en-US" sz="2200" kern="1200" dirty="0"/>
            <a:t>Filter pane</a:t>
          </a:r>
        </a:p>
        <a:p>
          <a:pPr marL="228600" lvl="1" indent="-228600" algn="l" defTabSz="977900">
            <a:lnSpc>
              <a:spcPct val="90000"/>
            </a:lnSpc>
            <a:spcBef>
              <a:spcPct val="0"/>
            </a:spcBef>
            <a:spcAft>
              <a:spcPct val="15000"/>
            </a:spcAft>
            <a:buChar char="•"/>
          </a:pPr>
          <a:r>
            <a:rPr lang="en-US" sz="2200" kern="1200" dirty="0">
              <a:solidFill>
                <a:schemeClr val="bg1"/>
              </a:solidFill>
              <a:hlinkClick xmlns:r="http://schemas.openxmlformats.org/officeDocument/2006/relationships" r:id="rId2">
                <a:extLst>
                  <a:ext uri="{A12FA001-AC4F-418D-AE19-62706E023703}">
                    <ahyp:hlinkClr xmlns:ahyp="http://schemas.microsoft.com/office/drawing/2018/hyperlinkcolor" val="tx"/>
                  </a:ext>
                </a:extLst>
              </a:hlinkClick>
            </a:rPr>
            <a:t>Cross-filtering and cross highlighting</a:t>
          </a:r>
          <a:endParaRPr lang="en-US" sz="2200" kern="1200" dirty="0">
            <a:solidFill>
              <a:schemeClr val="bg1"/>
            </a:solidFill>
          </a:endParaRPr>
        </a:p>
        <a:p>
          <a:pPr marL="228600" lvl="1" indent="-228600" algn="l" defTabSz="977900">
            <a:lnSpc>
              <a:spcPct val="90000"/>
            </a:lnSpc>
            <a:spcBef>
              <a:spcPct val="0"/>
            </a:spcBef>
            <a:spcAft>
              <a:spcPct val="15000"/>
            </a:spcAft>
            <a:buChar char="•"/>
          </a:pPr>
          <a:r>
            <a:rPr lang="en-US" sz="2200" kern="1200" dirty="0"/>
            <a:t>Slicers</a:t>
          </a:r>
        </a:p>
        <a:p>
          <a:pPr marL="228600" lvl="1" indent="-228600" algn="l" defTabSz="977900">
            <a:lnSpc>
              <a:spcPct val="90000"/>
            </a:lnSpc>
            <a:spcBef>
              <a:spcPct val="0"/>
            </a:spcBef>
            <a:spcAft>
              <a:spcPct val="15000"/>
            </a:spcAft>
            <a:buChar char="•"/>
          </a:pPr>
          <a:r>
            <a:rPr lang="en-US" sz="2200" kern="1200" dirty="0"/>
            <a:t>Drill through</a:t>
          </a:r>
        </a:p>
        <a:p>
          <a:pPr marL="228600" lvl="1" indent="-228600" algn="l" defTabSz="977900">
            <a:lnSpc>
              <a:spcPct val="90000"/>
            </a:lnSpc>
            <a:spcBef>
              <a:spcPct val="0"/>
            </a:spcBef>
            <a:spcAft>
              <a:spcPct val="15000"/>
            </a:spcAft>
            <a:buChar char="•"/>
          </a:pPr>
          <a:r>
            <a:rPr lang="en-US" sz="2200" kern="1200" dirty="0"/>
            <a:t>Show as table</a:t>
          </a:r>
        </a:p>
        <a:p>
          <a:pPr marL="228600" lvl="1" indent="-228600" algn="l" defTabSz="977900">
            <a:lnSpc>
              <a:spcPct val="90000"/>
            </a:lnSpc>
            <a:spcBef>
              <a:spcPct val="0"/>
            </a:spcBef>
            <a:spcAft>
              <a:spcPct val="15000"/>
            </a:spcAft>
            <a:buChar char="•"/>
          </a:pPr>
          <a:r>
            <a:rPr lang="en-US" sz="2200" kern="1200" dirty="0">
              <a:solidFill>
                <a:schemeClr val="bg1"/>
              </a:solidFill>
              <a:hlinkClick xmlns:r="http://schemas.openxmlformats.org/officeDocument/2006/relationships" r:id="rId3">
                <a:extLst>
                  <a:ext uri="{A12FA001-AC4F-418D-AE19-62706E023703}">
                    <ahyp:hlinkClr xmlns:ahyp="http://schemas.microsoft.com/office/drawing/2018/hyperlinkcolor" val="tx"/>
                  </a:ext>
                </a:extLst>
              </a:hlinkClick>
            </a:rPr>
            <a:t>Personal bookmarks</a:t>
          </a:r>
          <a:endParaRPr lang="en-US" sz="2200" kern="1200" dirty="0">
            <a:solidFill>
              <a:schemeClr val="bg1"/>
            </a:solidFill>
          </a:endParaRPr>
        </a:p>
        <a:p>
          <a:pPr marL="228600" lvl="1" indent="-228600" algn="l" defTabSz="977900">
            <a:lnSpc>
              <a:spcPct val="90000"/>
            </a:lnSpc>
            <a:spcBef>
              <a:spcPct val="0"/>
            </a:spcBef>
            <a:spcAft>
              <a:spcPct val="15000"/>
            </a:spcAft>
            <a:buChar char="•"/>
          </a:pPr>
          <a:endParaRPr lang="en-US" sz="2200" kern="1200" dirty="0"/>
        </a:p>
      </dsp:txBody>
      <dsp:txXfrm>
        <a:off x="7383309" y="896559"/>
        <a:ext cx="3114461" cy="4486893"/>
      </dsp:txXfrm>
    </dsp:sp>
    <dsp:sp modelId="{9B5B2535-C8E3-4AE4-BB45-EA62316EF63D}">
      <dsp:nvSpPr>
        <dsp:cNvPr id="0" name=""/>
        <dsp:cNvSpPr/>
      </dsp:nvSpPr>
      <dsp:spPr>
        <a:xfrm>
          <a:off x="7438677" y="320748"/>
          <a:ext cx="860535" cy="860535"/>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362868-3A42-4B91-AAC6-F5EB0F7E89A3}">
      <dsp:nvSpPr>
        <dsp:cNvPr id="0" name=""/>
        <dsp:cNvSpPr/>
      </dsp:nvSpPr>
      <dsp:spPr>
        <a:xfrm>
          <a:off x="341183" y="293893"/>
          <a:ext cx="521779" cy="521779"/>
        </a:xfrm>
        <a:prstGeom prst="gear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Features</a:t>
          </a:r>
        </a:p>
      </dsp:txBody>
      <dsp:txXfrm>
        <a:off x="446084" y="416117"/>
        <a:ext cx="311977" cy="268205"/>
      </dsp:txXfrm>
    </dsp:sp>
    <dsp:sp modelId="{5C4A37FC-1A5D-4E15-A50A-B0948AD4C749}">
      <dsp:nvSpPr>
        <dsp:cNvPr id="0" name=""/>
        <dsp:cNvSpPr/>
      </dsp:nvSpPr>
      <dsp:spPr>
        <a:xfrm>
          <a:off x="129044" y="303580"/>
          <a:ext cx="379476" cy="379476"/>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Benefits</a:t>
          </a:r>
        </a:p>
      </dsp:txBody>
      <dsp:txXfrm>
        <a:off x="224578" y="399692"/>
        <a:ext cx="188408" cy="187252"/>
      </dsp:txXfrm>
    </dsp:sp>
    <dsp:sp modelId="{B7B11A74-A6E6-4C9E-A086-17BF468713BB}">
      <dsp:nvSpPr>
        <dsp:cNvPr id="0" name=""/>
        <dsp:cNvSpPr/>
      </dsp:nvSpPr>
      <dsp:spPr>
        <a:xfrm rot="20700000">
          <a:off x="341589" y="41781"/>
          <a:ext cx="371809" cy="371809"/>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 </a:t>
          </a:r>
        </a:p>
      </dsp:txBody>
      <dsp:txXfrm rot="-20700000">
        <a:off x="423138" y="123329"/>
        <a:ext cx="208711" cy="208711"/>
      </dsp:txXfrm>
    </dsp:sp>
    <dsp:sp modelId="{9334FBED-070E-4595-9EB6-B27753BA2931}">
      <dsp:nvSpPr>
        <dsp:cNvPr id="0" name=""/>
        <dsp:cNvSpPr/>
      </dsp:nvSpPr>
      <dsp:spPr>
        <a:xfrm>
          <a:off x="364359" y="362390"/>
          <a:ext cx="667877" cy="667877"/>
        </a:xfrm>
        <a:prstGeom prst="circularArrow">
          <a:avLst>
            <a:gd name="adj1" fmla="val 4688"/>
            <a:gd name="adj2" fmla="val 299029"/>
            <a:gd name="adj3" fmla="val 2285850"/>
            <a:gd name="adj4" fmla="val 16503731"/>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FB8DEF3-B076-4781-AFBC-4A3203D36B04}">
      <dsp:nvSpPr>
        <dsp:cNvPr id="0" name=""/>
        <dsp:cNvSpPr/>
      </dsp:nvSpPr>
      <dsp:spPr>
        <a:xfrm>
          <a:off x="61840" y="233545"/>
          <a:ext cx="485254" cy="485254"/>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42A6A0D-A71A-417A-AA52-7B68E21A1E0E}">
      <dsp:nvSpPr>
        <dsp:cNvPr id="0" name=""/>
        <dsp:cNvSpPr/>
      </dsp:nvSpPr>
      <dsp:spPr>
        <a:xfrm>
          <a:off x="255586" y="-25730"/>
          <a:ext cx="523202" cy="523202"/>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48BE01-AFB4-4A2C-BBDA-2DBDA31C4F29}">
      <dsp:nvSpPr>
        <dsp:cNvPr id="0" name=""/>
        <dsp:cNvSpPr/>
      </dsp:nvSpPr>
      <dsp:spPr>
        <a:xfrm>
          <a:off x="574652" y="1037538"/>
          <a:ext cx="4633435" cy="42852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B22C13-41EB-47FD-A22F-4756362A3DDB}">
      <dsp:nvSpPr>
        <dsp:cNvPr id="0" name=""/>
        <dsp:cNvSpPr/>
      </dsp:nvSpPr>
      <dsp:spPr>
        <a:xfrm>
          <a:off x="574652" y="1138628"/>
          <a:ext cx="340388" cy="340388"/>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0CAEB0-259A-467D-A3D2-98096DE927C5}">
      <dsp:nvSpPr>
        <dsp:cNvPr id="0" name=""/>
        <dsp:cNvSpPr/>
      </dsp:nvSpPr>
      <dsp:spPr>
        <a:xfrm>
          <a:off x="574652" y="0"/>
          <a:ext cx="4633435" cy="979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50800" rIns="76200" bIns="50800" numCol="1" spcCol="1270" anchor="ctr" anchorCtr="0">
          <a:noAutofit/>
        </a:bodyPr>
        <a:lstStyle/>
        <a:p>
          <a:pPr marL="0" lvl="0" indent="0" algn="l" defTabSz="1778000">
            <a:lnSpc>
              <a:spcPct val="90000"/>
            </a:lnSpc>
            <a:spcBef>
              <a:spcPct val="0"/>
            </a:spcBef>
            <a:spcAft>
              <a:spcPct val="35000"/>
            </a:spcAft>
            <a:buNone/>
          </a:pPr>
          <a:r>
            <a:rPr lang="en-US" sz="4000" kern="1200" dirty="0"/>
            <a:t>Layout &amp; Design</a:t>
          </a:r>
        </a:p>
      </dsp:txBody>
      <dsp:txXfrm>
        <a:off x="574652" y="0"/>
        <a:ext cx="4633435" cy="979246"/>
      </dsp:txXfrm>
    </dsp:sp>
    <dsp:sp modelId="{989D543C-5A5F-4282-87A9-C5CF0A8724EE}">
      <dsp:nvSpPr>
        <dsp:cNvPr id="0" name=""/>
        <dsp:cNvSpPr/>
      </dsp:nvSpPr>
      <dsp:spPr>
        <a:xfrm>
          <a:off x="574652" y="1977404"/>
          <a:ext cx="340380" cy="3403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A71808-D452-4EBD-9053-23032B2AEDA4}">
      <dsp:nvSpPr>
        <dsp:cNvPr id="0" name=""/>
        <dsp:cNvSpPr/>
      </dsp:nvSpPr>
      <dsp:spPr>
        <a:xfrm>
          <a:off x="898993" y="1750880"/>
          <a:ext cx="4309095" cy="79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666750">
            <a:lnSpc>
              <a:spcPct val="90000"/>
            </a:lnSpc>
            <a:spcBef>
              <a:spcPct val="0"/>
            </a:spcBef>
            <a:spcAft>
              <a:spcPct val="35000"/>
            </a:spcAft>
            <a:buNone/>
          </a:pPr>
          <a:r>
            <a:rPr lang="en-US" sz="1500" kern="1200" dirty="0"/>
            <a:t>Use company wide color palette and theme JSON. This will set colors, font and titles for consistency</a:t>
          </a:r>
        </a:p>
      </dsp:txBody>
      <dsp:txXfrm>
        <a:off x="898993" y="1750880"/>
        <a:ext cx="4309095" cy="793427"/>
      </dsp:txXfrm>
    </dsp:sp>
    <dsp:sp modelId="{28C2F617-0276-4B16-BD60-EAF97031B33A}">
      <dsp:nvSpPr>
        <dsp:cNvPr id="0" name=""/>
        <dsp:cNvSpPr/>
      </dsp:nvSpPr>
      <dsp:spPr>
        <a:xfrm>
          <a:off x="574652" y="2770832"/>
          <a:ext cx="340380" cy="3403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CC0E74-A3BF-49F9-95A0-D513D5A69E81}">
      <dsp:nvSpPr>
        <dsp:cNvPr id="0" name=""/>
        <dsp:cNvSpPr/>
      </dsp:nvSpPr>
      <dsp:spPr>
        <a:xfrm>
          <a:off x="898993" y="2544308"/>
          <a:ext cx="4309095" cy="79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666750">
            <a:lnSpc>
              <a:spcPct val="90000"/>
            </a:lnSpc>
            <a:spcBef>
              <a:spcPct val="0"/>
            </a:spcBef>
            <a:spcAft>
              <a:spcPct val="35000"/>
            </a:spcAft>
            <a:buNone/>
          </a:pPr>
          <a:r>
            <a:rPr lang="en-US" sz="1500" kern="1200" dirty="0"/>
            <a:t>Add a title/summary page and / or appendix/ FAQ etc.</a:t>
          </a:r>
        </a:p>
      </dsp:txBody>
      <dsp:txXfrm>
        <a:off x="898993" y="2544308"/>
        <a:ext cx="4309095" cy="793427"/>
      </dsp:txXfrm>
    </dsp:sp>
    <dsp:sp modelId="{AFB73E22-7A3E-488C-A8A6-827BAC045D03}">
      <dsp:nvSpPr>
        <dsp:cNvPr id="0" name=""/>
        <dsp:cNvSpPr/>
      </dsp:nvSpPr>
      <dsp:spPr>
        <a:xfrm>
          <a:off x="574652" y="3564259"/>
          <a:ext cx="340380" cy="3403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C26B007-0F3D-4194-A7C5-1A1D2691614C}">
      <dsp:nvSpPr>
        <dsp:cNvPr id="0" name=""/>
        <dsp:cNvSpPr/>
      </dsp:nvSpPr>
      <dsp:spPr>
        <a:xfrm>
          <a:off x="898993" y="3337736"/>
          <a:ext cx="4309095" cy="79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666750">
            <a:lnSpc>
              <a:spcPct val="90000"/>
            </a:lnSpc>
            <a:spcBef>
              <a:spcPct val="0"/>
            </a:spcBef>
            <a:spcAft>
              <a:spcPct val="35000"/>
            </a:spcAft>
            <a:buNone/>
          </a:pPr>
          <a:r>
            <a:rPr lang="en-US" sz="1500" kern="1200" dirty="0"/>
            <a:t>Label report objects clearly and consistently i.e. in selection pane </a:t>
          </a:r>
        </a:p>
      </dsp:txBody>
      <dsp:txXfrm>
        <a:off x="898993" y="3337736"/>
        <a:ext cx="4309095" cy="793427"/>
      </dsp:txXfrm>
    </dsp:sp>
    <dsp:sp modelId="{01CE3AB1-1D16-4AC0-AEE5-ABF7E7A1D344}">
      <dsp:nvSpPr>
        <dsp:cNvPr id="0" name=""/>
        <dsp:cNvSpPr/>
      </dsp:nvSpPr>
      <dsp:spPr>
        <a:xfrm>
          <a:off x="574652" y="4357687"/>
          <a:ext cx="340380" cy="3403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966570-D647-4F83-BE54-54F03E0E9F11}">
      <dsp:nvSpPr>
        <dsp:cNvPr id="0" name=""/>
        <dsp:cNvSpPr/>
      </dsp:nvSpPr>
      <dsp:spPr>
        <a:xfrm>
          <a:off x="898993" y="4131164"/>
          <a:ext cx="4309095" cy="79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666750">
            <a:lnSpc>
              <a:spcPct val="90000"/>
            </a:lnSpc>
            <a:spcBef>
              <a:spcPct val="0"/>
            </a:spcBef>
            <a:spcAft>
              <a:spcPct val="35000"/>
            </a:spcAft>
            <a:buNone/>
          </a:pPr>
          <a:r>
            <a:rPr lang="en-US" sz="1500" kern="1200" dirty="0"/>
            <a:t>Set default sort on visuals</a:t>
          </a:r>
        </a:p>
      </dsp:txBody>
      <dsp:txXfrm>
        <a:off x="898993" y="4131164"/>
        <a:ext cx="4309095" cy="793427"/>
      </dsp:txXfrm>
    </dsp:sp>
    <dsp:sp modelId="{C604ABA4-B83C-47B0-B713-03480EAD0217}">
      <dsp:nvSpPr>
        <dsp:cNvPr id="0" name=""/>
        <dsp:cNvSpPr/>
      </dsp:nvSpPr>
      <dsp:spPr>
        <a:xfrm>
          <a:off x="574652" y="5151115"/>
          <a:ext cx="340380" cy="3403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D3B420-A923-4FB1-B474-BC643FCD542E}">
      <dsp:nvSpPr>
        <dsp:cNvPr id="0" name=""/>
        <dsp:cNvSpPr/>
      </dsp:nvSpPr>
      <dsp:spPr>
        <a:xfrm>
          <a:off x="898993" y="4924591"/>
          <a:ext cx="4309095" cy="79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666750">
            <a:lnSpc>
              <a:spcPct val="90000"/>
            </a:lnSpc>
            <a:spcBef>
              <a:spcPct val="0"/>
            </a:spcBef>
            <a:spcAft>
              <a:spcPct val="35000"/>
            </a:spcAft>
            <a:buNone/>
          </a:pPr>
          <a:r>
            <a:rPr lang="en-US" sz="1500" kern="1200" dirty="0"/>
            <a:t>Set chart axes to start at 0 (unless explicitly not desired)</a:t>
          </a:r>
        </a:p>
      </dsp:txBody>
      <dsp:txXfrm>
        <a:off x="898993" y="4924591"/>
        <a:ext cx="4309095" cy="793427"/>
      </dsp:txXfrm>
    </dsp:sp>
    <dsp:sp modelId="{2FE9159C-341E-4195-8592-CFF35CCBB656}">
      <dsp:nvSpPr>
        <dsp:cNvPr id="0" name=""/>
        <dsp:cNvSpPr/>
      </dsp:nvSpPr>
      <dsp:spPr>
        <a:xfrm>
          <a:off x="5439759" y="1037538"/>
          <a:ext cx="4633435" cy="428527"/>
        </a:xfrm>
        <a:prstGeom prst="rect">
          <a:avLst/>
        </a:prstGeom>
        <a:solidFill>
          <a:schemeClr val="accent1">
            <a:lumMod val="20000"/>
            <a:lumOff val="8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BC00C-0449-48F1-81AD-33A0742D2B10}">
      <dsp:nvSpPr>
        <dsp:cNvPr id="0" name=""/>
        <dsp:cNvSpPr/>
      </dsp:nvSpPr>
      <dsp:spPr>
        <a:xfrm>
          <a:off x="5439759" y="1138624"/>
          <a:ext cx="340388" cy="340388"/>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724A63E-B110-4E56-89A2-97CA5844A1DE}">
      <dsp:nvSpPr>
        <dsp:cNvPr id="0" name=""/>
        <dsp:cNvSpPr/>
      </dsp:nvSpPr>
      <dsp:spPr>
        <a:xfrm>
          <a:off x="5439759" y="0"/>
          <a:ext cx="4633435" cy="979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50800" rIns="76200" bIns="50800" numCol="1" spcCol="1270" anchor="ctr" anchorCtr="0">
          <a:noAutofit/>
        </a:bodyPr>
        <a:lstStyle/>
        <a:p>
          <a:pPr marL="0" lvl="0" indent="0" algn="l" defTabSz="1778000">
            <a:lnSpc>
              <a:spcPct val="90000"/>
            </a:lnSpc>
            <a:spcBef>
              <a:spcPct val="0"/>
            </a:spcBef>
            <a:spcAft>
              <a:spcPct val="35000"/>
            </a:spcAft>
            <a:buNone/>
          </a:pPr>
          <a:r>
            <a:rPr lang="en-US" sz="4000" kern="1200" dirty="0"/>
            <a:t>Accessibility</a:t>
          </a:r>
        </a:p>
      </dsp:txBody>
      <dsp:txXfrm>
        <a:off x="5439759" y="0"/>
        <a:ext cx="4633435" cy="979246"/>
      </dsp:txXfrm>
    </dsp:sp>
    <dsp:sp modelId="{EDBAC820-A357-40C0-9E6A-2AD33F117332}">
      <dsp:nvSpPr>
        <dsp:cNvPr id="0" name=""/>
        <dsp:cNvSpPr/>
      </dsp:nvSpPr>
      <dsp:spPr>
        <a:xfrm>
          <a:off x="5439759" y="1977404"/>
          <a:ext cx="340380" cy="3403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71DF38-DB7F-4BBE-9C5C-6FA078A81FFF}">
      <dsp:nvSpPr>
        <dsp:cNvPr id="0" name=""/>
        <dsp:cNvSpPr/>
      </dsp:nvSpPr>
      <dsp:spPr>
        <a:xfrm>
          <a:off x="5764100" y="1750880"/>
          <a:ext cx="4309095" cy="79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666750">
            <a:lnSpc>
              <a:spcPct val="90000"/>
            </a:lnSpc>
            <a:spcBef>
              <a:spcPct val="0"/>
            </a:spcBef>
            <a:spcAft>
              <a:spcPct val="35000"/>
            </a:spcAft>
            <a:buNone/>
          </a:pPr>
          <a:r>
            <a:rPr lang="en-US" sz="1500" kern="1200" dirty="0"/>
            <a:t>Set visual layer order and tab order</a:t>
          </a:r>
        </a:p>
      </dsp:txBody>
      <dsp:txXfrm>
        <a:off x="5764100" y="1750880"/>
        <a:ext cx="4309095" cy="793427"/>
      </dsp:txXfrm>
    </dsp:sp>
    <dsp:sp modelId="{F79428CE-B7C9-4A47-8ED6-492E716B667D}">
      <dsp:nvSpPr>
        <dsp:cNvPr id="0" name=""/>
        <dsp:cNvSpPr/>
      </dsp:nvSpPr>
      <dsp:spPr>
        <a:xfrm>
          <a:off x="5439759" y="2770832"/>
          <a:ext cx="340380" cy="3403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2171AAA-B5F4-4905-8736-0D07EE4D96E2}">
      <dsp:nvSpPr>
        <dsp:cNvPr id="0" name=""/>
        <dsp:cNvSpPr/>
      </dsp:nvSpPr>
      <dsp:spPr>
        <a:xfrm>
          <a:off x="5764100" y="2544308"/>
          <a:ext cx="4309095" cy="79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666750">
            <a:lnSpc>
              <a:spcPct val="90000"/>
            </a:lnSpc>
            <a:spcBef>
              <a:spcPct val="0"/>
            </a:spcBef>
            <a:spcAft>
              <a:spcPct val="35000"/>
            </a:spcAft>
            <a:buNone/>
          </a:pPr>
          <a:r>
            <a:rPr lang="en-US" sz="1500" kern="1200" dirty="0"/>
            <a:t>View and test the report on different screens, browsers and contexts.</a:t>
          </a:r>
        </a:p>
      </dsp:txBody>
      <dsp:txXfrm>
        <a:off x="5764100" y="2544308"/>
        <a:ext cx="4309095" cy="793427"/>
      </dsp:txXfrm>
    </dsp:sp>
    <dsp:sp modelId="{B8921218-5D95-49A7-BC5C-197B2D88EC1A}">
      <dsp:nvSpPr>
        <dsp:cNvPr id="0" name=""/>
        <dsp:cNvSpPr/>
      </dsp:nvSpPr>
      <dsp:spPr>
        <a:xfrm>
          <a:off x="5439759" y="3564259"/>
          <a:ext cx="340380" cy="3403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DBEB987-800D-48F3-BC72-020289AB2A12}">
      <dsp:nvSpPr>
        <dsp:cNvPr id="0" name=""/>
        <dsp:cNvSpPr/>
      </dsp:nvSpPr>
      <dsp:spPr>
        <a:xfrm>
          <a:off x="5764100" y="3337736"/>
          <a:ext cx="4309095" cy="79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666750">
            <a:lnSpc>
              <a:spcPct val="90000"/>
            </a:lnSpc>
            <a:spcBef>
              <a:spcPct val="0"/>
            </a:spcBef>
            <a:spcAft>
              <a:spcPct val="35000"/>
            </a:spcAft>
            <a:buNone/>
          </a:pPr>
          <a:r>
            <a:rPr lang="en-US" sz="1500" kern="1200" dirty="0"/>
            <a:t>Check accessibility of contrast, colors and fonts</a:t>
          </a:r>
        </a:p>
      </dsp:txBody>
      <dsp:txXfrm>
        <a:off x="5764100" y="3337736"/>
        <a:ext cx="4309095" cy="79342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48BE01-AFB4-4A2C-BBDA-2DBDA31C4F29}">
      <dsp:nvSpPr>
        <dsp:cNvPr id="0" name=""/>
        <dsp:cNvSpPr/>
      </dsp:nvSpPr>
      <dsp:spPr>
        <a:xfrm>
          <a:off x="574652" y="1037538"/>
          <a:ext cx="4633435" cy="42852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B22C13-41EB-47FD-A22F-4756362A3DDB}">
      <dsp:nvSpPr>
        <dsp:cNvPr id="0" name=""/>
        <dsp:cNvSpPr/>
      </dsp:nvSpPr>
      <dsp:spPr>
        <a:xfrm>
          <a:off x="574652" y="1138628"/>
          <a:ext cx="340388" cy="340388"/>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0CAEB0-259A-467D-A3D2-98096DE927C5}">
      <dsp:nvSpPr>
        <dsp:cNvPr id="0" name=""/>
        <dsp:cNvSpPr/>
      </dsp:nvSpPr>
      <dsp:spPr>
        <a:xfrm>
          <a:off x="110498" y="0"/>
          <a:ext cx="5561744" cy="979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50800" rIns="76200" bIns="50800" numCol="1" spcCol="1270" anchor="ctr" anchorCtr="0">
          <a:noAutofit/>
        </a:bodyPr>
        <a:lstStyle/>
        <a:p>
          <a:pPr marL="0" lvl="0" indent="0" algn="l" defTabSz="1778000">
            <a:lnSpc>
              <a:spcPct val="90000"/>
            </a:lnSpc>
            <a:spcBef>
              <a:spcPct val="0"/>
            </a:spcBef>
            <a:spcAft>
              <a:spcPct val="35000"/>
            </a:spcAft>
            <a:buNone/>
          </a:pPr>
          <a:r>
            <a:rPr lang="en-US" sz="4000" kern="1200" dirty="0"/>
            <a:t>Testing &amp; Performance</a:t>
          </a:r>
        </a:p>
      </dsp:txBody>
      <dsp:txXfrm>
        <a:off x="110498" y="0"/>
        <a:ext cx="5561744" cy="979246"/>
      </dsp:txXfrm>
    </dsp:sp>
    <dsp:sp modelId="{989D543C-5A5F-4282-87A9-C5CF0A8724EE}">
      <dsp:nvSpPr>
        <dsp:cNvPr id="0" name=""/>
        <dsp:cNvSpPr/>
      </dsp:nvSpPr>
      <dsp:spPr>
        <a:xfrm>
          <a:off x="110498" y="1977404"/>
          <a:ext cx="340380" cy="3403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A71808-D452-4EBD-9053-23032B2AEDA4}">
      <dsp:nvSpPr>
        <dsp:cNvPr id="0" name=""/>
        <dsp:cNvSpPr/>
      </dsp:nvSpPr>
      <dsp:spPr>
        <a:xfrm>
          <a:off x="434838" y="1750880"/>
          <a:ext cx="4309095" cy="79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Set and test all interactions</a:t>
          </a:r>
        </a:p>
      </dsp:txBody>
      <dsp:txXfrm>
        <a:off x="434838" y="1750880"/>
        <a:ext cx="4309095" cy="793427"/>
      </dsp:txXfrm>
    </dsp:sp>
    <dsp:sp modelId="{28C2F617-0276-4B16-BD60-EAF97031B33A}">
      <dsp:nvSpPr>
        <dsp:cNvPr id="0" name=""/>
        <dsp:cNvSpPr/>
      </dsp:nvSpPr>
      <dsp:spPr>
        <a:xfrm>
          <a:off x="110498" y="2770832"/>
          <a:ext cx="340380" cy="3403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CC0E74-A3BF-49F9-95A0-D513D5A69E81}">
      <dsp:nvSpPr>
        <dsp:cNvPr id="0" name=""/>
        <dsp:cNvSpPr/>
      </dsp:nvSpPr>
      <dsp:spPr>
        <a:xfrm>
          <a:off x="434838" y="2544308"/>
          <a:ext cx="4309095" cy="79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Test the report with a variety of filter combinations.</a:t>
          </a:r>
        </a:p>
      </dsp:txBody>
      <dsp:txXfrm>
        <a:off x="434838" y="2544308"/>
        <a:ext cx="4309095" cy="793427"/>
      </dsp:txXfrm>
    </dsp:sp>
    <dsp:sp modelId="{AFB73E22-7A3E-488C-A8A6-827BAC045D03}">
      <dsp:nvSpPr>
        <dsp:cNvPr id="0" name=""/>
        <dsp:cNvSpPr/>
      </dsp:nvSpPr>
      <dsp:spPr>
        <a:xfrm>
          <a:off x="110498" y="3564259"/>
          <a:ext cx="340380" cy="3403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C26B007-0F3D-4194-A7C5-1A1D2691614C}">
      <dsp:nvSpPr>
        <dsp:cNvPr id="0" name=""/>
        <dsp:cNvSpPr/>
      </dsp:nvSpPr>
      <dsp:spPr>
        <a:xfrm>
          <a:off x="434838" y="3337736"/>
          <a:ext cx="4309095" cy="79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Eliminate unnecessary visuals </a:t>
          </a:r>
        </a:p>
      </dsp:txBody>
      <dsp:txXfrm>
        <a:off x="434838" y="3337736"/>
        <a:ext cx="4309095" cy="793427"/>
      </dsp:txXfrm>
    </dsp:sp>
    <dsp:sp modelId="{01CE3AB1-1D16-4AC0-AEE5-ABF7E7A1D344}">
      <dsp:nvSpPr>
        <dsp:cNvPr id="0" name=""/>
        <dsp:cNvSpPr/>
      </dsp:nvSpPr>
      <dsp:spPr>
        <a:xfrm>
          <a:off x="110498" y="4357687"/>
          <a:ext cx="340380" cy="3403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966570-D647-4F83-BE54-54F03E0E9F11}">
      <dsp:nvSpPr>
        <dsp:cNvPr id="0" name=""/>
        <dsp:cNvSpPr/>
      </dsp:nvSpPr>
      <dsp:spPr>
        <a:xfrm>
          <a:off x="434838" y="4131164"/>
          <a:ext cx="4309095" cy="79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Document testing cases, queries , methods and results</a:t>
          </a:r>
        </a:p>
      </dsp:txBody>
      <dsp:txXfrm>
        <a:off x="434838" y="4131164"/>
        <a:ext cx="4309095" cy="793427"/>
      </dsp:txXfrm>
    </dsp:sp>
    <dsp:sp modelId="{C604ABA4-B83C-47B0-B713-03480EAD0217}">
      <dsp:nvSpPr>
        <dsp:cNvPr id="0" name=""/>
        <dsp:cNvSpPr/>
      </dsp:nvSpPr>
      <dsp:spPr>
        <a:xfrm>
          <a:off x="110498" y="5151115"/>
          <a:ext cx="340380" cy="3403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D3B420-A923-4FB1-B474-BC643FCD542E}">
      <dsp:nvSpPr>
        <dsp:cNvPr id="0" name=""/>
        <dsp:cNvSpPr/>
      </dsp:nvSpPr>
      <dsp:spPr>
        <a:xfrm>
          <a:off x="434838" y="4924591"/>
          <a:ext cx="4309095" cy="79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Test report performance with performance analyzer</a:t>
          </a:r>
        </a:p>
      </dsp:txBody>
      <dsp:txXfrm>
        <a:off x="434838" y="4924591"/>
        <a:ext cx="4309095" cy="793427"/>
      </dsp:txXfrm>
    </dsp:sp>
    <dsp:sp modelId="{2FE9159C-341E-4195-8592-CFF35CCBB656}">
      <dsp:nvSpPr>
        <dsp:cNvPr id="0" name=""/>
        <dsp:cNvSpPr/>
      </dsp:nvSpPr>
      <dsp:spPr>
        <a:xfrm>
          <a:off x="5903914" y="1037538"/>
          <a:ext cx="4633435" cy="428527"/>
        </a:xfrm>
        <a:prstGeom prst="rect">
          <a:avLst/>
        </a:prstGeom>
        <a:solidFill>
          <a:schemeClr val="accent1">
            <a:lumMod val="20000"/>
            <a:lumOff val="8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BC00C-0449-48F1-81AD-33A0742D2B10}">
      <dsp:nvSpPr>
        <dsp:cNvPr id="0" name=""/>
        <dsp:cNvSpPr/>
      </dsp:nvSpPr>
      <dsp:spPr>
        <a:xfrm>
          <a:off x="5903914" y="1138624"/>
          <a:ext cx="340388" cy="340388"/>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724A63E-B110-4E56-89A2-97CA5844A1DE}">
      <dsp:nvSpPr>
        <dsp:cNvPr id="0" name=""/>
        <dsp:cNvSpPr/>
      </dsp:nvSpPr>
      <dsp:spPr>
        <a:xfrm>
          <a:off x="5903914" y="0"/>
          <a:ext cx="4633435" cy="979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50800" rIns="76200" bIns="50800" numCol="1" spcCol="1270" anchor="ctr" anchorCtr="0">
          <a:noAutofit/>
        </a:bodyPr>
        <a:lstStyle/>
        <a:p>
          <a:pPr marL="0" lvl="0" indent="0" algn="l" defTabSz="1778000">
            <a:lnSpc>
              <a:spcPct val="90000"/>
            </a:lnSpc>
            <a:spcBef>
              <a:spcPct val="0"/>
            </a:spcBef>
            <a:spcAft>
              <a:spcPct val="35000"/>
            </a:spcAft>
            <a:buNone/>
          </a:pPr>
          <a:r>
            <a:rPr lang="en-US" sz="4000" kern="1200" dirty="0"/>
            <a:t>User Experience</a:t>
          </a:r>
        </a:p>
      </dsp:txBody>
      <dsp:txXfrm>
        <a:off x="5903914" y="0"/>
        <a:ext cx="4633435" cy="979246"/>
      </dsp:txXfrm>
    </dsp:sp>
    <dsp:sp modelId="{EDBAC820-A357-40C0-9E6A-2AD33F117332}">
      <dsp:nvSpPr>
        <dsp:cNvPr id="0" name=""/>
        <dsp:cNvSpPr/>
      </dsp:nvSpPr>
      <dsp:spPr>
        <a:xfrm>
          <a:off x="5903914" y="1977404"/>
          <a:ext cx="340380" cy="3403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71DF38-DB7F-4BBE-9C5C-6FA078A81FFF}">
      <dsp:nvSpPr>
        <dsp:cNvPr id="0" name=""/>
        <dsp:cNvSpPr/>
      </dsp:nvSpPr>
      <dsp:spPr>
        <a:xfrm>
          <a:off x="6228254" y="1750880"/>
          <a:ext cx="4309095" cy="79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Add links for users to report issues and submit requests/ideas</a:t>
          </a:r>
        </a:p>
      </dsp:txBody>
      <dsp:txXfrm>
        <a:off x="6228254" y="1750880"/>
        <a:ext cx="4309095" cy="793427"/>
      </dsp:txXfrm>
    </dsp:sp>
    <dsp:sp modelId="{F79428CE-B7C9-4A47-8ED6-492E716B667D}">
      <dsp:nvSpPr>
        <dsp:cNvPr id="0" name=""/>
        <dsp:cNvSpPr/>
      </dsp:nvSpPr>
      <dsp:spPr>
        <a:xfrm>
          <a:off x="5903914" y="2770832"/>
          <a:ext cx="340380" cy="3403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2171AAA-B5F4-4905-8736-0D07EE4D96E2}">
      <dsp:nvSpPr>
        <dsp:cNvPr id="0" name=""/>
        <dsp:cNvSpPr/>
      </dsp:nvSpPr>
      <dsp:spPr>
        <a:xfrm>
          <a:off x="6228254" y="2544308"/>
          <a:ext cx="4309095" cy="79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Synchronize slicers where necessary</a:t>
          </a:r>
        </a:p>
      </dsp:txBody>
      <dsp:txXfrm>
        <a:off x="6228254" y="2544308"/>
        <a:ext cx="4309095" cy="793427"/>
      </dsp:txXfrm>
    </dsp:sp>
    <dsp:sp modelId="{B8921218-5D95-49A7-BC5C-197B2D88EC1A}">
      <dsp:nvSpPr>
        <dsp:cNvPr id="0" name=""/>
        <dsp:cNvSpPr/>
      </dsp:nvSpPr>
      <dsp:spPr>
        <a:xfrm>
          <a:off x="5903914" y="3564259"/>
          <a:ext cx="340380" cy="3403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DBEB987-800D-48F3-BC72-020289AB2A12}">
      <dsp:nvSpPr>
        <dsp:cNvPr id="0" name=""/>
        <dsp:cNvSpPr/>
      </dsp:nvSpPr>
      <dsp:spPr>
        <a:xfrm>
          <a:off x="6228254" y="3337736"/>
          <a:ext cx="4309095" cy="79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Set interactions between visuals</a:t>
          </a:r>
        </a:p>
      </dsp:txBody>
      <dsp:txXfrm>
        <a:off x="6228254" y="3337736"/>
        <a:ext cx="4309095" cy="79342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1FBE55-1903-4C9B-BFD7-4226EB978B71}">
      <dsp:nvSpPr>
        <dsp:cNvPr id="0" name=""/>
        <dsp:cNvSpPr/>
      </dsp:nvSpPr>
      <dsp:spPr>
        <a:xfrm rot="16200000">
          <a:off x="-1641150" y="2924872"/>
          <a:ext cx="4502607" cy="430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9472" bIns="0" numCol="1" spcCol="1270" anchor="t" anchorCtr="0">
          <a:noAutofit/>
        </a:bodyPr>
        <a:lstStyle/>
        <a:p>
          <a:pPr marL="0" lvl="0" indent="0" algn="r" defTabSz="1333500">
            <a:lnSpc>
              <a:spcPct val="90000"/>
            </a:lnSpc>
            <a:spcBef>
              <a:spcPct val="0"/>
            </a:spcBef>
            <a:spcAft>
              <a:spcPct val="35000"/>
            </a:spcAft>
            <a:buNone/>
          </a:pPr>
          <a:endParaRPr lang="en-US" sz="3000" kern="1200"/>
        </a:p>
      </dsp:txBody>
      <dsp:txXfrm>
        <a:off x="-1641150" y="2924872"/>
        <a:ext cx="4502607" cy="430267"/>
      </dsp:txXfrm>
    </dsp:sp>
    <dsp:sp modelId="{580B6D1D-CD8A-495D-ADD3-91634F98D551}">
      <dsp:nvSpPr>
        <dsp:cNvPr id="0" name=""/>
        <dsp:cNvSpPr/>
      </dsp:nvSpPr>
      <dsp:spPr>
        <a:xfrm>
          <a:off x="494367" y="912295"/>
          <a:ext cx="2805027" cy="4455420"/>
        </a:xfrm>
        <a:prstGeom prst="rect">
          <a:avLst/>
        </a:prstGeom>
        <a:solidFill>
          <a:schemeClr val="accent1">
            <a:lumMod val="20000"/>
            <a:lumOff val="80000"/>
          </a:schemeClr>
        </a:solidFill>
        <a:ln w="12700" cap="flat" cmpd="sng" algn="ctr">
          <a:solidFill>
            <a:srgbClr val="4F217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379472" rIns="199136" bIns="199136" numCol="1" spcCol="1270" anchor="t" anchorCtr="0">
          <a:noAutofit/>
        </a:bodyPr>
        <a:lstStyle/>
        <a:p>
          <a:pPr marL="228600" lvl="1" indent="-228600" algn="l" defTabSz="977900">
            <a:lnSpc>
              <a:spcPct val="90000"/>
            </a:lnSpc>
            <a:spcBef>
              <a:spcPct val="0"/>
            </a:spcBef>
            <a:spcAft>
              <a:spcPct val="15000"/>
            </a:spcAft>
            <a:buChar char="•"/>
          </a:pPr>
          <a:r>
            <a:rPr lang="en-US" sz="2200" kern="1200" dirty="0">
              <a:solidFill>
                <a:schemeClr val="tx2">
                  <a:lumMod val="95000"/>
                  <a:lumOff val="5000"/>
                </a:schemeClr>
              </a:solidFill>
            </a:rPr>
            <a:t>Give report walkthrough</a:t>
          </a:r>
        </a:p>
        <a:p>
          <a:pPr marL="228600" lvl="1" indent="-228600" algn="l" defTabSz="977900">
            <a:lnSpc>
              <a:spcPct val="90000"/>
            </a:lnSpc>
            <a:spcBef>
              <a:spcPct val="0"/>
            </a:spcBef>
            <a:spcAft>
              <a:spcPct val="15000"/>
            </a:spcAft>
            <a:buChar char="•"/>
          </a:pPr>
          <a:r>
            <a:rPr lang="en-US" sz="2200" kern="1200" dirty="0">
              <a:solidFill>
                <a:schemeClr val="tx2">
                  <a:lumMod val="95000"/>
                  <a:lumOff val="5000"/>
                </a:schemeClr>
              </a:solidFill>
            </a:rPr>
            <a:t>Demonstrate questions answered by visuals</a:t>
          </a:r>
        </a:p>
        <a:p>
          <a:pPr marL="228600" lvl="1" indent="-228600" algn="l" defTabSz="977900">
            <a:lnSpc>
              <a:spcPct val="90000"/>
            </a:lnSpc>
            <a:spcBef>
              <a:spcPct val="0"/>
            </a:spcBef>
            <a:spcAft>
              <a:spcPct val="15000"/>
            </a:spcAft>
            <a:buChar char="•"/>
          </a:pPr>
          <a:r>
            <a:rPr lang="en-US" sz="2200" kern="1200" dirty="0">
              <a:solidFill>
                <a:schemeClr val="tx2">
                  <a:lumMod val="95000"/>
                  <a:lumOff val="5000"/>
                </a:schemeClr>
              </a:solidFill>
            </a:rPr>
            <a:t>Request access in AAD group</a:t>
          </a:r>
        </a:p>
        <a:p>
          <a:pPr marL="228600" lvl="1" indent="-228600" algn="l" defTabSz="977900">
            <a:lnSpc>
              <a:spcPct val="90000"/>
            </a:lnSpc>
            <a:spcBef>
              <a:spcPct val="0"/>
            </a:spcBef>
            <a:spcAft>
              <a:spcPct val="15000"/>
            </a:spcAft>
            <a:buChar char="•"/>
          </a:pPr>
          <a:endParaRPr lang="en-US" sz="2200" kern="1200" dirty="0"/>
        </a:p>
      </dsp:txBody>
      <dsp:txXfrm>
        <a:off x="494367" y="912295"/>
        <a:ext cx="2805027" cy="4455420"/>
      </dsp:txXfrm>
    </dsp:sp>
    <dsp:sp modelId="{CAA4D7AF-BFEC-4EE5-86F9-2C2ABBDAC4F0}">
      <dsp:nvSpPr>
        <dsp:cNvPr id="0" name=""/>
        <dsp:cNvSpPr/>
      </dsp:nvSpPr>
      <dsp:spPr>
        <a:xfrm>
          <a:off x="395019" y="320748"/>
          <a:ext cx="860535" cy="860535"/>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2F591DE-8464-441F-AA71-0F4B6B0A15A5}">
      <dsp:nvSpPr>
        <dsp:cNvPr id="0" name=""/>
        <dsp:cNvSpPr/>
      </dsp:nvSpPr>
      <dsp:spPr>
        <a:xfrm rot="16200000">
          <a:off x="1819566" y="2924872"/>
          <a:ext cx="4502607" cy="430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9472" bIns="0" numCol="1" spcCol="1270" anchor="t" anchorCtr="0">
          <a:noAutofit/>
        </a:bodyPr>
        <a:lstStyle/>
        <a:p>
          <a:pPr marL="0" lvl="0" indent="0" algn="r" defTabSz="1333500">
            <a:lnSpc>
              <a:spcPct val="90000"/>
            </a:lnSpc>
            <a:spcBef>
              <a:spcPct val="0"/>
            </a:spcBef>
            <a:spcAft>
              <a:spcPct val="35000"/>
            </a:spcAft>
            <a:buNone/>
          </a:pPr>
          <a:endParaRPr lang="en-US" sz="3000" kern="1200"/>
        </a:p>
      </dsp:txBody>
      <dsp:txXfrm>
        <a:off x="1819566" y="2924872"/>
        <a:ext cx="4502607" cy="430267"/>
      </dsp:txXfrm>
    </dsp:sp>
    <dsp:sp modelId="{29C3566A-8EA2-473F-9EDA-C4D64367E8BD}">
      <dsp:nvSpPr>
        <dsp:cNvPr id="0" name=""/>
        <dsp:cNvSpPr/>
      </dsp:nvSpPr>
      <dsp:spPr>
        <a:xfrm>
          <a:off x="3888227" y="828187"/>
          <a:ext cx="2938741" cy="4623637"/>
        </a:xfrm>
        <a:prstGeom prst="rect">
          <a:avLst/>
        </a:prstGeom>
        <a:solidFill>
          <a:schemeClr val="accent1">
            <a:lumMod val="40000"/>
            <a:lumOff val="60000"/>
          </a:schemeClr>
        </a:solidFill>
        <a:ln w="12700" cap="flat" cmpd="sng" algn="ctr">
          <a:solidFill>
            <a:srgbClr val="4F217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379472" rIns="199136" bIns="199136" numCol="1" spcCol="1270" anchor="t" anchorCtr="0">
          <a:noAutofit/>
        </a:bodyPr>
        <a:lstStyle/>
        <a:p>
          <a:pPr marL="228600" lvl="1" indent="-228600" algn="l" defTabSz="977900">
            <a:lnSpc>
              <a:spcPct val="90000"/>
            </a:lnSpc>
            <a:spcBef>
              <a:spcPct val="0"/>
            </a:spcBef>
            <a:spcAft>
              <a:spcPct val="15000"/>
            </a:spcAft>
            <a:buChar char="•"/>
          </a:pPr>
          <a:r>
            <a:rPr lang="en-US" sz="2200" kern="1200" dirty="0"/>
            <a:t>Reset to default</a:t>
          </a:r>
        </a:p>
        <a:p>
          <a:pPr marL="228600" lvl="1" indent="-228600" algn="l" defTabSz="977900">
            <a:lnSpc>
              <a:spcPct val="90000"/>
            </a:lnSpc>
            <a:spcBef>
              <a:spcPct val="0"/>
            </a:spcBef>
            <a:spcAft>
              <a:spcPct val="15000"/>
            </a:spcAft>
            <a:buChar char="•"/>
          </a:pPr>
          <a:r>
            <a:rPr lang="en-US" sz="2200" kern="1200" dirty="0"/>
            <a:t>Subscribe and use subscriptions</a:t>
          </a:r>
        </a:p>
        <a:p>
          <a:pPr marL="228600" lvl="1" indent="-228600" algn="l" defTabSz="977900">
            <a:lnSpc>
              <a:spcPct val="90000"/>
            </a:lnSpc>
            <a:spcBef>
              <a:spcPct val="0"/>
            </a:spcBef>
            <a:spcAft>
              <a:spcPct val="15000"/>
            </a:spcAft>
            <a:buChar char="•"/>
          </a:pPr>
          <a:r>
            <a:rPr lang="en-US" sz="220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Comments</a:t>
          </a:r>
          <a:r>
            <a:rPr lang="en-US" sz="2200" kern="1200" dirty="0"/>
            <a:t> </a:t>
          </a:r>
        </a:p>
        <a:p>
          <a:pPr marL="228600" lvl="1" indent="-228600" algn="l" defTabSz="977900">
            <a:lnSpc>
              <a:spcPct val="90000"/>
            </a:lnSpc>
            <a:spcBef>
              <a:spcPct val="0"/>
            </a:spcBef>
            <a:spcAft>
              <a:spcPct val="15000"/>
            </a:spcAft>
            <a:buChar char="•"/>
          </a:pPr>
          <a:endParaRPr lang="en-US" sz="2200" kern="1200" dirty="0"/>
        </a:p>
      </dsp:txBody>
      <dsp:txXfrm>
        <a:off x="3888227" y="828187"/>
        <a:ext cx="2938741" cy="4623637"/>
      </dsp:txXfrm>
    </dsp:sp>
    <dsp:sp modelId="{F4E63C9F-64B1-41CE-A42D-E03A73BCAA8F}">
      <dsp:nvSpPr>
        <dsp:cNvPr id="0" name=""/>
        <dsp:cNvSpPr/>
      </dsp:nvSpPr>
      <dsp:spPr>
        <a:xfrm>
          <a:off x="3855736" y="320748"/>
          <a:ext cx="860535" cy="860535"/>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3243036-89C2-4FE9-B3E6-C8289ADF1AD5}">
      <dsp:nvSpPr>
        <dsp:cNvPr id="0" name=""/>
        <dsp:cNvSpPr/>
      </dsp:nvSpPr>
      <dsp:spPr>
        <a:xfrm rot="16200000">
          <a:off x="5402507" y="2924872"/>
          <a:ext cx="4502607" cy="430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9472" bIns="0" numCol="1" spcCol="1270" anchor="t" anchorCtr="0">
          <a:noAutofit/>
        </a:bodyPr>
        <a:lstStyle/>
        <a:p>
          <a:pPr marL="0" lvl="0" indent="0" algn="r" defTabSz="1333500">
            <a:lnSpc>
              <a:spcPct val="90000"/>
            </a:lnSpc>
            <a:spcBef>
              <a:spcPct val="0"/>
            </a:spcBef>
            <a:spcAft>
              <a:spcPct val="35000"/>
            </a:spcAft>
            <a:buNone/>
          </a:pPr>
          <a:endParaRPr lang="en-US" sz="3000" kern="1200"/>
        </a:p>
      </dsp:txBody>
      <dsp:txXfrm>
        <a:off x="5402507" y="2924872"/>
        <a:ext cx="4502607" cy="430267"/>
      </dsp:txXfrm>
    </dsp:sp>
    <dsp:sp modelId="{7AEC85E7-E694-4955-B133-BFAA4E743944}">
      <dsp:nvSpPr>
        <dsp:cNvPr id="0" name=""/>
        <dsp:cNvSpPr/>
      </dsp:nvSpPr>
      <dsp:spPr>
        <a:xfrm>
          <a:off x="7383309" y="896559"/>
          <a:ext cx="3114461" cy="448689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379472" rIns="199136" bIns="199136" numCol="1" spcCol="1270" anchor="t" anchorCtr="0">
          <a:noAutofit/>
        </a:bodyPr>
        <a:lstStyle/>
        <a:p>
          <a:pPr marL="228600" lvl="1" indent="-228600" algn="l" defTabSz="977900">
            <a:lnSpc>
              <a:spcPct val="90000"/>
            </a:lnSpc>
            <a:spcBef>
              <a:spcPct val="0"/>
            </a:spcBef>
            <a:spcAft>
              <a:spcPct val="15000"/>
            </a:spcAft>
            <a:buChar char="•"/>
          </a:pPr>
          <a:r>
            <a:rPr lang="en-US" sz="2200" kern="1200" dirty="0"/>
            <a:t>Drill down and up</a:t>
          </a:r>
        </a:p>
        <a:p>
          <a:pPr marL="228600" lvl="1" indent="-228600" algn="l" defTabSz="977900">
            <a:lnSpc>
              <a:spcPct val="90000"/>
            </a:lnSpc>
            <a:spcBef>
              <a:spcPct val="0"/>
            </a:spcBef>
            <a:spcAft>
              <a:spcPct val="15000"/>
            </a:spcAft>
            <a:buChar char="•"/>
          </a:pPr>
          <a:r>
            <a:rPr lang="en-US" sz="2200" kern="1200" dirty="0"/>
            <a:t>Buttons</a:t>
          </a:r>
        </a:p>
        <a:p>
          <a:pPr marL="228600" lvl="1" indent="-228600" algn="l" defTabSz="977900">
            <a:lnSpc>
              <a:spcPct val="90000"/>
            </a:lnSpc>
            <a:spcBef>
              <a:spcPct val="0"/>
            </a:spcBef>
            <a:spcAft>
              <a:spcPct val="15000"/>
            </a:spcAft>
            <a:buChar char="•"/>
          </a:pPr>
          <a:r>
            <a:rPr lang="en-US" sz="2200" kern="1200" dirty="0"/>
            <a:t>Filter pane</a:t>
          </a:r>
        </a:p>
        <a:p>
          <a:pPr marL="228600" lvl="1" indent="-228600" algn="l" defTabSz="977900">
            <a:lnSpc>
              <a:spcPct val="90000"/>
            </a:lnSpc>
            <a:spcBef>
              <a:spcPct val="0"/>
            </a:spcBef>
            <a:spcAft>
              <a:spcPct val="15000"/>
            </a:spcAft>
            <a:buChar char="•"/>
          </a:pPr>
          <a:r>
            <a:rPr lang="en-US" sz="2200" kern="1200" dirty="0">
              <a:solidFill>
                <a:schemeClr val="bg1"/>
              </a:solidFill>
              <a:hlinkClick xmlns:r="http://schemas.openxmlformats.org/officeDocument/2006/relationships" r:id="rId2">
                <a:extLst>
                  <a:ext uri="{A12FA001-AC4F-418D-AE19-62706E023703}">
                    <ahyp:hlinkClr xmlns:ahyp="http://schemas.microsoft.com/office/drawing/2018/hyperlinkcolor" val="tx"/>
                  </a:ext>
                </a:extLst>
              </a:hlinkClick>
            </a:rPr>
            <a:t>Cross-filtering and cross highlighting</a:t>
          </a:r>
          <a:endParaRPr lang="en-US" sz="2200" kern="1200" dirty="0">
            <a:solidFill>
              <a:schemeClr val="bg1"/>
            </a:solidFill>
          </a:endParaRPr>
        </a:p>
        <a:p>
          <a:pPr marL="228600" lvl="1" indent="-228600" algn="l" defTabSz="977900">
            <a:lnSpc>
              <a:spcPct val="90000"/>
            </a:lnSpc>
            <a:spcBef>
              <a:spcPct val="0"/>
            </a:spcBef>
            <a:spcAft>
              <a:spcPct val="15000"/>
            </a:spcAft>
            <a:buChar char="•"/>
          </a:pPr>
          <a:r>
            <a:rPr lang="en-US" sz="2200" kern="1200" dirty="0"/>
            <a:t>Slicers</a:t>
          </a:r>
        </a:p>
        <a:p>
          <a:pPr marL="228600" lvl="1" indent="-228600" algn="l" defTabSz="977900">
            <a:lnSpc>
              <a:spcPct val="90000"/>
            </a:lnSpc>
            <a:spcBef>
              <a:spcPct val="0"/>
            </a:spcBef>
            <a:spcAft>
              <a:spcPct val="15000"/>
            </a:spcAft>
            <a:buChar char="•"/>
          </a:pPr>
          <a:r>
            <a:rPr lang="en-US" sz="2200" kern="1200" dirty="0"/>
            <a:t>Drill through</a:t>
          </a:r>
        </a:p>
        <a:p>
          <a:pPr marL="228600" lvl="1" indent="-228600" algn="l" defTabSz="977900">
            <a:lnSpc>
              <a:spcPct val="90000"/>
            </a:lnSpc>
            <a:spcBef>
              <a:spcPct val="0"/>
            </a:spcBef>
            <a:spcAft>
              <a:spcPct val="15000"/>
            </a:spcAft>
            <a:buChar char="•"/>
          </a:pPr>
          <a:r>
            <a:rPr lang="en-US" sz="2200" kern="1200" dirty="0"/>
            <a:t>Show as table</a:t>
          </a:r>
        </a:p>
        <a:p>
          <a:pPr marL="228600" lvl="1" indent="-228600" algn="l" defTabSz="977900">
            <a:lnSpc>
              <a:spcPct val="90000"/>
            </a:lnSpc>
            <a:spcBef>
              <a:spcPct val="0"/>
            </a:spcBef>
            <a:spcAft>
              <a:spcPct val="15000"/>
            </a:spcAft>
            <a:buChar char="•"/>
          </a:pPr>
          <a:r>
            <a:rPr lang="en-US" sz="2200" kern="1200" dirty="0">
              <a:solidFill>
                <a:schemeClr val="bg1"/>
              </a:solidFill>
              <a:hlinkClick xmlns:r="http://schemas.openxmlformats.org/officeDocument/2006/relationships" r:id="rId3">
                <a:extLst>
                  <a:ext uri="{A12FA001-AC4F-418D-AE19-62706E023703}">
                    <ahyp:hlinkClr xmlns:ahyp="http://schemas.microsoft.com/office/drawing/2018/hyperlinkcolor" val="tx"/>
                  </a:ext>
                </a:extLst>
              </a:hlinkClick>
            </a:rPr>
            <a:t>Personal bookmarks</a:t>
          </a:r>
          <a:endParaRPr lang="en-US" sz="2200" kern="1200" dirty="0">
            <a:solidFill>
              <a:schemeClr val="bg1"/>
            </a:solidFill>
          </a:endParaRPr>
        </a:p>
        <a:p>
          <a:pPr marL="228600" lvl="1" indent="-228600" algn="l" defTabSz="977900">
            <a:lnSpc>
              <a:spcPct val="90000"/>
            </a:lnSpc>
            <a:spcBef>
              <a:spcPct val="0"/>
            </a:spcBef>
            <a:spcAft>
              <a:spcPct val="15000"/>
            </a:spcAft>
            <a:buChar char="•"/>
          </a:pPr>
          <a:endParaRPr lang="en-US" sz="2200" kern="1200" dirty="0"/>
        </a:p>
      </dsp:txBody>
      <dsp:txXfrm>
        <a:off x="7383309" y="896559"/>
        <a:ext cx="3114461" cy="4486893"/>
      </dsp:txXfrm>
    </dsp:sp>
    <dsp:sp modelId="{9B5B2535-C8E3-4AE4-BB45-EA62316EF63D}">
      <dsp:nvSpPr>
        <dsp:cNvPr id="0" name=""/>
        <dsp:cNvSpPr/>
      </dsp:nvSpPr>
      <dsp:spPr>
        <a:xfrm>
          <a:off x="7438677" y="320748"/>
          <a:ext cx="860535" cy="860535"/>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362868-3A42-4B91-AAC6-F5EB0F7E89A3}">
      <dsp:nvSpPr>
        <dsp:cNvPr id="0" name=""/>
        <dsp:cNvSpPr/>
      </dsp:nvSpPr>
      <dsp:spPr>
        <a:xfrm>
          <a:off x="341183" y="293893"/>
          <a:ext cx="521779" cy="521779"/>
        </a:xfrm>
        <a:prstGeom prst="gear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Features</a:t>
          </a:r>
        </a:p>
      </dsp:txBody>
      <dsp:txXfrm>
        <a:off x="446084" y="416117"/>
        <a:ext cx="311977" cy="268205"/>
      </dsp:txXfrm>
    </dsp:sp>
    <dsp:sp modelId="{5C4A37FC-1A5D-4E15-A50A-B0948AD4C749}">
      <dsp:nvSpPr>
        <dsp:cNvPr id="0" name=""/>
        <dsp:cNvSpPr/>
      </dsp:nvSpPr>
      <dsp:spPr>
        <a:xfrm>
          <a:off x="129044" y="303580"/>
          <a:ext cx="379476" cy="379476"/>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Benefits</a:t>
          </a:r>
        </a:p>
      </dsp:txBody>
      <dsp:txXfrm>
        <a:off x="224578" y="399692"/>
        <a:ext cx="188408" cy="187252"/>
      </dsp:txXfrm>
    </dsp:sp>
    <dsp:sp modelId="{B7B11A74-A6E6-4C9E-A086-17BF468713BB}">
      <dsp:nvSpPr>
        <dsp:cNvPr id="0" name=""/>
        <dsp:cNvSpPr/>
      </dsp:nvSpPr>
      <dsp:spPr>
        <a:xfrm rot="20700000">
          <a:off x="341589" y="41781"/>
          <a:ext cx="371809" cy="371809"/>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 </a:t>
          </a:r>
        </a:p>
      </dsp:txBody>
      <dsp:txXfrm rot="-20700000">
        <a:off x="423138" y="123329"/>
        <a:ext cx="208711" cy="208711"/>
      </dsp:txXfrm>
    </dsp:sp>
    <dsp:sp modelId="{9334FBED-070E-4595-9EB6-B27753BA2931}">
      <dsp:nvSpPr>
        <dsp:cNvPr id="0" name=""/>
        <dsp:cNvSpPr/>
      </dsp:nvSpPr>
      <dsp:spPr>
        <a:xfrm>
          <a:off x="364359" y="362390"/>
          <a:ext cx="667877" cy="667877"/>
        </a:xfrm>
        <a:prstGeom prst="circularArrow">
          <a:avLst>
            <a:gd name="adj1" fmla="val 4688"/>
            <a:gd name="adj2" fmla="val 299029"/>
            <a:gd name="adj3" fmla="val 2285850"/>
            <a:gd name="adj4" fmla="val 16503731"/>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FB8DEF3-B076-4781-AFBC-4A3203D36B04}">
      <dsp:nvSpPr>
        <dsp:cNvPr id="0" name=""/>
        <dsp:cNvSpPr/>
      </dsp:nvSpPr>
      <dsp:spPr>
        <a:xfrm>
          <a:off x="61840" y="233545"/>
          <a:ext cx="485254" cy="485254"/>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42A6A0D-A71A-417A-AA52-7B68E21A1E0E}">
      <dsp:nvSpPr>
        <dsp:cNvPr id="0" name=""/>
        <dsp:cNvSpPr/>
      </dsp:nvSpPr>
      <dsp:spPr>
        <a:xfrm>
          <a:off x="255586" y="-25730"/>
          <a:ext cx="523202" cy="523202"/>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AA48A6-4D6A-46E8-8582-6E4C75AF964F}" type="datetimeFigureOut">
              <a:rPr lang="pl-PL" smtClean="0"/>
              <a:t>8.09.2024</a:t>
            </a:fld>
            <a:endParaRPr lang="pl-P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6B8B31-FD9F-4745-93D2-5F1C39A72687}" type="slidenum">
              <a:rPr lang="pl-PL" smtClean="0"/>
              <a:t>‹#›</a:t>
            </a:fld>
            <a:endParaRPr lang="pl-PL"/>
          </a:p>
        </p:txBody>
      </p:sp>
    </p:spTree>
    <p:extLst>
      <p:ext uri="{BB962C8B-B14F-4D97-AF65-F5344CB8AC3E}">
        <p14:creationId xmlns:p14="http://schemas.microsoft.com/office/powerpoint/2010/main" val="4090392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6B8B31-FD9F-4745-93D2-5F1C39A72687}" type="slidenum">
              <a:rPr lang="pl-PL" smtClean="0"/>
              <a:t>1</a:t>
            </a:fld>
            <a:endParaRPr lang="pl-PL"/>
          </a:p>
        </p:txBody>
      </p:sp>
    </p:spTree>
    <p:extLst>
      <p:ext uri="{BB962C8B-B14F-4D97-AF65-F5344CB8AC3E}">
        <p14:creationId xmlns:p14="http://schemas.microsoft.com/office/powerpoint/2010/main" val="2534912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6B8B31-FD9F-4745-93D2-5F1C39A72687}" type="slidenum">
              <a:rPr lang="pl-PL" smtClean="0"/>
              <a:t>58</a:t>
            </a:fld>
            <a:endParaRPr lang="pl-PL"/>
          </a:p>
        </p:txBody>
      </p:sp>
    </p:spTree>
    <p:extLst>
      <p:ext uri="{BB962C8B-B14F-4D97-AF65-F5344CB8AC3E}">
        <p14:creationId xmlns:p14="http://schemas.microsoft.com/office/powerpoint/2010/main" val="1288785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6B8B31-FD9F-4745-93D2-5F1C39A72687}" type="slidenum">
              <a:rPr lang="pl-PL" smtClean="0"/>
              <a:t>2</a:t>
            </a:fld>
            <a:endParaRPr lang="pl-PL"/>
          </a:p>
        </p:txBody>
      </p:sp>
    </p:spTree>
    <p:extLst>
      <p:ext uri="{BB962C8B-B14F-4D97-AF65-F5344CB8AC3E}">
        <p14:creationId xmlns:p14="http://schemas.microsoft.com/office/powerpoint/2010/main" val="516556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6B8B31-FD9F-4745-93D2-5F1C39A72687}" type="slidenum">
              <a:rPr lang="pl-PL" smtClean="0"/>
              <a:t>12</a:t>
            </a:fld>
            <a:endParaRPr lang="pl-PL"/>
          </a:p>
        </p:txBody>
      </p:sp>
    </p:spTree>
    <p:extLst>
      <p:ext uri="{BB962C8B-B14F-4D97-AF65-F5344CB8AC3E}">
        <p14:creationId xmlns:p14="http://schemas.microsoft.com/office/powerpoint/2010/main" val="613524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6B8B31-FD9F-4745-93D2-5F1C39A72687}" type="slidenum">
              <a:rPr lang="pl-PL" smtClean="0"/>
              <a:t>14</a:t>
            </a:fld>
            <a:endParaRPr lang="pl-PL"/>
          </a:p>
        </p:txBody>
      </p:sp>
    </p:spTree>
    <p:extLst>
      <p:ext uri="{BB962C8B-B14F-4D97-AF65-F5344CB8AC3E}">
        <p14:creationId xmlns:p14="http://schemas.microsoft.com/office/powerpoint/2010/main" val="1824394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6B8B31-FD9F-4745-93D2-5F1C39A72687}" type="slidenum">
              <a:rPr lang="pl-PL" smtClean="0"/>
              <a:t>22</a:t>
            </a:fld>
            <a:endParaRPr lang="pl-PL"/>
          </a:p>
        </p:txBody>
      </p:sp>
    </p:spTree>
    <p:extLst>
      <p:ext uri="{BB962C8B-B14F-4D97-AF65-F5344CB8AC3E}">
        <p14:creationId xmlns:p14="http://schemas.microsoft.com/office/powerpoint/2010/main" val="3384651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6B8B31-FD9F-4745-93D2-5F1C39A72687}" type="slidenum">
              <a:rPr lang="pl-PL" smtClean="0"/>
              <a:t>35</a:t>
            </a:fld>
            <a:endParaRPr lang="pl-PL"/>
          </a:p>
        </p:txBody>
      </p:sp>
    </p:spTree>
    <p:extLst>
      <p:ext uri="{BB962C8B-B14F-4D97-AF65-F5344CB8AC3E}">
        <p14:creationId xmlns:p14="http://schemas.microsoft.com/office/powerpoint/2010/main" val="4269537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6B8B31-FD9F-4745-93D2-5F1C39A72687}" type="slidenum">
              <a:rPr lang="pl-PL" smtClean="0"/>
              <a:t>36</a:t>
            </a:fld>
            <a:endParaRPr lang="pl-PL"/>
          </a:p>
        </p:txBody>
      </p:sp>
    </p:spTree>
    <p:extLst>
      <p:ext uri="{BB962C8B-B14F-4D97-AF65-F5344CB8AC3E}">
        <p14:creationId xmlns:p14="http://schemas.microsoft.com/office/powerpoint/2010/main" val="2568421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6B8B31-FD9F-4745-93D2-5F1C39A72687}" type="slidenum">
              <a:rPr lang="pl-PL" smtClean="0"/>
              <a:t>37</a:t>
            </a:fld>
            <a:endParaRPr lang="pl-PL"/>
          </a:p>
        </p:txBody>
      </p:sp>
    </p:spTree>
    <p:extLst>
      <p:ext uri="{BB962C8B-B14F-4D97-AF65-F5344CB8AC3E}">
        <p14:creationId xmlns:p14="http://schemas.microsoft.com/office/powerpoint/2010/main" val="3404695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6B8B31-FD9F-4745-93D2-5F1C39A72687}" type="slidenum">
              <a:rPr lang="pl-PL" smtClean="0"/>
              <a:t>57</a:t>
            </a:fld>
            <a:endParaRPr lang="pl-PL"/>
          </a:p>
        </p:txBody>
      </p:sp>
    </p:spTree>
    <p:extLst>
      <p:ext uri="{BB962C8B-B14F-4D97-AF65-F5344CB8AC3E}">
        <p14:creationId xmlns:p14="http://schemas.microsoft.com/office/powerpoint/2010/main" val="3496031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Circle Picture">
    <p:bg>
      <p:bgPr>
        <a:solidFill>
          <a:schemeClr val="accent1"/>
        </a:solidFill>
        <a:effectLst/>
      </p:bgPr>
    </p:bg>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655B1FCA-4D49-4122-B6E9-D550AA0C5E76}"/>
              </a:ext>
            </a:extLst>
          </p:cNvPr>
          <p:cNvSpPr>
            <a:spLocks noGrp="1"/>
          </p:cNvSpPr>
          <p:nvPr>
            <p:ph type="pic" sz="quarter" idx="10" hasCustomPrompt="1"/>
          </p:nvPr>
        </p:nvSpPr>
        <p:spPr>
          <a:xfrm>
            <a:off x="0" y="2"/>
            <a:ext cx="5266036" cy="6857999"/>
          </a:xfrm>
          <a:custGeom>
            <a:avLst/>
            <a:gdLst>
              <a:gd name="connsiteX0" fmla="*/ 0 w 5266036"/>
              <a:gd name="connsiteY0" fmla="*/ 0 h 6857999"/>
              <a:gd name="connsiteX1" fmla="*/ 3014696 w 5266036"/>
              <a:gd name="connsiteY1" fmla="*/ 0 h 6857999"/>
              <a:gd name="connsiteX2" fmla="*/ 3040982 w 5266036"/>
              <a:gd name="connsiteY2" fmla="*/ 11408 h 6857999"/>
              <a:gd name="connsiteX3" fmla="*/ 5250901 w 5266036"/>
              <a:gd name="connsiteY3" fmla="*/ 4085922 h 6857999"/>
              <a:gd name="connsiteX4" fmla="*/ 3435696 w 5266036"/>
              <a:gd name="connsiteY4" fmla="*/ 6839477 h 6857999"/>
              <a:gd name="connsiteX5" fmla="*/ 3398838 w 5266036"/>
              <a:gd name="connsiteY5" fmla="*/ 6857999 h 6857999"/>
              <a:gd name="connsiteX6" fmla="*/ 0 w 5266036"/>
              <a:gd name="connsiteY6"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6036" h="6857999">
                <a:moveTo>
                  <a:pt x="0" y="0"/>
                </a:moveTo>
                <a:lnTo>
                  <a:pt x="3014696" y="0"/>
                </a:lnTo>
                <a:lnTo>
                  <a:pt x="3040982" y="11408"/>
                </a:lnTo>
                <a:cubicBezTo>
                  <a:pt x="4562919" y="717837"/>
                  <a:pt x="5390071" y="2397951"/>
                  <a:pt x="5250901" y="4085922"/>
                </a:cubicBezTo>
                <a:cubicBezTo>
                  <a:pt x="5138669" y="5484335"/>
                  <a:pt x="4361602" y="6343612"/>
                  <a:pt x="3435696" y="6839477"/>
                </a:cubicBezTo>
                <a:lnTo>
                  <a:pt x="3398838" y="6857999"/>
                </a:lnTo>
                <a:lnTo>
                  <a:pt x="0" y="6857999"/>
                </a:lnTo>
                <a:close/>
              </a:path>
            </a:pathLst>
          </a:custGeom>
          <a:solidFill>
            <a:srgbClr val="D9D9D9"/>
          </a:solidFill>
        </p:spPr>
        <p:txBody>
          <a:bodyPr wrap="square" tIns="3657600">
            <a:noAutofit/>
          </a:bodyPr>
          <a:lstStyle>
            <a:lvl1pPr marL="0" marR="0" indent="0" algn="ctr" defTabSz="914400" rtl="0" eaLnBrk="1" fontAlgn="auto" latinLnBrk="0" hangingPunct="1">
              <a:lnSpc>
                <a:spcPct val="90000"/>
              </a:lnSpc>
              <a:spcBef>
                <a:spcPts val="0"/>
              </a:spcBef>
              <a:spcAft>
                <a:spcPts val="0"/>
              </a:spcAft>
              <a:buClr>
                <a:schemeClr val="tx1"/>
              </a:buClr>
              <a:buSzTx/>
              <a:buFont typeface="Arial" panose="020B0604020202020204" pitchFamily="34" charset="0"/>
              <a:buNone/>
              <a:tabLst/>
              <a:defRPr sz="1600">
                <a:solidFill>
                  <a:schemeClr val="bg1"/>
                </a:solidFill>
              </a:defRPr>
            </a:lvl1pPr>
          </a:lstStyle>
          <a:p>
            <a:pPr marL="0" marR="0" lvl="0" indent="0" algn="ctr" defTabSz="914400" rtl="0" eaLnBrk="1" fontAlgn="auto" latinLnBrk="0" hangingPunct="1">
              <a:lnSpc>
                <a:spcPct val="90000"/>
              </a:lnSpc>
              <a:spcBef>
                <a:spcPts val="1200"/>
              </a:spcBef>
              <a:spcAft>
                <a:spcPts val="0"/>
              </a:spcAft>
              <a:buClr>
                <a:schemeClr val="tx1"/>
              </a:buClr>
              <a:buSzTx/>
              <a:buFont typeface="Arial" panose="020B0604020202020204" pitchFamily="34" charset="0"/>
              <a:buNone/>
              <a:tabLst/>
              <a:defRPr/>
            </a:pPr>
            <a:r>
              <a:rPr lang="en-US"/>
              <a:t>Click icon to insert picture</a:t>
            </a:r>
            <a:br>
              <a:rPr lang="en-US"/>
            </a:br>
            <a:r>
              <a:rPr lang="en-US"/>
              <a:t>(minimum recommended size for </a:t>
            </a:r>
            <a:br>
              <a:rPr lang="en-US"/>
            </a:br>
            <a:r>
              <a:rPr lang="en-US"/>
              <a:t>half slide image is 640 x 720 pixels)</a:t>
            </a:r>
          </a:p>
        </p:txBody>
      </p:sp>
      <p:sp>
        <p:nvSpPr>
          <p:cNvPr id="8" name="Text Placeholder 7">
            <a:extLst>
              <a:ext uri="{FF2B5EF4-FFF2-40B4-BE49-F238E27FC236}">
                <a16:creationId xmlns:a16="http://schemas.microsoft.com/office/drawing/2014/main" id="{76608E2E-E744-4878-A234-60F6B6711C89}"/>
              </a:ext>
            </a:extLst>
          </p:cNvPr>
          <p:cNvSpPr>
            <a:spLocks noGrp="1"/>
          </p:cNvSpPr>
          <p:nvPr>
            <p:ph type="body" sz="quarter" idx="11" hasCustomPrompt="1"/>
          </p:nvPr>
        </p:nvSpPr>
        <p:spPr>
          <a:xfrm>
            <a:off x="6096000" y="3306349"/>
            <a:ext cx="5638800" cy="722086"/>
          </a:xfrm>
        </p:spPr>
        <p:txBody>
          <a:bodyPr/>
          <a:lstStyle>
            <a:lvl1pPr marL="0" indent="0">
              <a:spcBef>
                <a:spcPts val="0"/>
              </a:spcBef>
              <a:buFontTx/>
              <a:buNone/>
              <a:defRPr sz="20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Subtitle or Presenter Name</a:t>
            </a:r>
          </a:p>
        </p:txBody>
      </p:sp>
      <p:sp>
        <p:nvSpPr>
          <p:cNvPr id="10" name="Title 9">
            <a:extLst>
              <a:ext uri="{FF2B5EF4-FFF2-40B4-BE49-F238E27FC236}">
                <a16:creationId xmlns:a16="http://schemas.microsoft.com/office/drawing/2014/main" id="{3534CB02-81D9-4803-9899-8E6A2EABA970}"/>
              </a:ext>
            </a:extLst>
          </p:cNvPr>
          <p:cNvSpPr>
            <a:spLocks noGrp="1"/>
          </p:cNvSpPr>
          <p:nvPr>
            <p:ph type="title"/>
          </p:nvPr>
        </p:nvSpPr>
        <p:spPr>
          <a:xfrm>
            <a:off x="6096000" y="457200"/>
            <a:ext cx="5715000" cy="2565401"/>
          </a:xfrm>
        </p:spPr>
        <p:txBody>
          <a:bodyPr/>
          <a:lstStyle>
            <a:lvl1pPr>
              <a:lnSpc>
                <a:spcPct val="82000"/>
              </a:lnSpc>
              <a:defRPr sz="6600" b="0">
                <a:solidFill>
                  <a:schemeClr val="tx1"/>
                </a:solidFill>
              </a:defRPr>
            </a:lvl1pPr>
          </a:lstStyle>
          <a:p>
            <a:r>
              <a:rPr lang="en-US"/>
              <a:t>Click to edit Master title style</a:t>
            </a:r>
          </a:p>
        </p:txBody>
      </p:sp>
      <p:grpSp>
        <p:nvGrpSpPr>
          <p:cNvPr id="5" name="Group 4">
            <a:extLst>
              <a:ext uri="{FF2B5EF4-FFF2-40B4-BE49-F238E27FC236}">
                <a16:creationId xmlns:a16="http://schemas.microsoft.com/office/drawing/2014/main" id="{8A3D9FA7-D2DB-46FB-BE00-B926A730276E}"/>
              </a:ext>
            </a:extLst>
          </p:cNvPr>
          <p:cNvGrpSpPr>
            <a:grpSpLocks noChangeAspect="1"/>
          </p:cNvGrpSpPr>
          <p:nvPr/>
        </p:nvGrpSpPr>
        <p:grpSpPr>
          <a:xfrm>
            <a:off x="9544152" y="5543531"/>
            <a:ext cx="2286000" cy="880288"/>
            <a:chOff x="2078951" y="1888610"/>
            <a:chExt cx="8030200" cy="3092248"/>
          </a:xfrm>
          <a:solidFill>
            <a:srgbClr val="FFFFFF"/>
          </a:solidFill>
        </p:grpSpPr>
        <p:sp>
          <p:nvSpPr>
            <p:cNvPr id="7" name="Freeform: Shape 6">
              <a:extLst>
                <a:ext uri="{FF2B5EF4-FFF2-40B4-BE49-F238E27FC236}">
                  <a16:creationId xmlns:a16="http://schemas.microsoft.com/office/drawing/2014/main" id="{958E2998-F3DA-4CEC-9A7D-6C088E1B4977}"/>
                </a:ext>
              </a:extLst>
            </p:cNvPr>
            <p:cNvSpPr/>
            <p:nvPr/>
          </p:nvSpPr>
          <p:spPr>
            <a:xfrm>
              <a:off x="2078951" y="2872694"/>
              <a:ext cx="951880" cy="652717"/>
            </a:xfrm>
            <a:custGeom>
              <a:avLst/>
              <a:gdLst>
                <a:gd name="connsiteX0" fmla="*/ 903041 w 951880"/>
                <a:gd name="connsiteY0" fmla="*/ 330574 h 652717"/>
                <a:gd name="connsiteX1" fmla="*/ 780656 w 951880"/>
                <a:gd name="connsiteY1" fmla="*/ 379528 h 652717"/>
                <a:gd name="connsiteX2" fmla="*/ 598439 w 951880"/>
                <a:gd name="connsiteY2" fmla="*/ 311537 h 652717"/>
                <a:gd name="connsiteX3" fmla="*/ 505970 w 951880"/>
                <a:gd name="connsiteY3" fmla="*/ 164675 h 652717"/>
                <a:gd name="connsiteX4" fmla="*/ 266640 w 951880"/>
                <a:gd name="connsiteY4" fmla="*/ 61329 h 652717"/>
                <a:gd name="connsiteX5" fmla="*/ 103461 w 951880"/>
                <a:gd name="connsiteY5" fmla="*/ 458398 h 652717"/>
                <a:gd name="connsiteX6" fmla="*/ 756179 w 951880"/>
                <a:gd name="connsiteY6" fmla="*/ 485595 h 652717"/>
                <a:gd name="connsiteX7" fmla="*/ 903041 w 951880"/>
                <a:gd name="connsiteY7" fmla="*/ 330574 h 65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1880" h="652717">
                  <a:moveTo>
                    <a:pt x="903041" y="330574"/>
                  </a:moveTo>
                  <a:cubicBezTo>
                    <a:pt x="867685" y="363210"/>
                    <a:pt x="813292" y="374089"/>
                    <a:pt x="780656" y="379528"/>
                  </a:cubicBezTo>
                  <a:cubicBezTo>
                    <a:pt x="712664" y="387687"/>
                    <a:pt x="641953" y="365930"/>
                    <a:pt x="598439" y="311537"/>
                  </a:cubicBezTo>
                  <a:cubicBezTo>
                    <a:pt x="563083" y="268022"/>
                    <a:pt x="544046" y="210910"/>
                    <a:pt x="505970" y="164675"/>
                  </a:cubicBezTo>
                  <a:cubicBezTo>
                    <a:pt x="448858" y="93964"/>
                    <a:pt x="359109" y="45011"/>
                    <a:pt x="266640" y="61329"/>
                  </a:cubicBezTo>
                  <a:cubicBezTo>
                    <a:pt x="81704" y="93964"/>
                    <a:pt x="114" y="308817"/>
                    <a:pt x="103461" y="458398"/>
                  </a:cubicBezTo>
                  <a:cubicBezTo>
                    <a:pt x="253042" y="670531"/>
                    <a:pt x="584840" y="635176"/>
                    <a:pt x="756179" y="485595"/>
                  </a:cubicBezTo>
                  <a:cubicBezTo>
                    <a:pt x="813292" y="442080"/>
                    <a:pt x="862246" y="390407"/>
                    <a:pt x="903041" y="330574"/>
                  </a:cubicBezTo>
                </a:path>
              </a:pathLst>
            </a:custGeom>
            <a:grpFill/>
            <a:ln w="27168"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994CA604-4385-462E-97F5-497C4C504015}"/>
                </a:ext>
              </a:extLst>
            </p:cNvPr>
            <p:cNvSpPr/>
            <p:nvPr/>
          </p:nvSpPr>
          <p:spPr>
            <a:xfrm>
              <a:off x="9151831" y="2872694"/>
              <a:ext cx="951880" cy="652717"/>
            </a:xfrm>
            <a:custGeom>
              <a:avLst/>
              <a:gdLst>
                <a:gd name="connsiteX0" fmla="*/ 58178 w 951880"/>
                <a:gd name="connsiteY0" fmla="*/ 330574 h 652717"/>
                <a:gd name="connsiteX1" fmla="*/ 180563 w 951880"/>
                <a:gd name="connsiteY1" fmla="*/ 379528 h 652717"/>
                <a:gd name="connsiteX2" fmla="*/ 362780 w 951880"/>
                <a:gd name="connsiteY2" fmla="*/ 311537 h 652717"/>
                <a:gd name="connsiteX3" fmla="*/ 455249 w 951880"/>
                <a:gd name="connsiteY3" fmla="*/ 164675 h 652717"/>
                <a:gd name="connsiteX4" fmla="*/ 694578 w 951880"/>
                <a:gd name="connsiteY4" fmla="*/ 61329 h 652717"/>
                <a:gd name="connsiteX5" fmla="*/ 857758 w 951880"/>
                <a:gd name="connsiteY5" fmla="*/ 458398 h 652717"/>
                <a:gd name="connsiteX6" fmla="*/ 205040 w 951880"/>
                <a:gd name="connsiteY6" fmla="*/ 485595 h 652717"/>
                <a:gd name="connsiteX7" fmla="*/ 58178 w 951880"/>
                <a:gd name="connsiteY7" fmla="*/ 330574 h 65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1880" h="652717">
                  <a:moveTo>
                    <a:pt x="58178" y="330574"/>
                  </a:moveTo>
                  <a:cubicBezTo>
                    <a:pt x="96253" y="363210"/>
                    <a:pt x="147927" y="374089"/>
                    <a:pt x="180563" y="379528"/>
                  </a:cubicBezTo>
                  <a:cubicBezTo>
                    <a:pt x="248554" y="387687"/>
                    <a:pt x="319266" y="365930"/>
                    <a:pt x="362780" y="311537"/>
                  </a:cubicBezTo>
                  <a:cubicBezTo>
                    <a:pt x="398136" y="268022"/>
                    <a:pt x="417174" y="210910"/>
                    <a:pt x="455249" y="164675"/>
                  </a:cubicBezTo>
                  <a:cubicBezTo>
                    <a:pt x="512362" y="93964"/>
                    <a:pt x="602110" y="45011"/>
                    <a:pt x="694578" y="61329"/>
                  </a:cubicBezTo>
                  <a:cubicBezTo>
                    <a:pt x="879515" y="93964"/>
                    <a:pt x="961105" y="308817"/>
                    <a:pt x="857758" y="458398"/>
                  </a:cubicBezTo>
                  <a:cubicBezTo>
                    <a:pt x="708176" y="670531"/>
                    <a:pt x="376379" y="635176"/>
                    <a:pt x="205040" y="485595"/>
                  </a:cubicBezTo>
                  <a:cubicBezTo>
                    <a:pt x="150646" y="442080"/>
                    <a:pt x="101693" y="390407"/>
                    <a:pt x="58178" y="330574"/>
                  </a:cubicBezTo>
                </a:path>
              </a:pathLst>
            </a:custGeom>
            <a:grpFill/>
            <a:ln w="27168"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115F7ED-889E-4F9E-A1EC-B09712AAF8F4}"/>
                </a:ext>
              </a:extLst>
            </p:cNvPr>
            <p:cNvSpPr/>
            <p:nvPr/>
          </p:nvSpPr>
          <p:spPr>
            <a:xfrm>
              <a:off x="8001294" y="2010994"/>
              <a:ext cx="734308" cy="299162"/>
            </a:xfrm>
            <a:custGeom>
              <a:avLst/>
              <a:gdLst>
                <a:gd name="connsiteX0" fmla="*/ 596792 w 734307"/>
                <a:gd name="connsiteY0" fmla="*/ 58178 h 299162"/>
                <a:gd name="connsiteX1" fmla="*/ 148048 w 734307"/>
                <a:gd name="connsiteY1" fmla="*/ 58178 h 299162"/>
                <a:gd name="connsiteX2" fmla="*/ 58299 w 734307"/>
                <a:gd name="connsiteY2" fmla="*/ 150646 h 299162"/>
                <a:gd name="connsiteX3" fmla="*/ 148048 w 734307"/>
                <a:gd name="connsiteY3" fmla="*/ 251274 h 299162"/>
                <a:gd name="connsiteX4" fmla="*/ 596792 w 734307"/>
                <a:gd name="connsiteY4" fmla="*/ 251274 h 299162"/>
                <a:gd name="connsiteX5" fmla="*/ 686541 w 734307"/>
                <a:gd name="connsiteY5" fmla="*/ 158805 h 299162"/>
                <a:gd name="connsiteX6" fmla="*/ 596792 w 734307"/>
                <a:gd name="connsiteY6" fmla="*/ 58178 h 29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307" h="299162">
                  <a:moveTo>
                    <a:pt x="596792" y="58178"/>
                  </a:moveTo>
                  <a:cubicBezTo>
                    <a:pt x="591353" y="58178"/>
                    <a:pt x="153487" y="58178"/>
                    <a:pt x="148048" y="58178"/>
                  </a:cubicBezTo>
                  <a:cubicBezTo>
                    <a:pt x="99094" y="60898"/>
                    <a:pt x="61019" y="104412"/>
                    <a:pt x="58299" y="150646"/>
                  </a:cubicBezTo>
                  <a:cubicBezTo>
                    <a:pt x="55580" y="199600"/>
                    <a:pt x="99094" y="248554"/>
                    <a:pt x="148048" y="251274"/>
                  </a:cubicBezTo>
                  <a:cubicBezTo>
                    <a:pt x="153487" y="251274"/>
                    <a:pt x="591353" y="251274"/>
                    <a:pt x="596792" y="251274"/>
                  </a:cubicBezTo>
                  <a:cubicBezTo>
                    <a:pt x="645746" y="248554"/>
                    <a:pt x="683821" y="205040"/>
                    <a:pt x="686541" y="158805"/>
                  </a:cubicBezTo>
                  <a:cubicBezTo>
                    <a:pt x="689260" y="109852"/>
                    <a:pt x="648465" y="60898"/>
                    <a:pt x="596792" y="58178"/>
                  </a:cubicBezTo>
                </a:path>
              </a:pathLst>
            </a:custGeom>
            <a:grpFill/>
            <a:ln w="27168"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DF6E4E17-2397-4CA3-ABA9-61E3BD559404}"/>
                </a:ext>
              </a:extLst>
            </p:cNvPr>
            <p:cNvSpPr/>
            <p:nvPr/>
          </p:nvSpPr>
          <p:spPr>
            <a:xfrm>
              <a:off x="4920042" y="2277520"/>
              <a:ext cx="1006274" cy="951879"/>
            </a:xfrm>
            <a:custGeom>
              <a:avLst/>
              <a:gdLst>
                <a:gd name="connsiteX0" fmla="*/ 884954 w 1006273"/>
                <a:gd name="connsiteY0" fmla="*/ 746251 h 951879"/>
                <a:gd name="connsiteX1" fmla="*/ 874076 w 1006273"/>
                <a:gd name="connsiteY1" fmla="*/ 670101 h 951879"/>
                <a:gd name="connsiteX2" fmla="*/ 874076 w 1006273"/>
                <a:gd name="connsiteY2" fmla="*/ 536837 h 951879"/>
                <a:gd name="connsiteX3" fmla="*/ 689139 w 1006273"/>
                <a:gd name="connsiteY3" fmla="*/ 88094 h 951879"/>
                <a:gd name="connsiteX4" fmla="*/ 428052 w 1006273"/>
                <a:gd name="connsiteY4" fmla="*/ 253993 h 951879"/>
                <a:gd name="connsiteX5" fmla="*/ 196881 w 1006273"/>
                <a:gd name="connsiteY5" fmla="*/ 58178 h 951879"/>
                <a:gd name="connsiteX6" fmla="*/ 58178 w 1006273"/>
                <a:gd name="connsiteY6" fmla="*/ 128889 h 951879"/>
                <a:gd name="connsiteX7" fmla="*/ 142488 w 1006273"/>
                <a:gd name="connsiteY7" fmla="*/ 273031 h 951879"/>
                <a:gd name="connsiteX8" fmla="*/ 142488 w 1006273"/>
                <a:gd name="connsiteY8" fmla="*/ 757130 h 951879"/>
                <a:gd name="connsiteX9" fmla="*/ 283910 w 1006273"/>
                <a:gd name="connsiteY9" fmla="*/ 895832 h 951879"/>
                <a:gd name="connsiteX10" fmla="*/ 428052 w 1006273"/>
                <a:gd name="connsiteY10" fmla="*/ 757130 h 951879"/>
                <a:gd name="connsiteX11" fmla="*/ 428052 w 1006273"/>
                <a:gd name="connsiteY11" fmla="*/ 400855 h 951879"/>
                <a:gd name="connsiteX12" fmla="*/ 523240 w 1006273"/>
                <a:gd name="connsiteY12" fmla="*/ 283910 h 951879"/>
                <a:gd name="connsiteX13" fmla="*/ 591231 w 1006273"/>
                <a:gd name="connsiteY13" fmla="*/ 354621 h 951879"/>
                <a:gd name="connsiteX14" fmla="*/ 591231 w 1006273"/>
                <a:gd name="connsiteY14" fmla="*/ 697297 h 951879"/>
                <a:gd name="connsiteX15" fmla="*/ 593951 w 1006273"/>
                <a:gd name="connsiteY15" fmla="*/ 729933 h 951879"/>
                <a:gd name="connsiteX16" fmla="*/ 610269 w 1006273"/>
                <a:gd name="connsiteY16" fmla="*/ 778887 h 951879"/>
                <a:gd name="connsiteX17" fmla="*/ 822402 w 1006273"/>
                <a:gd name="connsiteY17" fmla="*/ 893112 h 951879"/>
                <a:gd name="connsiteX18" fmla="*/ 961105 w 1006273"/>
                <a:gd name="connsiteY18" fmla="*/ 822401 h 951879"/>
                <a:gd name="connsiteX19" fmla="*/ 884954 w 1006273"/>
                <a:gd name="connsiteY19" fmla="*/ 746251 h 95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6273" h="951879">
                  <a:moveTo>
                    <a:pt x="884954" y="746251"/>
                  </a:moveTo>
                  <a:cubicBezTo>
                    <a:pt x="879515" y="721774"/>
                    <a:pt x="876795" y="694578"/>
                    <a:pt x="874076" y="670101"/>
                  </a:cubicBezTo>
                  <a:cubicBezTo>
                    <a:pt x="874076" y="634745"/>
                    <a:pt x="874076" y="583072"/>
                    <a:pt x="874076" y="536837"/>
                  </a:cubicBezTo>
                  <a:cubicBezTo>
                    <a:pt x="879515" y="373658"/>
                    <a:pt x="909431" y="88094"/>
                    <a:pt x="689139" y="88094"/>
                  </a:cubicBezTo>
                  <a:cubicBezTo>
                    <a:pt x="539558" y="88094"/>
                    <a:pt x="452529" y="213199"/>
                    <a:pt x="428052" y="253993"/>
                  </a:cubicBezTo>
                  <a:cubicBezTo>
                    <a:pt x="425332" y="139768"/>
                    <a:pt x="335583" y="58178"/>
                    <a:pt x="196881" y="58178"/>
                  </a:cubicBezTo>
                  <a:cubicBezTo>
                    <a:pt x="109852" y="58178"/>
                    <a:pt x="58178" y="128889"/>
                    <a:pt x="58178" y="128889"/>
                  </a:cubicBezTo>
                  <a:cubicBezTo>
                    <a:pt x="58178" y="128889"/>
                    <a:pt x="142488" y="158805"/>
                    <a:pt x="142488" y="273031"/>
                  </a:cubicBezTo>
                  <a:cubicBezTo>
                    <a:pt x="142488" y="354621"/>
                    <a:pt x="142488" y="757130"/>
                    <a:pt x="142488" y="757130"/>
                  </a:cubicBezTo>
                  <a:cubicBezTo>
                    <a:pt x="145207" y="827841"/>
                    <a:pt x="194161" y="895832"/>
                    <a:pt x="283910" y="895832"/>
                  </a:cubicBezTo>
                  <a:cubicBezTo>
                    <a:pt x="373659" y="895832"/>
                    <a:pt x="428052" y="827841"/>
                    <a:pt x="428052" y="757130"/>
                  </a:cubicBezTo>
                  <a:lnTo>
                    <a:pt x="428052" y="400855"/>
                  </a:lnTo>
                  <a:cubicBezTo>
                    <a:pt x="441650" y="343742"/>
                    <a:pt x="474286" y="283910"/>
                    <a:pt x="523240" y="283910"/>
                  </a:cubicBezTo>
                  <a:cubicBezTo>
                    <a:pt x="585792" y="283910"/>
                    <a:pt x="591231" y="354621"/>
                    <a:pt x="591231" y="354621"/>
                  </a:cubicBezTo>
                  <a:lnTo>
                    <a:pt x="591231" y="697297"/>
                  </a:lnTo>
                  <a:cubicBezTo>
                    <a:pt x="591231" y="708176"/>
                    <a:pt x="593951" y="719054"/>
                    <a:pt x="593951" y="729933"/>
                  </a:cubicBezTo>
                  <a:cubicBezTo>
                    <a:pt x="596671" y="748971"/>
                    <a:pt x="602110" y="765289"/>
                    <a:pt x="610269" y="778887"/>
                  </a:cubicBezTo>
                  <a:cubicBezTo>
                    <a:pt x="645624" y="846878"/>
                    <a:pt x="719055" y="893112"/>
                    <a:pt x="822402" y="893112"/>
                  </a:cubicBezTo>
                  <a:cubicBezTo>
                    <a:pt x="909431" y="893112"/>
                    <a:pt x="961105" y="822401"/>
                    <a:pt x="961105" y="822401"/>
                  </a:cubicBezTo>
                  <a:cubicBezTo>
                    <a:pt x="961105" y="822401"/>
                    <a:pt x="909431" y="808803"/>
                    <a:pt x="884954" y="746251"/>
                  </a:cubicBezTo>
                </a:path>
              </a:pathLst>
            </a:custGeom>
            <a:grpFill/>
            <a:ln w="27168"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F13A5CD1-6182-4595-B8A8-D785063BF716}"/>
                </a:ext>
              </a:extLst>
            </p:cNvPr>
            <p:cNvSpPr/>
            <p:nvPr/>
          </p:nvSpPr>
          <p:spPr>
            <a:xfrm>
              <a:off x="7552331" y="1888610"/>
              <a:ext cx="489539" cy="1332631"/>
            </a:xfrm>
            <a:custGeom>
              <a:avLst/>
              <a:gdLst>
                <a:gd name="connsiteX0" fmla="*/ 368560 w 489538"/>
                <a:gd name="connsiteY0" fmla="*/ 1135162 h 1332630"/>
                <a:gd name="connsiteX1" fmla="*/ 357681 w 489538"/>
                <a:gd name="connsiteY1" fmla="*/ 1059011 h 1332630"/>
                <a:gd name="connsiteX2" fmla="*/ 357681 w 489538"/>
                <a:gd name="connsiteY2" fmla="*/ 207759 h 1332630"/>
                <a:gd name="connsiteX3" fmla="*/ 208099 w 489538"/>
                <a:gd name="connsiteY3" fmla="*/ 58178 h 1332630"/>
                <a:gd name="connsiteX4" fmla="*/ 58518 w 489538"/>
                <a:gd name="connsiteY4" fmla="*/ 207759 h 1332630"/>
                <a:gd name="connsiteX5" fmla="*/ 58518 w 489538"/>
                <a:gd name="connsiteY5" fmla="*/ 961104 h 1332630"/>
                <a:gd name="connsiteX6" fmla="*/ 85715 w 489538"/>
                <a:gd name="connsiteY6" fmla="*/ 1159639 h 1332630"/>
                <a:gd name="connsiteX7" fmla="*/ 306007 w 489538"/>
                <a:gd name="connsiteY7" fmla="*/ 1282023 h 1332630"/>
                <a:gd name="connsiteX8" fmla="*/ 444710 w 489538"/>
                <a:gd name="connsiteY8" fmla="*/ 1211312 h 1332630"/>
                <a:gd name="connsiteX9" fmla="*/ 368560 w 489538"/>
                <a:gd name="connsiteY9" fmla="*/ 1135162 h 13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9538" h="1332630">
                  <a:moveTo>
                    <a:pt x="368560" y="1135162"/>
                  </a:moveTo>
                  <a:cubicBezTo>
                    <a:pt x="363120" y="1110685"/>
                    <a:pt x="357681" y="1083488"/>
                    <a:pt x="357681" y="1059011"/>
                  </a:cubicBezTo>
                  <a:lnTo>
                    <a:pt x="357681" y="207759"/>
                  </a:lnTo>
                  <a:cubicBezTo>
                    <a:pt x="357681" y="126170"/>
                    <a:pt x="289689" y="58178"/>
                    <a:pt x="208099" y="58178"/>
                  </a:cubicBezTo>
                  <a:cubicBezTo>
                    <a:pt x="126510" y="58178"/>
                    <a:pt x="58518" y="126170"/>
                    <a:pt x="58518" y="207759"/>
                  </a:cubicBezTo>
                  <a:lnTo>
                    <a:pt x="58518" y="961104"/>
                  </a:lnTo>
                  <a:cubicBezTo>
                    <a:pt x="58518" y="1029095"/>
                    <a:pt x="53079" y="1097086"/>
                    <a:pt x="85715" y="1159639"/>
                  </a:cubicBezTo>
                  <a:cubicBezTo>
                    <a:pt x="118351" y="1227630"/>
                    <a:pt x="202660" y="1282023"/>
                    <a:pt x="306007" y="1282023"/>
                  </a:cubicBezTo>
                  <a:cubicBezTo>
                    <a:pt x="393036" y="1282023"/>
                    <a:pt x="444710" y="1211312"/>
                    <a:pt x="444710" y="1211312"/>
                  </a:cubicBezTo>
                  <a:cubicBezTo>
                    <a:pt x="444710" y="1211312"/>
                    <a:pt x="393036" y="1197714"/>
                    <a:pt x="368560" y="1135162"/>
                  </a:cubicBezTo>
                </a:path>
              </a:pathLst>
            </a:custGeom>
            <a:grpFill/>
            <a:ln w="27168"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D0FE459-FDBA-4224-BF8C-7FB56F088B01}"/>
                </a:ext>
              </a:extLst>
            </p:cNvPr>
            <p:cNvSpPr/>
            <p:nvPr/>
          </p:nvSpPr>
          <p:spPr>
            <a:xfrm>
              <a:off x="4162324" y="2357456"/>
              <a:ext cx="815899" cy="815898"/>
            </a:xfrm>
            <a:custGeom>
              <a:avLst/>
              <a:gdLst>
                <a:gd name="connsiteX0" fmla="*/ 407949 w 815899"/>
                <a:gd name="connsiteY0" fmla="*/ 174058 h 815898"/>
                <a:gd name="connsiteX1" fmla="*/ 293723 w 815899"/>
                <a:gd name="connsiteY1" fmla="*/ 407950 h 815898"/>
                <a:gd name="connsiteX2" fmla="*/ 410669 w 815899"/>
                <a:gd name="connsiteY2" fmla="*/ 641840 h 815898"/>
                <a:gd name="connsiteX3" fmla="*/ 522175 w 815899"/>
                <a:gd name="connsiteY3" fmla="*/ 407950 h 815898"/>
                <a:gd name="connsiteX4" fmla="*/ 407949 w 815899"/>
                <a:gd name="connsiteY4" fmla="*/ 174058 h 815898"/>
                <a:gd name="connsiteX5" fmla="*/ 407950 w 815899"/>
                <a:gd name="connsiteY5" fmla="*/ 0 h 815898"/>
                <a:gd name="connsiteX6" fmla="*/ 815899 w 815899"/>
                <a:gd name="connsiteY6" fmla="*/ 407949 h 815898"/>
                <a:gd name="connsiteX7" fmla="*/ 407950 w 815899"/>
                <a:gd name="connsiteY7" fmla="*/ 815898 h 815898"/>
                <a:gd name="connsiteX8" fmla="*/ 0 w 815899"/>
                <a:gd name="connsiteY8" fmla="*/ 407949 h 815898"/>
                <a:gd name="connsiteX9" fmla="*/ 407950 w 815899"/>
                <a:gd name="connsiteY9" fmla="*/ 0 h 815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9" h="815898">
                  <a:moveTo>
                    <a:pt x="407949" y="174058"/>
                  </a:moveTo>
                  <a:cubicBezTo>
                    <a:pt x="342677" y="174058"/>
                    <a:pt x="293723" y="263807"/>
                    <a:pt x="293723" y="407950"/>
                  </a:cubicBezTo>
                  <a:cubicBezTo>
                    <a:pt x="293723" y="552091"/>
                    <a:pt x="331799" y="639120"/>
                    <a:pt x="410669" y="641840"/>
                  </a:cubicBezTo>
                  <a:cubicBezTo>
                    <a:pt x="489539" y="641840"/>
                    <a:pt x="527614" y="552091"/>
                    <a:pt x="522175" y="407950"/>
                  </a:cubicBezTo>
                  <a:cubicBezTo>
                    <a:pt x="522175" y="263807"/>
                    <a:pt x="473221" y="176778"/>
                    <a:pt x="407949" y="174058"/>
                  </a:cubicBezTo>
                  <a:close/>
                  <a:moveTo>
                    <a:pt x="407950" y="0"/>
                  </a:moveTo>
                  <a:cubicBezTo>
                    <a:pt x="633682" y="0"/>
                    <a:pt x="815899" y="182217"/>
                    <a:pt x="815899" y="407949"/>
                  </a:cubicBezTo>
                  <a:cubicBezTo>
                    <a:pt x="815899" y="633681"/>
                    <a:pt x="633682" y="815898"/>
                    <a:pt x="407950" y="815898"/>
                  </a:cubicBezTo>
                  <a:cubicBezTo>
                    <a:pt x="182218" y="815898"/>
                    <a:pt x="0" y="633681"/>
                    <a:pt x="0" y="407949"/>
                  </a:cubicBezTo>
                  <a:cubicBezTo>
                    <a:pt x="0" y="182217"/>
                    <a:pt x="182218" y="0"/>
                    <a:pt x="407950" y="0"/>
                  </a:cubicBezTo>
                  <a:close/>
                </a:path>
              </a:pathLst>
            </a:custGeom>
            <a:grpFill/>
            <a:ln w="27168"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792F31E-ABF9-488A-BA83-294468B5A968}"/>
                </a:ext>
              </a:extLst>
            </p:cNvPr>
            <p:cNvSpPr/>
            <p:nvPr/>
          </p:nvSpPr>
          <p:spPr>
            <a:xfrm>
              <a:off x="5884871" y="1946788"/>
              <a:ext cx="912802" cy="1223846"/>
            </a:xfrm>
            <a:custGeom>
              <a:avLst/>
              <a:gdLst>
                <a:gd name="connsiteX0" fmla="*/ 387907 w 912802"/>
                <a:gd name="connsiteY0" fmla="*/ 620081 h 1223846"/>
                <a:gd name="connsiteX1" fmla="*/ 273681 w 912802"/>
                <a:gd name="connsiteY1" fmla="*/ 824055 h 1223846"/>
                <a:gd name="connsiteX2" fmla="*/ 390627 w 912802"/>
                <a:gd name="connsiteY2" fmla="*/ 1028029 h 1223846"/>
                <a:gd name="connsiteX3" fmla="*/ 502132 w 912802"/>
                <a:gd name="connsiteY3" fmla="*/ 824055 h 1223846"/>
                <a:gd name="connsiteX4" fmla="*/ 387907 w 912802"/>
                <a:gd name="connsiteY4" fmla="*/ 620081 h 1223846"/>
                <a:gd name="connsiteX5" fmla="*/ 676192 w 912802"/>
                <a:gd name="connsiteY5" fmla="*/ 0 h 1223846"/>
                <a:gd name="connsiteX6" fmla="*/ 825773 w 912802"/>
                <a:gd name="connsiteY6" fmla="*/ 149581 h 1223846"/>
                <a:gd name="connsiteX7" fmla="*/ 825773 w 912802"/>
                <a:gd name="connsiteY7" fmla="*/ 1000834 h 1223846"/>
                <a:gd name="connsiteX8" fmla="*/ 836651 w 912802"/>
                <a:gd name="connsiteY8" fmla="*/ 1076985 h 1223846"/>
                <a:gd name="connsiteX9" fmla="*/ 912802 w 912802"/>
                <a:gd name="connsiteY9" fmla="*/ 1150415 h 1223846"/>
                <a:gd name="connsiteX10" fmla="*/ 774099 w 912802"/>
                <a:gd name="connsiteY10" fmla="*/ 1221126 h 1223846"/>
                <a:gd name="connsiteX11" fmla="*/ 553807 w 912802"/>
                <a:gd name="connsiteY11" fmla="*/ 1098742 h 1223846"/>
                <a:gd name="connsiteX12" fmla="*/ 548367 w 912802"/>
                <a:gd name="connsiteY12" fmla="*/ 1085144 h 1223846"/>
                <a:gd name="connsiteX13" fmla="*/ 398786 w 912802"/>
                <a:gd name="connsiteY13" fmla="*/ 1212967 h 1223846"/>
                <a:gd name="connsiteX14" fmla="*/ 156736 w 912802"/>
                <a:gd name="connsiteY14" fmla="*/ 1180332 h 1223846"/>
                <a:gd name="connsiteX15" fmla="*/ 287280 w 912802"/>
                <a:gd name="connsiteY15" fmla="*/ 416107 h 1223846"/>
                <a:gd name="connsiteX16" fmla="*/ 526611 w 912802"/>
                <a:gd name="connsiteY16" fmla="*/ 552091 h 1223846"/>
                <a:gd name="connsiteX17" fmla="*/ 526611 w 912802"/>
                <a:gd name="connsiteY17" fmla="*/ 149581 h 1223846"/>
                <a:gd name="connsiteX18" fmla="*/ 676192 w 912802"/>
                <a:gd name="connsiteY18" fmla="*/ 0 h 122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2802" h="1223846">
                  <a:moveTo>
                    <a:pt x="387907" y="620081"/>
                  </a:moveTo>
                  <a:cubicBezTo>
                    <a:pt x="322635" y="620081"/>
                    <a:pt x="273681" y="698951"/>
                    <a:pt x="273681" y="824055"/>
                  </a:cubicBezTo>
                  <a:cubicBezTo>
                    <a:pt x="273681" y="949160"/>
                    <a:pt x="311756" y="1028029"/>
                    <a:pt x="390627" y="1028029"/>
                  </a:cubicBezTo>
                  <a:cubicBezTo>
                    <a:pt x="466777" y="1025310"/>
                    <a:pt x="504852" y="949160"/>
                    <a:pt x="502132" y="824055"/>
                  </a:cubicBezTo>
                  <a:cubicBezTo>
                    <a:pt x="502132" y="698951"/>
                    <a:pt x="455898" y="622801"/>
                    <a:pt x="387907" y="620081"/>
                  </a:cubicBezTo>
                  <a:close/>
                  <a:moveTo>
                    <a:pt x="676192" y="0"/>
                  </a:moveTo>
                  <a:cubicBezTo>
                    <a:pt x="757781" y="0"/>
                    <a:pt x="825773" y="67992"/>
                    <a:pt x="825773" y="149581"/>
                  </a:cubicBezTo>
                  <a:lnTo>
                    <a:pt x="825773" y="1000834"/>
                  </a:lnTo>
                  <a:cubicBezTo>
                    <a:pt x="828492" y="1025311"/>
                    <a:pt x="831212" y="1052508"/>
                    <a:pt x="836651" y="1076985"/>
                  </a:cubicBezTo>
                  <a:cubicBezTo>
                    <a:pt x="861128" y="1139537"/>
                    <a:pt x="912802" y="1150415"/>
                    <a:pt x="912802" y="1150415"/>
                  </a:cubicBezTo>
                  <a:cubicBezTo>
                    <a:pt x="912802" y="1150415"/>
                    <a:pt x="861128" y="1221126"/>
                    <a:pt x="774099" y="1221126"/>
                  </a:cubicBezTo>
                  <a:cubicBezTo>
                    <a:pt x="670752" y="1221126"/>
                    <a:pt x="589162" y="1166733"/>
                    <a:pt x="553807" y="1098742"/>
                  </a:cubicBezTo>
                  <a:cubicBezTo>
                    <a:pt x="551087" y="1093303"/>
                    <a:pt x="551087" y="1090583"/>
                    <a:pt x="548367" y="1085144"/>
                  </a:cubicBezTo>
                  <a:cubicBezTo>
                    <a:pt x="534769" y="1147696"/>
                    <a:pt x="450460" y="1199369"/>
                    <a:pt x="398786" y="1212967"/>
                  </a:cubicBezTo>
                  <a:cubicBezTo>
                    <a:pt x="322636" y="1234725"/>
                    <a:pt x="222008" y="1223846"/>
                    <a:pt x="156736" y="1180332"/>
                  </a:cubicBezTo>
                  <a:cubicBezTo>
                    <a:pt x="-79874" y="1028031"/>
                    <a:pt x="-58117" y="416107"/>
                    <a:pt x="287280" y="416107"/>
                  </a:cubicBezTo>
                  <a:cubicBezTo>
                    <a:pt x="412385" y="416107"/>
                    <a:pt x="491255" y="503137"/>
                    <a:pt x="526611" y="552091"/>
                  </a:cubicBezTo>
                  <a:lnTo>
                    <a:pt x="526611" y="149581"/>
                  </a:lnTo>
                  <a:cubicBezTo>
                    <a:pt x="526611" y="67992"/>
                    <a:pt x="594602" y="0"/>
                    <a:pt x="676192" y="0"/>
                  </a:cubicBezTo>
                  <a:close/>
                </a:path>
              </a:pathLst>
            </a:custGeom>
            <a:grpFill/>
            <a:ln w="27168"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C33162D5-7247-412F-A7EA-E2527FDDE86B}"/>
                </a:ext>
              </a:extLst>
            </p:cNvPr>
            <p:cNvSpPr/>
            <p:nvPr/>
          </p:nvSpPr>
          <p:spPr>
            <a:xfrm>
              <a:off x="6789513" y="2362895"/>
              <a:ext cx="747906" cy="810458"/>
            </a:xfrm>
            <a:custGeom>
              <a:avLst/>
              <a:gdLst>
                <a:gd name="connsiteX0" fmla="*/ 394818 w 747906"/>
                <a:gd name="connsiteY0" fmla="*/ 163222 h 810458"/>
                <a:gd name="connsiteX1" fmla="*/ 356275 w 747906"/>
                <a:gd name="connsiteY1" fmla="*/ 174058 h 810458"/>
                <a:gd name="connsiteX2" fmla="*/ 274685 w 747906"/>
                <a:gd name="connsiteY2" fmla="*/ 356275 h 810458"/>
                <a:gd name="connsiteX3" fmla="*/ 375313 w 747906"/>
                <a:gd name="connsiteY3" fmla="*/ 358994 h 810458"/>
                <a:gd name="connsiteX4" fmla="*/ 473220 w 747906"/>
                <a:gd name="connsiteY4" fmla="*/ 239329 h 810458"/>
                <a:gd name="connsiteX5" fmla="*/ 394818 w 747906"/>
                <a:gd name="connsiteY5" fmla="*/ 163222 h 810458"/>
                <a:gd name="connsiteX6" fmla="*/ 386192 w 747906"/>
                <a:gd name="connsiteY6" fmla="*/ 0 h 810458"/>
                <a:gd name="connsiteX7" fmla="*/ 747906 w 747906"/>
                <a:gd name="connsiteY7" fmla="*/ 266526 h 810458"/>
                <a:gd name="connsiteX8" fmla="*/ 291004 w 747906"/>
                <a:gd name="connsiteY8" fmla="*/ 484100 h 810458"/>
                <a:gd name="connsiteX9" fmla="*/ 497698 w 747906"/>
                <a:gd name="connsiteY9" fmla="*/ 617363 h 810458"/>
                <a:gd name="connsiteX10" fmla="*/ 712551 w 747906"/>
                <a:gd name="connsiteY10" fmla="*/ 557530 h 810458"/>
                <a:gd name="connsiteX11" fmla="*/ 388912 w 747906"/>
                <a:gd name="connsiteY11" fmla="*/ 810458 h 810458"/>
                <a:gd name="connsiteX12" fmla="*/ 0 w 747906"/>
                <a:gd name="connsiteY12" fmla="*/ 413389 h 810458"/>
                <a:gd name="connsiteX13" fmla="*/ 386192 w 747906"/>
                <a:gd name="connsiteY13" fmla="*/ 0 h 81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7906" h="810458">
                  <a:moveTo>
                    <a:pt x="394818" y="163222"/>
                  </a:moveTo>
                  <a:cubicBezTo>
                    <a:pt x="381772" y="163179"/>
                    <a:pt x="368514" y="166579"/>
                    <a:pt x="356275" y="174058"/>
                  </a:cubicBezTo>
                  <a:cubicBezTo>
                    <a:pt x="299162" y="212133"/>
                    <a:pt x="282844" y="291003"/>
                    <a:pt x="274685" y="356275"/>
                  </a:cubicBezTo>
                  <a:cubicBezTo>
                    <a:pt x="274685" y="364434"/>
                    <a:pt x="369873" y="358994"/>
                    <a:pt x="375313" y="358994"/>
                  </a:cubicBezTo>
                  <a:cubicBezTo>
                    <a:pt x="432425" y="345396"/>
                    <a:pt x="473220" y="301881"/>
                    <a:pt x="473220" y="239329"/>
                  </a:cubicBezTo>
                  <a:cubicBezTo>
                    <a:pt x="471181" y="194455"/>
                    <a:pt x="433956" y="163349"/>
                    <a:pt x="394818" y="163222"/>
                  </a:cubicBezTo>
                  <a:close/>
                  <a:moveTo>
                    <a:pt x="386192" y="0"/>
                  </a:moveTo>
                  <a:cubicBezTo>
                    <a:pt x="519455" y="0"/>
                    <a:pt x="747906" y="65272"/>
                    <a:pt x="747906" y="266526"/>
                  </a:cubicBezTo>
                  <a:cubicBezTo>
                    <a:pt x="747906" y="467782"/>
                    <a:pt x="538493" y="484100"/>
                    <a:pt x="291004" y="484100"/>
                  </a:cubicBezTo>
                  <a:cubicBezTo>
                    <a:pt x="291004" y="484100"/>
                    <a:pt x="326359" y="617363"/>
                    <a:pt x="497698" y="617363"/>
                  </a:cubicBezTo>
                  <a:cubicBezTo>
                    <a:pt x="669036" y="617363"/>
                    <a:pt x="712551" y="557530"/>
                    <a:pt x="712551" y="557530"/>
                  </a:cubicBezTo>
                  <a:cubicBezTo>
                    <a:pt x="712551" y="557530"/>
                    <a:pt x="696233" y="810458"/>
                    <a:pt x="388912" y="810458"/>
                  </a:cubicBezTo>
                  <a:cubicBezTo>
                    <a:pt x="212134" y="810458"/>
                    <a:pt x="0" y="677195"/>
                    <a:pt x="0" y="413389"/>
                  </a:cubicBezTo>
                  <a:cubicBezTo>
                    <a:pt x="0" y="176778"/>
                    <a:pt x="163180" y="0"/>
                    <a:pt x="386192" y="0"/>
                  </a:cubicBezTo>
                  <a:close/>
                </a:path>
              </a:pathLst>
            </a:custGeom>
            <a:grpFill/>
            <a:ln w="27168"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C2A5EB49-78D9-47C5-8F4C-92D82FF96117}"/>
                </a:ext>
              </a:extLst>
            </p:cNvPr>
            <p:cNvSpPr/>
            <p:nvPr/>
          </p:nvSpPr>
          <p:spPr>
            <a:xfrm>
              <a:off x="7988882" y="2362895"/>
              <a:ext cx="747906" cy="810458"/>
            </a:xfrm>
            <a:custGeom>
              <a:avLst/>
              <a:gdLst>
                <a:gd name="connsiteX0" fmla="*/ 394818 w 747906"/>
                <a:gd name="connsiteY0" fmla="*/ 163222 h 810458"/>
                <a:gd name="connsiteX1" fmla="*/ 356275 w 747906"/>
                <a:gd name="connsiteY1" fmla="*/ 174058 h 810458"/>
                <a:gd name="connsiteX2" fmla="*/ 274685 w 747906"/>
                <a:gd name="connsiteY2" fmla="*/ 356275 h 810458"/>
                <a:gd name="connsiteX3" fmla="*/ 375313 w 747906"/>
                <a:gd name="connsiteY3" fmla="*/ 358994 h 810458"/>
                <a:gd name="connsiteX4" fmla="*/ 473220 w 747906"/>
                <a:gd name="connsiteY4" fmla="*/ 239329 h 810458"/>
                <a:gd name="connsiteX5" fmla="*/ 394818 w 747906"/>
                <a:gd name="connsiteY5" fmla="*/ 163222 h 810458"/>
                <a:gd name="connsiteX6" fmla="*/ 386192 w 747906"/>
                <a:gd name="connsiteY6" fmla="*/ 0 h 810458"/>
                <a:gd name="connsiteX7" fmla="*/ 747906 w 747906"/>
                <a:gd name="connsiteY7" fmla="*/ 266526 h 810458"/>
                <a:gd name="connsiteX8" fmla="*/ 291004 w 747906"/>
                <a:gd name="connsiteY8" fmla="*/ 484100 h 810458"/>
                <a:gd name="connsiteX9" fmla="*/ 497697 w 747906"/>
                <a:gd name="connsiteY9" fmla="*/ 617363 h 810458"/>
                <a:gd name="connsiteX10" fmla="*/ 712551 w 747906"/>
                <a:gd name="connsiteY10" fmla="*/ 557530 h 810458"/>
                <a:gd name="connsiteX11" fmla="*/ 388911 w 747906"/>
                <a:gd name="connsiteY11" fmla="*/ 810458 h 810458"/>
                <a:gd name="connsiteX12" fmla="*/ 0 w 747906"/>
                <a:gd name="connsiteY12" fmla="*/ 413389 h 810458"/>
                <a:gd name="connsiteX13" fmla="*/ 386192 w 747906"/>
                <a:gd name="connsiteY13" fmla="*/ 0 h 81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7906" h="810458">
                  <a:moveTo>
                    <a:pt x="394818" y="163222"/>
                  </a:moveTo>
                  <a:cubicBezTo>
                    <a:pt x="381772" y="163179"/>
                    <a:pt x="368514" y="166579"/>
                    <a:pt x="356275" y="174058"/>
                  </a:cubicBezTo>
                  <a:cubicBezTo>
                    <a:pt x="299162" y="212133"/>
                    <a:pt x="282844" y="291003"/>
                    <a:pt x="274685" y="356275"/>
                  </a:cubicBezTo>
                  <a:cubicBezTo>
                    <a:pt x="274685" y="364434"/>
                    <a:pt x="369873" y="358994"/>
                    <a:pt x="375313" y="358994"/>
                  </a:cubicBezTo>
                  <a:cubicBezTo>
                    <a:pt x="432426" y="345396"/>
                    <a:pt x="473220" y="301881"/>
                    <a:pt x="473220" y="239329"/>
                  </a:cubicBezTo>
                  <a:cubicBezTo>
                    <a:pt x="471181" y="194455"/>
                    <a:pt x="433955" y="163349"/>
                    <a:pt x="394818" y="163222"/>
                  </a:cubicBezTo>
                  <a:close/>
                  <a:moveTo>
                    <a:pt x="386192" y="0"/>
                  </a:moveTo>
                  <a:cubicBezTo>
                    <a:pt x="519455" y="0"/>
                    <a:pt x="747906" y="65272"/>
                    <a:pt x="747906" y="266526"/>
                  </a:cubicBezTo>
                  <a:cubicBezTo>
                    <a:pt x="747906" y="467782"/>
                    <a:pt x="538492" y="484100"/>
                    <a:pt x="291004" y="484100"/>
                  </a:cubicBezTo>
                  <a:cubicBezTo>
                    <a:pt x="291004" y="484100"/>
                    <a:pt x="326359" y="617363"/>
                    <a:pt x="497697" y="617363"/>
                  </a:cubicBezTo>
                  <a:cubicBezTo>
                    <a:pt x="669036" y="617363"/>
                    <a:pt x="712551" y="557530"/>
                    <a:pt x="712551" y="557530"/>
                  </a:cubicBezTo>
                  <a:cubicBezTo>
                    <a:pt x="712551" y="557530"/>
                    <a:pt x="696233" y="810458"/>
                    <a:pt x="388911" y="810458"/>
                  </a:cubicBezTo>
                  <a:cubicBezTo>
                    <a:pt x="212133" y="810458"/>
                    <a:pt x="0" y="677195"/>
                    <a:pt x="0" y="413389"/>
                  </a:cubicBezTo>
                  <a:cubicBezTo>
                    <a:pt x="0" y="176778"/>
                    <a:pt x="163180" y="0"/>
                    <a:pt x="386192" y="0"/>
                  </a:cubicBezTo>
                  <a:close/>
                </a:path>
              </a:pathLst>
            </a:custGeom>
            <a:grpFill/>
            <a:ln w="27168"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153BD94-FC6C-491C-87CC-FE707C871FD4}"/>
                </a:ext>
              </a:extLst>
            </p:cNvPr>
            <p:cNvSpPr/>
            <p:nvPr/>
          </p:nvSpPr>
          <p:spPr>
            <a:xfrm>
              <a:off x="8683414" y="2274801"/>
              <a:ext cx="897487" cy="951879"/>
            </a:xfrm>
            <a:custGeom>
              <a:avLst/>
              <a:gdLst>
                <a:gd name="connsiteX0" fmla="*/ 580988 w 897487"/>
                <a:gd name="connsiteY0" fmla="*/ 667381 h 951879"/>
                <a:gd name="connsiteX1" fmla="*/ 409649 w 897487"/>
                <a:gd name="connsiteY1" fmla="*/ 667381 h 951879"/>
                <a:gd name="connsiteX2" fmla="*/ 591866 w 897487"/>
                <a:gd name="connsiteY2" fmla="*/ 525959 h 951879"/>
                <a:gd name="connsiteX3" fmla="*/ 842075 w 897487"/>
                <a:gd name="connsiteY3" fmla="*/ 123450 h 951879"/>
                <a:gd name="connsiteX4" fmla="*/ 842075 w 897487"/>
                <a:gd name="connsiteY4" fmla="*/ 123450 h 951879"/>
                <a:gd name="connsiteX5" fmla="*/ 798560 w 897487"/>
                <a:gd name="connsiteY5" fmla="*/ 58178 h 951879"/>
                <a:gd name="connsiteX6" fmla="*/ 746887 w 897487"/>
                <a:gd name="connsiteY6" fmla="*/ 107132 h 951879"/>
                <a:gd name="connsiteX7" fmla="*/ 697933 w 897487"/>
                <a:gd name="connsiteY7" fmla="*/ 115291 h 951879"/>
                <a:gd name="connsiteX8" fmla="*/ 219273 w 897487"/>
                <a:gd name="connsiteY8" fmla="*/ 115291 h 951879"/>
                <a:gd name="connsiteX9" fmla="*/ 102328 w 897487"/>
                <a:gd name="connsiteY9" fmla="*/ 224077 h 951879"/>
                <a:gd name="connsiteX10" fmla="*/ 213834 w 897487"/>
                <a:gd name="connsiteY10" fmla="*/ 332863 h 951879"/>
                <a:gd name="connsiteX11" fmla="*/ 485800 w 897487"/>
                <a:gd name="connsiteY11" fmla="*/ 335583 h 951879"/>
                <a:gd name="connsiteX12" fmla="*/ 134964 w 897487"/>
                <a:gd name="connsiteY12" fmla="*/ 615708 h 951879"/>
                <a:gd name="connsiteX13" fmla="*/ 61533 w 897487"/>
                <a:gd name="connsiteY13" fmla="*/ 884953 h 951879"/>
                <a:gd name="connsiteX14" fmla="*/ 398771 w 897487"/>
                <a:gd name="connsiteY14" fmla="*/ 806083 h 951879"/>
                <a:gd name="connsiteX15" fmla="*/ 529314 w 897487"/>
                <a:gd name="connsiteY15" fmla="*/ 863196 h 951879"/>
                <a:gd name="connsiteX16" fmla="*/ 782242 w 897487"/>
                <a:gd name="connsiteY16" fmla="*/ 607549 h 951879"/>
                <a:gd name="connsiteX17" fmla="*/ 580988 w 897487"/>
                <a:gd name="connsiteY17" fmla="*/ 667381 h 95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7487" h="951879">
                  <a:moveTo>
                    <a:pt x="580988" y="667381"/>
                  </a:moveTo>
                  <a:lnTo>
                    <a:pt x="409649" y="667381"/>
                  </a:lnTo>
                  <a:cubicBezTo>
                    <a:pt x="423248" y="667381"/>
                    <a:pt x="548352" y="561314"/>
                    <a:pt x="591866" y="525959"/>
                  </a:cubicBezTo>
                  <a:cubicBezTo>
                    <a:pt x="700653" y="433491"/>
                    <a:pt x="899188" y="297508"/>
                    <a:pt x="842075" y="123450"/>
                  </a:cubicBezTo>
                  <a:lnTo>
                    <a:pt x="842075" y="123450"/>
                  </a:lnTo>
                  <a:cubicBezTo>
                    <a:pt x="831197" y="82655"/>
                    <a:pt x="798560" y="58178"/>
                    <a:pt x="798560" y="58178"/>
                  </a:cubicBezTo>
                  <a:cubicBezTo>
                    <a:pt x="798560" y="58178"/>
                    <a:pt x="787682" y="90814"/>
                    <a:pt x="746887" y="107132"/>
                  </a:cubicBezTo>
                  <a:cubicBezTo>
                    <a:pt x="730569" y="109852"/>
                    <a:pt x="714251" y="115291"/>
                    <a:pt x="697933" y="115291"/>
                  </a:cubicBezTo>
                  <a:cubicBezTo>
                    <a:pt x="684334" y="115291"/>
                    <a:pt x="219273" y="115291"/>
                    <a:pt x="219273" y="115291"/>
                  </a:cubicBezTo>
                  <a:cubicBezTo>
                    <a:pt x="156721" y="115291"/>
                    <a:pt x="105048" y="166964"/>
                    <a:pt x="102328" y="224077"/>
                  </a:cubicBezTo>
                  <a:cubicBezTo>
                    <a:pt x="102328" y="283910"/>
                    <a:pt x="151282" y="332863"/>
                    <a:pt x="213834" y="332863"/>
                  </a:cubicBezTo>
                  <a:lnTo>
                    <a:pt x="485800" y="335583"/>
                  </a:lnTo>
                  <a:cubicBezTo>
                    <a:pt x="360695" y="406294"/>
                    <a:pt x="211114" y="487884"/>
                    <a:pt x="134964" y="615708"/>
                  </a:cubicBezTo>
                  <a:cubicBezTo>
                    <a:pt x="91449" y="689138"/>
                    <a:pt x="45215" y="800644"/>
                    <a:pt x="61533" y="884953"/>
                  </a:cubicBezTo>
                  <a:cubicBezTo>
                    <a:pt x="121366" y="830560"/>
                    <a:pt x="279106" y="778887"/>
                    <a:pt x="398771" y="806083"/>
                  </a:cubicBezTo>
                  <a:cubicBezTo>
                    <a:pt x="445005" y="814242"/>
                    <a:pt x="491239" y="838719"/>
                    <a:pt x="529314" y="863196"/>
                  </a:cubicBezTo>
                  <a:cubicBezTo>
                    <a:pt x="755046" y="1004618"/>
                    <a:pt x="891029" y="727213"/>
                    <a:pt x="782242" y="607549"/>
                  </a:cubicBezTo>
                  <a:cubicBezTo>
                    <a:pt x="784962" y="607549"/>
                    <a:pt x="722410" y="667381"/>
                    <a:pt x="580988" y="667381"/>
                  </a:cubicBezTo>
                </a:path>
              </a:pathLst>
            </a:custGeom>
            <a:grpFill/>
            <a:ln w="2716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3BC82946-E68D-4E5D-A508-7F6DEA272480}"/>
                </a:ext>
              </a:extLst>
            </p:cNvPr>
            <p:cNvSpPr/>
            <p:nvPr/>
          </p:nvSpPr>
          <p:spPr>
            <a:xfrm>
              <a:off x="2624650" y="1948442"/>
              <a:ext cx="1903761" cy="1577400"/>
            </a:xfrm>
            <a:custGeom>
              <a:avLst/>
              <a:gdLst>
                <a:gd name="connsiteX0" fmla="*/ 1559430 w 1903760"/>
                <a:gd name="connsiteY0" fmla="*/ 1165078 h 1577399"/>
                <a:gd name="connsiteX1" fmla="*/ 1369054 w 1903760"/>
                <a:gd name="connsiteY1" fmla="*/ 593950 h 1577399"/>
                <a:gd name="connsiteX2" fmla="*/ 1483279 w 1903760"/>
                <a:gd name="connsiteY2" fmla="*/ 126170 h 1577399"/>
                <a:gd name="connsiteX3" fmla="*/ 1311941 w 1903760"/>
                <a:gd name="connsiteY3" fmla="*/ 58178 h 1577399"/>
                <a:gd name="connsiteX4" fmla="*/ 1078050 w 1903760"/>
                <a:gd name="connsiteY4" fmla="*/ 205040 h 1577399"/>
                <a:gd name="connsiteX5" fmla="*/ 846879 w 1903760"/>
                <a:gd name="connsiteY5" fmla="*/ 523239 h 1577399"/>
                <a:gd name="connsiteX6" fmla="*/ 645624 w 1903760"/>
                <a:gd name="connsiteY6" fmla="*/ 210479 h 1577399"/>
                <a:gd name="connsiteX7" fmla="*/ 455248 w 1903760"/>
                <a:gd name="connsiteY7" fmla="*/ 63617 h 1577399"/>
                <a:gd name="connsiteX8" fmla="*/ 234956 w 1903760"/>
                <a:gd name="connsiteY8" fmla="*/ 137048 h 1577399"/>
                <a:gd name="connsiteX9" fmla="*/ 316546 w 1903760"/>
                <a:gd name="connsiteY9" fmla="*/ 588511 h 1577399"/>
                <a:gd name="connsiteX10" fmla="*/ 58178 w 1903760"/>
                <a:gd name="connsiteY10" fmla="*/ 1072610 h 1577399"/>
                <a:gd name="connsiteX11" fmla="*/ 474286 w 1903760"/>
                <a:gd name="connsiteY11" fmla="*/ 1020936 h 1577399"/>
                <a:gd name="connsiteX12" fmla="*/ 555876 w 1903760"/>
                <a:gd name="connsiteY12" fmla="*/ 572193 h 1577399"/>
                <a:gd name="connsiteX13" fmla="*/ 830561 w 1903760"/>
                <a:gd name="connsiteY13" fmla="*/ 993740 h 1577399"/>
                <a:gd name="connsiteX14" fmla="*/ 1140602 w 1903760"/>
                <a:gd name="connsiteY14" fmla="*/ 574913 h 1577399"/>
                <a:gd name="connsiteX15" fmla="*/ 1567589 w 1903760"/>
                <a:gd name="connsiteY15" fmla="*/ 1526792 h 1577399"/>
                <a:gd name="connsiteX16" fmla="*/ 1866751 w 1903760"/>
                <a:gd name="connsiteY16" fmla="*/ 1322818 h 1577399"/>
                <a:gd name="connsiteX17" fmla="*/ 1559430 w 1903760"/>
                <a:gd name="connsiteY17" fmla="*/ 1165078 h 1577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03760" h="1577399">
                  <a:moveTo>
                    <a:pt x="1559430" y="1165078"/>
                  </a:moveTo>
                  <a:cubicBezTo>
                    <a:pt x="1420727" y="1012777"/>
                    <a:pt x="1377213" y="762569"/>
                    <a:pt x="1369054" y="593950"/>
                  </a:cubicBezTo>
                  <a:cubicBezTo>
                    <a:pt x="1360895" y="449809"/>
                    <a:pt x="1369054" y="199600"/>
                    <a:pt x="1483279" y="126170"/>
                  </a:cubicBezTo>
                  <a:cubicBezTo>
                    <a:pt x="1445204" y="77216"/>
                    <a:pt x="1369054" y="58178"/>
                    <a:pt x="1311941" y="58178"/>
                  </a:cubicBezTo>
                  <a:cubicBezTo>
                    <a:pt x="1184117" y="58178"/>
                    <a:pt x="1121565" y="142488"/>
                    <a:pt x="1078050" y="205040"/>
                  </a:cubicBezTo>
                  <a:cubicBezTo>
                    <a:pt x="1064452" y="224077"/>
                    <a:pt x="846879" y="523239"/>
                    <a:pt x="846879" y="523239"/>
                  </a:cubicBezTo>
                  <a:cubicBezTo>
                    <a:pt x="846879" y="523239"/>
                    <a:pt x="667382" y="243115"/>
                    <a:pt x="645624" y="210479"/>
                  </a:cubicBezTo>
                  <a:cubicBezTo>
                    <a:pt x="615708" y="164245"/>
                    <a:pt x="555876" y="77216"/>
                    <a:pt x="455248" y="63617"/>
                  </a:cubicBezTo>
                  <a:cubicBezTo>
                    <a:pt x="411734" y="58178"/>
                    <a:pt x="297508" y="52739"/>
                    <a:pt x="234956" y="137048"/>
                  </a:cubicBezTo>
                  <a:cubicBezTo>
                    <a:pt x="341023" y="221357"/>
                    <a:pt x="338303" y="438930"/>
                    <a:pt x="316546" y="588511"/>
                  </a:cubicBezTo>
                  <a:cubicBezTo>
                    <a:pt x="248554" y="1031815"/>
                    <a:pt x="58178" y="1072610"/>
                    <a:pt x="58178" y="1072610"/>
                  </a:cubicBezTo>
                  <a:cubicBezTo>
                    <a:pt x="156086" y="1333696"/>
                    <a:pt x="403575" y="1230350"/>
                    <a:pt x="474286" y="1020936"/>
                  </a:cubicBezTo>
                  <a:cubicBezTo>
                    <a:pt x="520520" y="884953"/>
                    <a:pt x="550436" y="713615"/>
                    <a:pt x="555876" y="572193"/>
                  </a:cubicBezTo>
                  <a:lnTo>
                    <a:pt x="830561" y="993740"/>
                  </a:lnTo>
                  <a:cubicBezTo>
                    <a:pt x="830561" y="993740"/>
                    <a:pt x="1140602" y="574913"/>
                    <a:pt x="1140602" y="574913"/>
                  </a:cubicBezTo>
                  <a:cubicBezTo>
                    <a:pt x="1088929" y="1314659"/>
                    <a:pt x="1344577" y="1526792"/>
                    <a:pt x="1567589" y="1526792"/>
                  </a:cubicBezTo>
                  <a:cubicBezTo>
                    <a:pt x="1790601" y="1526792"/>
                    <a:pt x="1866751" y="1322818"/>
                    <a:pt x="1866751" y="1322818"/>
                  </a:cubicBezTo>
                  <a:cubicBezTo>
                    <a:pt x="1744367" y="1314659"/>
                    <a:pt x="1641019" y="1252107"/>
                    <a:pt x="1559430" y="1165078"/>
                  </a:cubicBezTo>
                </a:path>
              </a:pathLst>
            </a:custGeom>
            <a:grpFill/>
            <a:ln w="27168"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1FFC926-DCB2-4DFD-8921-31D3740A1576}"/>
                </a:ext>
              </a:extLst>
            </p:cNvPr>
            <p:cNvSpPr/>
            <p:nvPr/>
          </p:nvSpPr>
          <p:spPr>
            <a:xfrm>
              <a:off x="4792218" y="3234839"/>
              <a:ext cx="271966" cy="652717"/>
            </a:xfrm>
            <a:custGeom>
              <a:avLst/>
              <a:gdLst>
                <a:gd name="connsiteX0" fmla="*/ 88095 w 271965"/>
                <a:gd name="connsiteY0" fmla="*/ 120730 h 652717"/>
                <a:gd name="connsiteX1" fmla="*/ 93534 w 271965"/>
                <a:gd name="connsiteY1" fmla="*/ 153366 h 652717"/>
                <a:gd name="connsiteX2" fmla="*/ 93534 w 271965"/>
                <a:gd name="connsiteY2" fmla="*/ 544997 h 652717"/>
                <a:gd name="connsiteX3" fmla="*/ 156086 w 271965"/>
                <a:gd name="connsiteY3" fmla="*/ 604829 h 652717"/>
                <a:gd name="connsiteX4" fmla="*/ 221358 w 271965"/>
                <a:gd name="connsiteY4" fmla="*/ 544997 h 652717"/>
                <a:gd name="connsiteX5" fmla="*/ 221358 w 271965"/>
                <a:gd name="connsiteY5" fmla="*/ 194161 h 652717"/>
                <a:gd name="connsiteX6" fmla="*/ 210479 w 271965"/>
                <a:gd name="connsiteY6" fmla="*/ 109852 h 652717"/>
                <a:gd name="connsiteX7" fmla="*/ 118011 w 271965"/>
                <a:gd name="connsiteY7" fmla="*/ 58178 h 652717"/>
                <a:gd name="connsiteX8" fmla="*/ 58178 w 271965"/>
                <a:gd name="connsiteY8" fmla="*/ 88094 h 652717"/>
                <a:gd name="connsiteX9" fmla="*/ 88095 w 271965"/>
                <a:gd name="connsiteY9" fmla="*/ 120730 h 65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965" h="652717">
                  <a:moveTo>
                    <a:pt x="88095" y="120730"/>
                  </a:moveTo>
                  <a:cubicBezTo>
                    <a:pt x="90814" y="131609"/>
                    <a:pt x="90814" y="142487"/>
                    <a:pt x="93534" y="153366"/>
                  </a:cubicBezTo>
                  <a:cubicBezTo>
                    <a:pt x="93534" y="156086"/>
                    <a:pt x="93534" y="542277"/>
                    <a:pt x="93534" y="544997"/>
                  </a:cubicBezTo>
                  <a:cubicBezTo>
                    <a:pt x="93534" y="577632"/>
                    <a:pt x="123450" y="604829"/>
                    <a:pt x="156086" y="604829"/>
                  </a:cubicBezTo>
                  <a:cubicBezTo>
                    <a:pt x="188722" y="607548"/>
                    <a:pt x="221358" y="577632"/>
                    <a:pt x="221358" y="544997"/>
                  </a:cubicBezTo>
                  <a:cubicBezTo>
                    <a:pt x="221358" y="539557"/>
                    <a:pt x="221358" y="194161"/>
                    <a:pt x="221358" y="194161"/>
                  </a:cubicBezTo>
                  <a:cubicBezTo>
                    <a:pt x="221358" y="164245"/>
                    <a:pt x="224078" y="134329"/>
                    <a:pt x="210479" y="109852"/>
                  </a:cubicBezTo>
                  <a:cubicBezTo>
                    <a:pt x="196881" y="79935"/>
                    <a:pt x="158806" y="58178"/>
                    <a:pt x="118011" y="58178"/>
                  </a:cubicBezTo>
                  <a:cubicBezTo>
                    <a:pt x="79936" y="58178"/>
                    <a:pt x="58178" y="88094"/>
                    <a:pt x="58178" y="88094"/>
                  </a:cubicBezTo>
                  <a:cubicBezTo>
                    <a:pt x="58178" y="88094"/>
                    <a:pt x="77216" y="93534"/>
                    <a:pt x="88095" y="120730"/>
                  </a:cubicBezTo>
                </a:path>
              </a:pathLst>
            </a:custGeom>
            <a:grpFill/>
            <a:ln w="2716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7D561CC-A307-418B-BB5B-2E9F6029C1FE}"/>
                </a:ext>
              </a:extLst>
            </p:cNvPr>
            <p:cNvSpPr/>
            <p:nvPr/>
          </p:nvSpPr>
          <p:spPr>
            <a:xfrm>
              <a:off x="8751819" y="3234667"/>
              <a:ext cx="271966" cy="652717"/>
            </a:xfrm>
            <a:custGeom>
              <a:avLst/>
              <a:gdLst>
                <a:gd name="connsiteX0" fmla="*/ 191663 w 271965"/>
                <a:gd name="connsiteY0" fmla="*/ 542449 h 652717"/>
                <a:gd name="connsiteX1" fmla="*/ 186224 w 271965"/>
                <a:gd name="connsiteY1" fmla="*/ 509813 h 652717"/>
                <a:gd name="connsiteX2" fmla="*/ 186224 w 271965"/>
                <a:gd name="connsiteY2" fmla="*/ 118183 h 652717"/>
                <a:gd name="connsiteX3" fmla="*/ 123672 w 271965"/>
                <a:gd name="connsiteY3" fmla="*/ 58350 h 652717"/>
                <a:gd name="connsiteX4" fmla="*/ 58400 w 271965"/>
                <a:gd name="connsiteY4" fmla="*/ 118183 h 652717"/>
                <a:gd name="connsiteX5" fmla="*/ 58400 w 271965"/>
                <a:gd name="connsiteY5" fmla="*/ 469018 h 652717"/>
                <a:gd name="connsiteX6" fmla="*/ 69279 w 271965"/>
                <a:gd name="connsiteY6" fmla="*/ 553328 h 652717"/>
                <a:gd name="connsiteX7" fmla="*/ 161747 w 271965"/>
                <a:gd name="connsiteY7" fmla="*/ 605001 h 652717"/>
                <a:gd name="connsiteX8" fmla="*/ 221580 w 271965"/>
                <a:gd name="connsiteY8" fmla="*/ 575085 h 652717"/>
                <a:gd name="connsiteX9" fmla="*/ 191663 w 271965"/>
                <a:gd name="connsiteY9" fmla="*/ 542449 h 65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965" h="652717">
                  <a:moveTo>
                    <a:pt x="191663" y="542449"/>
                  </a:moveTo>
                  <a:cubicBezTo>
                    <a:pt x="188944" y="531570"/>
                    <a:pt x="186224" y="520692"/>
                    <a:pt x="186224" y="509813"/>
                  </a:cubicBezTo>
                  <a:cubicBezTo>
                    <a:pt x="186224" y="507093"/>
                    <a:pt x="186224" y="120902"/>
                    <a:pt x="186224" y="118183"/>
                  </a:cubicBezTo>
                  <a:cubicBezTo>
                    <a:pt x="186224" y="85547"/>
                    <a:pt x="156308" y="58350"/>
                    <a:pt x="123672" y="58350"/>
                  </a:cubicBezTo>
                  <a:cubicBezTo>
                    <a:pt x="91036" y="55631"/>
                    <a:pt x="58400" y="85547"/>
                    <a:pt x="58400" y="118183"/>
                  </a:cubicBezTo>
                  <a:cubicBezTo>
                    <a:pt x="58400" y="123622"/>
                    <a:pt x="58400" y="469018"/>
                    <a:pt x="58400" y="469018"/>
                  </a:cubicBezTo>
                  <a:cubicBezTo>
                    <a:pt x="58400" y="498934"/>
                    <a:pt x="55680" y="528851"/>
                    <a:pt x="69279" y="553328"/>
                  </a:cubicBezTo>
                  <a:cubicBezTo>
                    <a:pt x="82877" y="583244"/>
                    <a:pt x="120953" y="605001"/>
                    <a:pt x="161747" y="605001"/>
                  </a:cubicBezTo>
                  <a:cubicBezTo>
                    <a:pt x="199822" y="605001"/>
                    <a:pt x="221580" y="575085"/>
                    <a:pt x="221580" y="575085"/>
                  </a:cubicBezTo>
                  <a:cubicBezTo>
                    <a:pt x="221580" y="575085"/>
                    <a:pt x="202542" y="566926"/>
                    <a:pt x="191663" y="542449"/>
                  </a:cubicBezTo>
                </a:path>
              </a:pathLst>
            </a:custGeom>
            <a:grpFill/>
            <a:ln w="27168"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3B41DF09-4DE2-4BA3-8850-42F1FE05A316}"/>
                </a:ext>
              </a:extLst>
            </p:cNvPr>
            <p:cNvSpPr/>
            <p:nvPr/>
          </p:nvSpPr>
          <p:spPr>
            <a:xfrm>
              <a:off x="6320666" y="3416868"/>
              <a:ext cx="435145" cy="462341"/>
            </a:xfrm>
            <a:custGeom>
              <a:avLst/>
              <a:gdLst>
                <a:gd name="connsiteX0" fmla="*/ 302948 w 435145"/>
                <a:gd name="connsiteY0" fmla="*/ 74684 h 462341"/>
                <a:gd name="connsiteX1" fmla="*/ 186003 w 435145"/>
                <a:gd name="connsiteY1" fmla="*/ 148115 h 462341"/>
                <a:gd name="connsiteX2" fmla="*/ 186003 w 435145"/>
                <a:gd name="connsiteY2" fmla="*/ 148115 h 462341"/>
                <a:gd name="connsiteX3" fmla="*/ 186003 w 435145"/>
                <a:gd name="connsiteY3" fmla="*/ 115479 h 462341"/>
                <a:gd name="connsiteX4" fmla="*/ 123450 w 435145"/>
                <a:gd name="connsiteY4" fmla="*/ 58366 h 462341"/>
                <a:gd name="connsiteX5" fmla="*/ 58178 w 435145"/>
                <a:gd name="connsiteY5" fmla="*/ 115479 h 462341"/>
                <a:gd name="connsiteX6" fmla="*/ 58178 w 435145"/>
                <a:gd name="connsiteY6" fmla="*/ 362967 h 462341"/>
                <a:gd name="connsiteX7" fmla="*/ 120730 w 435145"/>
                <a:gd name="connsiteY7" fmla="*/ 422800 h 462341"/>
                <a:gd name="connsiteX8" fmla="*/ 186003 w 435145"/>
                <a:gd name="connsiteY8" fmla="*/ 362967 h 462341"/>
                <a:gd name="connsiteX9" fmla="*/ 186003 w 435145"/>
                <a:gd name="connsiteY9" fmla="*/ 213386 h 462341"/>
                <a:gd name="connsiteX10" fmla="*/ 186003 w 435145"/>
                <a:gd name="connsiteY10" fmla="*/ 213386 h 462341"/>
                <a:gd name="connsiteX11" fmla="*/ 229517 w 435145"/>
                <a:gd name="connsiteY11" fmla="*/ 161713 h 462341"/>
                <a:gd name="connsiteX12" fmla="*/ 259433 w 435145"/>
                <a:gd name="connsiteY12" fmla="*/ 194349 h 462341"/>
                <a:gd name="connsiteX13" fmla="*/ 259433 w 435145"/>
                <a:gd name="connsiteY13" fmla="*/ 362967 h 462341"/>
                <a:gd name="connsiteX14" fmla="*/ 321985 w 435145"/>
                <a:gd name="connsiteY14" fmla="*/ 422800 h 462341"/>
                <a:gd name="connsiteX15" fmla="*/ 387257 w 435145"/>
                <a:gd name="connsiteY15" fmla="*/ 362967 h 462341"/>
                <a:gd name="connsiteX16" fmla="*/ 387257 w 435145"/>
                <a:gd name="connsiteY16" fmla="*/ 273219 h 462341"/>
                <a:gd name="connsiteX17" fmla="*/ 302948 w 435145"/>
                <a:gd name="connsiteY17" fmla="*/ 74684 h 46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5145" h="462341">
                  <a:moveTo>
                    <a:pt x="302948" y="74684"/>
                  </a:moveTo>
                  <a:cubicBezTo>
                    <a:pt x="234956" y="74684"/>
                    <a:pt x="196881" y="131797"/>
                    <a:pt x="186003" y="148115"/>
                  </a:cubicBezTo>
                  <a:lnTo>
                    <a:pt x="186003" y="148115"/>
                  </a:lnTo>
                  <a:cubicBezTo>
                    <a:pt x="186003" y="129077"/>
                    <a:pt x="186003" y="115479"/>
                    <a:pt x="186003" y="115479"/>
                  </a:cubicBezTo>
                  <a:cubicBezTo>
                    <a:pt x="186003" y="82843"/>
                    <a:pt x="156086" y="58366"/>
                    <a:pt x="123450" y="58366"/>
                  </a:cubicBezTo>
                  <a:cubicBezTo>
                    <a:pt x="90814" y="55646"/>
                    <a:pt x="58178" y="82843"/>
                    <a:pt x="58178" y="115479"/>
                  </a:cubicBezTo>
                  <a:cubicBezTo>
                    <a:pt x="58178" y="120918"/>
                    <a:pt x="58178" y="360248"/>
                    <a:pt x="58178" y="362967"/>
                  </a:cubicBezTo>
                  <a:cubicBezTo>
                    <a:pt x="58178" y="395603"/>
                    <a:pt x="88095" y="422800"/>
                    <a:pt x="120730" y="422800"/>
                  </a:cubicBezTo>
                  <a:cubicBezTo>
                    <a:pt x="153366" y="425519"/>
                    <a:pt x="186003" y="395603"/>
                    <a:pt x="186003" y="362967"/>
                  </a:cubicBezTo>
                  <a:cubicBezTo>
                    <a:pt x="186003" y="360248"/>
                    <a:pt x="186003" y="281378"/>
                    <a:pt x="186003" y="213386"/>
                  </a:cubicBezTo>
                  <a:lnTo>
                    <a:pt x="186003" y="213386"/>
                  </a:lnTo>
                  <a:cubicBezTo>
                    <a:pt x="191442" y="186190"/>
                    <a:pt x="205040" y="161713"/>
                    <a:pt x="229517" y="161713"/>
                  </a:cubicBezTo>
                  <a:cubicBezTo>
                    <a:pt x="259433" y="161713"/>
                    <a:pt x="259433" y="194349"/>
                    <a:pt x="259433" y="194349"/>
                  </a:cubicBezTo>
                  <a:lnTo>
                    <a:pt x="259433" y="362967"/>
                  </a:lnTo>
                  <a:cubicBezTo>
                    <a:pt x="259433" y="395603"/>
                    <a:pt x="289349" y="422800"/>
                    <a:pt x="321985" y="422800"/>
                  </a:cubicBezTo>
                  <a:cubicBezTo>
                    <a:pt x="354621" y="425519"/>
                    <a:pt x="387257" y="395603"/>
                    <a:pt x="387257" y="362967"/>
                  </a:cubicBezTo>
                  <a:lnTo>
                    <a:pt x="387257" y="273219"/>
                  </a:lnTo>
                  <a:cubicBezTo>
                    <a:pt x="387257" y="183470"/>
                    <a:pt x="395416" y="71964"/>
                    <a:pt x="302948" y="74684"/>
                  </a:cubicBezTo>
                </a:path>
              </a:pathLst>
            </a:custGeom>
            <a:grpFill/>
            <a:ln w="27168"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F743D14-4DD4-4BBF-9C77-D2CF60D0443C}"/>
                </a:ext>
              </a:extLst>
            </p:cNvPr>
            <p:cNvSpPr/>
            <p:nvPr/>
          </p:nvSpPr>
          <p:spPr>
            <a:xfrm>
              <a:off x="7960620" y="3416868"/>
              <a:ext cx="435145" cy="462341"/>
            </a:xfrm>
            <a:custGeom>
              <a:avLst/>
              <a:gdLst>
                <a:gd name="connsiteX0" fmla="*/ 302948 w 435145"/>
                <a:gd name="connsiteY0" fmla="*/ 74684 h 462341"/>
                <a:gd name="connsiteX1" fmla="*/ 186002 w 435145"/>
                <a:gd name="connsiteY1" fmla="*/ 148115 h 462341"/>
                <a:gd name="connsiteX2" fmla="*/ 186002 w 435145"/>
                <a:gd name="connsiteY2" fmla="*/ 148115 h 462341"/>
                <a:gd name="connsiteX3" fmla="*/ 186002 w 435145"/>
                <a:gd name="connsiteY3" fmla="*/ 115479 h 462341"/>
                <a:gd name="connsiteX4" fmla="*/ 123450 w 435145"/>
                <a:gd name="connsiteY4" fmla="*/ 58366 h 462341"/>
                <a:gd name="connsiteX5" fmla="*/ 58178 w 435145"/>
                <a:gd name="connsiteY5" fmla="*/ 115479 h 462341"/>
                <a:gd name="connsiteX6" fmla="*/ 58178 w 435145"/>
                <a:gd name="connsiteY6" fmla="*/ 362967 h 462341"/>
                <a:gd name="connsiteX7" fmla="*/ 120730 w 435145"/>
                <a:gd name="connsiteY7" fmla="*/ 422800 h 462341"/>
                <a:gd name="connsiteX8" fmla="*/ 186002 w 435145"/>
                <a:gd name="connsiteY8" fmla="*/ 362967 h 462341"/>
                <a:gd name="connsiteX9" fmla="*/ 186002 w 435145"/>
                <a:gd name="connsiteY9" fmla="*/ 213386 h 462341"/>
                <a:gd name="connsiteX10" fmla="*/ 186002 w 435145"/>
                <a:gd name="connsiteY10" fmla="*/ 213386 h 462341"/>
                <a:gd name="connsiteX11" fmla="*/ 229517 w 435145"/>
                <a:gd name="connsiteY11" fmla="*/ 161713 h 462341"/>
                <a:gd name="connsiteX12" fmla="*/ 259433 w 435145"/>
                <a:gd name="connsiteY12" fmla="*/ 194349 h 462341"/>
                <a:gd name="connsiteX13" fmla="*/ 259433 w 435145"/>
                <a:gd name="connsiteY13" fmla="*/ 362967 h 462341"/>
                <a:gd name="connsiteX14" fmla="*/ 321985 w 435145"/>
                <a:gd name="connsiteY14" fmla="*/ 422800 h 462341"/>
                <a:gd name="connsiteX15" fmla="*/ 387257 w 435145"/>
                <a:gd name="connsiteY15" fmla="*/ 362967 h 462341"/>
                <a:gd name="connsiteX16" fmla="*/ 387257 w 435145"/>
                <a:gd name="connsiteY16" fmla="*/ 273219 h 462341"/>
                <a:gd name="connsiteX17" fmla="*/ 302948 w 435145"/>
                <a:gd name="connsiteY17" fmla="*/ 74684 h 46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5145" h="462341">
                  <a:moveTo>
                    <a:pt x="302948" y="74684"/>
                  </a:moveTo>
                  <a:cubicBezTo>
                    <a:pt x="234956" y="74684"/>
                    <a:pt x="196881" y="131797"/>
                    <a:pt x="186002" y="148115"/>
                  </a:cubicBezTo>
                  <a:lnTo>
                    <a:pt x="186002" y="148115"/>
                  </a:lnTo>
                  <a:cubicBezTo>
                    <a:pt x="186002" y="129077"/>
                    <a:pt x="186002" y="115479"/>
                    <a:pt x="186002" y="115479"/>
                  </a:cubicBezTo>
                  <a:cubicBezTo>
                    <a:pt x="186002" y="82843"/>
                    <a:pt x="156086" y="58366"/>
                    <a:pt x="123450" y="58366"/>
                  </a:cubicBezTo>
                  <a:cubicBezTo>
                    <a:pt x="90814" y="55646"/>
                    <a:pt x="58178" y="82843"/>
                    <a:pt x="58178" y="115479"/>
                  </a:cubicBezTo>
                  <a:cubicBezTo>
                    <a:pt x="58178" y="120918"/>
                    <a:pt x="58178" y="360248"/>
                    <a:pt x="58178" y="362967"/>
                  </a:cubicBezTo>
                  <a:cubicBezTo>
                    <a:pt x="58178" y="395603"/>
                    <a:pt x="88095" y="422800"/>
                    <a:pt x="120730" y="422800"/>
                  </a:cubicBezTo>
                  <a:cubicBezTo>
                    <a:pt x="153366" y="425519"/>
                    <a:pt x="186002" y="395603"/>
                    <a:pt x="186002" y="362967"/>
                  </a:cubicBezTo>
                  <a:cubicBezTo>
                    <a:pt x="186002" y="360248"/>
                    <a:pt x="186002" y="281378"/>
                    <a:pt x="186002" y="213386"/>
                  </a:cubicBezTo>
                  <a:lnTo>
                    <a:pt x="186002" y="213386"/>
                  </a:lnTo>
                  <a:cubicBezTo>
                    <a:pt x="191442" y="186190"/>
                    <a:pt x="205040" y="161713"/>
                    <a:pt x="229517" y="161713"/>
                  </a:cubicBezTo>
                  <a:cubicBezTo>
                    <a:pt x="259433" y="161713"/>
                    <a:pt x="259433" y="194349"/>
                    <a:pt x="259433" y="194349"/>
                  </a:cubicBezTo>
                  <a:lnTo>
                    <a:pt x="259433" y="362967"/>
                  </a:lnTo>
                  <a:cubicBezTo>
                    <a:pt x="259433" y="395603"/>
                    <a:pt x="289349" y="422800"/>
                    <a:pt x="321985" y="422800"/>
                  </a:cubicBezTo>
                  <a:cubicBezTo>
                    <a:pt x="354621" y="425519"/>
                    <a:pt x="387257" y="395603"/>
                    <a:pt x="387257" y="362967"/>
                  </a:cubicBezTo>
                  <a:lnTo>
                    <a:pt x="387257" y="273219"/>
                  </a:lnTo>
                  <a:cubicBezTo>
                    <a:pt x="384537" y="183470"/>
                    <a:pt x="395416" y="71964"/>
                    <a:pt x="302948" y="74684"/>
                  </a:cubicBezTo>
                </a:path>
              </a:pathLst>
            </a:custGeom>
            <a:grpFill/>
            <a:ln w="27168"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39390E2C-0C7D-4CE4-9EDE-DDC867E57F7C}"/>
                </a:ext>
              </a:extLst>
            </p:cNvPr>
            <p:cNvSpPr/>
            <p:nvPr/>
          </p:nvSpPr>
          <p:spPr>
            <a:xfrm>
              <a:off x="5020669" y="3416868"/>
              <a:ext cx="435145" cy="462341"/>
            </a:xfrm>
            <a:custGeom>
              <a:avLst/>
              <a:gdLst>
                <a:gd name="connsiteX0" fmla="*/ 302948 w 435145"/>
                <a:gd name="connsiteY0" fmla="*/ 74684 h 462341"/>
                <a:gd name="connsiteX1" fmla="*/ 186002 w 435145"/>
                <a:gd name="connsiteY1" fmla="*/ 148115 h 462341"/>
                <a:gd name="connsiteX2" fmla="*/ 186002 w 435145"/>
                <a:gd name="connsiteY2" fmla="*/ 148115 h 462341"/>
                <a:gd name="connsiteX3" fmla="*/ 186002 w 435145"/>
                <a:gd name="connsiteY3" fmla="*/ 115479 h 462341"/>
                <a:gd name="connsiteX4" fmla="*/ 123450 w 435145"/>
                <a:gd name="connsiteY4" fmla="*/ 58366 h 462341"/>
                <a:gd name="connsiteX5" fmla="*/ 58178 w 435145"/>
                <a:gd name="connsiteY5" fmla="*/ 115479 h 462341"/>
                <a:gd name="connsiteX6" fmla="*/ 58178 w 435145"/>
                <a:gd name="connsiteY6" fmla="*/ 362967 h 462341"/>
                <a:gd name="connsiteX7" fmla="*/ 120730 w 435145"/>
                <a:gd name="connsiteY7" fmla="*/ 422800 h 462341"/>
                <a:gd name="connsiteX8" fmla="*/ 186002 w 435145"/>
                <a:gd name="connsiteY8" fmla="*/ 362967 h 462341"/>
                <a:gd name="connsiteX9" fmla="*/ 186002 w 435145"/>
                <a:gd name="connsiteY9" fmla="*/ 213386 h 462341"/>
                <a:gd name="connsiteX10" fmla="*/ 186002 w 435145"/>
                <a:gd name="connsiteY10" fmla="*/ 213386 h 462341"/>
                <a:gd name="connsiteX11" fmla="*/ 229517 w 435145"/>
                <a:gd name="connsiteY11" fmla="*/ 161713 h 462341"/>
                <a:gd name="connsiteX12" fmla="*/ 259433 w 435145"/>
                <a:gd name="connsiteY12" fmla="*/ 194349 h 462341"/>
                <a:gd name="connsiteX13" fmla="*/ 259433 w 435145"/>
                <a:gd name="connsiteY13" fmla="*/ 362967 h 462341"/>
                <a:gd name="connsiteX14" fmla="*/ 321985 w 435145"/>
                <a:gd name="connsiteY14" fmla="*/ 422800 h 462341"/>
                <a:gd name="connsiteX15" fmla="*/ 387257 w 435145"/>
                <a:gd name="connsiteY15" fmla="*/ 362967 h 462341"/>
                <a:gd name="connsiteX16" fmla="*/ 387257 w 435145"/>
                <a:gd name="connsiteY16" fmla="*/ 273219 h 462341"/>
                <a:gd name="connsiteX17" fmla="*/ 302948 w 435145"/>
                <a:gd name="connsiteY17" fmla="*/ 74684 h 46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5145" h="462341">
                  <a:moveTo>
                    <a:pt x="302948" y="74684"/>
                  </a:moveTo>
                  <a:cubicBezTo>
                    <a:pt x="234956" y="74684"/>
                    <a:pt x="196881" y="131797"/>
                    <a:pt x="186002" y="148115"/>
                  </a:cubicBezTo>
                  <a:lnTo>
                    <a:pt x="186002" y="148115"/>
                  </a:lnTo>
                  <a:cubicBezTo>
                    <a:pt x="186002" y="129077"/>
                    <a:pt x="186002" y="115479"/>
                    <a:pt x="186002" y="115479"/>
                  </a:cubicBezTo>
                  <a:cubicBezTo>
                    <a:pt x="186002" y="82843"/>
                    <a:pt x="156086" y="58366"/>
                    <a:pt x="123450" y="58366"/>
                  </a:cubicBezTo>
                  <a:cubicBezTo>
                    <a:pt x="90814" y="55646"/>
                    <a:pt x="58178" y="82843"/>
                    <a:pt x="58178" y="115479"/>
                  </a:cubicBezTo>
                  <a:cubicBezTo>
                    <a:pt x="58178" y="120918"/>
                    <a:pt x="58178" y="360248"/>
                    <a:pt x="58178" y="362967"/>
                  </a:cubicBezTo>
                  <a:cubicBezTo>
                    <a:pt x="58178" y="395603"/>
                    <a:pt x="88094" y="422800"/>
                    <a:pt x="120730" y="422800"/>
                  </a:cubicBezTo>
                  <a:cubicBezTo>
                    <a:pt x="153366" y="425519"/>
                    <a:pt x="186002" y="395603"/>
                    <a:pt x="186002" y="362967"/>
                  </a:cubicBezTo>
                  <a:cubicBezTo>
                    <a:pt x="186002" y="360248"/>
                    <a:pt x="186002" y="281378"/>
                    <a:pt x="186002" y="213386"/>
                  </a:cubicBezTo>
                  <a:lnTo>
                    <a:pt x="186002" y="213386"/>
                  </a:lnTo>
                  <a:cubicBezTo>
                    <a:pt x="191442" y="186190"/>
                    <a:pt x="205040" y="161713"/>
                    <a:pt x="229517" y="161713"/>
                  </a:cubicBezTo>
                  <a:cubicBezTo>
                    <a:pt x="259433" y="161713"/>
                    <a:pt x="259433" y="194349"/>
                    <a:pt x="259433" y="194349"/>
                  </a:cubicBezTo>
                  <a:lnTo>
                    <a:pt x="259433" y="362967"/>
                  </a:lnTo>
                  <a:cubicBezTo>
                    <a:pt x="259433" y="395603"/>
                    <a:pt x="289349" y="422800"/>
                    <a:pt x="321985" y="422800"/>
                  </a:cubicBezTo>
                  <a:cubicBezTo>
                    <a:pt x="354621" y="425519"/>
                    <a:pt x="387257" y="395603"/>
                    <a:pt x="387257" y="362967"/>
                  </a:cubicBezTo>
                  <a:lnTo>
                    <a:pt x="387257" y="273219"/>
                  </a:lnTo>
                  <a:cubicBezTo>
                    <a:pt x="384537" y="183470"/>
                    <a:pt x="395416" y="71964"/>
                    <a:pt x="302948" y="74684"/>
                  </a:cubicBezTo>
                </a:path>
              </a:pathLst>
            </a:custGeom>
            <a:grpFill/>
            <a:ln w="27168"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54A0F7AE-90E5-429D-94C7-CEF924483DC2}"/>
                </a:ext>
              </a:extLst>
            </p:cNvPr>
            <p:cNvSpPr/>
            <p:nvPr/>
          </p:nvSpPr>
          <p:spPr>
            <a:xfrm>
              <a:off x="7616289" y="3475234"/>
              <a:ext cx="364436" cy="364434"/>
            </a:xfrm>
            <a:custGeom>
              <a:avLst/>
              <a:gdLst>
                <a:gd name="connsiteX0" fmla="*/ 182218 w 364436"/>
                <a:gd name="connsiteY0" fmla="*/ 73431 h 364434"/>
                <a:gd name="connsiteX1" fmla="*/ 130544 w 364436"/>
                <a:gd name="connsiteY1" fmla="*/ 179499 h 364434"/>
                <a:gd name="connsiteX2" fmla="*/ 182218 w 364436"/>
                <a:gd name="connsiteY2" fmla="*/ 285565 h 364434"/>
                <a:gd name="connsiteX3" fmla="*/ 233891 w 364436"/>
                <a:gd name="connsiteY3" fmla="*/ 179499 h 364434"/>
                <a:gd name="connsiteX4" fmla="*/ 182218 w 364436"/>
                <a:gd name="connsiteY4" fmla="*/ 73431 h 364434"/>
                <a:gd name="connsiteX5" fmla="*/ 182219 w 364436"/>
                <a:gd name="connsiteY5" fmla="*/ 0 h 364434"/>
                <a:gd name="connsiteX6" fmla="*/ 364436 w 364436"/>
                <a:gd name="connsiteY6" fmla="*/ 182217 h 364434"/>
                <a:gd name="connsiteX7" fmla="*/ 182219 w 364436"/>
                <a:gd name="connsiteY7" fmla="*/ 364434 h 364434"/>
                <a:gd name="connsiteX8" fmla="*/ 0 w 364436"/>
                <a:gd name="connsiteY8" fmla="*/ 182217 h 364434"/>
                <a:gd name="connsiteX9" fmla="*/ 182219 w 364436"/>
                <a:gd name="connsiteY9" fmla="*/ 0 h 364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4436" h="364434">
                  <a:moveTo>
                    <a:pt x="182218" y="73431"/>
                  </a:moveTo>
                  <a:cubicBezTo>
                    <a:pt x="152302" y="76151"/>
                    <a:pt x="130544" y="114226"/>
                    <a:pt x="130544" y="179499"/>
                  </a:cubicBezTo>
                  <a:cubicBezTo>
                    <a:pt x="130544" y="244770"/>
                    <a:pt x="146862" y="285565"/>
                    <a:pt x="182218" y="285565"/>
                  </a:cubicBezTo>
                  <a:cubicBezTo>
                    <a:pt x="217573" y="285565"/>
                    <a:pt x="233891" y="247490"/>
                    <a:pt x="233891" y="179499"/>
                  </a:cubicBezTo>
                  <a:cubicBezTo>
                    <a:pt x="233891" y="114226"/>
                    <a:pt x="212134" y="73431"/>
                    <a:pt x="182218" y="73431"/>
                  </a:cubicBezTo>
                  <a:close/>
                  <a:moveTo>
                    <a:pt x="182219" y="0"/>
                  </a:moveTo>
                  <a:cubicBezTo>
                    <a:pt x="282846" y="0"/>
                    <a:pt x="364436" y="81590"/>
                    <a:pt x="364436" y="182217"/>
                  </a:cubicBezTo>
                  <a:cubicBezTo>
                    <a:pt x="364436" y="282844"/>
                    <a:pt x="282846" y="364434"/>
                    <a:pt x="182219" y="364434"/>
                  </a:cubicBezTo>
                  <a:cubicBezTo>
                    <a:pt x="81591" y="364434"/>
                    <a:pt x="0" y="282844"/>
                    <a:pt x="0" y="182217"/>
                  </a:cubicBezTo>
                  <a:cubicBezTo>
                    <a:pt x="0" y="81590"/>
                    <a:pt x="81591" y="0"/>
                    <a:pt x="182219" y="0"/>
                  </a:cubicBezTo>
                  <a:close/>
                </a:path>
              </a:pathLst>
            </a:custGeom>
            <a:grpFill/>
            <a:ln w="27168"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75E2EAA-30F6-4FD9-AD9B-7853CD78081E}"/>
                </a:ext>
              </a:extLst>
            </p:cNvPr>
            <p:cNvSpPr/>
            <p:nvPr/>
          </p:nvSpPr>
          <p:spPr>
            <a:xfrm>
              <a:off x="6743101" y="3464184"/>
              <a:ext cx="372773" cy="375657"/>
            </a:xfrm>
            <a:custGeom>
              <a:avLst/>
              <a:gdLst>
                <a:gd name="connsiteX0" fmla="*/ 176958 w 372773"/>
                <a:gd name="connsiteY0" fmla="*/ 98080 h 375657"/>
                <a:gd name="connsiteX1" fmla="*/ 125284 w 372773"/>
                <a:gd name="connsiteY1" fmla="*/ 190548 h 375657"/>
                <a:gd name="connsiteX2" fmla="*/ 176958 w 372773"/>
                <a:gd name="connsiteY2" fmla="*/ 283017 h 375657"/>
                <a:gd name="connsiteX3" fmla="*/ 228631 w 372773"/>
                <a:gd name="connsiteY3" fmla="*/ 190548 h 375657"/>
                <a:gd name="connsiteX4" fmla="*/ 176958 w 372773"/>
                <a:gd name="connsiteY4" fmla="*/ 98080 h 375657"/>
                <a:gd name="connsiteX5" fmla="*/ 307501 w 372773"/>
                <a:gd name="connsiteY5" fmla="*/ 172 h 375657"/>
                <a:gd name="connsiteX6" fmla="*/ 372773 w 372773"/>
                <a:gd name="connsiteY6" fmla="*/ 62724 h 375657"/>
                <a:gd name="connsiteX7" fmla="*/ 372773 w 372773"/>
                <a:gd name="connsiteY7" fmla="*/ 312934 h 375657"/>
                <a:gd name="connsiteX8" fmla="*/ 302061 w 372773"/>
                <a:gd name="connsiteY8" fmla="*/ 375486 h 375657"/>
                <a:gd name="connsiteX9" fmla="*/ 239509 w 372773"/>
                <a:gd name="connsiteY9" fmla="*/ 326532 h 375657"/>
                <a:gd name="connsiteX10" fmla="*/ 179677 w 372773"/>
                <a:gd name="connsiteY10" fmla="*/ 370046 h 375657"/>
                <a:gd name="connsiteX11" fmla="*/ 70890 w 372773"/>
                <a:gd name="connsiteY11" fmla="*/ 353728 h 375657"/>
                <a:gd name="connsiteX12" fmla="*/ 128003 w 372773"/>
                <a:gd name="connsiteY12" fmla="*/ 11051 h 375657"/>
                <a:gd name="connsiteX13" fmla="*/ 236790 w 372773"/>
                <a:gd name="connsiteY13" fmla="*/ 70883 h 375657"/>
                <a:gd name="connsiteX14" fmla="*/ 236790 w 372773"/>
                <a:gd name="connsiteY14" fmla="*/ 62724 h 375657"/>
                <a:gd name="connsiteX15" fmla="*/ 307501 w 372773"/>
                <a:gd name="connsiteY15" fmla="*/ 172 h 37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773" h="375657">
                  <a:moveTo>
                    <a:pt x="176958" y="98080"/>
                  </a:moveTo>
                  <a:cubicBezTo>
                    <a:pt x="147042" y="100800"/>
                    <a:pt x="125284" y="133436"/>
                    <a:pt x="125284" y="190548"/>
                  </a:cubicBezTo>
                  <a:cubicBezTo>
                    <a:pt x="125284" y="247661"/>
                    <a:pt x="141602" y="283017"/>
                    <a:pt x="176958" y="283017"/>
                  </a:cubicBezTo>
                  <a:cubicBezTo>
                    <a:pt x="212314" y="283017"/>
                    <a:pt x="228631" y="247661"/>
                    <a:pt x="228631" y="190548"/>
                  </a:cubicBezTo>
                  <a:cubicBezTo>
                    <a:pt x="228631" y="133436"/>
                    <a:pt x="206874" y="98080"/>
                    <a:pt x="176958" y="98080"/>
                  </a:cubicBezTo>
                  <a:close/>
                  <a:moveTo>
                    <a:pt x="307501" y="172"/>
                  </a:moveTo>
                  <a:cubicBezTo>
                    <a:pt x="340137" y="172"/>
                    <a:pt x="372773" y="30088"/>
                    <a:pt x="372773" y="62724"/>
                  </a:cubicBezTo>
                  <a:cubicBezTo>
                    <a:pt x="372773" y="65444"/>
                    <a:pt x="372773" y="307494"/>
                    <a:pt x="372773" y="312934"/>
                  </a:cubicBezTo>
                  <a:cubicBezTo>
                    <a:pt x="370053" y="348289"/>
                    <a:pt x="337417" y="378205"/>
                    <a:pt x="302061" y="375486"/>
                  </a:cubicBezTo>
                  <a:cubicBezTo>
                    <a:pt x="274865" y="372766"/>
                    <a:pt x="247668" y="353728"/>
                    <a:pt x="239509" y="326532"/>
                  </a:cubicBezTo>
                  <a:cubicBezTo>
                    <a:pt x="225911" y="348289"/>
                    <a:pt x="198715" y="364607"/>
                    <a:pt x="179677" y="370046"/>
                  </a:cubicBezTo>
                  <a:cubicBezTo>
                    <a:pt x="147041" y="378205"/>
                    <a:pt x="100807" y="372766"/>
                    <a:pt x="70890" y="353728"/>
                  </a:cubicBezTo>
                  <a:cubicBezTo>
                    <a:pt x="-35177" y="285737"/>
                    <a:pt x="-27018" y="11051"/>
                    <a:pt x="128003" y="11051"/>
                  </a:cubicBezTo>
                  <a:cubicBezTo>
                    <a:pt x="185116" y="11051"/>
                    <a:pt x="220471" y="49126"/>
                    <a:pt x="236790" y="70883"/>
                  </a:cubicBezTo>
                  <a:cubicBezTo>
                    <a:pt x="236790" y="70883"/>
                    <a:pt x="236790" y="65444"/>
                    <a:pt x="236790" y="62724"/>
                  </a:cubicBezTo>
                  <a:cubicBezTo>
                    <a:pt x="239509" y="27369"/>
                    <a:pt x="272145" y="-2547"/>
                    <a:pt x="307501" y="172"/>
                  </a:cubicBezTo>
                  <a:close/>
                </a:path>
              </a:pathLst>
            </a:custGeom>
            <a:grpFill/>
            <a:ln w="27168"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527C85E-1B82-4FE6-BBB7-5F2120F9A818}"/>
                </a:ext>
              </a:extLst>
            </p:cNvPr>
            <p:cNvSpPr/>
            <p:nvPr/>
          </p:nvSpPr>
          <p:spPr>
            <a:xfrm>
              <a:off x="8380335" y="3464184"/>
              <a:ext cx="372772" cy="375657"/>
            </a:xfrm>
            <a:custGeom>
              <a:avLst/>
              <a:gdLst>
                <a:gd name="connsiteX0" fmla="*/ 176957 w 372772"/>
                <a:gd name="connsiteY0" fmla="*/ 98080 h 375657"/>
                <a:gd name="connsiteX1" fmla="*/ 125282 w 372772"/>
                <a:gd name="connsiteY1" fmla="*/ 190548 h 375657"/>
                <a:gd name="connsiteX2" fmla="*/ 176957 w 372772"/>
                <a:gd name="connsiteY2" fmla="*/ 283017 h 375657"/>
                <a:gd name="connsiteX3" fmla="*/ 228630 w 372772"/>
                <a:gd name="connsiteY3" fmla="*/ 190548 h 375657"/>
                <a:gd name="connsiteX4" fmla="*/ 176957 w 372772"/>
                <a:gd name="connsiteY4" fmla="*/ 98080 h 375657"/>
                <a:gd name="connsiteX5" fmla="*/ 307501 w 372772"/>
                <a:gd name="connsiteY5" fmla="*/ 172 h 375657"/>
                <a:gd name="connsiteX6" fmla="*/ 372772 w 372772"/>
                <a:gd name="connsiteY6" fmla="*/ 62724 h 375657"/>
                <a:gd name="connsiteX7" fmla="*/ 372772 w 372772"/>
                <a:gd name="connsiteY7" fmla="*/ 312934 h 375657"/>
                <a:gd name="connsiteX8" fmla="*/ 302062 w 372772"/>
                <a:gd name="connsiteY8" fmla="*/ 375486 h 375657"/>
                <a:gd name="connsiteX9" fmla="*/ 239509 w 372772"/>
                <a:gd name="connsiteY9" fmla="*/ 326532 h 375657"/>
                <a:gd name="connsiteX10" fmla="*/ 179677 w 372772"/>
                <a:gd name="connsiteY10" fmla="*/ 370046 h 375657"/>
                <a:gd name="connsiteX11" fmla="*/ 70890 w 372772"/>
                <a:gd name="connsiteY11" fmla="*/ 353728 h 375657"/>
                <a:gd name="connsiteX12" fmla="*/ 128002 w 372772"/>
                <a:gd name="connsiteY12" fmla="*/ 11051 h 375657"/>
                <a:gd name="connsiteX13" fmla="*/ 236790 w 372772"/>
                <a:gd name="connsiteY13" fmla="*/ 70883 h 375657"/>
                <a:gd name="connsiteX14" fmla="*/ 236790 w 372772"/>
                <a:gd name="connsiteY14" fmla="*/ 62724 h 375657"/>
                <a:gd name="connsiteX15" fmla="*/ 307501 w 372772"/>
                <a:gd name="connsiteY15" fmla="*/ 172 h 37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772" h="375657">
                  <a:moveTo>
                    <a:pt x="176957" y="98080"/>
                  </a:moveTo>
                  <a:cubicBezTo>
                    <a:pt x="147039" y="100800"/>
                    <a:pt x="125282" y="133436"/>
                    <a:pt x="125282" y="190548"/>
                  </a:cubicBezTo>
                  <a:cubicBezTo>
                    <a:pt x="125282" y="247661"/>
                    <a:pt x="141600" y="283017"/>
                    <a:pt x="176957" y="283017"/>
                  </a:cubicBezTo>
                  <a:cubicBezTo>
                    <a:pt x="212312" y="283017"/>
                    <a:pt x="228630" y="247661"/>
                    <a:pt x="228630" y="190548"/>
                  </a:cubicBezTo>
                  <a:cubicBezTo>
                    <a:pt x="228630" y="133436"/>
                    <a:pt x="206873" y="98080"/>
                    <a:pt x="176957" y="98080"/>
                  </a:cubicBezTo>
                  <a:close/>
                  <a:moveTo>
                    <a:pt x="307501" y="172"/>
                  </a:moveTo>
                  <a:cubicBezTo>
                    <a:pt x="340137" y="172"/>
                    <a:pt x="372772" y="30088"/>
                    <a:pt x="372772" y="62724"/>
                  </a:cubicBezTo>
                  <a:cubicBezTo>
                    <a:pt x="372772" y="65444"/>
                    <a:pt x="372772" y="307494"/>
                    <a:pt x="372772" y="312934"/>
                  </a:cubicBezTo>
                  <a:cubicBezTo>
                    <a:pt x="370053" y="348289"/>
                    <a:pt x="337417" y="378205"/>
                    <a:pt x="302062" y="375486"/>
                  </a:cubicBezTo>
                  <a:cubicBezTo>
                    <a:pt x="274865" y="372766"/>
                    <a:pt x="247668" y="353728"/>
                    <a:pt x="239509" y="326532"/>
                  </a:cubicBezTo>
                  <a:cubicBezTo>
                    <a:pt x="228630" y="348289"/>
                    <a:pt x="198714" y="364607"/>
                    <a:pt x="179677" y="370046"/>
                  </a:cubicBezTo>
                  <a:cubicBezTo>
                    <a:pt x="147040" y="378205"/>
                    <a:pt x="100806" y="372766"/>
                    <a:pt x="70890" y="353728"/>
                  </a:cubicBezTo>
                  <a:cubicBezTo>
                    <a:pt x="-35177" y="285737"/>
                    <a:pt x="-27018" y="11051"/>
                    <a:pt x="128002" y="11051"/>
                  </a:cubicBezTo>
                  <a:cubicBezTo>
                    <a:pt x="185116" y="11051"/>
                    <a:pt x="220472" y="49126"/>
                    <a:pt x="236790" y="70883"/>
                  </a:cubicBezTo>
                  <a:cubicBezTo>
                    <a:pt x="236790" y="70883"/>
                    <a:pt x="236790" y="65444"/>
                    <a:pt x="236790" y="62724"/>
                  </a:cubicBezTo>
                  <a:cubicBezTo>
                    <a:pt x="239509" y="27369"/>
                    <a:pt x="272145" y="-2547"/>
                    <a:pt x="307501" y="172"/>
                  </a:cubicBezTo>
                  <a:close/>
                </a:path>
              </a:pathLst>
            </a:custGeom>
            <a:grpFill/>
            <a:ln w="27168"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B55D4A9-FB64-4681-89C3-FE7FC1BA5D7D}"/>
                </a:ext>
              </a:extLst>
            </p:cNvPr>
            <p:cNvSpPr/>
            <p:nvPr/>
          </p:nvSpPr>
          <p:spPr>
            <a:xfrm>
              <a:off x="7389492" y="3444253"/>
              <a:ext cx="217573" cy="435145"/>
            </a:xfrm>
            <a:custGeom>
              <a:avLst/>
              <a:gdLst>
                <a:gd name="connsiteX0" fmla="*/ 186002 w 217572"/>
                <a:gd name="connsiteY0" fmla="*/ 118011 h 435144"/>
                <a:gd name="connsiteX1" fmla="*/ 128890 w 217572"/>
                <a:gd name="connsiteY1" fmla="*/ 58178 h 435144"/>
                <a:gd name="connsiteX2" fmla="*/ 123450 w 217572"/>
                <a:gd name="connsiteY2" fmla="*/ 58178 h 435144"/>
                <a:gd name="connsiteX3" fmla="*/ 58178 w 217572"/>
                <a:gd name="connsiteY3" fmla="*/ 115291 h 435144"/>
                <a:gd name="connsiteX4" fmla="*/ 58178 w 217572"/>
                <a:gd name="connsiteY4" fmla="*/ 232236 h 435144"/>
                <a:gd name="connsiteX5" fmla="*/ 58178 w 217572"/>
                <a:gd name="connsiteY5" fmla="*/ 232236 h 435144"/>
                <a:gd name="connsiteX6" fmla="*/ 58178 w 217572"/>
                <a:gd name="connsiteY6" fmla="*/ 335583 h 435144"/>
                <a:gd name="connsiteX7" fmla="*/ 115291 w 217572"/>
                <a:gd name="connsiteY7" fmla="*/ 395415 h 435144"/>
                <a:gd name="connsiteX8" fmla="*/ 120730 w 217572"/>
                <a:gd name="connsiteY8" fmla="*/ 395415 h 435144"/>
                <a:gd name="connsiteX9" fmla="*/ 186002 w 217572"/>
                <a:gd name="connsiteY9" fmla="*/ 338303 h 435144"/>
                <a:gd name="connsiteX10" fmla="*/ 186002 w 217572"/>
                <a:gd name="connsiteY10" fmla="*/ 240395 h 435144"/>
                <a:gd name="connsiteX11" fmla="*/ 186002 w 217572"/>
                <a:gd name="connsiteY11" fmla="*/ 240395 h 435144"/>
                <a:gd name="connsiteX12" fmla="*/ 186002 w 217572"/>
                <a:gd name="connsiteY12" fmla="*/ 118011 h 43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572" h="435144">
                  <a:moveTo>
                    <a:pt x="186002" y="118011"/>
                  </a:moveTo>
                  <a:cubicBezTo>
                    <a:pt x="183283" y="85375"/>
                    <a:pt x="158806" y="60898"/>
                    <a:pt x="128890" y="58178"/>
                  </a:cubicBezTo>
                  <a:cubicBezTo>
                    <a:pt x="126170" y="58178"/>
                    <a:pt x="126170" y="58178"/>
                    <a:pt x="123450" y="58178"/>
                  </a:cubicBezTo>
                  <a:cubicBezTo>
                    <a:pt x="96254" y="58178"/>
                    <a:pt x="58178" y="82655"/>
                    <a:pt x="58178" y="115291"/>
                  </a:cubicBezTo>
                  <a:lnTo>
                    <a:pt x="58178" y="232236"/>
                  </a:lnTo>
                  <a:lnTo>
                    <a:pt x="58178" y="232236"/>
                  </a:lnTo>
                  <a:cubicBezTo>
                    <a:pt x="58178" y="270311"/>
                    <a:pt x="58178" y="335583"/>
                    <a:pt x="58178" y="335583"/>
                  </a:cubicBezTo>
                  <a:cubicBezTo>
                    <a:pt x="60898" y="368219"/>
                    <a:pt x="85375" y="392696"/>
                    <a:pt x="115291" y="395415"/>
                  </a:cubicBezTo>
                  <a:cubicBezTo>
                    <a:pt x="118011" y="395415"/>
                    <a:pt x="118011" y="395415"/>
                    <a:pt x="120730" y="395415"/>
                  </a:cubicBezTo>
                  <a:cubicBezTo>
                    <a:pt x="147927" y="395415"/>
                    <a:pt x="186002" y="370938"/>
                    <a:pt x="186002" y="338303"/>
                  </a:cubicBezTo>
                  <a:lnTo>
                    <a:pt x="186002" y="240395"/>
                  </a:lnTo>
                  <a:lnTo>
                    <a:pt x="186002" y="240395"/>
                  </a:lnTo>
                  <a:cubicBezTo>
                    <a:pt x="186002" y="202320"/>
                    <a:pt x="186002" y="118011"/>
                    <a:pt x="186002" y="118011"/>
                  </a:cubicBezTo>
                </a:path>
              </a:pathLst>
            </a:custGeom>
            <a:grpFill/>
            <a:ln w="27168"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0CF25C3-5B20-4C65-97E6-2FCBDCF69FA5}"/>
                </a:ext>
              </a:extLst>
            </p:cNvPr>
            <p:cNvSpPr/>
            <p:nvPr/>
          </p:nvSpPr>
          <p:spPr>
            <a:xfrm>
              <a:off x="7392212" y="3280901"/>
              <a:ext cx="217573" cy="217572"/>
            </a:xfrm>
            <a:custGeom>
              <a:avLst/>
              <a:gdLst>
                <a:gd name="connsiteX0" fmla="*/ 183282 w 217572"/>
                <a:gd name="connsiteY0" fmla="*/ 120902 h 217572"/>
                <a:gd name="connsiteX1" fmla="*/ 120730 w 217572"/>
                <a:gd name="connsiteY1" fmla="*/ 183454 h 217572"/>
                <a:gd name="connsiteX2" fmla="*/ 58178 w 217572"/>
                <a:gd name="connsiteY2" fmla="*/ 120902 h 217572"/>
                <a:gd name="connsiteX3" fmla="*/ 120730 w 217572"/>
                <a:gd name="connsiteY3" fmla="*/ 58350 h 217572"/>
                <a:gd name="connsiteX4" fmla="*/ 183282 w 217572"/>
                <a:gd name="connsiteY4" fmla="*/ 120902 h 217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572" h="217572">
                  <a:moveTo>
                    <a:pt x="183282" y="120902"/>
                  </a:moveTo>
                  <a:cubicBezTo>
                    <a:pt x="183282" y="156258"/>
                    <a:pt x="156086" y="183454"/>
                    <a:pt x="120730" y="183454"/>
                  </a:cubicBezTo>
                  <a:cubicBezTo>
                    <a:pt x="85375" y="183454"/>
                    <a:pt x="58178" y="156258"/>
                    <a:pt x="58178" y="120902"/>
                  </a:cubicBezTo>
                  <a:cubicBezTo>
                    <a:pt x="58178" y="85547"/>
                    <a:pt x="85375" y="58350"/>
                    <a:pt x="120730" y="58350"/>
                  </a:cubicBezTo>
                  <a:cubicBezTo>
                    <a:pt x="153366" y="55630"/>
                    <a:pt x="183282" y="85547"/>
                    <a:pt x="183282" y="120902"/>
                  </a:cubicBezTo>
                </a:path>
              </a:pathLst>
            </a:custGeom>
            <a:grpFill/>
            <a:ln w="27168"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5C2C835-ACA7-4713-BA24-2EC3F725F54B}"/>
                </a:ext>
              </a:extLst>
            </p:cNvPr>
            <p:cNvSpPr/>
            <p:nvPr/>
          </p:nvSpPr>
          <p:spPr>
            <a:xfrm>
              <a:off x="6005186" y="3416884"/>
              <a:ext cx="380752" cy="462341"/>
            </a:xfrm>
            <a:custGeom>
              <a:avLst/>
              <a:gdLst>
                <a:gd name="connsiteX0" fmla="*/ 270312 w 380752"/>
                <a:gd name="connsiteY0" fmla="*/ 69229 h 462341"/>
                <a:gd name="connsiteX1" fmla="*/ 188722 w 380752"/>
                <a:gd name="connsiteY1" fmla="*/ 134501 h 462341"/>
                <a:gd name="connsiteX2" fmla="*/ 188722 w 380752"/>
                <a:gd name="connsiteY2" fmla="*/ 118183 h 462341"/>
                <a:gd name="connsiteX3" fmla="*/ 126170 w 380752"/>
                <a:gd name="connsiteY3" fmla="*/ 58350 h 462341"/>
                <a:gd name="connsiteX4" fmla="*/ 58178 w 380752"/>
                <a:gd name="connsiteY4" fmla="*/ 118183 h 462341"/>
                <a:gd name="connsiteX5" fmla="*/ 58178 w 380752"/>
                <a:gd name="connsiteY5" fmla="*/ 210651 h 462341"/>
                <a:gd name="connsiteX6" fmla="*/ 58178 w 380752"/>
                <a:gd name="connsiteY6" fmla="*/ 365671 h 462341"/>
                <a:gd name="connsiteX7" fmla="*/ 58178 w 380752"/>
                <a:gd name="connsiteY7" fmla="*/ 365671 h 462341"/>
                <a:gd name="connsiteX8" fmla="*/ 120730 w 380752"/>
                <a:gd name="connsiteY8" fmla="*/ 425504 h 462341"/>
                <a:gd name="connsiteX9" fmla="*/ 186002 w 380752"/>
                <a:gd name="connsiteY9" fmla="*/ 365671 h 462341"/>
                <a:gd name="connsiteX10" fmla="*/ 186002 w 380752"/>
                <a:gd name="connsiteY10" fmla="*/ 365671 h 462341"/>
                <a:gd name="connsiteX11" fmla="*/ 186002 w 380752"/>
                <a:gd name="connsiteY11" fmla="*/ 210651 h 462341"/>
                <a:gd name="connsiteX12" fmla="*/ 215919 w 380752"/>
                <a:gd name="connsiteY12" fmla="*/ 158978 h 462341"/>
                <a:gd name="connsiteX13" fmla="*/ 275751 w 380752"/>
                <a:gd name="connsiteY13" fmla="*/ 221530 h 462341"/>
                <a:gd name="connsiteX14" fmla="*/ 270312 w 380752"/>
                <a:gd name="connsiteY14" fmla="*/ 69229 h 46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0752" h="462341">
                  <a:moveTo>
                    <a:pt x="270312" y="69229"/>
                  </a:moveTo>
                  <a:cubicBezTo>
                    <a:pt x="232236" y="71949"/>
                    <a:pt x="213199" y="99145"/>
                    <a:pt x="188722" y="134501"/>
                  </a:cubicBezTo>
                  <a:cubicBezTo>
                    <a:pt x="188722" y="134501"/>
                    <a:pt x="188722" y="118183"/>
                    <a:pt x="188722" y="118183"/>
                  </a:cubicBezTo>
                  <a:cubicBezTo>
                    <a:pt x="188722" y="85547"/>
                    <a:pt x="158806" y="58350"/>
                    <a:pt x="126170" y="58350"/>
                  </a:cubicBezTo>
                  <a:cubicBezTo>
                    <a:pt x="93534" y="55631"/>
                    <a:pt x="60898" y="85547"/>
                    <a:pt x="58178" y="118183"/>
                  </a:cubicBezTo>
                  <a:lnTo>
                    <a:pt x="58178" y="210651"/>
                  </a:lnTo>
                  <a:lnTo>
                    <a:pt x="58178" y="365671"/>
                  </a:lnTo>
                  <a:lnTo>
                    <a:pt x="58178" y="365671"/>
                  </a:lnTo>
                  <a:cubicBezTo>
                    <a:pt x="58178" y="398307"/>
                    <a:pt x="88094" y="425504"/>
                    <a:pt x="120730" y="425504"/>
                  </a:cubicBezTo>
                  <a:cubicBezTo>
                    <a:pt x="153366" y="428224"/>
                    <a:pt x="186002" y="398307"/>
                    <a:pt x="186002" y="365671"/>
                  </a:cubicBezTo>
                  <a:lnTo>
                    <a:pt x="186002" y="365671"/>
                  </a:lnTo>
                  <a:lnTo>
                    <a:pt x="186002" y="210651"/>
                  </a:lnTo>
                  <a:cubicBezTo>
                    <a:pt x="188722" y="188894"/>
                    <a:pt x="196881" y="158978"/>
                    <a:pt x="215919" y="158978"/>
                  </a:cubicBezTo>
                  <a:cubicBezTo>
                    <a:pt x="243115" y="158978"/>
                    <a:pt x="215919" y="221530"/>
                    <a:pt x="275751" y="221530"/>
                  </a:cubicBezTo>
                  <a:cubicBezTo>
                    <a:pt x="362780" y="221530"/>
                    <a:pt x="373658" y="63790"/>
                    <a:pt x="270312" y="69229"/>
                  </a:cubicBezTo>
                </a:path>
              </a:pathLst>
            </a:custGeom>
            <a:grpFill/>
            <a:ln w="27168"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D839F09-6869-4782-997A-C1DB13D3FAFD}"/>
                </a:ext>
              </a:extLst>
            </p:cNvPr>
            <p:cNvSpPr/>
            <p:nvPr/>
          </p:nvSpPr>
          <p:spPr>
            <a:xfrm>
              <a:off x="5693490" y="3475234"/>
              <a:ext cx="337238" cy="364434"/>
            </a:xfrm>
            <a:custGeom>
              <a:avLst/>
              <a:gdLst>
                <a:gd name="connsiteX0" fmla="*/ 180433 w 337238"/>
                <a:gd name="connsiteY0" fmla="*/ 73984 h 364434"/>
                <a:gd name="connsiteX1" fmla="*/ 163180 w 337238"/>
                <a:gd name="connsiteY1" fmla="*/ 78870 h 364434"/>
                <a:gd name="connsiteX2" fmla="*/ 125105 w 337238"/>
                <a:gd name="connsiteY2" fmla="*/ 160461 h 364434"/>
                <a:gd name="connsiteX3" fmla="*/ 171339 w 337238"/>
                <a:gd name="connsiteY3" fmla="*/ 163180 h 364434"/>
                <a:gd name="connsiteX4" fmla="*/ 214854 w 337238"/>
                <a:gd name="connsiteY4" fmla="*/ 108787 h 364434"/>
                <a:gd name="connsiteX5" fmla="*/ 180433 w 337238"/>
                <a:gd name="connsiteY5" fmla="*/ 73984 h 364434"/>
                <a:gd name="connsiteX6" fmla="*/ 174059 w 337238"/>
                <a:gd name="connsiteY6" fmla="*/ 0 h 364434"/>
                <a:gd name="connsiteX7" fmla="*/ 337238 w 337238"/>
                <a:gd name="connsiteY7" fmla="*/ 119665 h 364434"/>
                <a:gd name="connsiteX8" fmla="*/ 133264 w 337238"/>
                <a:gd name="connsiteY8" fmla="*/ 217573 h 364434"/>
                <a:gd name="connsiteX9" fmla="*/ 225732 w 337238"/>
                <a:gd name="connsiteY9" fmla="*/ 277405 h 364434"/>
                <a:gd name="connsiteX10" fmla="*/ 320920 w 337238"/>
                <a:gd name="connsiteY10" fmla="*/ 250208 h 364434"/>
                <a:gd name="connsiteX11" fmla="*/ 174059 w 337238"/>
                <a:gd name="connsiteY11" fmla="*/ 364434 h 364434"/>
                <a:gd name="connsiteX12" fmla="*/ 0 w 337238"/>
                <a:gd name="connsiteY12" fmla="*/ 184937 h 364434"/>
                <a:gd name="connsiteX13" fmla="*/ 174059 w 337238"/>
                <a:gd name="connsiteY13" fmla="*/ 0 h 364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7238" h="364434">
                  <a:moveTo>
                    <a:pt x="180433" y="73984"/>
                  </a:moveTo>
                  <a:cubicBezTo>
                    <a:pt x="174569" y="73941"/>
                    <a:pt x="168620" y="75471"/>
                    <a:pt x="163180" y="78870"/>
                  </a:cubicBezTo>
                  <a:cubicBezTo>
                    <a:pt x="135984" y="95189"/>
                    <a:pt x="127825" y="130544"/>
                    <a:pt x="125105" y="160461"/>
                  </a:cubicBezTo>
                  <a:cubicBezTo>
                    <a:pt x="125105" y="163180"/>
                    <a:pt x="168620" y="160461"/>
                    <a:pt x="171339" y="163180"/>
                  </a:cubicBezTo>
                  <a:cubicBezTo>
                    <a:pt x="195816" y="157741"/>
                    <a:pt x="214854" y="135984"/>
                    <a:pt x="214854" y="108787"/>
                  </a:cubicBezTo>
                  <a:cubicBezTo>
                    <a:pt x="214854" y="88389"/>
                    <a:pt x="198026" y="74111"/>
                    <a:pt x="180433" y="73984"/>
                  </a:cubicBezTo>
                  <a:close/>
                  <a:moveTo>
                    <a:pt x="174059" y="0"/>
                  </a:moveTo>
                  <a:cubicBezTo>
                    <a:pt x="233891" y="0"/>
                    <a:pt x="337238" y="29916"/>
                    <a:pt x="337238" y="119665"/>
                  </a:cubicBezTo>
                  <a:cubicBezTo>
                    <a:pt x="337238" y="209414"/>
                    <a:pt x="244770" y="217573"/>
                    <a:pt x="133264" y="217573"/>
                  </a:cubicBezTo>
                  <a:cubicBezTo>
                    <a:pt x="133264" y="217573"/>
                    <a:pt x="149581" y="277405"/>
                    <a:pt x="225732" y="277405"/>
                  </a:cubicBezTo>
                  <a:cubicBezTo>
                    <a:pt x="301883" y="277405"/>
                    <a:pt x="320920" y="250208"/>
                    <a:pt x="320920" y="250208"/>
                  </a:cubicBezTo>
                  <a:cubicBezTo>
                    <a:pt x="320920" y="250208"/>
                    <a:pt x="315481" y="364434"/>
                    <a:pt x="174059" y="364434"/>
                  </a:cubicBezTo>
                  <a:cubicBezTo>
                    <a:pt x="95188" y="364434"/>
                    <a:pt x="0" y="304602"/>
                    <a:pt x="0" y="184937"/>
                  </a:cubicBezTo>
                  <a:cubicBezTo>
                    <a:pt x="0" y="78870"/>
                    <a:pt x="73431" y="0"/>
                    <a:pt x="174059" y="0"/>
                  </a:cubicBezTo>
                  <a:close/>
                </a:path>
              </a:pathLst>
            </a:custGeom>
            <a:grpFill/>
            <a:ln w="27168"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43EAC811-8309-4A43-8AAB-7D47E24129FF}"/>
                </a:ext>
              </a:extLst>
            </p:cNvPr>
            <p:cNvSpPr/>
            <p:nvPr/>
          </p:nvSpPr>
          <p:spPr>
            <a:xfrm>
              <a:off x="5376945" y="3338014"/>
              <a:ext cx="353556" cy="543931"/>
            </a:xfrm>
            <a:custGeom>
              <a:avLst/>
              <a:gdLst>
                <a:gd name="connsiteX0" fmla="*/ 311107 w 353555"/>
                <a:gd name="connsiteY0" fmla="*/ 433663 h 543931"/>
                <a:gd name="connsiteX1" fmla="*/ 215919 w 353555"/>
                <a:gd name="connsiteY1" fmla="*/ 501654 h 543931"/>
                <a:gd name="connsiteX2" fmla="*/ 98973 w 353555"/>
                <a:gd name="connsiteY2" fmla="*/ 392868 h 543931"/>
                <a:gd name="connsiteX3" fmla="*/ 98973 w 353555"/>
                <a:gd name="connsiteY3" fmla="*/ 221530 h 543931"/>
                <a:gd name="connsiteX4" fmla="*/ 82655 w 353555"/>
                <a:gd name="connsiteY4" fmla="*/ 221530 h 543931"/>
                <a:gd name="connsiteX5" fmla="*/ 58178 w 353555"/>
                <a:gd name="connsiteY5" fmla="*/ 191614 h 543931"/>
                <a:gd name="connsiteX6" fmla="*/ 85375 w 353555"/>
                <a:gd name="connsiteY6" fmla="*/ 164417 h 543931"/>
                <a:gd name="connsiteX7" fmla="*/ 101693 w 353555"/>
                <a:gd name="connsiteY7" fmla="*/ 164417 h 543931"/>
                <a:gd name="connsiteX8" fmla="*/ 101693 w 353555"/>
                <a:gd name="connsiteY8" fmla="*/ 118183 h 543931"/>
                <a:gd name="connsiteX9" fmla="*/ 166965 w 353555"/>
                <a:gd name="connsiteY9" fmla="*/ 58350 h 543931"/>
                <a:gd name="connsiteX10" fmla="*/ 229517 w 353555"/>
                <a:gd name="connsiteY10" fmla="*/ 118183 h 543931"/>
                <a:gd name="connsiteX11" fmla="*/ 229517 w 353555"/>
                <a:gd name="connsiteY11" fmla="*/ 118183 h 543931"/>
                <a:gd name="connsiteX12" fmla="*/ 229517 w 353555"/>
                <a:gd name="connsiteY12" fmla="*/ 164417 h 543931"/>
                <a:gd name="connsiteX13" fmla="*/ 283910 w 353555"/>
                <a:gd name="connsiteY13" fmla="*/ 164417 h 543931"/>
                <a:gd name="connsiteX14" fmla="*/ 308387 w 353555"/>
                <a:gd name="connsiteY14" fmla="*/ 194333 h 543931"/>
                <a:gd name="connsiteX15" fmla="*/ 281190 w 353555"/>
                <a:gd name="connsiteY15" fmla="*/ 221530 h 543931"/>
                <a:gd name="connsiteX16" fmla="*/ 229517 w 353555"/>
                <a:gd name="connsiteY16" fmla="*/ 221530 h 543931"/>
                <a:gd name="connsiteX17" fmla="*/ 229517 w 353555"/>
                <a:gd name="connsiteY17" fmla="*/ 365671 h 543931"/>
                <a:gd name="connsiteX18" fmla="*/ 311107 w 353555"/>
                <a:gd name="connsiteY18" fmla="*/ 433663 h 543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3555" h="543931">
                  <a:moveTo>
                    <a:pt x="311107" y="433663"/>
                  </a:moveTo>
                  <a:cubicBezTo>
                    <a:pt x="311107" y="433663"/>
                    <a:pt x="278471" y="501654"/>
                    <a:pt x="215919" y="501654"/>
                  </a:cubicBezTo>
                  <a:cubicBezTo>
                    <a:pt x="164245" y="501654"/>
                    <a:pt x="101693" y="458140"/>
                    <a:pt x="98973" y="392868"/>
                  </a:cubicBezTo>
                  <a:cubicBezTo>
                    <a:pt x="98973" y="392868"/>
                    <a:pt x="98973" y="297680"/>
                    <a:pt x="98973" y="221530"/>
                  </a:cubicBezTo>
                  <a:lnTo>
                    <a:pt x="82655" y="221530"/>
                  </a:lnTo>
                  <a:cubicBezTo>
                    <a:pt x="74496" y="221530"/>
                    <a:pt x="58178" y="216090"/>
                    <a:pt x="58178" y="191614"/>
                  </a:cubicBezTo>
                  <a:cubicBezTo>
                    <a:pt x="58178" y="167137"/>
                    <a:pt x="77216" y="164417"/>
                    <a:pt x="85375" y="164417"/>
                  </a:cubicBezTo>
                  <a:lnTo>
                    <a:pt x="101693" y="164417"/>
                  </a:lnTo>
                  <a:cubicBezTo>
                    <a:pt x="101693" y="137220"/>
                    <a:pt x="101693" y="118183"/>
                    <a:pt x="101693" y="118183"/>
                  </a:cubicBezTo>
                  <a:cubicBezTo>
                    <a:pt x="104413" y="85547"/>
                    <a:pt x="134329" y="55631"/>
                    <a:pt x="166965" y="58350"/>
                  </a:cubicBezTo>
                  <a:cubicBezTo>
                    <a:pt x="196881" y="61070"/>
                    <a:pt x="229517" y="85547"/>
                    <a:pt x="229517" y="118183"/>
                  </a:cubicBezTo>
                  <a:lnTo>
                    <a:pt x="229517" y="118183"/>
                  </a:lnTo>
                  <a:lnTo>
                    <a:pt x="229517" y="164417"/>
                  </a:lnTo>
                  <a:lnTo>
                    <a:pt x="283910" y="164417"/>
                  </a:lnTo>
                  <a:cubicBezTo>
                    <a:pt x="292069" y="164417"/>
                    <a:pt x="308387" y="169856"/>
                    <a:pt x="308387" y="194333"/>
                  </a:cubicBezTo>
                  <a:cubicBezTo>
                    <a:pt x="308387" y="218810"/>
                    <a:pt x="292069" y="221530"/>
                    <a:pt x="281190" y="221530"/>
                  </a:cubicBezTo>
                  <a:lnTo>
                    <a:pt x="229517" y="221530"/>
                  </a:lnTo>
                  <a:lnTo>
                    <a:pt x="229517" y="365671"/>
                  </a:lnTo>
                  <a:cubicBezTo>
                    <a:pt x="226797" y="409186"/>
                    <a:pt x="267592" y="433663"/>
                    <a:pt x="311107" y="433663"/>
                  </a:cubicBezTo>
                </a:path>
              </a:pathLst>
            </a:custGeom>
            <a:grpFill/>
            <a:ln w="27168"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B8AA284-744C-4339-8893-D6368FD10AAE}"/>
                </a:ext>
              </a:extLst>
            </p:cNvPr>
            <p:cNvSpPr/>
            <p:nvPr/>
          </p:nvSpPr>
          <p:spPr>
            <a:xfrm>
              <a:off x="7090329" y="3338014"/>
              <a:ext cx="353556" cy="543931"/>
            </a:xfrm>
            <a:custGeom>
              <a:avLst/>
              <a:gdLst>
                <a:gd name="connsiteX0" fmla="*/ 311107 w 353555"/>
                <a:gd name="connsiteY0" fmla="*/ 433663 h 543931"/>
                <a:gd name="connsiteX1" fmla="*/ 215919 w 353555"/>
                <a:gd name="connsiteY1" fmla="*/ 501654 h 543931"/>
                <a:gd name="connsiteX2" fmla="*/ 98973 w 353555"/>
                <a:gd name="connsiteY2" fmla="*/ 392868 h 543931"/>
                <a:gd name="connsiteX3" fmla="*/ 98973 w 353555"/>
                <a:gd name="connsiteY3" fmla="*/ 221530 h 543931"/>
                <a:gd name="connsiteX4" fmla="*/ 82655 w 353555"/>
                <a:gd name="connsiteY4" fmla="*/ 221530 h 543931"/>
                <a:gd name="connsiteX5" fmla="*/ 58178 w 353555"/>
                <a:gd name="connsiteY5" fmla="*/ 191614 h 543931"/>
                <a:gd name="connsiteX6" fmla="*/ 85375 w 353555"/>
                <a:gd name="connsiteY6" fmla="*/ 164417 h 543931"/>
                <a:gd name="connsiteX7" fmla="*/ 101693 w 353555"/>
                <a:gd name="connsiteY7" fmla="*/ 164417 h 543931"/>
                <a:gd name="connsiteX8" fmla="*/ 101693 w 353555"/>
                <a:gd name="connsiteY8" fmla="*/ 118183 h 543931"/>
                <a:gd name="connsiteX9" fmla="*/ 166965 w 353555"/>
                <a:gd name="connsiteY9" fmla="*/ 58350 h 543931"/>
                <a:gd name="connsiteX10" fmla="*/ 229517 w 353555"/>
                <a:gd name="connsiteY10" fmla="*/ 118183 h 543931"/>
                <a:gd name="connsiteX11" fmla="*/ 229517 w 353555"/>
                <a:gd name="connsiteY11" fmla="*/ 118183 h 543931"/>
                <a:gd name="connsiteX12" fmla="*/ 229517 w 353555"/>
                <a:gd name="connsiteY12" fmla="*/ 164417 h 543931"/>
                <a:gd name="connsiteX13" fmla="*/ 283910 w 353555"/>
                <a:gd name="connsiteY13" fmla="*/ 164417 h 543931"/>
                <a:gd name="connsiteX14" fmla="*/ 308387 w 353555"/>
                <a:gd name="connsiteY14" fmla="*/ 194333 h 543931"/>
                <a:gd name="connsiteX15" fmla="*/ 281190 w 353555"/>
                <a:gd name="connsiteY15" fmla="*/ 221530 h 543931"/>
                <a:gd name="connsiteX16" fmla="*/ 229517 w 353555"/>
                <a:gd name="connsiteY16" fmla="*/ 221530 h 543931"/>
                <a:gd name="connsiteX17" fmla="*/ 229517 w 353555"/>
                <a:gd name="connsiteY17" fmla="*/ 365671 h 543931"/>
                <a:gd name="connsiteX18" fmla="*/ 311107 w 353555"/>
                <a:gd name="connsiteY18" fmla="*/ 433663 h 543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3555" h="543931">
                  <a:moveTo>
                    <a:pt x="311107" y="433663"/>
                  </a:moveTo>
                  <a:cubicBezTo>
                    <a:pt x="311107" y="433663"/>
                    <a:pt x="278471" y="501654"/>
                    <a:pt x="215919" y="501654"/>
                  </a:cubicBezTo>
                  <a:cubicBezTo>
                    <a:pt x="164245" y="501654"/>
                    <a:pt x="101693" y="458140"/>
                    <a:pt x="98973" y="392868"/>
                  </a:cubicBezTo>
                  <a:cubicBezTo>
                    <a:pt x="98973" y="392868"/>
                    <a:pt x="98973" y="297680"/>
                    <a:pt x="98973" y="221530"/>
                  </a:cubicBezTo>
                  <a:lnTo>
                    <a:pt x="82655" y="221530"/>
                  </a:lnTo>
                  <a:cubicBezTo>
                    <a:pt x="74496" y="221530"/>
                    <a:pt x="58178" y="216090"/>
                    <a:pt x="58178" y="191614"/>
                  </a:cubicBezTo>
                  <a:cubicBezTo>
                    <a:pt x="58178" y="167137"/>
                    <a:pt x="77216" y="164417"/>
                    <a:pt x="85375" y="164417"/>
                  </a:cubicBezTo>
                  <a:lnTo>
                    <a:pt x="101693" y="164417"/>
                  </a:lnTo>
                  <a:cubicBezTo>
                    <a:pt x="101693" y="137220"/>
                    <a:pt x="101693" y="118183"/>
                    <a:pt x="101693" y="118183"/>
                  </a:cubicBezTo>
                  <a:cubicBezTo>
                    <a:pt x="104412" y="85547"/>
                    <a:pt x="134329" y="55631"/>
                    <a:pt x="166965" y="58350"/>
                  </a:cubicBezTo>
                  <a:cubicBezTo>
                    <a:pt x="196881" y="61070"/>
                    <a:pt x="229517" y="85547"/>
                    <a:pt x="229517" y="118183"/>
                  </a:cubicBezTo>
                  <a:lnTo>
                    <a:pt x="229517" y="118183"/>
                  </a:lnTo>
                  <a:lnTo>
                    <a:pt x="229517" y="164417"/>
                  </a:lnTo>
                  <a:lnTo>
                    <a:pt x="283910" y="164417"/>
                  </a:lnTo>
                  <a:cubicBezTo>
                    <a:pt x="292069" y="164417"/>
                    <a:pt x="308387" y="169856"/>
                    <a:pt x="308387" y="194333"/>
                  </a:cubicBezTo>
                  <a:cubicBezTo>
                    <a:pt x="308387" y="218810"/>
                    <a:pt x="292069" y="221530"/>
                    <a:pt x="281190" y="221530"/>
                  </a:cubicBezTo>
                  <a:lnTo>
                    <a:pt x="229517" y="221530"/>
                  </a:lnTo>
                  <a:lnTo>
                    <a:pt x="229517" y="365671"/>
                  </a:lnTo>
                  <a:cubicBezTo>
                    <a:pt x="229517" y="409186"/>
                    <a:pt x="270312" y="433663"/>
                    <a:pt x="311107" y="433663"/>
                  </a:cubicBezTo>
                </a:path>
              </a:pathLst>
            </a:custGeom>
            <a:grpFill/>
            <a:ln w="27168"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C865B7A3-B595-43E8-9EBD-1FED225C9FCB}"/>
                </a:ext>
              </a:extLst>
            </p:cNvPr>
            <p:cNvSpPr/>
            <p:nvPr/>
          </p:nvSpPr>
          <p:spPr>
            <a:xfrm>
              <a:off x="2080719" y="4178559"/>
              <a:ext cx="462342" cy="788700"/>
            </a:xfrm>
            <a:custGeom>
              <a:avLst/>
              <a:gdLst>
                <a:gd name="connsiteX0" fmla="*/ 403575 w 462341"/>
                <a:gd name="connsiteY0" fmla="*/ 583072 h 788699"/>
                <a:gd name="connsiteX1" fmla="*/ 406295 w 462341"/>
                <a:gd name="connsiteY1" fmla="*/ 596670 h 788699"/>
                <a:gd name="connsiteX2" fmla="*/ 400855 w 462341"/>
                <a:gd name="connsiteY2" fmla="*/ 610268 h 788699"/>
                <a:gd name="connsiteX3" fmla="*/ 389977 w 462341"/>
                <a:gd name="connsiteY3" fmla="*/ 626586 h 788699"/>
                <a:gd name="connsiteX4" fmla="*/ 354621 w 462341"/>
                <a:gd name="connsiteY4" fmla="*/ 675540 h 788699"/>
                <a:gd name="connsiteX5" fmla="*/ 327424 w 462341"/>
                <a:gd name="connsiteY5" fmla="*/ 691858 h 788699"/>
                <a:gd name="connsiteX6" fmla="*/ 292069 w 462341"/>
                <a:gd name="connsiteY6" fmla="*/ 713615 h 788699"/>
                <a:gd name="connsiteX7" fmla="*/ 251274 w 462341"/>
                <a:gd name="connsiteY7" fmla="*/ 724494 h 788699"/>
                <a:gd name="connsiteX8" fmla="*/ 221358 w 462341"/>
                <a:gd name="connsiteY8" fmla="*/ 721774 h 788699"/>
                <a:gd name="connsiteX9" fmla="*/ 191442 w 462341"/>
                <a:gd name="connsiteY9" fmla="*/ 721774 h 788699"/>
                <a:gd name="connsiteX10" fmla="*/ 153366 w 462341"/>
                <a:gd name="connsiteY10" fmla="*/ 713615 h 788699"/>
                <a:gd name="connsiteX11" fmla="*/ 104412 w 462341"/>
                <a:gd name="connsiteY11" fmla="*/ 675540 h 788699"/>
                <a:gd name="connsiteX12" fmla="*/ 104412 w 462341"/>
                <a:gd name="connsiteY12" fmla="*/ 689138 h 788699"/>
                <a:gd name="connsiteX13" fmla="*/ 101693 w 462341"/>
                <a:gd name="connsiteY13" fmla="*/ 710895 h 788699"/>
                <a:gd name="connsiteX14" fmla="*/ 85375 w 462341"/>
                <a:gd name="connsiteY14" fmla="*/ 732653 h 788699"/>
                <a:gd name="connsiteX15" fmla="*/ 69057 w 462341"/>
                <a:gd name="connsiteY15" fmla="*/ 727214 h 788699"/>
                <a:gd name="connsiteX16" fmla="*/ 60898 w 462341"/>
                <a:gd name="connsiteY16" fmla="*/ 710895 h 788699"/>
                <a:gd name="connsiteX17" fmla="*/ 58178 w 462341"/>
                <a:gd name="connsiteY17" fmla="*/ 691858 h 788699"/>
                <a:gd name="connsiteX18" fmla="*/ 60898 w 462341"/>
                <a:gd name="connsiteY18" fmla="*/ 664661 h 788699"/>
                <a:gd name="connsiteX19" fmla="*/ 60898 w 462341"/>
                <a:gd name="connsiteY19" fmla="*/ 607549 h 788699"/>
                <a:gd name="connsiteX20" fmla="*/ 63618 w 462341"/>
                <a:gd name="connsiteY20" fmla="*/ 528679 h 788699"/>
                <a:gd name="connsiteX21" fmla="*/ 69057 w 462341"/>
                <a:gd name="connsiteY21" fmla="*/ 504202 h 788699"/>
                <a:gd name="connsiteX22" fmla="*/ 74496 w 462341"/>
                <a:gd name="connsiteY22" fmla="*/ 493323 h 788699"/>
                <a:gd name="connsiteX23" fmla="*/ 82655 w 462341"/>
                <a:gd name="connsiteY23" fmla="*/ 487884 h 788699"/>
                <a:gd name="connsiteX24" fmla="*/ 90814 w 462341"/>
                <a:gd name="connsiteY24" fmla="*/ 493323 h 788699"/>
                <a:gd name="connsiteX25" fmla="*/ 98973 w 462341"/>
                <a:gd name="connsiteY25" fmla="*/ 512361 h 788699"/>
                <a:gd name="connsiteX26" fmla="*/ 101693 w 462341"/>
                <a:gd name="connsiteY26" fmla="*/ 555875 h 788699"/>
                <a:gd name="connsiteX27" fmla="*/ 101693 w 462341"/>
                <a:gd name="connsiteY27" fmla="*/ 596670 h 788699"/>
                <a:gd name="connsiteX28" fmla="*/ 109852 w 462341"/>
                <a:gd name="connsiteY28" fmla="*/ 626586 h 788699"/>
                <a:gd name="connsiteX29" fmla="*/ 128889 w 462341"/>
                <a:gd name="connsiteY29" fmla="*/ 651063 h 788699"/>
                <a:gd name="connsiteX30" fmla="*/ 153366 w 462341"/>
                <a:gd name="connsiteY30" fmla="*/ 670101 h 788699"/>
                <a:gd name="connsiteX31" fmla="*/ 196881 w 462341"/>
                <a:gd name="connsiteY31" fmla="*/ 678260 h 788699"/>
                <a:gd name="connsiteX32" fmla="*/ 221358 w 462341"/>
                <a:gd name="connsiteY32" fmla="*/ 667381 h 788699"/>
                <a:gd name="connsiteX33" fmla="*/ 253994 w 462341"/>
                <a:gd name="connsiteY33" fmla="*/ 659222 h 788699"/>
                <a:gd name="connsiteX34" fmla="*/ 275751 w 462341"/>
                <a:gd name="connsiteY34" fmla="*/ 637465 h 788699"/>
                <a:gd name="connsiteX35" fmla="*/ 281190 w 462341"/>
                <a:gd name="connsiteY35" fmla="*/ 615708 h 788699"/>
                <a:gd name="connsiteX36" fmla="*/ 278471 w 462341"/>
                <a:gd name="connsiteY36" fmla="*/ 602109 h 788699"/>
                <a:gd name="connsiteX37" fmla="*/ 262153 w 462341"/>
                <a:gd name="connsiteY37" fmla="*/ 572193 h 788699"/>
                <a:gd name="connsiteX38" fmla="*/ 245835 w 462341"/>
                <a:gd name="connsiteY38" fmla="*/ 536838 h 788699"/>
                <a:gd name="connsiteX39" fmla="*/ 196881 w 462341"/>
                <a:gd name="connsiteY39" fmla="*/ 477005 h 788699"/>
                <a:gd name="connsiteX40" fmla="*/ 145207 w 462341"/>
                <a:gd name="connsiteY40" fmla="*/ 419892 h 788699"/>
                <a:gd name="connsiteX41" fmla="*/ 93534 w 462341"/>
                <a:gd name="connsiteY41" fmla="*/ 357340 h 788699"/>
                <a:gd name="connsiteX42" fmla="*/ 66337 w 462341"/>
                <a:gd name="connsiteY42" fmla="*/ 283910 h 788699"/>
                <a:gd name="connsiteX43" fmla="*/ 58178 w 462341"/>
                <a:gd name="connsiteY43" fmla="*/ 224077 h 788699"/>
                <a:gd name="connsiteX44" fmla="*/ 82655 w 462341"/>
                <a:gd name="connsiteY44" fmla="*/ 150647 h 788699"/>
                <a:gd name="connsiteX45" fmla="*/ 137048 w 462341"/>
                <a:gd name="connsiteY45" fmla="*/ 96253 h 788699"/>
                <a:gd name="connsiteX46" fmla="*/ 196881 w 462341"/>
                <a:gd name="connsiteY46" fmla="*/ 77216 h 788699"/>
                <a:gd name="connsiteX47" fmla="*/ 232236 w 462341"/>
                <a:gd name="connsiteY47" fmla="*/ 69057 h 788699"/>
                <a:gd name="connsiteX48" fmla="*/ 262153 w 462341"/>
                <a:gd name="connsiteY48" fmla="*/ 74496 h 788699"/>
                <a:gd name="connsiteX49" fmla="*/ 294789 w 462341"/>
                <a:gd name="connsiteY49" fmla="*/ 85375 h 788699"/>
                <a:gd name="connsiteX50" fmla="*/ 327424 w 462341"/>
                <a:gd name="connsiteY50" fmla="*/ 104412 h 788699"/>
                <a:gd name="connsiteX51" fmla="*/ 332864 w 462341"/>
                <a:gd name="connsiteY51" fmla="*/ 74496 h 788699"/>
                <a:gd name="connsiteX52" fmla="*/ 338303 w 462341"/>
                <a:gd name="connsiteY52" fmla="*/ 63618 h 788699"/>
                <a:gd name="connsiteX53" fmla="*/ 349182 w 462341"/>
                <a:gd name="connsiteY53" fmla="*/ 58178 h 788699"/>
                <a:gd name="connsiteX54" fmla="*/ 357341 w 462341"/>
                <a:gd name="connsiteY54" fmla="*/ 63618 h 788699"/>
                <a:gd name="connsiteX55" fmla="*/ 365500 w 462341"/>
                <a:gd name="connsiteY55" fmla="*/ 82655 h 788699"/>
                <a:gd name="connsiteX56" fmla="*/ 368219 w 462341"/>
                <a:gd name="connsiteY56" fmla="*/ 142488 h 788699"/>
                <a:gd name="connsiteX57" fmla="*/ 368219 w 462341"/>
                <a:gd name="connsiteY57" fmla="*/ 188722 h 788699"/>
                <a:gd name="connsiteX58" fmla="*/ 370939 w 462341"/>
                <a:gd name="connsiteY58" fmla="*/ 245834 h 788699"/>
                <a:gd name="connsiteX59" fmla="*/ 354621 w 462341"/>
                <a:gd name="connsiteY59" fmla="*/ 286629 h 788699"/>
                <a:gd name="connsiteX60" fmla="*/ 338303 w 462341"/>
                <a:gd name="connsiteY60" fmla="*/ 281190 h 788699"/>
                <a:gd name="connsiteX61" fmla="*/ 330144 w 462341"/>
                <a:gd name="connsiteY61" fmla="*/ 264872 h 788699"/>
                <a:gd name="connsiteX62" fmla="*/ 327424 w 462341"/>
                <a:gd name="connsiteY62" fmla="*/ 248554 h 788699"/>
                <a:gd name="connsiteX63" fmla="*/ 330144 w 462341"/>
                <a:gd name="connsiteY63" fmla="*/ 221357 h 788699"/>
                <a:gd name="connsiteX64" fmla="*/ 330144 w 462341"/>
                <a:gd name="connsiteY64" fmla="*/ 188722 h 788699"/>
                <a:gd name="connsiteX65" fmla="*/ 327424 w 462341"/>
                <a:gd name="connsiteY65" fmla="*/ 164245 h 788699"/>
                <a:gd name="connsiteX66" fmla="*/ 311107 w 462341"/>
                <a:gd name="connsiteY66" fmla="*/ 134329 h 788699"/>
                <a:gd name="connsiteX67" fmla="*/ 283910 w 462341"/>
                <a:gd name="connsiteY67" fmla="*/ 118011 h 788699"/>
                <a:gd name="connsiteX68" fmla="*/ 251274 w 462341"/>
                <a:gd name="connsiteY68" fmla="*/ 112571 h 788699"/>
                <a:gd name="connsiteX69" fmla="*/ 215918 w 462341"/>
                <a:gd name="connsiteY69" fmla="*/ 123450 h 788699"/>
                <a:gd name="connsiteX70" fmla="*/ 202320 w 462341"/>
                <a:gd name="connsiteY70" fmla="*/ 147927 h 788699"/>
                <a:gd name="connsiteX71" fmla="*/ 188722 w 462341"/>
                <a:gd name="connsiteY71" fmla="*/ 180563 h 788699"/>
                <a:gd name="connsiteX72" fmla="*/ 183283 w 462341"/>
                <a:gd name="connsiteY72" fmla="*/ 210479 h 788699"/>
                <a:gd name="connsiteX73" fmla="*/ 188722 w 462341"/>
                <a:gd name="connsiteY73" fmla="*/ 226797 h 788699"/>
                <a:gd name="connsiteX74" fmla="*/ 188722 w 462341"/>
                <a:gd name="connsiteY74" fmla="*/ 248554 h 788699"/>
                <a:gd name="connsiteX75" fmla="*/ 210479 w 462341"/>
                <a:gd name="connsiteY75" fmla="*/ 273031 h 788699"/>
                <a:gd name="connsiteX76" fmla="*/ 226797 w 462341"/>
                <a:gd name="connsiteY76" fmla="*/ 300228 h 788699"/>
                <a:gd name="connsiteX77" fmla="*/ 256713 w 462341"/>
                <a:gd name="connsiteY77" fmla="*/ 332864 h 788699"/>
                <a:gd name="connsiteX78" fmla="*/ 275751 w 462341"/>
                <a:gd name="connsiteY78" fmla="*/ 351901 h 788699"/>
                <a:gd name="connsiteX79" fmla="*/ 324705 w 462341"/>
                <a:gd name="connsiteY79" fmla="*/ 400855 h 788699"/>
                <a:gd name="connsiteX80" fmla="*/ 343742 w 462341"/>
                <a:gd name="connsiteY80" fmla="*/ 428051 h 788699"/>
                <a:gd name="connsiteX81" fmla="*/ 351901 w 462341"/>
                <a:gd name="connsiteY81" fmla="*/ 433491 h 788699"/>
                <a:gd name="connsiteX82" fmla="*/ 360060 w 462341"/>
                <a:gd name="connsiteY82" fmla="*/ 447089 h 788699"/>
                <a:gd name="connsiteX83" fmla="*/ 384537 w 462341"/>
                <a:gd name="connsiteY83" fmla="*/ 474286 h 788699"/>
                <a:gd name="connsiteX84" fmla="*/ 395416 w 462341"/>
                <a:gd name="connsiteY84" fmla="*/ 506921 h 788699"/>
                <a:gd name="connsiteX85" fmla="*/ 406295 w 462341"/>
                <a:gd name="connsiteY85" fmla="*/ 536838 h 788699"/>
                <a:gd name="connsiteX86" fmla="*/ 409014 w 462341"/>
                <a:gd name="connsiteY86" fmla="*/ 547716 h 788699"/>
                <a:gd name="connsiteX87" fmla="*/ 406295 w 462341"/>
                <a:gd name="connsiteY87" fmla="*/ 569473 h 788699"/>
                <a:gd name="connsiteX88" fmla="*/ 403575 w 462341"/>
                <a:gd name="connsiteY88" fmla="*/ 583072 h 788699"/>
                <a:gd name="connsiteX89" fmla="*/ 403575 w 462341"/>
                <a:gd name="connsiteY89" fmla="*/ 583072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62341" h="788699">
                  <a:moveTo>
                    <a:pt x="403575" y="583072"/>
                  </a:moveTo>
                  <a:cubicBezTo>
                    <a:pt x="403575" y="588511"/>
                    <a:pt x="406295" y="591231"/>
                    <a:pt x="406295" y="596670"/>
                  </a:cubicBezTo>
                  <a:cubicBezTo>
                    <a:pt x="406295" y="602109"/>
                    <a:pt x="403575" y="604829"/>
                    <a:pt x="400855" y="610268"/>
                  </a:cubicBezTo>
                  <a:cubicBezTo>
                    <a:pt x="398136" y="615708"/>
                    <a:pt x="392696" y="621147"/>
                    <a:pt x="389977" y="626586"/>
                  </a:cubicBezTo>
                  <a:cubicBezTo>
                    <a:pt x="381818" y="645624"/>
                    <a:pt x="368219" y="661942"/>
                    <a:pt x="354621" y="675540"/>
                  </a:cubicBezTo>
                  <a:cubicBezTo>
                    <a:pt x="346462" y="683699"/>
                    <a:pt x="338303" y="686419"/>
                    <a:pt x="327424" y="691858"/>
                  </a:cubicBezTo>
                  <a:cubicBezTo>
                    <a:pt x="316546" y="700017"/>
                    <a:pt x="302948" y="708176"/>
                    <a:pt x="292069" y="713615"/>
                  </a:cubicBezTo>
                  <a:cubicBezTo>
                    <a:pt x="281190" y="719054"/>
                    <a:pt x="264872" y="724494"/>
                    <a:pt x="251274" y="724494"/>
                  </a:cubicBezTo>
                  <a:cubicBezTo>
                    <a:pt x="240395" y="724494"/>
                    <a:pt x="229517" y="721774"/>
                    <a:pt x="221358" y="721774"/>
                  </a:cubicBezTo>
                  <a:cubicBezTo>
                    <a:pt x="213199" y="721774"/>
                    <a:pt x="202320" y="721774"/>
                    <a:pt x="191442" y="721774"/>
                  </a:cubicBezTo>
                  <a:cubicBezTo>
                    <a:pt x="172404" y="721774"/>
                    <a:pt x="172404" y="721774"/>
                    <a:pt x="153366" y="713615"/>
                  </a:cubicBezTo>
                  <a:cubicBezTo>
                    <a:pt x="134329" y="708176"/>
                    <a:pt x="118011" y="691858"/>
                    <a:pt x="104412" y="675540"/>
                  </a:cubicBezTo>
                  <a:cubicBezTo>
                    <a:pt x="104412" y="678260"/>
                    <a:pt x="104412" y="680979"/>
                    <a:pt x="104412" y="689138"/>
                  </a:cubicBezTo>
                  <a:cubicBezTo>
                    <a:pt x="104412" y="694578"/>
                    <a:pt x="104412" y="702737"/>
                    <a:pt x="101693" y="710895"/>
                  </a:cubicBezTo>
                  <a:cubicBezTo>
                    <a:pt x="101693" y="721774"/>
                    <a:pt x="96253" y="732653"/>
                    <a:pt x="85375" y="732653"/>
                  </a:cubicBezTo>
                  <a:cubicBezTo>
                    <a:pt x="77216" y="732653"/>
                    <a:pt x="74496" y="729933"/>
                    <a:pt x="69057" y="727214"/>
                  </a:cubicBezTo>
                  <a:cubicBezTo>
                    <a:pt x="63618" y="724494"/>
                    <a:pt x="60898" y="716335"/>
                    <a:pt x="60898" y="710895"/>
                  </a:cubicBezTo>
                  <a:cubicBezTo>
                    <a:pt x="58178" y="702737"/>
                    <a:pt x="58178" y="697297"/>
                    <a:pt x="58178" y="691858"/>
                  </a:cubicBezTo>
                  <a:cubicBezTo>
                    <a:pt x="58178" y="683699"/>
                    <a:pt x="60898" y="678260"/>
                    <a:pt x="60898" y="664661"/>
                  </a:cubicBezTo>
                  <a:cubicBezTo>
                    <a:pt x="60898" y="656502"/>
                    <a:pt x="60898" y="632026"/>
                    <a:pt x="60898" y="607549"/>
                  </a:cubicBezTo>
                  <a:cubicBezTo>
                    <a:pt x="60898" y="574913"/>
                    <a:pt x="60898" y="542277"/>
                    <a:pt x="63618" y="528679"/>
                  </a:cubicBezTo>
                  <a:cubicBezTo>
                    <a:pt x="63618" y="520520"/>
                    <a:pt x="63618" y="509641"/>
                    <a:pt x="69057" y="504202"/>
                  </a:cubicBezTo>
                  <a:cubicBezTo>
                    <a:pt x="71777" y="501482"/>
                    <a:pt x="71777" y="498762"/>
                    <a:pt x="74496" y="493323"/>
                  </a:cubicBezTo>
                  <a:cubicBezTo>
                    <a:pt x="77216" y="490603"/>
                    <a:pt x="79936" y="487884"/>
                    <a:pt x="82655" y="487884"/>
                  </a:cubicBezTo>
                  <a:cubicBezTo>
                    <a:pt x="85375" y="487884"/>
                    <a:pt x="90814" y="490603"/>
                    <a:pt x="90814" y="493323"/>
                  </a:cubicBezTo>
                  <a:cubicBezTo>
                    <a:pt x="93534" y="498762"/>
                    <a:pt x="98973" y="506921"/>
                    <a:pt x="98973" y="512361"/>
                  </a:cubicBezTo>
                  <a:cubicBezTo>
                    <a:pt x="98973" y="520520"/>
                    <a:pt x="101693" y="536838"/>
                    <a:pt x="101693" y="555875"/>
                  </a:cubicBezTo>
                  <a:cubicBezTo>
                    <a:pt x="101693" y="569473"/>
                    <a:pt x="101693" y="583072"/>
                    <a:pt x="101693" y="596670"/>
                  </a:cubicBezTo>
                  <a:cubicBezTo>
                    <a:pt x="101693" y="607549"/>
                    <a:pt x="104412" y="618427"/>
                    <a:pt x="109852" y="626586"/>
                  </a:cubicBezTo>
                  <a:cubicBezTo>
                    <a:pt x="115291" y="637465"/>
                    <a:pt x="123450" y="642904"/>
                    <a:pt x="128889" y="651063"/>
                  </a:cubicBezTo>
                  <a:cubicBezTo>
                    <a:pt x="137048" y="661942"/>
                    <a:pt x="139768" y="667381"/>
                    <a:pt x="153366" y="670101"/>
                  </a:cubicBezTo>
                  <a:cubicBezTo>
                    <a:pt x="161525" y="670101"/>
                    <a:pt x="183283" y="678260"/>
                    <a:pt x="196881" y="678260"/>
                  </a:cubicBezTo>
                  <a:cubicBezTo>
                    <a:pt x="207759" y="678260"/>
                    <a:pt x="210479" y="672820"/>
                    <a:pt x="221358" y="667381"/>
                  </a:cubicBezTo>
                  <a:cubicBezTo>
                    <a:pt x="232236" y="661942"/>
                    <a:pt x="245835" y="664661"/>
                    <a:pt x="253994" y="659222"/>
                  </a:cubicBezTo>
                  <a:cubicBezTo>
                    <a:pt x="262153" y="653783"/>
                    <a:pt x="273031" y="645624"/>
                    <a:pt x="275751" y="637465"/>
                  </a:cubicBezTo>
                  <a:cubicBezTo>
                    <a:pt x="281190" y="629306"/>
                    <a:pt x="281190" y="621147"/>
                    <a:pt x="281190" y="615708"/>
                  </a:cubicBezTo>
                  <a:cubicBezTo>
                    <a:pt x="281190" y="610268"/>
                    <a:pt x="281190" y="607549"/>
                    <a:pt x="278471" y="602109"/>
                  </a:cubicBezTo>
                  <a:cubicBezTo>
                    <a:pt x="275751" y="591231"/>
                    <a:pt x="267592" y="583072"/>
                    <a:pt x="262153" y="572193"/>
                  </a:cubicBezTo>
                  <a:cubicBezTo>
                    <a:pt x="256713" y="561314"/>
                    <a:pt x="253994" y="547716"/>
                    <a:pt x="245835" y="536838"/>
                  </a:cubicBezTo>
                  <a:cubicBezTo>
                    <a:pt x="232236" y="515080"/>
                    <a:pt x="213199" y="498762"/>
                    <a:pt x="196881" y="477005"/>
                  </a:cubicBezTo>
                  <a:cubicBezTo>
                    <a:pt x="180563" y="457968"/>
                    <a:pt x="164245" y="438930"/>
                    <a:pt x="145207" y="419892"/>
                  </a:cubicBezTo>
                  <a:cubicBezTo>
                    <a:pt x="126170" y="400855"/>
                    <a:pt x="109852" y="379098"/>
                    <a:pt x="93534" y="357340"/>
                  </a:cubicBezTo>
                  <a:cubicBezTo>
                    <a:pt x="77216" y="335583"/>
                    <a:pt x="71777" y="308387"/>
                    <a:pt x="66337" y="283910"/>
                  </a:cubicBezTo>
                  <a:cubicBezTo>
                    <a:pt x="63618" y="267592"/>
                    <a:pt x="58178" y="245834"/>
                    <a:pt x="58178" y="224077"/>
                  </a:cubicBezTo>
                  <a:cubicBezTo>
                    <a:pt x="58178" y="194161"/>
                    <a:pt x="69057" y="175123"/>
                    <a:pt x="82655" y="150647"/>
                  </a:cubicBezTo>
                  <a:cubicBezTo>
                    <a:pt x="96253" y="128889"/>
                    <a:pt x="115291" y="109852"/>
                    <a:pt x="137048" y="96253"/>
                  </a:cubicBezTo>
                  <a:cubicBezTo>
                    <a:pt x="158806" y="82655"/>
                    <a:pt x="172404" y="79936"/>
                    <a:pt x="196881" y="77216"/>
                  </a:cubicBezTo>
                  <a:cubicBezTo>
                    <a:pt x="210479" y="77216"/>
                    <a:pt x="215918" y="69057"/>
                    <a:pt x="232236" y="69057"/>
                  </a:cubicBezTo>
                  <a:cubicBezTo>
                    <a:pt x="243115" y="69057"/>
                    <a:pt x="251274" y="71776"/>
                    <a:pt x="262153" y="74496"/>
                  </a:cubicBezTo>
                  <a:cubicBezTo>
                    <a:pt x="273031" y="77216"/>
                    <a:pt x="283910" y="82655"/>
                    <a:pt x="294789" y="85375"/>
                  </a:cubicBezTo>
                  <a:cubicBezTo>
                    <a:pt x="308387" y="90814"/>
                    <a:pt x="319265" y="96253"/>
                    <a:pt x="327424" y="104412"/>
                  </a:cubicBezTo>
                  <a:cubicBezTo>
                    <a:pt x="327424" y="90814"/>
                    <a:pt x="327424" y="79936"/>
                    <a:pt x="332864" y="74496"/>
                  </a:cubicBezTo>
                  <a:cubicBezTo>
                    <a:pt x="335583" y="71776"/>
                    <a:pt x="335583" y="69057"/>
                    <a:pt x="338303" y="63618"/>
                  </a:cubicBezTo>
                  <a:cubicBezTo>
                    <a:pt x="341023" y="60898"/>
                    <a:pt x="346462" y="58178"/>
                    <a:pt x="349182" y="58178"/>
                  </a:cubicBezTo>
                  <a:cubicBezTo>
                    <a:pt x="351901" y="58178"/>
                    <a:pt x="357341" y="60898"/>
                    <a:pt x="357341" y="63618"/>
                  </a:cubicBezTo>
                  <a:cubicBezTo>
                    <a:pt x="360060" y="69057"/>
                    <a:pt x="365500" y="77216"/>
                    <a:pt x="365500" y="82655"/>
                  </a:cubicBezTo>
                  <a:cubicBezTo>
                    <a:pt x="365500" y="90814"/>
                    <a:pt x="368219" y="123450"/>
                    <a:pt x="368219" y="142488"/>
                  </a:cubicBezTo>
                  <a:cubicBezTo>
                    <a:pt x="368219" y="158806"/>
                    <a:pt x="368219" y="177843"/>
                    <a:pt x="368219" y="188722"/>
                  </a:cubicBezTo>
                  <a:cubicBezTo>
                    <a:pt x="368219" y="213199"/>
                    <a:pt x="370939" y="224077"/>
                    <a:pt x="370939" y="245834"/>
                  </a:cubicBezTo>
                  <a:cubicBezTo>
                    <a:pt x="370939" y="256713"/>
                    <a:pt x="370939" y="286629"/>
                    <a:pt x="354621" y="286629"/>
                  </a:cubicBezTo>
                  <a:cubicBezTo>
                    <a:pt x="346462" y="286629"/>
                    <a:pt x="343742" y="283910"/>
                    <a:pt x="338303" y="281190"/>
                  </a:cubicBezTo>
                  <a:cubicBezTo>
                    <a:pt x="332864" y="278470"/>
                    <a:pt x="330144" y="270311"/>
                    <a:pt x="330144" y="264872"/>
                  </a:cubicBezTo>
                  <a:cubicBezTo>
                    <a:pt x="327424" y="256713"/>
                    <a:pt x="327424" y="251274"/>
                    <a:pt x="327424" y="248554"/>
                  </a:cubicBezTo>
                  <a:cubicBezTo>
                    <a:pt x="327424" y="240395"/>
                    <a:pt x="330144" y="234956"/>
                    <a:pt x="330144" y="221357"/>
                  </a:cubicBezTo>
                  <a:cubicBezTo>
                    <a:pt x="330144" y="213199"/>
                    <a:pt x="330144" y="202320"/>
                    <a:pt x="330144" y="188722"/>
                  </a:cubicBezTo>
                  <a:cubicBezTo>
                    <a:pt x="330144" y="180563"/>
                    <a:pt x="327424" y="172404"/>
                    <a:pt x="327424" y="164245"/>
                  </a:cubicBezTo>
                  <a:cubicBezTo>
                    <a:pt x="324705" y="153366"/>
                    <a:pt x="319265" y="142488"/>
                    <a:pt x="311107" y="134329"/>
                  </a:cubicBezTo>
                  <a:cubicBezTo>
                    <a:pt x="302948" y="126170"/>
                    <a:pt x="294789" y="120730"/>
                    <a:pt x="283910" y="118011"/>
                  </a:cubicBezTo>
                  <a:cubicBezTo>
                    <a:pt x="275751" y="115291"/>
                    <a:pt x="262153" y="112571"/>
                    <a:pt x="251274" y="112571"/>
                  </a:cubicBezTo>
                  <a:cubicBezTo>
                    <a:pt x="237676" y="112571"/>
                    <a:pt x="224077" y="115291"/>
                    <a:pt x="215918" y="123450"/>
                  </a:cubicBezTo>
                  <a:cubicBezTo>
                    <a:pt x="207759" y="128889"/>
                    <a:pt x="205040" y="139768"/>
                    <a:pt x="202320" y="147927"/>
                  </a:cubicBezTo>
                  <a:cubicBezTo>
                    <a:pt x="196881" y="158806"/>
                    <a:pt x="191442" y="166964"/>
                    <a:pt x="188722" y="180563"/>
                  </a:cubicBezTo>
                  <a:cubicBezTo>
                    <a:pt x="186002" y="191441"/>
                    <a:pt x="183283" y="199600"/>
                    <a:pt x="183283" y="210479"/>
                  </a:cubicBezTo>
                  <a:cubicBezTo>
                    <a:pt x="183283" y="215918"/>
                    <a:pt x="186002" y="221357"/>
                    <a:pt x="188722" y="226797"/>
                  </a:cubicBezTo>
                  <a:cubicBezTo>
                    <a:pt x="191442" y="234956"/>
                    <a:pt x="188722" y="243115"/>
                    <a:pt x="188722" y="248554"/>
                  </a:cubicBezTo>
                  <a:cubicBezTo>
                    <a:pt x="191442" y="259433"/>
                    <a:pt x="202320" y="264872"/>
                    <a:pt x="210479" y="273031"/>
                  </a:cubicBezTo>
                  <a:cubicBezTo>
                    <a:pt x="218638" y="281190"/>
                    <a:pt x="221358" y="292069"/>
                    <a:pt x="226797" y="300228"/>
                  </a:cubicBezTo>
                  <a:cubicBezTo>
                    <a:pt x="234956" y="311106"/>
                    <a:pt x="245835" y="321985"/>
                    <a:pt x="256713" y="332864"/>
                  </a:cubicBezTo>
                  <a:cubicBezTo>
                    <a:pt x="259433" y="338303"/>
                    <a:pt x="267592" y="343742"/>
                    <a:pt x="275751" y="351901"/>
                  </a:cubicBezTo>
                  <a:cubicBezTo>
                    <a:pt x="292069" y="368219"/>
                    <a:pt x="311107" y="384537"/>
                    <a:pt x="324705" y="400855"/>
                  </a:cubicBezTo>
                  <a:cubicBezTo>
                    <a:pt x="332864" y="409014"/>
                    <a:pt x="335583" y="419892"/>
                    <a:pt x="343742" y="428051"/>
                  </a:cubicBezTo>
                  <a:cubicBezTo>
                    <a:pt x="346462" y="430771"/>
                    <a:pt x="349182" y="430771"/>
                    <a:pt x="351901" y="433491"/>
                  </a:cubicBezTo>
                  <a:cubicBezTo>
                    <a:pt x="354621" y="436210"/>
                    <a:pt x="357341" y="441650"/>
                    <a:pt x="360060" y="447089"/>
                  </a:cubicBezTo>
                  <a:cubicBezTo>
                    <a:pt x="368219" y="455248"/>
                    <a:pt x="376378" y="463407"/>
                    <a:pt x="384537" y="474286"/>
                  </a:cubicBezTo>
                  <a:cubicBezTo>
                    <a:pt x="389977" y="482445"/>
                    <a:pt x="392696" y="496043"/>
                    <a:pt x="395416" y="506921"/>
                  </a:cubicBezTo>
                  <a:cubicBezTo>
                    <a:pt x="400855" y="517800"/>
                    <a:pt x="400855" y="528679"/>
                    <a:pt x="406295" y="536838"/>
                  </a:cubicBezTo>
                  <a:cubicBezTo>
                    <a:pt x="409014" y="539557"/>
                    <a:pt x="409014" y="544997"/>
                    <a:pt x="409014" y="547716"/>
                  </a:cubicBezTo>
                  <a:cubicBezTo>
                    <a:pt x="409014" y="555875"/>
                    <a:pt x="406295" y="561314"/>
                    <a:pt x="406295" y="569473"/>
                  </a:cubicBezTo>
                  <a:cubicBezTo>
                    <a:pt x="406295" y="574913"/>
                    <a:pt x="403575" y="577632"/>
                    <a:pt x="403575" y="583072"/>
                  </a:cubicBezTo>
                  <a:lnTo>
                    <a:pt x="403575" y="583072"/>
                  </a:lnTo>
                  <a:close/>
                </a:path>
              </a:pathLst>
            </a:custGeom>
            <a:grpFill/>
            <a:ln w="27168"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BD1848C6-7FFC-4763-9871-A8C7CE2CBD6C}"/>
                </a:ext>
              </a:extLst>
            </p:cNvPr>
            <p:cNvSpPr/>
            <p:nvPr/>
          </p:nvSpPr>
          <p:spPr>
            <a:xfrm>
              <a:off x="2456032" y="4192158"/>
              <a:ext cx="571128" cy="761503"/>
            </a:xfrm>
            <a:custGeom>
              <a:avLst/>
              <a:gdLst>
                <a:gd name="connsiteX0" fmla="*/ 512361 w 571128"/>
                <a:gd name="connsiteY0" fmla="*/ 79936 h 761503"/>
                <a:gd name="connsiteX1" fmla="*/ 539558 w 571128"/>
                <a:gd name="connsiteY1" fmla="*/ 96253 h 761503"/>
                <a:gd name="connsiteX2" fmla="*/ 534118 w 571128"/>
                <a:gd name="connsiteY2" fmla="*/ 112571 h 761503"/>
                <a:gd name="connsiteX3" fmla="*/ 523240 w 571128"/>
                <a:gd name="connsiteY3" fmla="*/ 120730 h 761503"/>
                <a:gd name="connsiteX4" fmla="*/ 506922 w 571128"/>
                <a:gd name="connsiteY4" fmla="*/ 123450 h 761503"/>
                <a:gd name="connsiteX5" fmla="*/ 477006 w 571128"/>
                <a:gd name="connsiteY5" fmla="*/ 123450 h 761503"/>
                <a:gd name="connsiteX6" fmla="*/ 479725 w 571128"/>
                <a:gd name="connsiteY6" fmla="*/ 145207 h 761503"/>
                <a:gd name="connsiteX7" fmla="*/ 477006 w 571128"/>
                <a:gd name="connsiteY7" fmla="*/ 180563 h 761503"/>
                <a:gd name="connsiteX8" fmla="*/ 482445 w 571128"/>
                <a:gd name="connsiteY8" fmla="*/ 232236 h 761503"/>
                <a:gd name="connsiteX9" fmla="*/ 485165 w 571128"/>
                <a:gd name="connsiteY9" fmla="*/ 283910 h 761503"/>
                <a:gd name="connsiteX10" fmla="*/ 485165 w 571128"/>
                <a:gd name="connsiteY10" fmla="*/ 327424 h 761503"/>
                <a:gd name="connsiteX11" fmla="*/ 487884 w 571128"/>
                <a:gd name="connsiteY11" fmla="*/ 373658 h 761503"/>
                <a:gd name="connsiteX12" fmla="*/ 485165 w 571128"/>
                <a:gd name="connsiteY12" fmla="*/ 419892 h 761503"/>
                <a:gd name="connsiteX13" fmla="*/ 485165 w 571128"/>
                <a:gd name="connsiteY13" fmla="*/ 463407 h 761503"/>
                <a:gd name="connsiteX14" fmla="*/ 482445 w 571128"/>
                <a:gd name="connsiteY14" fmla="*/ 515080 h 761503"/>
                <a:gd name="connsiteX15" fmla="*/ 482445 w 571128"/>
                <a:gd name="connsiteY15" fmla="*/ 558595 h 761503"/>
                <a:gd name="connsiteX16" fmla="*/ 479725 w 571128"/>
                <a:gd name="connsiteY16" fmla="*/ 602109 h 761503"/>
                <a:gd name="connsiteX17" fmla="*/ 485165 w 571128"/>
                <a:gd name="connsiteY17" fmla="*/ 648343 h 761503"/>
                <a:gd name="connsiteX18" fmla="*/ 474286 w 571128"/>
                <a:gd name="connsiteY18" fmla="*/ 675540 h 761503"/>
                <a:gd name="connsiteX19" fmla="*/ 428052 w 571128"/>
                <a:gd name="connsiteY19" fmla="*/ 691858 h 761503"/>
                <a:gd name="connsiteX20" fmla="*/ 387257 w 571128"/>
                <a:gd name="connsiteY20" fmla="*/ 683699 h 761503"/>
                <a:gd name="connsiteX21" fmla="*/ 351901 w 571128"/>
                <a:gd name="connsiteY21" fmla="*/ 664661 h 761503"/>
                <a:gd name="connsiteX22" fmla="*/ 305667 w 571128"/>
                <a:gd name="connsiteY22" fmla="*/ 596670 h 761503"/>
                <a:gd name="connsiteX23" fmla="*/ 270312 w 571128"/>
                <a:gd name="connsiteY23" fmla="*/ 509641 h 761503"/>
                <a:gd name="connsiteX24" fmla="*/ 251274 w 571128"/>
                <a:gd name="connsiteY24" fmla="*/ 460687 h 761503"/>
                <a:gd name="connsiteX25" fmla="*/ 224077 w 571128"/>
                <a:gd name="connsiteY25" fmla="*/ 381817 h 761503"/>
                <a:gd name="connsiteX26" fmla="*/ 207759 w 571128"/>
                <a:gd name="connsiteY26" fmla="*/ 330144 h 761503"/>
                <a:gd name="connsiteX27" fmla="*/ 191442 w 571128"/>
                <a:gd name="connsiteY27" fmla="*/ 286629 h 761503"/>
                <a:gd name="connsiteX28" fmla="*/ 183283 w 571128"/>
                <a:gd name="connsiteY28" fmla="*/ 278470 h 761503"/>
                <a:gd name="connsiteX29" fmla="*/ 180563 w 571128"/>
                <a:gd name="connsiteY29" fmla="*/ 292069 h 761503"/>
                <a:gd name="connsiteX30" fmla="*/ 180563 w 571128"/>
                <a:gd name="connsiteY30" fmla="*/ 305667 h 761503"/>
                <a:gd name="connsiteX31" fmla="*/ 183283 w 571128"/>
                <a:gd name="connsiteY31" fmla="*/ 354621 h 761503"/>
                <a:gd name="connsiteX32" fmla="*/ 188722 w 571128"/>
                <a:gd name="connsiteY32" fmla="*/ 449809 h 761503"/>
                <a:gd name="connsiteX33" fmla="*/ 188722 w 571128"/>
                <a:gd name="connsiteY33" fmla="*/ 479725 h 761503"/>
                <a:gd name="connsiteX34" fmla="*/ 188722 w 571128"/>
                <a:gd name="connsiteY34" fmla="*/ 542277 h 761503"/>
                <a:gd name="connsiteX35" fmla="*/ 186002 w 571128"/>
                <a:gd name="connsiteY35" fmla="*/ 615708 h 761503"/>
                <a:gd name="connsiteX36" fmla="*/ 186002 w 571128"/>
                <a:gd name="connsiteY36" fmla="*/ 637465 h 761503"/>
                <a:gd name="connsiteX37" fmla="*/ 183283 w 571128"/>
                <a:gd name="connsiteY37" fmla="*/ 664661 h 761503"/>
                <a:gd name="connsiteX38" fmla="*/ 226797 w 571128"/>
                <a:gd name="connsiteY38" fmla="*/ 664661 h 761503"/>
                <a:gd name="connsiteX39" fmla="*/ 253994 w 571128"/>
                <a:gd name="connsiteY39" fmla="*/ 680979 h 761503"/>
                <a:gd name="connsiteX40" fmla="*/ 248554 w 571128"/>
                <a:gd name="connsiteY40" fmla="*/ 697297 h 761503"/>
                <a:gd name="connsiteX41" fmla="*/ 234956 w 571128"/>
                <a:gd name="connsiteY41" fmla="*/ 705456 h 761503"/>
                <a:gd name="connsiteX42" fmla="*/ 218638 w 571128"/>
                <a:gd name="connsiteY42" fmla="*/ 708176 h 761503"/>
                <a:gd name="connsiteX43" fmla="*/ 183283 w 571128"/>
                <a:gd name="connsiteY43" fmla="*/ 708176 h 761503"/>
                <a:gd name="connsiteX44" fmla="*/ 150647 w 571128"/>
                <a:gd name="connsiteY44" fmla="*/ 708176 h 761503"/>
                <a:gd name="connsiteX45" fmla="*/ 107132 w 571128"/>
                <a:gd name="connsiteY45" fmla="*/ 708176 h 761503"/>
                <a:gd name="connsiteX46" fmla="*/ 88094 w 571128"/>
                <a:gd name="connsiteY46" fmla="*/ 708176 h 761503"/>
                <a:gd name="connsiteX47" fmla="*/ 69057 w 571128"/>
                <a:gd name="connsiteY47" fmla="*/ 702737 h 761503"/>
                <a:gd name="connsiteX48" fmla="*/ 58178 w 571128"/>
                <a:gd name="connsiteY48" fmla="*/ 686419 h 761503"/>
                <a:gd name="connsiteX49" fmla="*/ 60898 w 571128"/>
                <a:gd name="connsiteY49" fmla="*/ 678260 h 761503"/>
                <a:gd name="connsiteX50" fmla="*/ 77216 w 571128"/>
                <a:gd name="connsiteY50" fmla="*/ 670101 h 761503"/>
                <a:gd name="connsiteX51" fmla="*/ 120730 w 571128"/>
                <a:gd name="connsiteY51" fmla="*/ 664661 h 761503"/>
                <a:gd name="connsiteX52" fmla="*/ 131609 w 571128"/>
                <a:gd name="connsiteY52" fmla="*/ 664661 h 761503"/>
                <a:gd name="connsiteX53" fmla="*/ 134329 w 571128"/>
                <a:gd name="connsiteY53" fmla="*/ 539557 h 761503"/>
                <a:gd name="connsiteX54" fmla="*/ 134329 w 571128"/>
                <a:gd name="connsiteY54" fmla="*/ 504202 h 761503"/>
                <a:gd name="connsiteX55" fmla="*/ 131609 w 571128"/>
                <a:gd name="connsiteY55" fmla="*/ 376378 h 761503"/>
                <a:gd name="connsiteX56" fmla="*/ 131609 w 571128"/>
                <a:gd name="connsiteY56" fmla="*/ 302947 h 761503"/>
                <a:gd name="connsiteX57" fmla="*/ 134329 w 571128"/>
                <a:gd name="connsiteY57" fmla="*/ 221357 h 761503"/>
                <a:gd name="connsiteX58" fmla="*/ 137048 w 571128"/>
                <a:gd name="connsiteY58" fmla="*/ 123450 h 761503"/>
                <a:gd name="connsiteX59" fmla="*/ 107132 w 571128"/>
                <a:gd name="connsiteY59" fmla="*/ 123450 h 761503"/>
                <a:gd name="connsiteX60" fmla="*/ 88094 w 571128"/>
                <a:gd name="connsiteY60" fmla="*/ 123450 h 761503"/>
                <a:gd name="connsiteX61" fmla="*/ 69057 w 571128"/>
                <a:gd name="connsiteY61" fmla="*/ 118011 h 761503"/>
                <a:gd name="connsiteX62" fmla="*/ 58178 w 571128"/>
                <a:gd name="connsiteY62" fmla="*/ 101693 h 761503"/>
                <a:gd name="connsiteX63" fmla="*/ 60898 w 571128"/>
                <a:gd name="connsiteY63" fmla="*/ 93534 h 761503"/>
                <a:gd name="connsiteX64" fmla="*/ 77216 w 571128"/>
                <a:gd name="connsiteY64" fmla="*/ 85375 h 761503"/>
                <a:gd name="connsiteX65" fmla="*/ 131609 w 571128"/>
                <a:gd name="connsiteY65" fmla="*/ 79936 h 761503"/>
                <a:gd name="connsiteX66" fmla="*/ 161525 w 571128"/>
                <a:gd name="connsiteY66" fmla="*/ 79936 h 761503"/>
                <a:gd name="connsiteX67" fmla="*/ 177843 w 571128"/>
                <a:gd name="connsiteY67" fmla="*/ 66337 h 761503"/>
                <a:gd name="connsiteX68" fmla="*/ 202320 w 571128"/>
                <a:gd name="connsiteY68" fmla="*/ 58178 h 761503"/>
                <a:gd name="connsiteX69" fmla="*/ 234956 w 571128"/>
                <a:gd name="connsiteY69" fmla="*/ 77216 h 761503"/>
                <a:gd name="connsiteX70" fmla="*/ 251274 w 571128"/>
                <a:gd name="connsiteY70" fmla="*/ 107132 h 761503"/>
                <a:gd name="connsiteX71" fmla="*/ 267592 w 571128"/>
                <a:gd name="connsiteY71" fmla="*/ 147927 h 761503"/>
                <a:gd name="connsiteX72" fmla="*/ 281190 w 571128"/>
                <a:gd name="connsiteY72" fmla="*/ 183282 h 761503"/>
                <a:gd name="connsiteX73" fmla="*/ 297508 w 571128"/>
                <a:gd name="connsiteY73" fmla="*/ 224077 h 761503"/>
                <a:gd name="connsiteX74" fmla="*/ 308387 w 571128"/>
                <a:gd name="connsiteY74" fmla="*/ 264872 h 761503"/>
                <a:gd name="connsiteX75" fmla="*/ 319265 w 571128"/>
                <a:gd name="connsiteY75" fmla="*/ 300228 h 761503"/>
                <a:gd name="connsiteX76" fmla="*/ 351901 w 571128"/>
                <a:gd name="connsiteY76" fmla="*/ 379098 h 761503"/>
                <a:gd name="connsiteX77" fmla="*/ 365500 w 571128"/>
                <a:gd name="connsiteY77" fmla="*/ 417173 h 761503"/>
                <a:gd name="connsiteX78" fmla="*/ 379098 w 571128"/>
                <a:gd name="connsiteY78" fmla="*/ 457968 h 761503"/>
                <a:gd name="connsiteX79" fmla="*/ 395416 w 571128"/>
                <a:gd name="connsiteY79" fmla="*/ 496043 h 761503"/>
                <a:gd name="connsiteX80" fmla="*/ 406295 w 571128"/>
                <a:gd name="connsiteY80" fmla="*/ 512361 h 761503"/>
                <a:gd name="connsiteX81" fmla="*/ 411734 w 571128"/>
                <a:gd name="connsiteY81" fmla="*/ 531398 h 761503"/>
                <a:gd name="connsiteX82" fmla="*/ 419893 w 571128"/>
                <a:gd name="connsiteY82" fmla="*/ 558595 h 761503"/>
                <a:gd name="connsiteX83" fmla="*/ 425332 w 571128"/>
                <a:gd name="connsiteY83" fmla="*/ 564034 h 761503"/>
                <a:gd name="connsiteX84" fmla="*/ 430771 w 571128"/>
                <a:gd name="connsiteY84" fmla="*/ 558595 h 761503"/>
                <a:gd name="connsiteX85" fmla="*/ 430771 w 571128"/>
                <a:gd name="connsiteY85" fmla="*/ 550436 h 761503"/>
                <a:gd name="connsiteX86" fmla="*/ 430771 w 571128"/>
                <a:gd name="connsiteY86" fmla="*/ 501482 h 761503"/>
                <a:gd name="connsiteX87" fmla="*/ 430771 w 571128"/>
                <a:gd name="connsiteY87" fmla="*/ 403575 h 761503"/>
                <a:gd name="connsiteX88" fmla="*/ 425332 w 571128"/>
                <a:gd name="connsiteY88" fmla="*/ 313826 h 761503"/>
                <a:gd name="connsiteX89" fmla="*/ 425332 w 571128"/>
                <a:gd name="connsiteY89" fmla="*/ 248554 h 761503"/>
                <a:gd name="connsiteX90" fmla="*/ 425332 w 571128"/>
                <a:gd name="connsiteY90" fmla="*/ 210479 h 761503"/>
                <a:gd name="connsiteX91" fmla="*/ 422613 w 571128"/>
                <a:gd name="connsiteY91" fmla="*/ 153366 h 761503"/>
                <a:gd name="connsiteX92" fmla="*/ 425332 w 571128"/>
                <a:gd name="connsiteY92" fmla="*/ 123450 h 761503"/>
                <a:gd name="connsiteX93" fmla="*/ 398136 w 571128"/>
                <a:gd name="connsiteY93" fmla="*/ 123450 h 761503"/>
                <a:gd name="connsiteX94" fmla="*/ 379098 w 571128"/>
                <a:gd name="connsiteY94" fmla="*/ 123450 h 761503"/>
                <a:gd name="connsiteX95" fmla="*/ 360060 w 571128"/>
                <a:gd name="connsiteY95" fmla="*/ 118011 h 761503"/>
                <a:gd name="connsiteX96" fmla="*/ 349182 w 571128"/>
                <a:gd name="connsiteY96" fmla="*/ 101693 h 761503"/>
                <a:gd name="connsiteX97" fmla="*/ 351901 w 571128"/>
                <a:gd name="connsiteY97" fmla="*/ 93534 h 761503"/>
                <a:gd name="connsiteX98" fmla="*/ 368219 w 571128"/>
                <a:gd name="connsiteY98" fmla="*/ 85375 h 761503"/>
                <a:gd name="connsiteX99" fmla="*/ 422613 w 571128"/>
                <a:gd name="connsiteY99" fmla="*/ 79936 h 761503"/>
                <a:gd name="connsiteX100" fmla="*/ 444370 w 571128"/>
                <a:gd name="connsiteY100" fmla="*/ 79936 h 761503"/>
                <a:gd name="connsiteX101" fmla="*/ 463407 w 571128"/>
                <a:gd name="connsiteY101" fmla="*/ 71776 h 761503"/>
                <a:gd name="connsiteX102" fmla="*/ 477006 w 571128"/>
                <a:gd name="connsiteY102" fmla="*/ 79936 h 761503"/>
                <a:gd name="connsiteX103" fmla="*/ 512361 w 571128"/>
                <a:gd name="connsiteY103" fmla="*/ 79936 h 761503"/>
                <a:gd name="connsiteX104" fmla="*/ 512361 w 571128"/>
                <a:gd name="connsiteY104" fmla="*/ 79936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571128" h="761503">
                  <a:moveTo>
                    <a:pt x="512361" y="79936"/>
                  </a:moveTo>
                  <a:cubicBezTo>
                    <a:pt x="520520" y="79936"/>
                    <a:pt x="539558" y="79936"/>
                    <a:pt x="539558" y="96253"/>
                  </a:cubicBezTo>
                  <a:cubicBezTo>
                    <a:pt x="539558" y="104412"/>
                    <a:pt x="539558" y="107132"/>
                    <a:pt x="534118" y="112571"/>
                  </a:cubicBezTo>
                  <a:cubicBezTo>
                    <a:pt x="531399" y="118011"/>
                    <a:pt x="525960" y="120730"/>
                    <a:pt x="523240" y="120730"/>
                  </a:cubicBezTo>
                  <a:cubicBezTo>
                    <a:pt x="515081" y="123450"/>
                    <a:pt x="512361" y="123450"/>
                    <a:pt x="506922" y="123450"/>
                  </a:cubicBezTo>
                  <a:cubicBezTo>
                    <a:pt x="504202" y="123450"/>
                    <a:pt x="490604" y="123450"/>
                    <a:pt x="477006" y="123450"/>
                  </a:cubicBezTo>
                  <a:cubicBezTo>
                    <a:pt x="477006" y="131609"/>
                    <a:pt x="479725" y="137048"/>
                    <a:pt x="479725" y="145207"/>
                  </a:cubicBezTo>
                  <a:cubicBezTo>
                    <a:pt x="479725" y="156086"/>
                    <a:pt x="477006" y="166964"/>
                    <a:pt x="477006" y="180563"/>
                  </a:cubicBezTo>
                  <a:cubicBezTo>
                    <a:pt x="477006" y="196881"/>
                    <a:pt x="479725" y="215918"/>
                    <a:pt x="482445" y="232236"/>
                  </a:cubicBezTo>
                  <a:cubicBezTo>
                    <a:pt x="485165" y="248554"/>
                    <a:pt x="485165" y="267592"/>
                    <a:pt x="485165" y="283910"/>
                  </a:cubicBezTo>
                  <a:cubicBezTo>
                    <a:pt x="485165" y="297508"/>
                    <a:pt x="485165" y="313826"/>
                    <a:pt x="485165" y="327424"/>
                  </a:cubicBezTo>
                  <a:cubicBezTo>
                    <a:pt x="485165" y="343742"/>
                    <a:pt x="487884" y="357340"/>
                    <a:pt x="487884" y="373658"/>
                  </a:cubicBezTo>
                  <a:cubicBezTo>
                    <a:pt x="487884" y="389976"/>
                    <a:pt x="485165" y="403575"/>
                    <a:pt x="485165" y="419892"/>
                  </a:cubicBezTo>
                  <a:cubicBezTo>
                    <a:pt x="485165" y="436210"/>
                    <a:pt x="485165" y="449809"/>
                    <a:pt x="485165" y="463407"/>
                  </a:cubicBezTo>
                  <a:cubicBezTo>
                    <a:pt x="485165" y="479725"/>
                    <a:pt x="485165" y="498762"/>
                    <a:pt x="482445" y="515080"/>
                  </a:cubicBezTo>
                  <a:cubicBezTo>
                    <a:pt x="482445" y="528679"/>
                    <a:pt x="482445" y="542277"/>
                    <a:pt x="482445" y="558595"/>
                  </a:cubicBezTo>
                  <a:cubicBezTo>
                    <a:pt x="482445" y="572193"/>
                    <a:pt x="479725" y="588511"/>
                    <a:pt x="479725" y="602109"/>
                  </a:cubicBezTo>
                  <a:cubicBezTo>
                    <a:pt x="479725" y="615708"/>
                    <a:pt x="485165" y="632026"/>
                    <a:pt x="485165" y="648343"/>
                  </a:cubicBezTo>
                  <a:cubicBezTo>
                    <a:pt x="485165" y="659222"/>
                    <a:pt x="482445" y="670101"/>
                    <a:pt x="474286" y="675540"/>
                  </a:cubicBezTo>
                  <a:cubicBezTo>
                    <a:pt x="460688" y="686419"/>
                    <a:pt x="444370" y="691858"/>
                    <a:pt x="428052" y="691858"/>
                  </a:cubicBezTo>
                  <a:cubicBezTo>
                    <a:pt x="414454" y="691858"/>
                    <a:pt x="400855" y="689138"/>
                    <a:pt x="387257" y="683699"/>
                  </a:cubicBezTo>
                  <a:cubicBezTo>
                    <a:pt x="373659" y="678260"/>
                    <a:pt x="360060" y="672820"/>
                    <a:pt x="351901" y="664661"/>
                  </a:cubicBezTo>
                  <a:cubicBezTo>
                    <a:pt x="330144" y="645624"/>
                    <a:pt x="316546" y="621147"/>
                    <a:pt x="305667" y="596670"/>
                  </a:cubicBezTo>
                  <a:cubicBezTo>
                    <a:pt x="292069" y="569473"/>
                    <a:pt x="281190" y="539557"/>
                    <a:pt x="270312" y="509641"/>
                  </a:cubicBezTo>
                  <a:cubicBezTo>
                    <a:pt x="264872" y="493323"/>
                    <a:pt x="256713" y="477005"/>
                    <a:pt x="251274" y="460687"/>
                  </a:cubicBezTo>
                  <a:cubicBezTo>
                    <a:pt x="240395" y="433491"/>
                    <a:pt x="232236" y="409014"/>
                    <a:pt x="224077" y="381817"/>
                  </a:cubicBezTo>
                  <a:cubicBezTo>
                    <a:pt x="218638" y="365499"/>
                    <a:pt x="213199" y="346462"/>
                    <a:pt x="207759" y="330144"/>
                  </a:cubicBezTo>
                  <a:cubicBezTo>
                    <a:pt x="202320" y="316545"/>
                    <a:pt x="196881" y="300228"/>
                    <a:pt x="191442" y="286629"/>
                  </a:cubicBezTo>
                  <a:cubicBezTo>
                    <a:pt x="188722" y="281190"/>
                    <a:pt x="186002" y="278470"/>
                    <a:pt x="183283" y="278470"/>
                  </a:cubicBezTo>
                  <a:cubicBezTo>
                    <a:pt x="180563" y="278470"/>
                    <a:pt x="180563" y="286629"/>
                    <a:pt x="180563" y="292069"/>
                  </a:cubicBezTo>
                  <a:cubicBezTo>
                    <a:pt x="180563" y="297508"/>
                    <a:pt x="180563" y="302947"/>
                    <a:pt x="180563" y="305667"/>
                  </a:cubicBezTo>
                  <a:cubicBezTo>
                    <a:pt x="180563" y="321985"/>
                    <a:pt x="183283" y="338303"/>
                    <a:pt x="183283" y="354621"/>
                  </a:cubicBezTo>
                  <a:cubicBezTo>
                    <a:pt x="183283" y="387257"/>
                    <a:pt x="186002" y="417173"/>
                    <a:pt x="188722" y="449809"/>
                  </a:cubicBezTo>
                  <a:cubicBezTo>
                    <a:pt x="188722" y="460687"/>
                    <a:pt x="188722" y="468846"/>
                    <a:pt x="188722" y="479725"/>
                  </a:cubicBezTo>
                  <a:cubicBezTo>
                    <a:pt x="188722" y="501482"/>
                    <a:pt x="188722" y="523239"/>
                    <a:pt x="188722" y="542277"/>
                  </a:cubicBezTo>
                  <a:cubicBezTo>
                    <a:pt x="188722" y="566754"/>
                    <a:pt x="186002" y="591231"/>
                    <a:pt x="186002" y="615708"/>
                  </a:cubicBezTo>
                  <a:cubicBezTo>
                    <a:pt x="186002" y="623867"/>
                    <a:pt x="186002" y="632026"/>
                    <a:pt x="186002" y="637465"/>
                  </a:cubicBezTo>
                  <a:cubicBezTo>
                    <a:pt x="186002" y="645624"/>
                    <a:pt x="183283" y="656502"/>
                    <a:pt x="183283" y="664661"/>
                  </a:cubicBezTo>
                  <a:cubicBezTo>
                    <a:pt x="202320" y="664661"/>
                    <a:pt x="218638" y="664661"/>
                    <a:pt x="226797" y="664661"/>
                  </a:cubicBezTo>
                  <a:cubicBezTo>
                    <a:pt x="234956" y="664661"/>
                    <a:pt x="253994" y="664661"/>
                    <a:pt x="253994" y="680979"/>
                  </a:cubicBezTo>
                  <a:cubicBezTo>
                    <a:pt x="253994" y="689138"/>
                    <a:pt x="253994" y="691858"/>
                    <a:pt x="248554" y="697297"/>
                  </a:cubicBezTo>
                  <a:cubicBezTo>
                    <a:pt x="245835" y="702737"/>
                    <a:pt x="240395" y="705456"/>
                    <a:pt x="234956" y="705456"/>
                  </a:cubicBezTo>
                  <a:cubicBezTo>
                    <a:pt x="226797" y="708176"/>
                    <a:pt x="224077" y="708176"/>
                    <a:pt x="218638" y="708176"/>
                  </a:cubicBezTo>
                  <a:cubicBezTo>
                    <a:pt x="215918" y="708176"/>
                    <a:pt x="199600" y="708176"/>
                    <a:pt x="183283" y="708176"/>
                  </a:cubicBezTo>
                  <a:cubicBezTo>
                    <a:pt x="166965" y="708176"/>
                    <a:pt x="153366" y="708176"/>
                    <a:pt x="150647" y="708176"/>
                  </a:cubicBezTo>
                  <a:cubicBezTo>
                    <a:pt x="139768" y="708176"/>
                    <a:pt x="120730" y="708176"/>
                    <a:pt x="107132" y="708176"/>
                  </a:cubicBezTo>
                  <a:cubicBezTo>
                    <a:pt x="101693" y="708176"/>
                    <a:pt x="96253" y="708176"/>
                    <a:pt x="88094" y="708176"/>
                  </a:cubicBezTo>
                  <a:cubicBezTo>
                    <a:pt x="82655" y="708176"/>
                    <a:pt x="74496" y="708176"/>
                    <a:pt x="69057" y="702737"/>
                  </a:cubicBezTo>
                  <a:cubicBezTo>
                    <a:pt x="63618" y="700017"/>
                    <a:pt x="58178" y="691858"/>
                    <a:pt x="58178" y="686419"/>
                  </a:cubicBezTo>
                  <a:cubicBezTo>
                    <a:pt x="58178" y="683699"/>
                    <a:pt x="58178" y="680979"/>
                    <a:pt x="60898" y="678260"/>
                  </a:cubicBezTo>
                  <a:cubicBezTo>
                    <a:pt x="63618" y="675540"/>
                    <a:pt x="71777" y="672820"/>
                    <a:pt x="77216" y="670101"/>
                  </a:cubicBezTo>
                  <a:cubicBezTo>
                    <a:pt x="90814" y="667381"/>
                    <a:pt x="115291" y="664661"/>
                    <a:pt x="120730" y="664661"/>
                  </a:cubicBezTo>
                  <a:cubicBezTo>
                    <a:pt x="123450" y="664661"/>
                    <a:pt x="126170" y="664661"/>
                    <a:pt x="131609" y="664661"/>
                  </a:cubicBezTo>
                  <a:cubicBezTo>
                    <a:pt x="131609" y="623867"/>
                    <a:pt x="134329" y="583072"/>
                    <a:pt x="134329" y="539557"/>
                  </a:cubicBezTo>
                  <a:cubicBezTo>
                    <a:pt x="134329" y="528679"/>
                    <a:pt x="134329" y="515080"/>
                    <a:pt x="134329" y="504202"/>
                  </a:cubicBezTo>
                  <a:cubicBezTo>
                    <a:pt x="131609" y="460687"/>
                    <a:pt x="131609" y="417173"/>
                    <a:pt x="131609" y="376378"/>
                  </a:cubicBezTo>
                  <a:cubicBezTo>
                    <a:pt x="131609" y="351901"/>
                    <a:pt x="131609" y="327424"/>
                    <a:pt x="131609" y="302947"/>
                  </a:cubicBezTo>
                  <a:cubicBezTo>
                    <a:pt x="131609" y="275751"/>
                    <a:pt x="131609" y="248554"/>
                    <a:pt x="134329" y="221357"/>
                  </a:cubicBezTo>
                  <a:cubicBezTo>
                    <a:pt x="134329" y="188722"/>
                    <a:pt x="137048" y="156086"/>
                    <a:pt x="137048" y="123450"/>
                  </a:cubicBezTo>
                  <a:cubicBezTo>
                    <a:pt x="126170" y="123450"/>
                    <a:pt x="115291" y="123450"/>
                    <a:pt x="107132" y="123450"/>
                  </a:cubicBezTo>
                  <a:cubicBezTo>
                    <a:pt x="101693" y="123450"/>
                    <a:pt x="96253" y="123450"/>
                    <a:pt x="88094" y="123450"/>
                  </a:cubicBezTo>
                  <a:cubicBezTo>
                    <a:pt x="82655" y="123450"/>
                    <a:pt x="74496" y="120730"/>
                    <a:pt x="69057" y="118011"/>
                  </a:cubicBezTo>
                  <a:cubicBezTo>
                    <a:pt x="63618" y="115291"/>
                    <a:pt x="58178" y="107132"/>
                    <a:pt x="58178" y="101693"/>
                  </a:cubicBezTo>
                  <a:cubicBezTo>
                    <a:pt x="58178" y="98973"/>
                    <a:pt x="58178" y="96253"/>
                    <a:pt x="60898" y="93534"/>
                  </a:cubicBezTo>
                  <a:cubicBezTo>
                    <a:pt x="63618" y="90814"/>
                    <a:pt x="71777" y="88095"/>
                    <a:pt x="77216" y="85375"/>
                  </a:cubicBezTo>
                  <a:cubicBezTo>
                    <a:pt x="90814" y="82655"/>
                    <a:pt x="126170" y="79936"/>
                    <a:pt x="131609" y="79936"/>
                  </a:cubicBezTo>
                  <a:cubicBezTo>
                    <a:pt x="137048" y="79936"/>
                    <a:pt x="147927" y="79936"/>
                    <a:pt x="161525" y="79936"/>
                  </a:cubicBezTo>
                  <a:cubicBezTo>
                    <a:pt x="166965" y="74496"/>
                    <a:pt x="172404" y="71776"/>
                    <a:pt x="177843" y="66337"/>
                  </a:cubicBezTo>
                  <a:cubicBezTo>
                    <a:pt x="186002" y="60898"/>
                    <a:pt x="194161" y="58178"/>
                    <a:pt x="202320" y="58178"/>
                  </a:cubicBezTo>
                  <a:cubicBezTo>
                    <a:pt x="215918" y="58178"/>
                    <a:pt x="226797" y="63618"/>
                    <a:pt x="234956" y="77216"/>
                  </a:cubicBezTo>
                  <a:cubicBezTo>
                    <a:pt x="240395" y="88095"/>
                    <a:pt x="248554" y="96253"/>
                    <a:pt x="251274" y="107132"/>
                  </a:cubicBezTo>
                  <a:cubicBezTo>
                    <a:pt x="256713" y="120730"/>
                    <a:pt x="259433" y="134329"/>
                    <a:pt x="267592" y="147927"/>
                  </a:cubicBezTo>
                  <a:cubicBezTo>
                    <a:pt x="273031" y="158806"/>
                    <a:pt x="275751" y="172404"/>
                    <a:pt x="281190" y="183282"/>
                  </a:cubicBezTo>
                  <a:cubicBezTo>
                    <a:pt x="286630" y="196881"/>
                    <a:pt x="292069" y="210479"/>
                    <a:pt x="297508" y="224077"/>
                  </a:cubicBezTo>
                  <a:cubicBezTo>
                    <a:pt x="300228" y="237676"/>
                    <a:pt x="305667" y="251274"/>
                    <a:pt x="308387" y="264872"/>
                  </a:cubicBezTo>
                  <a:cubicBezTo>
                    <a:pt x="311107" y="278470"/>
                    <a:pt x="311107" y="289349"/>
                    <a:pt x="319265" y="300228"/>
                  </a:cubicBezTo>
                  <a:cubicBezTo>
                    <a:pt x="332864" y="324704"/>
                    <a:pt x="346462" y="351901"/>
                    <a:pt x="351901" y="379098"/>
                  </a:cubicBezTo>
                  <a:cubicBezTo>
                    <a:pt x="354621" y="392696"/>
                    <a:pt x="360060" y="403575"/>
                    <a:pt x="365500" y="417173"/>
                  </a:cubicBezTo>
                  <a:cubicBezTo>
                    <a:pt x="373659" y="430771"/>
                    <a:pt x="373659" y="444369"/>
                    <a:pt x="379098" y="457968"/>
                  </a:cubicBezTo>
                  <a:cubicBezTo>
                    <a:pt x="381818" y="471566"/>
                    <a:pt x="387257" y="482445"/>
                    <a:pt x="395416" y="496043"/>
                  </a:cubicBezTo>
                  <a:cubicBezTo>
                    <a:pt x="398136" y="501482"/>
                    <a:pt x="403575" y="506921"/>
                    <a:pt x="406295" y="512361"/>
                  </a:cubicBezTo>
                  <a:cubicBezTo>
                    <a:pt x="409014" y="517800"/>
                    <a:pt x="409014" y="525959"/>
                    <a:pt x="411734" y="531398"/>
                  </a:cubicBezTo>
                  <a:cubicBezTo>
                    <a:pt x="414454" y="539557"/>
                    <a:pt x="417173" y="550436"/>
                    <a:pt x="419893" y="558595"/>
                  </a:cubicBezTo>
                  <a:cubicBezTo>
                    <a:pt x="422613" y="561314"/>
                    <a:pt x="422613" y="564034"/>
                    <a:pt x="425332" y="564034"/>
                  </a:cubicBezTo>
                  <a:cubicBezTo>
                    <a:pt x="428052" y="564034"/>
                    <a:pt x="428052" y="561314"/>
                    <a:pt x="430771" y="558595"/>
                  </a:cubicBezTo>
                  <a:cubicBezTo>
                    <a:pt x="430771" y="555875"/>
                    <a:pt x="430771" y="553156"/>
                    <a:pt x="430771" y="550436"/>
                  </a:cubicBezTo>
                  <a:cubicBezTo>
                    <a:pt x="430771" y="534118"/>
                    <a:pt x="430771" y="517800"/>
                    <a:pt x="430771" y="501482"/>
                  </a:cubicBezTo>
                  <a:cubicBezTo>
                    <a:pt x="430771" y="468846"/>
                    <a:pt x="433491" y="436210"/>
                    <a:pt x="430771" y="403575"/>
                  </a:cubicBezTo>
                  <a:cubicBezTo>
                    <a:pt x="430771" y="373658"/>
                    <a:pt x="425332" y="343742"/>
                    <a:pt x="425332" y="313826"/>
                  </a:cubicBezTo>
                  <a:cubicBezTo>
                    <a:pt x="425332" y="292069"/>
                    <a:pt x="425332" y="270311"/>
                    <a:pt x="425332" y="248554"/>
                  </a:cubicBezTo>
                  <a:cubicBezTo>
                    <a:pt x="425332" y="234956"/>
                    <a:pt x="425332" y="224077"/>
                    <a:pt x="425332" y="210479"/>
                  </a:cubicBezTo>
                  <a:cubicBezTo>
                    <a:pt x="425332" y="191441"/>
                    <a:pt x="422613" y="172404"/>
                    <a:pt x="422613" y="153366"/>
                  </a:cubicBezTo>
                  <a:cubicBezTo>
                    <a:pt x="422613" y="142488"/>
                    <a:pt x="422613" y="134329"/>
                    <a:pt x="425332" y="123450"/>
                  </a:cubicBezTo>
                  <a:cubicBezTo>
                    <a:pt x="417173" y="123450"/>
                    <a:pt x="406295" y="123450"/>
                    <a:pt x="398136" y="123450"/>
                  </a:cubicBezTo>
                  <a:cubicBezTo>
                    <a:pt x="392696" y="123450"/>
                    <a:pt x="387257" y="123450"/>
                    <a:pt x="379098" y="123450"/>
                  </a:cubicBezTo>
                  <a:cubicBezTo>
                    <a:pt x="373659" y="123450"/>
                    <a:pt x="365500" y="120730"/>
                    <a:pt x="360060" y="118011"/>
                  </a:cubicBezTo>
                  <a:cubicBezTo>
                    <a:pt x="354621" y="115291"/>
                    <a:pt x="349182" y="107132"/>
                    <a:pt x="349182" y="101693"/>
                  </a:cubicBezTo>
                  <a:cubicBezTo>
                    <a:pt x="349182" y="98973"/>
                    <a:pt x="349182" y="96253"/>
                    <a:pt x="351901" y="93534"/>
                  </a:cubicBezTo>
                  <a:cubicBezTo>
                    <a:pt x="354621" y="90814"/>
                    <a:pt x="362780" y="88095"/>
                    <a:pt x="368219" y="85375"/>
                  </a:cubicBezTo>
                  <a:cubicBezTo>
                    <a:pt x="381818" y="82655"/>
                    <a:pt x="417173" y="79936"/>
                    <a:pt x="422613" y="79936"/>
                  </a:cubicBezTo>
                  <a:cubicBezTo>
                    <a:pt x="428052" y="79936"/>
                    <a:pt x="433491" y="79936"/>
                    <a:pt x="444370" y="79936"/>
                  </a:cubicBezTo>
                  <a:cubicBezTo>
                    <a:pt x="449809" y="74496"/>
                    <a:pt x="455248" y="71776"/>
                    <a:pt x="463407" y="71776"/>
                  </a:cubicBezTo>
                  <a:cubicBezTo>
                    <a:pt x="471566" y="71776"/>
                    <a:pt x="477006" y="74496"/>
                    <a:pt x="477006" y="79936"/>
                  </a:cubicBezTo>
                  <a:cubicBezTo>
                    <a:pt x="490604" y="82655"/>
                    <a:pt x="504202" y="79936"/>
                    <a:pt x="512361" y="79936"/>
                  </a:cubicBezTo>
                  <a:lnTo>
                    <a:pt x="512361" y="79936"/>
                  </a:lnTo>
                  <a:close/>
                </a:path>
              </a:pathLst>
            </a:custGeom>
            <a:grpFill/>
            <a:ln w="27168"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397BA53C-5927-4890-95E0-16501B2A2A63}"/>
                </a:ext>
              </a:extLst>
            </p:cNvPr>
            <p:cNvSpPr/>
            <p:nvPr/>
          </p:nvSpPr>
          <p:spPr>
            <a:xfrm>
              <a:off x="2987430" y="4242177"/>
              <a:ext cx="494979" cy="674476"/>
            </a:xfrm>
            <a:custGeom>
              <a:avLst/>
              <a:gdLst>
                <a:gd name="connsiteX0" fmla="*/ 228453 w 494979"/>
                <a:gd name="connsiteY0" fmla="*/ 97907 h 674476"/>
                <a:gd name="connsiteX1" fmla="*/ 212135 w 494979"/>
                <a:gd name="connsiteY1" fmla="*/ 119665 h 674476"/>
                <a:gd name="connsiteX2" fmla="*/ 203976 w 494979"/>
                <a:gd name="connsiteY2" fmla="*/ 152300 h 674476"/>
                <a:gd name="connsiteX3" fmla="*/ 201256 w 494979"/>
                <a:gd name="connsiteY3" fmla="*/ 168618 h 674476"/>
                <a:gd name="connsiteX4" fmla="*/ 198537 w 494979"/>
                <a:gd name="connsiteY4" fmla="*/ 184936 h 674476"/>
                <a:gd name="connsiteX5" fmla="*/ 190378 w 494979"/>
                <a:gd name="connsiteY5" fmla="*/ 220292 h 674476"/>
                <a:gd name="connsiteX6" fmla="*/ 171340 w 494979"/>
                <a:gd name="connsiteY6" fmla="*/ 291003 h 674476"/>
                <a:gd name="connsiteX7" fmla="*/ 163180 w 494979"/>
                <a:gd name="connsiteY7" fmla="*/ 323639 h 674476"/>
                <a:gd name="connsiteX8" fmla="*/ 152302 w 494979"/>
                <a:gd name="connsiteY8" fmla="*/ 361714 h 674476"/>
                <a:gd name="connsiteX9" fmla="*/ 146862 w 494979"/>
                <a:gd name="connsiteY9" fmla="*/ 388910 h 674476"/>
                <a:gd name="connsiteX10" fmla="*/ 152302 w 494979"/>
                <a:gd name="connsiteY10" fmla="*/ 391630 h 674476"/>
                <a:gd name="connsiteX11" fmla="*/ 174060 w 494979"/>
                <a:gd name="connsiteY11" fmla="*/ 391630 h 674476"/>
                <a:gd name="connsiteX12" fmla="*/ 195817 w 494979"/>
                <a:gd name="connsiteY12" fmla="*/ 388910 h 674476"/>
                <a:gd name="connsiteX13" fmla="*/ 214855 w 494979"/>
                <a:gd name="connsiteY13" fmla="*/ 388910 h 674476"/>
                <a:gd name="connsiteX14" fmla="*/ 239332 w 494979"/>
                <a:gd name="connsiteY14" fmla="*/ 388910 h 674476"/>
                <a:gd name="connsiteX15" fmla="*/ 252930 w 494979"/>
                <a:gd name="connsiteY15" fmla="*/ 386191 h 674476"/>
                <a:gd name="connsiteX16" fmla="*/ 261089 w 494979"/>
                <a:gd name="connsiteY16" fmla="*/ 386191 h 674476"/>
                <a:gd name="connsiteX17" fmla="*/ 258369 w 494979"/>
                <a:gd name="connsiteY17" fmla="*/ 367153 h 674476"/>
                <a:gd name="connsiteX18" fmla="*/ 252930 w 494979"/>
                <a:gd name="connsiteY18" fmla="*/ 331797 h 674476"/>
                <a:gd name="connsiteX19" fmla="*/ 250210 w 494979"/>
                <a:gd name="connsiteY19" fmla="*/ 244769 h 674476"/>
                <a:gd name="connsiteX20" fmla="*/ 244771 w 494979"/>
                <a:gd name="connsiteY20" fmla="*/ 203974 h 674476"/>
                <a:gd name="connsiteX21" fmla="*/ 239332 w 494979"/>
                <a:gd name="connsiteY21" fmla="*/ 157740 h 674476"/>
                <a:gd name="connsiteX22" fmla="*/ 236612 w 494979"/>
                <a:gd name="connsiteY22" fmla="*/ 119665 h 674476"/>
                <a:gd name="connsiteX23" fmla="*/ 228453 w 494979"/>
                <a:gd name="connsiteY23" fmla="*/ 97907 h 674476"/>
                <a:gd name="connsiteX24" fmla="*/ 274687 w 494979"/>
                <a:gd name="connsiteY24" fmla="*/ 0 h 674476"/>
                <a:gd name="connsiteX25" fmla="*/ 304603 w 494979"/>
                <a:gd name="connsiteY25" fmla="*/ 5439 h 674476"/>
                <a:gd name="connsiteX26" fmla="*/ 320921 w 494979"/>
                <a:gd name="connsiteY26" fmla="*/ 24477 h 674476"/>
                <a:gd name="connsiteX27" fmla="*/ 334519 w 494979"/>
                <a:gd name="connsiteY27" fmla="*/ 43515 h 674476"/>
                <a:gd name="connsiteX28" fmla="*/ 339959 w 494979"/>
                <a:gd name="connsiteY28" fmla="*/ 65272 h 674476"/>
                <a:gd name="connsiteX29" fmla="*/ 348118 w 494979"/>
                <a:gd name="connsiteY29" fmla="*/ 114226 h 674476"/>
                <a:gd name="connsiteX30" fmla="*/ 361716 w 494979"/>
                <a:gd name="connsiteY30" fmla="*/ 163180 h 674476"/>
                <a:gd name="connsiteX31" fmla="*/ 369875 w 494979"/>
                <a:gd name="connsiteY31" fmla="*/ 220293 h 674476"/>
                <a:gd name="connsiteX32" fmla="*/ 378034 w 494979"/>
                <a:gd name="connsiteY32" fmla="*/ 274686 h 674476"/>
                <a:gd name="connsiteX33" fmla="*/ 383473 w 494979"/>
                <a:gd name="connsiteY33" fmla="*/ 301883 h 674476"/>
                <a:gd name="connsiteX34" fmla="*/ 391632 w 494979"/>
                <a:gd name="connsiteY34" fmla="*/ 337238 h 674476"/>
                <a:gd name="connsiteX35" fmla="*/ 397071 w 494979"/>
                <a:gd name="connsiteY35" fmla="*/ 364435 h 674476"/>
                <a:gd name="connsiteX36" fmla="*/ 405230 w 494979"/>
                <a:gd name="connsiteY36" fmla="*/ 383473 h 674476"/>
                <a:gd name="connsiteX37" fmla="*/ 416109 w 494979"/>
                <a:gd name="connsiteY37" fmla="*/ 386192 h 674476"/>
                <a:gd name="connsiteX38" fmla="*/ 426988 w 494979"/>
                <a:gd name="connsiteY38" fmla="*/ 386192 h 674476"/>
                <a:gd name="connsiteX39" fmla="*/ 454184 w 494979"/>
                <a:gd name="connsiteY39" fmla="*/ 397071 h 674476"/>
                <a:gd name="connsiteX40" fmla="*/ 456904 w 494979"/>
                <a:gd name="connsiteY40" fmla="*/ 405230 h 674476"/>
                <a:gd name="connsiteX41" fmla="*/ 451465 w 494979"/>
                <a:gd name="connsiteY41" fmla="*/ 416108 h 674476"/>
                <a:gd name="connsiteX42" fmla="*/ 432427 w 494979"/>
                <a:gd name="connsiteY42" fmla="*/ 429707 h 674476"/>
                <a:gd name="connsiteX43" fmla="*/ 421548 w 494979"/>
                <a:gd name="connsiteY43" fmla="*/ 432426 h 674476"/>
                <a:gd name="connsiteX44" fmla="*/ 413389 w 494979"/>
                <a:gd name="connsiteY44" fmla="*/ 435146 h 674476"/>
                <a:gd name="connsiteX45" fmla="*/ 413389 w 494979"/>
                <a:gd name="connsiteY45" fmla="*/ 440585 h 674476"/>
                <a:gd name="connsiteX46" fmla="*/ 416109 w 494979"/>
                <a:gd name="connsiteY46" fmla="*/ 451464 h 674476"/>
                <a:gd name="connsiteX47" fmla="*/ 418829 w 494979"/>
                <a:gd name="connsiteY47" fmla="*/ 465062 h 674476"/>
                <a:gd name="connsiteX48" fmla="*/ 418829 w 494979"/>
                <a:gd name="connsiteY48" fmla="*/ 475941 h 674476"/>
                <a:gd name="connsiteX49" fmla="*/ 418829 w 494979"/>
                <a:gd name="connsiteY49" fmla="*/ 486820 h 674476"/>
                <a:gd name="connsiteX50" fmla="*/ 426988 w 494979"/>
                <a:gd name="connsiteY50" fmla="*/ 516736 h 674476"/>
                <a:gd name="connsiteX51" fmla="*/ 432427 w 494979"/>
                <a:gd name="connsiteY51" fmla="*/ 543932 h 674476"/>
                <a:gd name="connsiteX52" fmla="*/ 437866 w 494979"/>
                <a:gd name="connsiteY52" fmla="*/ 573848 h 674476"/>
                <a:gd name="connsiteX53" fmla="*/ 443306 w 494979"/>
                <a:gd name="connsiteY53" fmla="*/ 606484 h 674476"/>
                <a:gd name="connsiteX54" fmla="*/ 446025 w 494979"/>
                <a:gd name="connsiteY54" fmla="*/ 617363 h 674476"/>
                <a:gd name="connsiteX55" fmla="*/ 470502 w 494979"/>
                <a:gd name="connsiteY55" fmla="*/ 617363 h 674476"/>
                <a:gd name="connsiteX56" fmla="*/ 494979 w 494979"/>
                <a:gd name="connsiteY56" fmla="*/ 641840 h 674476"/>
                <a:gd name="connsiteX57" fmla="*/ 486820 w 494979"/>
                <a:gd name="connsiteY57" fmla="*/ 655438 h 674476"/>
                <a:gd name="connsiteX58" fmla="*/ 470502 w 494979"/>
                <a:gd name="connsiteY58" fmla="*/ 663597 h 674476"/>
                <a:gd name="connsiteX59" fmla="*/ 446025 w 494979"/>
                <a:gd name="connsiteY59" fmla="*/ 666317 h 674476"/>
                <a:gd name="connsiteX60" fmla="*/ 424268 w 494979"/>
                <a:gd name="connsiteY60" fmla="*/ 666317 h 674476"/>
                <a:gd name="connsiteX61" fmla="*/ 416109 w 494979"/>
                <a:gd name="connsiteY61" fmla="*/ 666317 h 674476"/>
                <a:gd name="connsiteX62" fmla="*/ 402511 w 494979"/>
                <a:gd name="connsiteY62" fmla="*/ 671756 h 674476"/>
                <a:gd name="connsiteX63" fmla="*/ 386193 w 494979"/>
                <a:gd name="connsiteY63" fmla="*/ 674476 h 674476"/>
                <a:gd name="connsiteX64" fmla="*/ 350837 w 494979"/>
                <a:gd name="connsiteY64" fmla="*/ 669036 h 674476"/>
                <a:gd name="connsiteX65" fmla="*/ 329080 w 494979"/>
                <a:gd name="connsiteY65" fmla="*/ 669036 h 674476"/>
                <a:gd name="connsiteX66" fmla="*/ 280126 w 494979"/>
                <a:gd name="connsiteY66" fmla="*/ 669036 h 674476"/>
                <a:gd name="connsiteX67" fmla="*/ 255649 w 494979"/>
                <a:gd name="connsiteY67" fmla="*/ 663597 h 674476"/>
                <a:gd name="connsiteX68" fmla="*/ 239331 w 494979"/>
                <a:gd name="connsiteY68" fmla="*/ 647279 h 674476"/>
                <a:gd name="connsiteX69" fmla="*/ 263808 w 494979"/>
                <a:gd name="connsiteY69" fmla="*/ 630961 h 674476"/>
                <a:gd name="connsiteX70" fmla="*/ 291005 w 494979"/>
                <a:gd name="connsiteY70" fmla="*/ 628241 h 674476"/>
                <a:gd name="connsiteX71" fmla="*/ 288285 w 494979"/>
                <a:gd name="connsiteY71" fmla="*/ 609204 h 674476"/>
                <a:gd name="connsiteX72" fmla="*/ 285565 w 494979"/>
                <a:gd name="connsiteY72" fmla="*/ 582007 h 674476"/>
                <a:gd name="connsiteX73" fmla="*/ 282846 w 494979"/>
                <a:gd name="connsiteY73" fmla="*/ 568409 h 674476"/>
                <a:gd name="connsiteX74" fmla="*/ 285565 w 494979"/>
                <a:gd name="connsiteY74" fmla="*/ 554811 h 674476"/>
                <a:gd name="connsiteX75" fmla="*/ 280126 w 494979"/>
                <a:gd name="connsiteY75" fmla="*/ 538493 h 674476"/>
                <a:gd name="connsiteX76" fmla="*/ 274687 w 494979"/>
                <a:gd name="connsiteY76" fmla="*/ 505857 h 674476"/>
                <a:gd name="connsiteX77" fmla="*/ 271967 w 494979"/>
                <a:gd name="connsiteY77" fmla="*/ 478660 h 674476"/>
                <a:gd name="connsiteX78" fmla="*/ 269247 w 494979"/>
                <a:gd name="connsiteY78" fmla="*/ 446025 h 674476"/>
                <a:gd name="connsiteX79" fmla="*/ 263808 w 494979"/>
                <a:gd name="connsiteY79" fmla="*/ 437866 h 674476"/>
                <a:gd name="connsiteX80" fmla="*/ 252929 w 494979"/>
                <a:gd name="connsiteY80" fmla="*/ 437866 h 674476"/>
                <a:gd name="connsiteX81" fmla="*/ 223013 w 494979"/>
                <a:gd name="connsiteY81" fmla="*/ 440585 h 674476"/>
                <a:gd name="connsiteX82" fmla="*/ 193097 w 494979"/>
                <a:gd name="connsiteY82" fmla="*/ 443305 h 674476"/>
                <a:gd name="connsiteX83" fmla="*/ 168620 w 494979"/>
                <a:gd name="connsiteY83" fmla="*/ 443305 h 674476"/>
                <a:gd name="connsiteX84" fmla="*/ 146862 w 494979"/>
                <a:gd name="connsiteY84" fmla="*/ 440585 h 674476"/>
                <a:gd name="connsiteX85" fmla="*/ 138703 w 494979"/>
                <a:gd name="connsiteY85" fmla="*/ 454184 h 674476"/>
                <a:gd name="connsiteX86" fmla="*/ 133263 w 494979"/>
                <a:gd name="connsiteY86" fmla="*/ 486820 h 674476"/>
                <a:gd name="connsiteX87" fmla="*/ 122385 w 494979"/>
                <a:gd name="connsiteY87" fmla="*/ 541213 h 674476"/>
                <a:gd name="connsiteX88" fmla="*/ 106067 w 494979"/>
                <a:gd name="connsiteY88" fmla="*/ 614643 h 674476"/>
                <a:gd name="connsiteX89" fmla="*/ 135983 w 494979"/>
                <a:gd name="connsiteY89" fmla="*/ 614643 h 674476"/>
                <a:gd name="connsiteX90" fmla="*/ 171340 w 494979"/>
                <a:gd name="connsiteY90" fmla="*/ 630961 h 674476"/>
                <a:gd name="connsiteX91" fmla="*/ 165900 w 494979"/>
                <a:gd name="connsiteY91" fmla="*/ 647279 h 674476"/>
                <a:gd name="connsiteX92" fmla="*/ 149581 w 494979"/>
                <a:gd name="connsiteY92" fmla="*/ 655438 h 674476"/>
                <a:gd name="connsiteX93" fmla="*/ 127824 w 494979"/>
                <a:gd name="connsiteY93" fmla="*/ 658158 h 674476"/>
                <a:gd name="connsiteX94" fmla="*/ 106067 w 494979"/>
                <a:gd name="connsiteY94" fmla="*/ 658158 h 674476"/>
                <a:gd name="connsiteX95" fmla="*/ 62552 w 494979"/>
                <a:gd name="connsiteY95" fmla="*/ 658158 h 674476"/>
                <a:gd name="connsiteX96" fmla="*/ 40795 w 494979"/>
                <a:gd name="connsiteY96" fmla="*/ 658158 h 674476"/>
                <a:gd name="connsiteX97" fmla="*/ 16318 w 494979"/>
                <a:gd name="connsiteY97" fmla="*/ 652718 h 674476"/>
                <a:gd name="connsiteX98" fmla="*/ 0 w 494979"/>
                <a:gd name="connsiteY98" fmla="*/ 636401 h 674476"/>
                <a:gd name="connsiteX99" fmla="*/ 2720 w 494979"/>
                <a:gd name="connsiteY99" fmla="*/ 628241 h 674476"/>
                <a:gd name="connsiteX100" fmla="*/ 24477 w 494979"/>
                <a:gd name="connsiteY100" fmla="*/ 620082 h 674476"/>
                <a:gd name="connsiteX101" fmla="*/ 62552 w 494979"/>
                <a:gd name="connsiteY101" fmla="*/ 617363 h 674476"/>
                <a:gd name="connsiteX102" fmla="*/ 62552 w 494979"/>
                <a:gd name="connsiteY102" fmla="*/ 614643 h 674476"/>
                <a:gd name="connsiteX103" fmla="*/ 65272 w 494979"/>
                <a:gd name="connsiteY103" fmla="*/ 587447 h 674476"/>
                <a:gd name="connsiteX104" fmla="*/ 76151 w 494979"/>
                <a:gd name="connsiteY104" fmla="*/ 522175 h 674476"/>
                <a:gd name="connsiteX105" fmla="*/ 87029 w 494979"/>
                <a:gd name="connsiteY105" fmla="*/ 470501 h 674476"/>
                <a:gd name="connsiteX106" fmla="*/ 92469 w 494979"/>
                <a:gd name="connsiteY106" fmla="*/ 446025 h 674476"/>
                <a:gd name="connsiteX107" fmla="*/ 65272 w 494979"/>
                <a:gd name="connsiteY107" fmla="*/ 432426 h 674476"/>
                <a:gd name="connsiteX108" fmla="*/ 54393 w 494979"/>
                <a:gd name="connsiteY108" fmla="*/ 421548 h 674476"/>
                <a:gd name="connsiteX109" fmla="*/ 73431 w 494979"/>
                <a:gd name="connsiteY109" fmla="*/ 407949 h 674476"/>
                <a:gd name="connsiteX110" fmla="*/ 100628 w 494979"/>
                <a:gd name="connsiteY110" fmla="*/ 399790 h 674476"/>
                <a:gd name="connsiteX111" fmla="*/ 108787 w 494979"/>
                <a:gd name="connsiteY111" fmla="*/ 369874 h 674476"/>
                <a:gd name="connsiteX112" fmla="*/ 125105 w 494979"/>
                <a:gd name="connsiteY112" fmla="*/ 307322 h 674476"/>
                <a:gd name="connsiteX113" fmla="*/ 141423 w 494979"/>
                <a:gd name="connsiteY113" fmla="*/ 242051 h 674476"/>
                <a:gd name="connsiteX114" fmla="*/ 155021 w 494979"/>
                <a:gd name="connsiteY114" fmla="*/ 179498 h 674476"/>
                <a:gd name="connsiteX115" fmla="*/ 168620 w 494979"/>
                <a:gd name="connsiteY115" fmla="*/ 119665 h 674476"/>
                <a:gd name="connsiteX116" fmla="*/ 193097 w 494979"/>
                <a:gd name="connsiteY116" fmla="*/ 57113 h 674476"/>
                <a:gd name="connsiteX117" fmla="*/ 201256 w 494979"/>
                <a:gd name="connsiteY117" fmla="*/ 38075 h 674476"/>
                <a:gd name="connsiteX118" fmla="*/ 217574 w 494979"/>
                <a:gd name="connsiteY118" fmla="*/ 13598 h 674476"/>
                <a:gd name="connsiteX119" fmla="*/ 274687 w 494979"/>
                <a:gd name="connsiteY119" fmla="*/ 0 h 67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94979" h="674476">
                  <a:moveTo>
                    <a:pt x="228453" y="97907"/>
                  </a:moveTo>
                  <a:cubicBezTo>
                    <a:pt x="220294" y="97907"/>
                    <a:pt x="212135" y="114225"/>
                    <a:pt x="212135" y="119665"/>
                  </a:cubicBezTo>
                  <a:cubicBezTo>
                    <a:pt x="209415" y="130543"/>
                    <a:pt x="206696" y="144141"/>
                    <a:pt x="203976" y="152300"/>
                  </a:cubicBezTo>
                  <a:cubicBezTo>
                    <a:pt x="201256" y="157740"/>
                    <a:pt x="201256" y="163179"/>
                    <a:pt x="201256" y="168618"/>
                  </a:cubicBezTo>
                  <a:cubicBezTo>
                    <a:pt x="201256" y="174058"/>
                    <a:pt x="198537" y="179497"/>
                    <a:pt x="198537" y="184936"/>
                  </a:cubicBezTo>
                  <a:cubicBezTo>
                    <a:pt x="195817" y="195815"/>
                    <a:pt x="193097" y="209413"/>
                    <a:pt x="190378" y="220292"/>
                  </a:cubicBezTo>
                  <a:cubicBezTo>
                    <a:pt x="187658" y="244769"/>
                    <a:pt x="179499" y="269246"/>
                    <a:pt x="171340" y="291003"/>
                  </a:cubicBezTo>
                  <a:cubicBezTo>
                    <a:pt x="168620" y="301881"/>
                    <a:pt x="165900" y="312760"/>
                    <a:pt x="163180" y="323639"/>
                  </a:cubicBezTo>
                  <a:cubicBezTo>
                    <a:pt x="160461" y="337237"/>
                    <a:pt x="157741" y="348115"/>
                    <a:pt x="152302" y="361714"/>
                  </a:cubicBezTo>
                  <a:cubicBezTo>
                    <a:pt x="149582" y="367153"/>
                    <a:pt x="146862" y="383471"/>
                    <a:pt x="146862" y="388910"/>
                  </a:cubicBezTo>
                  <a:cubicBezTo>
                    <a:pt x="146862" y="391630"/>
                    <a:pt x="149582" y="391630"/>
                    <a:pt x="152302" y="391630"/>
                  </a:cubicBezTo>
                  <a:cubicBezTo>
                    <a:pt x="157741" y="391630"/>
                    <a:pt x="171340" y="391630"/>
                    <a:pt x="174060" y="391630"/>
                  </a:cubicBezTo>
                  <a:cubicBezTo>
                    <a:pt x="182219" y="391630"/>
                    <a:pt x="190378" y="391630"/>
                    <a:pt x="195817" y="388910"/>
                  </a:cubicBezTo>
                  <a:cubicBezTo>
                    <a:pt x="201256" y="388910"/>
                    <a:pt x="206696" y="388910"/>
                    <a:pt x="214855" y="388910"/>
                  </a:cubicBezTo>
                  <a:cubicBezTo>
                    <a:pt x="220294" y="388910"/>
                    <a:pt x="228453" y="388910"/>
                    <a:pt x="239332" y="388910"/>
                  </a:cubicBezTo>
                  <a:cubicBezTo>
                    <a:pt x="244771" y="388910"/>
                    <a:pt x="250210" y="388910"/>
                    <a:pt x="252930" y="386191"/>
                  </a:cubicBezTo>
                  <a:cubicBezTo>
                    <a:pt x="258369" y="391630"/>
                    <a:pt x="261089" y="388910"/>
                    <a:pt x="261089" y="386191"/>
                  </a:cubicBezTo>
                  <a:cubicBezTo>
                    <a:pt x="261089" y="380751"/>
                    <a:pt x="258369" y="372592"/>
                    <a:pt x="258369" y="367153"/>
                  </a:cubicBezTo>
                  <a:cubicBezTo>
                    <a:pt x="255650" y="353555"/>
                    <a:pt x="252930" y="342676"/>
                    <a:pt x="252930" y="331797"/>
                  </a:cubicBezTo>
                  <a:cubicBezTo>
                    <a:pt x="252930" y="301881"/>
                    <a:pt x="252930" y="274685"/>
                    <a:pt x="250210" y="244769"/>
                  </a:cubicBezTo>
                  <a:cubicBezTo>
                    <a:pt x="250210" y="231170"/>
                    <a:pt x="247491" y="217572"/>
                    <a:pt x="244771" y="203974"/>
                  </a:cubicBezTo>
                  <a:cubicBezTo>
                    <a:pt x="242051" y="187656"/>
                    <a:pt x="239332" y="174058"/>
                    <a:pt x="239332" y="157740"/>
                  </a:cubicBezTo>
                  <a:cubicBezTo>
                    <a:pt x="239332" y="152300"/>
                    <a:pt x="239332" y="133263"/>
                    <a:pt x="236612" y="119665"/>
                  </a:cubicBezTo>
                  <a:cubicBezTo>
                    <a:pt x="236612" y="106066"/>
                    <a:pt x="233892" y="97907"/>
                    <a:pt x="228453" y="97907"/>
                  </a:cubicBezTo>
                  <a:close/>
                  <a:moveTo>
                    <a:pt x="274687" y="0"/>
                  </a:moveTo>
                  <a:cubicBezTo>
                    <a:pt x="288285" y="0"/>
                    <a:pt x="293724" y="2720"/>
                    <a:pt x="304603" y="5439"/>
                  </a:cubicBezTo>
                  <a:cubicBezTo>
                    <a:pt x="315482" y="10879"/>
                    <a:pt x="315482" y="16318"/>
                    <a:pt x="320921" y="24477"/>
                  </a:cubicBezTo>
                  <a:cubicBezTo>
                    <a:pt x="326360" y="29916"/>
                    <a:pt x="331800" y="35356"/>
                    <a:pt x="334519" y="43515"/>
                  </a:cubicBezTo>
                  <a:cubicBezTo>
                    <a:pt x="337239" y="51674"/>
                    <a:pt x="337239" y="57113"/>
                    <a:pt x="339959" y="65272"/>
                  </a:cubicBezTo>
                  <a:cubicBezTo>
                    <a:pt x="345398" y="78870"/>
                    <a:pt x="342678" y="97908"/>
                    <a:pt x="348118" y="114226"/>
                  </a:cubicBezTo>
                  <a:cubicBezTo>
                    <a:pt x="350837" y="130544"/>
                    <a:pt x="358996" y="146863"/>
                    <a:pt x="361716" y="163180"/>
                  </a:cubicBezTo>
                  <a:cubicBezTo>
                    <a:pt x="364435" y="182218"/>
                    <a:pt x="364435" y="201256"/>
                    <a:pt x="369875" y="220293"/>
                  </a:cubicBezTo>
                  <a:cubicBezTo>
                    <a:pt x="375314" y="239331"/>
                    <a:pt x="378034" y="255649"/>
                    <a:pt x="378034" y="274686"/>
                  </a:cubicBezTo>
                  <a:cubicBezTo>
                    <a:pt x="378034" y="282845"/>
                    <a:pt x="380753" y="293724"/>
                    <a:pt x="383473" y="301883"/>
                  </a:cubicBezTo>
                  <a:cubicBezTo>
                    <a:pt x="386193" y="312762"/>
                    <a:pt x="388912" y="326360"/>
                    <a:pt x="391632" y="337238"/>
                  </a:cubicBezTo>
                  <a:cubicBezTo>
                    <a:pt x="391632" y="342678"/>
                    <a:pt x="394352" y="353556"/>
                    <a:pt x="397071" y="364435"/>
                  </a:cubicBezTo>
                  <a:cubicBezTo>
                    <a:pt x="399791" y="372594"/>
                    <a:pt x="402511" y="380753"/>
                    <a:pt x="405230" y="383473"/>
                  </a:cubicBezTo>
                  <a:cubicBezTo>
                    <a:pt x="407950" y="386192"/>
                    <a:pt x="413389" y="386192"/>
                    <a:pt x="416109" y="386192"/>
                  </a:cubicBezTo>
                  <a:cubicBezTo>
                    <a:pt x="418829" y="386192"/>
                    <a:pt x="424268" y="386192"/>
                    <a:pt x="426988" y="386192"/>
                  </a:cubicBezTo>
                  <a:cubicBezTo>
                    <a:pt x="437866" y="386192"/>
                    <a:pt x="448745" y="388912"/>
                    <a:pt x="454184" y="397071"/>
                  </a:cubicBezTo>
                  <a:cubicBezTo>
                    <a:pt x="456904" y="399790"/>
                    <a:pt x="456904" y="402510"/>
                    <a:pt x="456904" y="405230"/>
                  </a:cubicBezTo>
                  <a:cubicBezTo>
                    <a:pt x="456904" y="407949"/>
                    <a:pt x="454184" y="410669"/>
                    <a:pt x="451465" y="416108"/>
                  </a:cubicBezTo>
                  <a:cubicBezTo>
                    <a:pt x="446025" y="421548"/>
                    <a:pt x="440586" y="426987"/>
                    <a:pt x="432427" y="429707"/>
                  </a:cubicBezTo>
                  <a:cubicBezTo>
                    <a:pt x="429707" y="429707"/>
                    <a:pt x="426988" y="432426"/>
                    <a:pt x="421548" y="432426"/>
                  </a:cubicBezTo>
                  <a:cubicBezTo>
                    <a:pt x="418829" y="432426"/>
                    <a:pt x="416109" y="432426"/>
                    <a:pt x="413389" y="435146"/>
                  </a:cubicBezTo>
                  <a:cubicBezTo>
                    <a:pt x="413389" y="435146"/>
                    <a:pt x="413389" y="437866"/>
                    <a:pt x="413389" y="440585"/>
                  </a:cubicBezTo>
                  <a:cubicBezTo>
                    <a:pt x="413389" y="443305"/>
                    <a:pt x="413389" y="448744"/>
                    <a:pt x="416109" y="451464"/>
                  </a:cubicBezTo>
                  <a:cubicBezTo>
                    <a:pt x="416109" y="456903"/>
                    <a:pt x="418829" y="462343"/>
                    <a:pt x="418829" y="465062"/>
                  </a:cubicBezTo>
                  <a:lnTo>
                    <a:pt x="418829" y="475941"/>
                  </a:lnTo>
                  <a:cubicBezTo>
                    <a:pt x="418829" y="481380"/>
                    <a:pt x="418829" y="484100"/>
                    <a:pt x="418829" y="486820"/>
                  </a:cubicBezTo>
                  <a:cubicBezTo>
                    <a:pt x="421548" y="497698"/>
                    <a:pt x="424268" y="505857"/>
                    <a:pt x="426988" y="516736"/>
                  </a:cubicBezTo>
                  <a:cubicBezTo>
                    <a:pt x="426988" y="524895"/>
                    <a:pt x="429707" y="535773"/>
                    <a:pt x="432427" y="543932"/>
                  </a:cubicBezTo>
                  <a:cubicBezTo>
                    <a:pt x="435147" y="554811"/>
                    <a:pt x="437866" y="562970"/>
                    <a:pt x="437866" y="573848"/>
                  </a:cubicBezTo>
                  <a:cubicBezTo>
                    <a:pt x="437866" y="587447"/>
                    <a:pt x="440586" y="595606"/>
                    <a:pt x="443306" y="606484"/>
                  </a:cubicBezTo>
                  <a:cubicBezTo>
                    <a:pt x="443306" y="609204"/>
                    <a:pt x="446025" y="614643"/>
                    <a:pt x="446025" y="617363"/>
                  </a:cubicBezTo>
                  <a:cubicBezTo>
                    <a:pt x="454184" y="617363"/>
                    <a:pt x="462343" y="617363"/>
                    <a:pt x="470502" y="617363"/>
                  </a:cubicBezTo>
                  <a:cubicBezTo>
                    <a:pt x="478661" y="625522"/>
                    <a:pt x="492259" y="630961"/>
                    <a:pt x="494979" y="641840"/>
                  </a:cubicBezTo>
                  <a:cubicBezTo>
                    <a:pt x="494979" y="647279"/>
                    <a:pt x="489540" y="649999"/>
                    <a:pt x="486820" y="655438"/>
                  </a:cubicBezTo>
                  <a:cubicBezTo>
                    <a:pt x="484100" y="660877"/>
                    <a:pt x="475942" y="663597"/>
                    <a:pt x="470502" y="663597"/>
                  </a:cubicBezTo>
                  <a:cubicBezTo>
                    <a:pt x="459623" y="666317"/>
                    <a:pt x="454184" y="666317"/>
                    <a:pt x="446025" y="666317"/>
                  </a:cubicBezTo>
                  <a:cubicBezTo>
                    <a:pt x="440586" y="666317"/>
                    <a:pt x="432427" y="666317"/>
                    <a:pt x="424268" y="666317"/>
                  </a:cubicBezTo>
                  <a:cubicBezTo>
                    <a:pt x="421548" y="666317"/>
                    <a:pt x="418829" y="666317"/>
                    <a:pt x="416109" y="666317"/>
                  </a:cubicBezTo>
                  <a:cubicBezTo>
                    <a:pt x="410670" y="669036"/>
                    <a:pt x="407950" y="669036"/>
                    <a:pt x="402511" y="671756"/>
                  </a:cubicBezTo>
                  <a:cubicBezTo>
                    <a:pt x="397071" y="671756"/>
                    <a:pt x="391632" y="674476"/>
                    <a:pt x="386193" y="674476"/>
                  </a:cubicBezTo>
                  <a:cubicBezTo>
                    <a:pt x="375314" y="674476"/>
                    <a:pt x="361716" y="671756"/>
                    <a:pt x="350837" y="669036"/>
                  </a:cubicBezTo>
                  <a:cubicBezTo>
                    <a:pt x="342678" y="669036"/>
                    <a:pt x="334519" y="669036"/>
                    <a:pt x="329080" y="669036"/>
                  </a:cubicBezTo>
                  <a:cubicBezTo>
                    <a:pt x="307323" y="669036"/>
                    <a:pt x="288285" y="669036"/>
                    <a:pt x="280126" y="669036"/>
                  </a:cubicBezTo>
                  <a:cubicBezTo>
                    <a:pt x="271967" y="669036"/>
                    <a:pt x="261088" y="669036"/>
                    <a:pt x="255649" y="663597"/>
                  </a:cubicBezTo>
                  <a:cubicBezTo>
                    <a:pt x="250210" y="660877"/>
                    <a:pt x="239331" y="655438"/>
                    <a:pt x="239331" y="647279"/>
                  </a:cubicBezTo>
                  <a:cubicBezTo>
                    <a:pt x="239331" y="636401"/>
                    <a:pt x="255649" y="633681"/>
                    <a:pt x="263808" y="630961"/>
                  </a:cubicBezTo>
                  <a:cubicBezTo>
                    <a:pt x="269247" y="630961"/>
                    <a:pt x="277406" y="630961"/>
                    <a:pt x="291005" y="628241"/>
                  </a:cubicBezTo>
                  <a:cubicBezTo>
                    <a:pt x="291005" y="620082"/>
                    <a:pt x="291005" y="614643"/>
                    <a:pt x="288285" y="609204"/>
                  </a:cubicBezTo>
                  <a:cubicBezTo>
                    <a:pt x="288285" y="601045"/>
                    <a:pt x="285565" y="590166"/>
                    <a:pt x="285565" y="582007"/>
                  </a:cubicBezTo>
                  <a:cubicBezTo>
                    <a:pt x="285565" y="576568"/>
                    <a:pt x="282846" y="573848"/>
                    <a:pt x="282846" y="568409"/>
                  </a:cubicBezTo>
                  <a:cubicBezTo>
                    <a:pt x="282846" y="562970"/>
                    <a:pt x="285565" y="557531"/>
                    <a:pt x="285565" y="554811"/>
                  </a:cubicBezTo>
                  <a:cubicBezTo>
                    <a:pt x="285565" y="549371"/>
                    <a:pt x="282846" y="546652"/>
                    <a:pt x="280126" y="538493"/>
                  </a:cubicBezTo>
                  <a:cubicBezTo>
                    <a:pt x="280126" y="527614"/>
                    <a:pt x="274687" y="516736"/>
                    <a:pt x="274687" y="505857"/>
                  </a:cubicBezTo>
                  <a:cubicBezTo>
                    <a:pt x="274687" y="494978"/>
                    <a:pt x="274687" y="486820"/>
                    <a:pt x="271967" y="478660"/>
                  </a:cubicBezTo>
                  <a:cubicBezTo>
                    <a:pt x="269247" y="467782"/>
                    <a:pt x="269247" y="456903"/>
                    <a:pt x="269247" y="446025"/>
                  </a:cubicBezTo>
                  <a:cubicBezTo>
                    <a:pt x="269247" y="440585"/>
                    <a:pt x="266528" y="437866"/>
                    <a:pt x="263808" y="437866"/>
                  </a:cubicBezTo>
                  <a:cubicBezTo>
                    <a:pt x="261088" y="437866"/>
                    <a:pt x="258369" y="437866"/>
                    <a:pt x="252929" y="437866"/>
                  </a:cubicBezTo>
                  <a:cubicBezTo>
                    <a:pt x="242051" y="437866"/>
                    <a:pt x="231172" y="437866"/>
                    <a:pt x="223013" y="440585"/>
                  </a:cubicBezTo>
                  <a:cubicBezTo>
                    <a:pt x="212135" y="440585"/>
                    <a:pt x="203976" y="443305"/>
                    <a:pt x="193097" y="443305"/>
                  </a:cubicBezTo>
                  <a:cubicBezTo>
                    <a:pt x="184938" y="443305"/>
                    <a:pt x="176779" y="443305"/>
                    <a:pt x="168620" y="443305"/>
                  </a:cubicBezTo>
                  <a:cubicBezTo>
                    <a:pt x="165900" y="443305"/>
                    <a:pt x="155021" y="440585"/>
                    <a:pt x="146862" y="440585"/>
                  </a:cubicBezTo>
                  <a:cubicBezTo>
                    <a:pt x="138703" y="440585"/>
                    <a:pt x="138703" y="448744"/>
                    <a:pt x="138703" y="454184"/>
                  </a:cubicBezTo>
                  <a:cubicBezTo>
                    <a:pt x="138703" y="465062"/>
                    <a:pt x="135983" y="475941"/>
                    <a:pt x="133263" y="486820"/>
                  </a:cubicBezTo>
                  <a:cubicBezTo>
                    <a:pt x="130544" y="505857"/>
                    <a:pt x="125105" y="522175"/>
                    <a:pt x="122385" y="541213"/>
                  </a:cubicBezTo>
                  <a:cubicBezTo>
                    <a:pt x="119665" y="560250"/>
                    <a:pt x="111506" y="595606"/>
                    <a:pt x="106067" y="614643"/>
                  </a:cubicBezTo>
                  <a:cubicBezTo>
                    <a:pt x="114226" y="614643"/>
                    <a:pt x="125105" y="614643"/>
                    <a:pt x="135983" y="614643"/>
                  </a:cubicBezTo>
                  <a:cubicBezTo>
                    <a:pt x="149581" y="614643"/>
                    <a:pt x="171340" y="614643"/>
                    <a:pt x="171340" y="630961"/>
                  </a:cubicBezTo>
                  <a:cubicBezTo>
                    <a:pt x="171340" y="639120"/>
                    <a:pt x="168620" y="639120"/>
                    <a:pt x="165900" y="647279"/>
                  </a:cubicBezTo>
                  <a:cubicBezTo>
                    <a:pt x="163181" y="652718"/>
                    <a:pt x="155021" y="655438"/>
                    <a:pt x="149581" y="655438"/>
                  </a:cubicBezTo>
                  <a:cubicBezTo>
                    <a:pt x="141423" y="658158"/>
                    <a:pt x="135983" y="658158"/>
                    <a:pt x="127824" y="658158"/>
                  </a:cubicBezTo>
                  <a:cubicBezTo>
                    <a:pt x="122385" y="658158"/>
                    <a:pt x="116946" y="658158"/>
                    <a:pt x="106067" y="658158"/>
                  </a:cubicBezTo>
                  <a:cubicBezTo>
                    <a:pt x="92469" y="658158"/>
                    <a:pt x="78870" y="658158"/>
                    <a:pt x="62552" y="658158"/>
                  </a:cubicBezTo>
                  <a:cubicBezTo>
                    <a:pt x="54393" y="658158"/>
                    <a:pt x="46234" y="658158"/>
                    <a:pt x="40795" y="658158"/>
                  </a:cubicBezTo>
                  <a:cubicBezTo>
                    <a:pt x="32636" y="658158"/>
                    <a:pt x="21758" y="658158"/>
                    <a:pt x="16318" y="652718"/>
                  </a:cubicBezTo>
                  <a:cubicBezTo>
                    <a:pt x="8159" y="649999"/>
                    <a:pt x="0" y="641840"/>
                    <a:pt x="0" y="636401"/>
                  </a:cubicBezTo>
                  <a:cubicBezTo>
                    <a:pt x="0" y="633681"/>
                    <a:pt x="0" y="630961"/>
                    <a:pt x="2720" y="628241"/>
                  </a:cubicBezTo>
                  <a:cubicBezTo>
                    <a:pt x="8159" y="625522"/>
                    <a:pt x="16318" y="622802"/>
                    <a:pt x="24477" y="620082"/>
                  </a:cubicBezTo>
                  <a:cubicBezTo>
                    <a:pt x="38075" y="617363"/>
                    <a:pt x="48954" y="617363"/>
                    <a:pt x="62552" y="617363"/>
                  </a:cubicBezTo>
                  <a:cubicBezTo>
                    <a:pt x="62552" y="617363"/>
                    <a:pt x="62552" y="614643"/>
                    <a:pt x="62552" y="614643"/>
                  </a:cubicBezTo>
                  <a:cubicBezTo>
                    <a:pt x="62552" y="603765"/>
                    <a:pt x="65272" y="590166"/>
                    <a:pt x="65272" y="587447"/>
                  </a:cubicBezTo>
                  <a:cubicBezTo>
                    <a:pt x="67992" y="565689"/>
                    <a:pt x="73431" y="543932"/>
                    <a:pt x="76151" y="522175"/>
                  </a:cubicBezTo>
                  <a:cubicBezTo>
                    <a:pt x="78870" y="505857"/>
                    <a:pt x="81590" y="486820"/>
                    <a:pt x="87029" y="470501"/>
                  </a:cubicBezTo>
                  <a:cubicBezTo>
                    <a:pt x="87029" y="465062"/>
                    <a:pt x="92469" y="451464"/>
                    <a:pt x="92469" y="446025"/>
                  </a:cubicBezTo>
                  <a:cubicBezTo>
                    <a:pt x="92469" y="437866"/>
                    <a:pt x="73431" y="437866"/>
                    <a:pt x="65272" y="432426"/>
                  </a:cubicBezTo>
                  <a:cubicBezTo>
                    <a:pt x="59833" y="429707"/>
                    <a:pt x="54393" y="426987"/>
                    <a:pt x="54393" y="421548"/>
                  </a:cubicBezTo>
                  <a:cubicBezTo>
                    <a:pt x="54393" y="413389"/>
                    <a:pt x="62552" y="410669"/>
                    <a:pt x="73431" y="407949"/>
                  </a:cubicBezTo>
                  <a:cubicBezTo>
                    <a:pt x="78870" y="407949"/>
                    <a:pt x="92469" y="405230"/>
                    <a:pt x="100628" y="399790"/>
                  </a:cubicBezTo>
                  <a:cubicBezTo>
                    <a:pt x="106067" y="394351"/>
                    <a:pt x="106067" y="378033"/>
                    <a:pt x="108787" y="369874"/>
                  </a:cubicBezTo>
                  <a:cubicBezTo>
                    <a:pt x="114226" y="348117"/>
                    <a:pt x="119665" y="326360"/>
                    <a:pt x="125105" y="307322"/>
                  </a:cubicBezTo>
                  <a:cubicBezTo>
                    <a:pt x="130544" y="285565"/>
                    <a:pt x="135983" y="263808"/>
                    <a:pt x="141423" y="242051"/>
                  </a:cubicBezTo>
                  <a:cubicBezTo>
                    <a:pt x="146862" y="220293"/>
                    <a:pt x="152301" y="198536"/>
                    <a:pt x="155021" y="179498"/>
                  </a:cubicBezTo>
                  <a:cubicBezTo>
                    <a:pt x="157740" y="160461"/>
                    <a:pt x="163181" y="138703"/>
                    <a:pt x="168620" y="119665"/>
                  </a:cubicBezTo>
                  <a:cubicBezTo>
                    <a:pt x="176779" y="100627"/>
                    <a:pt x="182218" y="76150"/>
                    <a:pt x="193097" y="57113"/>
                  </a:cubicBezTo>
                  <a:lnTo>
                    <a:pt x="201256" y="38075"/>
                  </a:lnTo>
                  <a:cubicBezTo>
                    <a:pt x="206695" y="29916"/>
                    <a:pt x="209415" y="19038"/>
                    <a:pt x="217574" y="13598"/>
                  </a:cubicBezTo>
                  <a:cubicBezTo>
                    <a:pt x="231172" y="2720"/>
                    <a:pt x="255649" y="0"/>
                    <a:pt x="274687" y="0"/>
                  </a:cubicBezTo>
                  <a:close/>
                </a:path>
              </a:pathLst>
            </a:custGeom>
            <a:grpFill/>
            <a:ln w="27168"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3C9EF25D-B45E-483F-A696-70FB19DAB924}"/>
                </a:ext>
              </a:extLst>
            </p:cNvPr>
            <p:cNvSpPr/>
            <p:nvPr/>
          </p:nvSpPr>
          <p:spPr>
            <a:xfrm>
              <a:off x="3443268" y="4186718"/>
              <a:ext cx="435145" cy="761503"/>
            </a:xfrm>
            <a:custGeom>
              <a:avLst/>
              <a:gdLst>
                <a:gd name="connsiteX0" fmla="*/ 400855 w 435145"/>
                <a:gd name="connsiteY0" fmla="*/ 678260 h 761503"/>
                <a:gd name="connsiteX1" fmla="*/ 384537 w 435145"/>
                <a:gd name="connsiteY1" fmla="*/ 719054 h 761503"/>
                <a:gd name="connsiteX2" fmla="*/ 368219 w 435145"/>
                <a:gd name="connsiteY2" fmla="*/ 713615 h 761503"/>
                <a:gd name="connsiteX3" fmla="*/ 360060 w 435145"/>
                <a:gd name="connsiteY3" fmla="*/ 697297 h 761503"/>
                <a:gd name="connsiteX4" fmla="*/ 360060 w 435145"/>
                <a:gd name="connsiteY4" fmla="*/ 651063 h 761503"/>
                <a:gd name="connsiteX5" fmla="*/ 332864 w 435145"/>
                <a:gd name="connsiteY5" fmla="*/ 686418 h 761503"/>
                <a:gd name="connsiteX6" fmla="*/ 251274 w 435145"/>
                <a:gd name="connsiteY6" fmla="*/ 721774 h 761503"/>
                <a:gd name="connsiteX7" fmla="*/ 229517 w 435145"/>
                <a:gd name="connsiteY7" fmla="*/ 719054 h 761503"/>
                <a:gd name="connsiteX8" fmla="*/ 158806 w 435145"/>
                <a:gd name="connsiteY8" fmla="*/ 694578 h 761503"/>
                <a:gd name="connsiteX9" fmla="*/ 112571 w 435145"/>
                <a:gd name="connsiteY9" fmla="*/ 659222 h 761503"/>
                <a:gd name="connsiteX10" fmla="*/ 79936 w 435145"/>
                <a:gd name="connsiteY10" fmla="*/ 607548 h 761503"/>
                <a:gd name="connsiteX11" fmla="*/ 63618 w 435145"/>
                <a:gd name="connsiteY11" fmla="*/ 542277 h 761503"/>
                <a:gd name="connsiteX12" fmla="*/ 58178 w 435145"/>
                <a:gd name="connsiteY12" fmla="*/ 471566 h 761503"/>
                <a:gd name="connsiteX13" fmla="*/ 60898 w 435145"/>
                <a:gd name="connsiteY13" fmla="*/ 400855 h 761503"/>
                <a:gd name="connsiteX14" fmla="*/ 66337 w 435145"/>
                <a:gd name="connsiteY14" fmla="*/ 335583 h 761503"/>
                <a:gd name="connsiteX15" fmla="*/ 85375 w 435145"/>
                <a:gd name="connsiteY15" fmla="*/ 267592 h 761503"/>
                <a:gd name="connsiteX16" fmla="*/ 109852 w 435145"/>
                <a:gd name="connsiteY16" fmla="*/ 199600 h 761503"/>
                <a:gd name="connsiteX17" fmla="*/ 145207 w 435145"/>
                <a:gd name="connsiteY17" fmla="*/ 145207 h 761503"/>
                <a:gd name="connsiteX18" fmla="*/ 188722 w 435145"/>
                <a:gd name="connsiteY18" fmla="*/ 96253 h 761503"/>
                <a:gd name="connsiteX19" fmla="*/ 243115 w 435145"/>
                <a:gd name="connsiteY19" fmla="*/ 71776 h 761503"/>
                <a:gd name="connsiteX20" fmla="*/ 286630 w 435145"/>
                <a:gd name="connsiteY20" fmla="*/ 63617 h 761503"/>
                <a:gd name="connsiteX21" fmla="*/ 305667 w 435145"/>
                <a:gd name="connsiteY21" fmla="*/ 66337 h 761503"/>
                <a:gd name="connsiteX22" fmla="*/ 324705 w 435145"/>
                <a:gd name="connsiteY22" fmla="*/ 79936 h 761503"/>
                <a:gd name="connsiteX23" fmla="*/ 341023 w 435145"/>
                <a:gd name="connsiteY23" fmla="*/ 101693 h 761503"/>
                <a:gd name="connsiteX24" fmla="*/ 354621 w 435145"/>
                <a:gd name="connsiteY24" fmla="*/ 123450 h 761503"/>
                <a:gd name="connsiteX25" fmla="*/ 354621 w 435145"/>
                <a:gd name="connsiteY25" fmla="*/ 98973 h 761503"/>
                <a:gd name="connsiteX26" fmla="*/ 360060 w 435145"/>
                <a:gd name="connsiteY26" fmla="*/ 74496 h 761503"/>
                <a:gd name="connsiteX27" fmla="*/ 365500 w 435145"/>
                <a:gd name="connsiteY27" fmla="*/ 63617 h 761503"/>
                <a:gd name="connsiteX28" fmla="*/ 373659 w 435145"/>
                <a:gd name="connsiteY28" fmla="*/ 58178 h 761503"/>
                <a:gd name="connsiteX29" fmla="*/ 381818 w 435145"/>
                <a:gd name="connsiteY29" fmla="*/ 63617 h 761503"/>
                <a:gd name="connsiteX30" fmla="*/ 389977 w 435145"/>
                <a:gd name="connsiteY30" fmla="*/ 82655 h 761503"/>
                <a:gd name="connsiteX31" fmla="*/ 392696 w 435145"/>
                <a:gd name="connsiteY31" fmla="*/ 126170 h 761503"/>
                <a:gd name="connsiteX32" fmla="*/ 395416 w 435145"/>
                <a:gd name="connsiteY32" fmla="*/ 186002 h 761503"/>
                <a:gd name="connsiteX33" fmla="*/ 398136 w 435145"/>
                <a:gd name="connsiteY33" fmla="*/ 237675 h 761503"/>
                <a:gd name="connsiteX34" fmla="*/ 398136 w 435145"/>
                <a:gd name="connsiteY34" fmla="*/ 243115 h 761503"/>
                <a:gd name="connsiteX35" fmla="*/ 395416 w 435145"/>
                <a:gd name="connsiteY35" fmla="*/ 256713 h 761503"/>
                <a:gd name="connsiteX36" fmla="*/ 379098 w 435145"/>
                <a:gd name="connsiteY36" fmla="*/ 278470 h 761503"/>
                <a:gd name="connsiteX37" fmla="*/ 362780 w 435145"/>
                <a:gd name="connsiteY37" fmla="*/ 273031 h 761503"/>
                <a:gd name="connsiteX38" fmla="*/ 354621 w 435145"/>
                <a:gd name="connsiteY38" fmla="*/ 256713 h 761503"/>
                <a:gd name="connsiteX39" fmla="*/ 354621 w 435145"/>
                <a:gd name="connsiteY39" fmla="*/ 213198 h 761503"/>
                <a:gd name="connsiteX40" fmla="*/ 354621 w 435145"/>
                <a:gd name="connsiteY40" fmla="*/ 205040 h 761503"/>
                <a:gd name="connsiteX41" fmla="*/ 338303 w 435145"/>
                <a:gd name="connsiteY41" fmla="*/ 147927 h 761503"/>
                <a:gd name="connsiteX42" fmla="*/ 292069 w 435145"/>
                <a:gd name="connsiteY42" fmla="*/ 107132 h 761503"/>
                <a:gd name="connsiteX43" fmla="*/ 262153 w 435145"/>
                <a:gd name="connsiteY43" fmla="*/ 120730 h 761503"/>
                <a:gd name="connsiteX44" fmla="*/ 251274 w 435145"/>
                <a:gd name="connsiteY44" fmla="*/ 131609 h 761503"/>
                <a:gd name="connsiteX45" fmla="*/ 240395 w 435145"/>
                <a:gd name="connsiteY45" fmla="*/ 139768 h 761503"/>
                <a:gd name="connsiteX46" fmla="*/ 237676 w 435145"/>
                <a:gd name="connsiteY46" fmla="*/ 164245 h 761503"/>
                <a:gd name="connsiteX47" fmla="*/ 226797 w 435145"/>
                <a:gd name="connsiteY47" fmla="*/ 196881 h 761503"/>
                <a:gd name="connsiteX48" fmla="*/ 213199 w 435145"/>
                <a:gd name="connsiteY48" fmla="*/ 259433 h 761503"/>
                <a:gd name="connsiteX49" fmla="*/ 207759 w 435145"/>
                <a:gd name="connsiteY49" fmla="*/ 324704 h 761503"/>
                <a:gd name="connsiteX50" fmla="*/ 207759 w 435145"/>
                <a:gd name="connsiteY50" fmla="*/ 335583 h 761503"/>
                <a:gd name="connsiteX51" fmla="*/ 205040 w 435145"/>
                <a:gd name="connsiteY51" fmla="*/ 349181 h 761503"/>
                <a:gd name="connsiteX52" fmla="*/ 207759 w 435145"/>
                <a:gd name="connsiteY52" fmla="*/ 368219 h 761503"/>
                <a:gd name="connsiteX53" fmla="*/ 207759 w 435145"/>
                <a:gd name="connsiteY53" fmla="*/ 376378 h 761503"/>
                <a:gd name="connsiteX54" fmla="*/ 205040 w 435145"/>
                <a:gd name="connsiteY54" fmla="*/ 387256 h 761503"/>
                <a:gd name="connsiteX55" fmla="*/ 205040 w 435145"/>
                <a:gd name="connsiteY55" fmla="*/ 395415 h 761503"/>
                <a:gd name="connsiteX56" fmla="*/ 205040 w 435145"/>
                <a:gd name="connsiteY56" fmla="*/ 406294 h 761503"/>
                <a:gd name="connsiteX57" fmla="*/ 205040 w 435145"/>
                <a:gd name="connsiteY57" fmla="*/ 425332 h 761503"/>
                <a:gd name="connsiteX58" fmla="*/ 213199 w 435145"/>
                <a:gd name="connsiteY58" fmla="*/ 493323 h 761503"/>
                <a:gd name="connsiteX59" fmla="*/ 221358 w 435145"/>
                <a:gd name="connsiteY59" fmla="*/ 561314 h 761503"/>
                <a:gd name="connsiteX60" fmla="*/ 226797 w 435145"/>
                <a:gd name="connsiteY60" fmla="*/ 591231 h 761503"/>
                <a:gd name="connsiteX61" fmla="*/ 240395 w 435145"/>
                <a:gd name="connsiteY61" fmla="*/ 618427 h 761503"/>
                <a:gd name="connsiteX62" fmla="*/ 283910 w 435145"/>
                <a:gd name="connsiteY62" fmla="*/ 651063 h 761503"/>
                <a:gd name="connsiteX63" fmla="*/ 338303 w 435145"/>
                <a:gd name="connsiteY63" fmla="*/ 612988 h 761503"/>
                <a:gd name="connsiteX64" fmla="*/ 354621 w 435145"/>
                <a:gd name="connsiteY64" fmla="*/ 577632 h 761503"/>
                <a:gd name="connsiteX65" fmla="*/ 357341 w 435145"/>
                <a:gd name="connsiteY65" fmla="*/ 509641 h 761503"/>
                <a:gd name="connsiteX66" fmla="*/ 362780 w 435145"/>
                <a:gd name="connsiteY66" fmla="*/ 485164 h 761503"/>
                <a:gd name="connsiteX67" fmla="*/ 368219 w 435145"/>
                <a:gd name="connsiteY67" fmla="*/ 474286 h 761503"/>
                <a:gd name="connsiteX68" fmla="*/ 376378 w 435145"/>
                <a:gd name="connsiteY68" fmla="*/ 468846 h 761503"/>
                <a:gd name="connsiteX69" fmla="*/ 384537 w 435145"/>
                <a:gd name="connsiteY69" fmla="*/ 474286 h 761503"/>
                <a:gd name="connsiteX70" fmla="*/ 392696 w 435145"/>
                <a:gd name="connsiteY70" fmla="*/ 493323 h 761503"/>
                <a:gd name="connsiteX71" fmla="*/ 395416 w 435145"/>
                <a:gd name="connsiteY71" fmla="*/ 558595 h 761503"/>
                <a:gd name="connsiteX72" fmla="*/ 398136 w 435145"/>
                <a:gd name="connsiteY72" fmla="*/ 618427 h 761503"/>
                <a:gd name="connsiteX73" fmla="*/ 400855 w 435145"/>
                <a:gd name="connsiteY73" fmla="*/ 678260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35145" h="761503">
                  <a:moveTo>
                    <a:pt x="400855" y="678260"/>
                  </a:moveTo>
                  <a:cubicBezTo>
                    <a:pt x="400855" y="689138"/>
                    <a:pt x="400855" y="719054"/>
                    <a:pt x="384537" y="719054"/>
                  </a:cubicBezTo>
                  <a:cubicBezTo>
                    <a:pt x="376378" y="719054"/>
                    <a:pt x="373659" y="716335"/>
                    <a:pt x="368219" y="713615"/>
                  </a:cubicBezTo>
                  <a:cubicBezTo>
                    <a:pt x="362780" y="710895"/>
                    <a:pt x="360060" y="702736"/>
                    <a:pt x="360060" y="697297"/>
                  </a:cubicBezTo>
                  <a:cubicBezTo>
                    <a:pt x="357341" y="680979"/>
                    <a:pt x="357341" y="664661"/>
                    <a:pt x="360060" y="651063"/>
                  </a:cubicBezTo>
                  <a:cubicBezTo>
                    <a:pt x="354621" y="659222"/>
                    <a:pt x="341023" y="678260"/>
                    <a:pt x="332864" y="686418"/>
                  </a:cubicBezTo>
                  <a:cubicBezTo>
                    <a:pt x="311107" y="708176"/>
                    <a:pt x="283910" y="721774"/>
                    <a:pt x="251274" y="721774"/>
                  </a:cubicBezTo>
                  <a:cubicBezTo>
                    <a:pt x="243115" y="721774"/>
                    <a:pt x="237676" y="721774"/>
                    <a:pt x="229517" y="719054"/>
                  </a:cubicBezTo>
                  <a:cubicBezTo>
                    <a:pt x="207759" y="716335"/>
                    <a:pt x="183283" y="708176"/>
                    <a:pt x="158806" y="694578"/>
                  </a:cubicBezTo>
                  <a:cubicBezTo>
                    <a:pt x="142488" y="686418"/>
                    <a:pt x="126170" y="672820"/>
                    <a:pt x="112571" y="659222"/>
                  </a:cubicBezTo>
                  <a:cubicBezTo>
                    <a:pt x="98973" y="642904"/>
                    <a:pt x="88095" y="626586"/>
                    <a:pt x="79936" y="607548"/>
                  </a:cubicBezTo>
                  <a:cubicBezTo>
                    <a:pt x="71777" y="585791"/>
                    <a:pt x="66337" y="566754"/>
                    <a:pt x="63618" y="542277"/>
                  </a:cubicBezTo>
                  <a:cubicBezTo>
                    <a:pt x="60898" y="517800"/>
                    <a:pt x="58178" y="493323"/>
                    <a:pt x="58178" y="471566"/>
                  </a:cubicBezTo>
                  <a:cubicBezTo>
                    <a:pt x="58178" y="447089"/>
                    <a:pt x="58178" y="425332"/>
                    <a:pt x="60898" y="400855"/>
                  </a:cubicBezTo>
                  <a:cubicBezTo>
                    <a:pt x="63618" y="379098"/>
                    <a:pt x="60898" y="357340"/>
                    <a:pt x="66337" y="335583"/>
                  </a:cubicBezTo>
                  <a:cubicBezTo>
                    <a:pt x="69057" y="313826"/>
                    <a:pt x="77216" y="289349"/>
                    <a:pt x="85375" y="267592"/>
                  </a:cubicBezTo>
                  <a:cubicBezTo>
                    <a:pt x="93534" y="243115"/>
                    <a:pt x="98973" y="221357"/>
                    <a:pt x="109852" y="199600"/>
                  </a:cubicBezTo>
                  <a:cubicBezTo>
                    <a:pt x="118011" y="177843"/>
                    <a:pt x="131609" y="161525"/>
                    <a:pt x="145207" y="145207"/>
                  </a:cubicBezTo>
                  <a:cubicBezTo>
                    <a:pt x="158806" y="128889"/>
                    <a:pt x="172404" y="109852"/>
                    <a:pt x="188722" y="96253"/>
                  </a:cubicBezTo>
                  <a:cubicBezTo>
                    <a:pt x="205040" y="82655"/>
                    <a:pt x="224077" y="77216"/>
                    <a:pt x="243115" y="71776"/>
                  </a:cubicBezTo>
                  <a:cubicBezTo>
                    <a:pt x="256713" y="69057"/>
                    <a:pt x="273031" y="63617"/>
                    <a:pt x="286630" y="63617"/>
                  </a:cubicBezTo>
                  <a:cubicBezTo>
                    <a:pt x="292069" y="63617"/>
                    <a:pt x="297508" y="63617"/>
                    <a:pt x="305667" y="66337"/>
                  </a:cubicBezTo>
                  <a:cubicBezTo>
                    <a:pt x="313826" y="69057"/>
                    <a:pt x="319266" y="74496"/>
                    <a:pt x="324705" y="79936"/>
                  </a:cubicBezTo>
                  <a:cubicBezTo>
                    <a:pt x="332864" y="85375"/>
                    <a:pt x="332864" y="93534"/>
                    <a:pt x="341023" y="101693"/>
                  </a:cubicBezTo>
                  <a:cubicBezTo>
                    <a:pt x="346462" y="107132"/>
                    <a:pt x="349182" y="118011"/>
                    <a:pt x="354621" y="123450"/>
                  </a:cubicBezTo>
                  <a:cubicBezTo>
                    <a:pt x="354621" y="115291"/>
                    <a:pt x="354621" y="101693"/>
                    <a:pt x="354621" y="98973"/>
                  </a:cubicBezTo>
                  <a:cubicBezTo>
                    <a:pt x="354621" y="90814"/>
                    <a:pt x="354621" y="79936"/>
                    <a:pt x="360060" y="74496"/>
                  </a:cubicBezTo>
                  <a:cubicBezTo>
                    <a:pt x="362780" y="71776"/>
                    <a:pt x="362780" y="69057"/>
                    <a:pt x="365500" y="63617"/>
                  </a:cubicBezTo>
                  <a:cubicBezTo>
                    <a:pt x="368219" y="60898"/>
                    <a:pt x="370939" y="58178"/>
                    <a:pt x="373659" y="58178"/>
                  </a:cubicBezTo>
                  <a:cubicBezTo>
                    <a:pt x="376378" y="58178"/>
                    <a:pt x="379098" y="60898"/>
                    <a:pt x="381818" y="63617"/>
                  </a:cubicBezTo>
                  <a:cubicBezTo>
                    <a:pt x="384537" y="69057"/>
                    <a:pt x="387257" y="77216"/>
                    <a:pt x="389977" y="82655"/>
                  </a:cubicBezTo>
                  <a:cubicBezTo>
                    <a:pt x="389977" y="90814"/>
                    <a:pt x="392696" y="107132"/>
                    <a:pt x="392696" y="126170"/>
                  </a:cubicBezTo>
                  <a:cubicBezTo>
                    <a:pt x="392696" y="150647"/>
                    <a:pt x="392696" y="177843"/>
                    <a:pt x="395416" y="186002"/>
                  </a:cubicBezTo>
                  <a:cubicBezTo>
                    <a:pt x="398136" y="205040"/>
                    <a:pt x="398136" y="215918"/>
                    <a:pt x="398136" y="237675"/>
                  </a:cubicBezTo>
                  <a:cubicBezTo>
                    <a:pt x="398136" y="240395"/>
                    <a:pt x="398136" y="243115"/>
                    <a:pt x="398136" y="243115"/>
                  </a:cubicBezTo>
                  <a:cubicBezTo>
                    <a:pt x="398136" y="248554"/>
                    <a:pt x="398136" y="251274"/>
                    <a:pt x="395416" y="256713"/>
                  </a:cubicBezTo>
                  <a:cubicBezTo>
                    <a:pt x="392696" y="267592"/>
                    <a:pt x="389977" y="278470"/>
                    <a:pt x="379098" y="278470"/>
                  </a:cubicBezTo>
                  <a:cubicBezTo>
                    <a:pt x="370939" y="278470"/>
                    <a:pt x="368219" y="275751"/>
                    <a:pt x="362780" y="273031"/>
                  </a:cubicBezTo>
                  <a:cubicBezTo>
                    <a:pt x="357341" y="270311"/>
                    <a:pt x="354621" y="262152"/>
                    <a:pt x="354621" y="256713"/>
                  </a:cubicBezTo>
                  <a:cubicBezTo>
                    <a:pt x="349182" y="237675"/>
                    <a:pt x="354621" y="232236"/>
                    <a:pt x="354621" y="213198"/>
                  </a:cubicBezTo>
                  <a:cubicBezTo>
                    <a:pt x="354621" y="210479"/>
                    <a:pt x="354621" y="207759"/>
                    <a:pt x="354621" y="205040"/>
                  </a:cubicBezTo>
                  <a:cubicBezTo>
                    <a:pt x="349182" y="186002"/>
                    <a:pt x="343742" y="169684"/>
                    <a:pt x="338303" y="147927"/>
                  </a:cubicBezTo>
                  <a:cubicBezTo>
                    <a:pt x="332864" y="131609"/>
                    <a:pt x="311107" y="107132"/>
                    <a:pt x="292069" y="107132"/>
                  </a:cubicBezTo>
                  <a:cubicBezTo>
                    <a:pt x="281190" y="107132"/>
                    <a:pt x="270312" y="115291"/>
                    <a:pt x="262153" y="120730"/>
                  </a:cubicBezTo>
                  <a:cubicBezTo>
                    <a:pt x="259433" y="123450"/>
                    <a:pt x="256713" y="126170"/>
                    <a:pt x="251274" y="131609"/>
                  </a:cubicBezTo>
                  <a:cubicBezTo>
                    <a:pt x="248554" y="134329"/>
                    <a:pt x="243115" y="137048"/>
                    <a:pt x="240395" y="139768"/>
                  </a:cubicBezTo>
                  <a:cubicBezTo>
                    <a:pt x="237676" y="145207"/>
                    <a:pt x="240395" y="156086"/>
                    <a:pt x="237676" y="164245"/>
                  </a:cubicBezTo>
                  <a:cubicBezTo>
                    <a:pt x="232236" y="175123"/>
                    <a:pt x="229517" y="186002"/>
                    <a:pt x="226797" y="196881"/>
                  </a:cubicBezTo>
                  <a:cubicBezTo>
                    <a:pt x="221358" y="218638"/>
                    <a:pt x="218638" y="237675"/>
                    <a:pt x="213199" y="259433"/>
                  </a:cubicBezTo>
                  <a:cubicBezTo>
                    <a:pt x="210479" y="281190"/>
                    <a:pt x="207759" y="302947"/>
                    <a:pt x="207759" y="324704"/>
                  </a:cubicBezTo>
                  <a:cubicBezTo>
                    <a:pt x="207759" y="327424"/>
                    <a:pt x="207759" y="332863"/>
                    <a:pt x="207759" y="335583"/>
                  </a:cubicBezTo>
                  <a:cubicBezTo>
                    <a:pt x="207759" y="341022"/>
                    <a:pt x="205040" y="343742"/>
                    <a:pt x="205040" y="349181"/>
                  </a:cubicBezTo>
                  <a:cubicBezTo>
                    <a:pt x="205040" y="354621"/>
                    <a:pt x="207759" y="362779"/>
                    <a:pt x="207759" y="368219"/>
                  </a:cubicBezTo>
                  <a:cubicBezTo>
                    <a:pt x="207759" y="370939"/>
                    <a:pt x="207759" y="373658"/>
                    <a:pt x="207759" y="376378"/>
                  </a:cubicBezTo>
                  <a:cubicBezTo>
                    <a:pt x="205040" y="381817"/>
                    <a:pt x="205040" y="384537"/>
                    <a:pt x="205040" y="387256"/>
                  </a:cubicBezTo>
                  <a:cubicBezTo>
                    <a:pt x="205040" y="389976"/>
                    <a:pt x="205040" y="392696"/>
                    <a:pt x="205040" y="395415"/>
                  </a:cubicBezTo>
                  <a:cubicBezTo>
                    <a:pt x="205040" y="398135"/>
                    <a:pt x="205040" y="403574"/>
                    <a:pt x="205040" y="406294"/>
                  </a:cubicBezTo>
                  <a:cubicBezTo>
                    <a:pt x="205040" y="411733"/>
                    <a:pt x="205040" y="417173"/>
                    <a:pt x="205040" y="425332"/>
                  </a:cubicBezTo>
                  <a:cubicBezTo>
                    <a:pt x="205040" y="449809"/>
                    <a:pt x="213199" y="471566"/>
                    <a:pt x="213199" y="493323"/>
                  </a:cubicBezTo>
                  <a:cubicBezTo>
                    <a:pt x="213199" y="517800"/>
                    <a:pt x="215919" y="539557"/>
                    <a:pt x="221358" y="561314"/>
                  </a:cubicBezTo>
                  <a:cubicBezTo>
                    <a:pt x="224077" y="572193"/>
                    <a:pt x="224077" y="580352"/>
                    <a:pt x="226797" y="591231"/>
                  </a:cubicBezTo>
                  <a:cubicBezTo>
                    <a:pt x="229517" y="599390"/>
                    <a:pt x="237676" y="607548"/>
                    <a:pt x="240395" y="618427"/>
                  </a:cubicBezTo>
                  <a:cubicBezTo>
                    <a:pt x="248554" y="637465"/>
                    <a:pt x="262153" y="651063"/>
                    <a:pt x="283910" y="651063"/>
                  </a:cubicBezTo>
                  <a:cubicBezTo>
                    <a:pt x="302948" y="651063"/>
                    <a:pt x="330144" y="629306"/>
                    <a:pt x="338303" y="612988"/>
                  </a:cubicBezTo>
                  <a:cubicBezTo>
                    <a:pt x="346462" y="599390"/>
                    <a:pt x="351901" y="591231"/>
                    <a:pt x="354621" y="577632"/>
                  </a:cubicBezTo>
                  <a:cubicBezTo>
                    <a:pt x="354621" y="550436"/>
                    <a:pt x="354621" y="517800"/>
                    <a:pt x="357341" y="509641"/>
                  </a:cubicBezTo>
                  <a:cubicBezTo>
                    <a:pt x="357341" y="501482"/>
                    <a:pt x="357341" y="490603"/>
                    <a:pt x="362780" y="485164"/>
                  </a:cubicBezTo>
                  <a:cubicBezTo>
                    <a:pt x="365500" y="482444"/>
                    <a:pt x="365500" y="479725"/>
                    <a:pt x="368219" y="474286"/>
                  </a:cubicBezTo>
                  <a:cubicBezTo>
                    <a:pt x="370939" y="471566"/>
                    <a:pt x="373659" y="468846"/>
                    <a:pt x="376378" y="468846"/>
                  </a:cubicBezTo>
                  <a:cubicBezTo>
                    <a:pt x="379098" y="468846"/>
                    <a:pt x="381818" y="471566"/>
                    <a:pt x="384537" y="474286"/>
                  </a:cubicBezTo>
                  <a:cubicBezTo>
                    <a:pt x="387257" y="479725"/>
                    <a:pt x="389977" y="487884"/>
                    <a:pt x="392696" y="493323"/>
                  </a:cubicBezTo>
                  <a:cubicBezTo>
                    <a:pt x="392696" y="501482"/>
                    <a:pt x="395416" y="539557"/>
                    <a:pt x="395416" y="558595"/>
                  </a:cubicBezTo>
                  <a:cubicBezTo>
                    <a:pt x="395416" y="583072"/>
                    <a:pt x="395416" y="610268"/>
                    <a:pt x="398136" y="618427"/>
                  </a:cubicBezTo>
                  <a:cubicBezTo>
                    <a:pt x="398136" y="648343"/>
                    <a:pt x="400855" y="659222"/>
                    <a:pt x="400855" y="678260"/>
                  </a:cubicBezTo>
                </a:path>
              </a:pathLst>
            </a:custGeom>
            <a:grpFill/>
            <a:ln w="27168"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2AC84430-0710-42C3-979B-215E8CEF9C69}"/>
                </a:ext>
              </a:extLst>
            </p:cNvPr>
            <p:cNvSpPr/>
            <p:nvPr/>
          </p:nvSpPr>
          <p:spPr>
            <a:xfrm>
              <a:off x="3829459" y="4200317"/>
              <a:ext cx="598325" cy="761503"/>
            </a:xfrm>
            <a:custGeom>
              <a:avLst/>
              <a:gdLst>
                <a:gd name="connsiteX0" fmla="*/ 360060 w 598324"/>
                <a:gd name="connsiteY0" fmla="*/ 332863 h 761503"/>
                <a:gd name="connsiteX1" fmla="*/ 341023 w 598324"/>
                <a:gd name="connsiteY1" fmla="*/ 370939 h 761503"/>
                <a:gd name="connsiteX2" fmla="*/ 376378 w 598324"/>
                <a:gd name="connsiteY2" fmla="*/ 389976 h 761503"/>
                <a:gd name="connsiteX3" fmla="*/ 425332 w 598324"/>
                <a:gd name="connsiteY3" fmla="*/ 433491 h 761503"/>
                <a:gd name="connsiteX4" fmla="*/ 438930 w 598324"/>
                <a:gd name="connsiteY4" fmla="*/ 463407 h 761503"/>
                <a:gd name="connsiteX5" fmla="*/ 449809 w 598324"/>
                <a:gd name="connsiteY5" fmla="*/ 498762 h 761503"/>
                <a:gd name="connsiteX6" fmla="*/ 457968 w 598324"/>
                <a:gd name="connsiteY6" fmla="*/ 528679 h 761503"/>
                <a:gd name="connsiteX7" fmla="*/ 466127 w 598324"/>
                <a:gd name="connsiteY7" fmla="*/ 564034 h 761503"/>
                <a:gd name="connsiteX8" fmla="*/ 471566 w 598324"/>
                <a:gd name="connsiteY8" fmla="*/ 593950 h 761503"/>
                <a:gd name="connsiteX9" fmla="*/ 479725 w 598324"/>
                <a:gd name="connsiteY9" fmla="*/ 607548 h 761503"/>
                <a:gd name="connsiteX10" fmla="*/ 487884 w 598324"/>
                <a:gd name="connsiteY10" fmla="*/ 623867 h 761503"/>
                <a:gd name="connsiteX11" fmla="*/ 501482 w 598324"/>
                <a:gd name="connsiteY11" fmla="*/ 651063 h 761503"/>
                <a:gd name="connsiteX12" fmla="*/ 523240 w 598324"/>
                <a:gd name="connsiteY12" fmla="*/ 670101 h 761503"/>
                <a:gd name="connsiteX13" fmla="*/ 534119 w 598324"/>
                <a:gd name="connsiteY13" fmla="*/ 686418 h 761503"/>
                <a:gd name="connsiteX14" fmla="*/ 531399 w 598324"/>
                <a:gd name="connsiteY14" fmla="*/ 694578 h 761503"/>
                <a:gd name="connsiteX15" fmla="*/ 498763 w 598324"/>
                <a:gd name="connsiteY15" fmla="*/ 708176 h 761503"/>
                <a:gd name="connsiteX16" fmla="*/ 449809 w 598324"/>
                <a:gd name="connsiteY16" fmla="*/ 700017 h 761503"/>
                <a:gd name="connsiteX17" fmla="*/ 400855 w 598324"/>
                <a:gd name="connsiteY17" fmla="*/ 667381 h 761503"/>
                <a:gd name="connsiteX18" fmla="*/ 381817 w 598324"/>
                <a:gd name="connsiteY18" fmla="*/ 642904 h 761503"/>
                <a:gd name="connsiteX19" fmla="*/ 368219 w 598324"/>
                <a:gd name="connsiteY19" fmla="*/ 610268 h 761503"/>
                <a:gd name="connsiteX20" fmla="*/ 349182 w 598324"/>
                <a:gd name="connsiteY20" fmla="*/ 550436 h 761503"/>
                <a:gd name="connsiteX21" fmla="*/ 338303 w 598324"/>
                <a:gd name="connsiteY21" fmla="*/ 504202 h 761503"/>
                <a:gd name="connsiteX22" fmla="*/ 330144 w 598324"/>
                <a:gd name="connsiteY22" fmla="*/ 477005 h 761503"/>
                <a:gd name="connsiteX23" fmla="*/ 321985 w 598324"/>
                <a:gd name="connsiteY23" fmla="*/ 455248 h 761503"/>
                <a:gd name="connsiteX24" fmla="*/ 305667 w 598324"/>
                <a:gd name="connsiteY24" fmla="*/ 436210 h 761503"/>
                <a:gd name="connsiteX25" fmla="*/ 294788 w 598324"/>
                <a:gd name="connsiteY25" fmla="*/ 441650 h 761503"/>
                <a:gd name="connsiteX26" fmla="*/ 278471 w 598324"/>
                <a:gd name="connsiteY26" fmla="*/ 463407 h 761503"/>
                <a:gd name="connsiteX27" fmla="*/ 264872 w 598324"/>
                <a:gd name="connsiteY27" fmla="*/ 496043 h 761503"/>
                <a:gd name="connsiteX28" fmla="*/ 262153 w 598324"/>
                <a:gd name="connsiteY28" fmla="*/ 517800 h 761503"/>
                <a:gd name="connsiteX29" fmla="*/ 262153 w 598324"/>
                <a:gd name="connsiteY29" fmla="*/ 523239 h 761503"/>
                <a:gd name="connsiteX30" fmla="*/ 262153 w 598324"/>
                <a:gd name="connsiteY30" fmla="*/ 553155 h 761503"/>
                <a:gd name="connsiteX31" fmla="*/ 262153 w 598324"/>
                <a:gd name="connsiteY31" fmla="*/ 629306 h 761503"/>
                <a:gd name="connsiteX32" fmla="*/ 259433 w 598324"/>
                <a:gd name="connsiteY32" fmla="*/ 659222 h 761503"/>
                <a:gd name="connsiteX33" fmla="*/ 283910 w 598324"/>
                <a:gd name="connsiteY33" fmla="*/ 659222 h 761503"/>
                <a:gd name="connsiteX34" fmla="*/ 321985 w 598324"/>
                <a:gd name="connsiteY34" fmla="*/ 675540 h 761503"/>
                <a:gd name="connsiteX35" fmla="*/ 316546 w 598324"/>
                <a:gd name="connsiteY35" fmla="*/ 691858 h 761503"/>
                <a:gd name="connsiteX36" fmla="*/ 300228 w 598324"/>
                <a:gd name="connsiteY36" fmla="*/ 700017 h 761503"/>
                <a:gd name="connsiteX37" fmla="*/ 278471 w 598324"/>
                <a:gd name="connsiteY37" fmla="*/ 702736 h 761503"/>
                <a:gd name="connsiteX38" fmla="*/ 243115 w 598324"/>
                <a:gd name="connsiteY38" fmla="*/ 702736 h 761503"/>
                <a:gd name="connsiteX39" fmla="*/ 221358 w 598324"/>
                <a:gd name="connsiteY39" fmla="*/ 710895 h 761503"/>
                <a:gd name="connsiteX40" fmla="*/ 194161 w 598324"/>
                <a:gd name="connsiteY40" fmla="*/ 702736 h 761503"/>
                <a:gd name="connsiteX41" fmla="*/ 177843 w 598324"/>
                <a:gd name="connsiteY41" fmla="*/ 702736 h 761503"/>
                <a:gd name="connsiteX42" fmla="*/ 126170 w 598324"/>
                <a:gd name="connsiteY42" fmla="*/ 702736 h 761503"/>
                <a:gd name="connsiteX43" fmla="*/ 101693 w 598324"/>
                <a:gd name="connsiteY43" fmla="*/ 702736 h 761503"/>
                <a:gd name="connsiteX44" fmla="*/ 74496 w 598324"/>
                <a:gd name="connsiteY44" fmla="*/ 697297 h 761503"/>
                <a:gd name="connsiteX45" fmla="*/ 58178 w 598324"/>
                <a:gd name="connsiteY45" fmla="*/ 680979 h 761503"/>
                <a:gd name="connsiteX46" fmla="*/ 63617 w 598324"/>
                <a:gd name="connsiteY46" fmla="*/ 672820 h 761503"/>
                <a:gd name="connsiteX47" fmla="*/ 85375 w 598324"/>
                <a:gd name="connsiteY47" fmla="*/ 664661 h 761503"/>
                <a:gd name="connsiteX48" fmla="*/ 128889 w 598324"/>
                <a:gd name="connsiteY48" fmla="*/ 659222 h 761503"/>
                <a:gd name="connsiteX49" fmla="*/ 147927 w 598324"/>
                <a:gd name="connsiteY49" fmla="*/ 659222 h 761503"/>
                <a:gd name="connsiteX50" fmla="*/ 145207 w 598324"/>
                <a:gd name="connsiteY50" fmla="*/ 653783 h 761503"/>
                <a:gd name="connsiteX51" fmla="*/ 131609 w 598324"/>
                <a:gd name="connsiteY51" fmla="*/ 585791 h 761503"/>
                <a:gd name="connsiteX52" fmla="*/ 134329 w 598324"/>
                <a:gd name="connsiteY52" fmla="*/ 498762 h 761503"/>
                <a:gd name="connsiteX53" fmla="*/ 137048 w 598324"/>
                <a:gd name="connsiteY53" fmla="*/ 406294 h 761503"/>
                <a:gd name="connsiteX54" fmla="*/ 134329 w 598324"/>
                <a:gd name="connsiteY54" fmla="*/ 327424 h 761503"/>
                <a:gd name="connsiteX55" fmla="*/ 137048 w 598324"/>
                <a:gd name="connsiteY55" fmla="*/ 253993 h 761503"/>
                <a:gd name="connsiteX56" fmla="*/ 139768 w 598324"/>
                <a:gd name="connsiteY56" fmla="*/ 207759 h 761503"/>
                <a:gd name="connsiteX57" fmla="*/ 137048 w 598324"/>
                <a:gd name="connsiteY57" fmla="*/ 172404 h 761503"/>
                <a:gd name="connsiteX58" fmla="*/ 137048 w 598324"/>
                <a:gd name="connsiteY58" fmla="*/ 112571 h 761503"/>
                <a:gd name="connsiteX59" fmla="*/ 126170 w 598324"/>
                <a:gd name="connsiteY59" fmla="*/ 112571 h 761503"/>
                <a:gd name="connsiteX60" fmla="*/ 101693 w 598324"/>
                <a:gd name="connsiteY60" fmla="*/ 112571 h 761503"/>
                <a:gd name="connsiteX61" fmla="*/ 74496 w 598324"/>
                <a:gd name="connsiteY61" fmla="*/ 107132 h 761503"/>
                <a:gd name="connsiteX62" fmla="*/ 58178 w 598324"/>
                <a:gd name="connsiteY62" fmla="*/ 90814 h 761503"/>
                <a:gd name="connsiteX63" fmla="*/ 63617 w 598324"/>
                <a:gd name="connsiteY63" fmla="*/ 82655 h 761503"/>
                <a:gd name="connsiteX64" fmla="*/ 85375 w 598324"/>
                <a:gd name="connsiteY64" fmla="*/ 74496 h 761503"/>
                <a:gd name="connsiteX65" fmla="*/ 137048 w 598324"/>
                <a:gd name="connsiteY65" fmla="*/ 69057 h 761503"/>
                <a:gd name="connsiteX66" fmla="*/ 145207 w 598324"/>
                <a:gd name="connsiteY66" fmla="*/ 69057 h 761503"/>
                <a:gd name="connsiteX67" fmla="*/ 169684 w 598324"/>
                <a:gd name="connsiteY67" fmla="*/ 58178 h 761503"/>
                <a:gd name="connsiteX68" fmla="*/ 177843 w 598324"/>
                <a:gd name="connsiteY68" fmla="*/ 58178 h 761503"/>
                <a:gd name="connsiteX69" fmla="*/ 205040 w 598324"/>
                <a:gd name="connsiteY69" fmla="*/ 66337 h 761503"/>
                <a:gd name="connsiteX70" fmla="*/ 286629 w 598324"/>
                <a:gd name="connsiteY70" fmla="*/ 63617 h 761503"/>
                <a:gd name="connsiteX71" fmla="*/ 324705 w 598324"/>
                <a:gd name="connsiteY71" fmla="*/ 79936 h 761503"/>
                <a:gd name="connsiteX72" fmla="*/ 319265 w 598324"/>
                <a:gd name="connsiteY72" fmla="*/ 96253 h 761503"/>
                <a:gd name="connsiteX73" fmla="*/ 302948 w 598324"/>
                <a:gd name="connsiteY73" fmla="*/ 104412 h 761503"/>
                <a:gd name="connsiteX74" fmla="*/ 278471 w 598324"/>
                <a:gd name="connsiteY74" fmla="*/ 112571 h 761503"/>
                <a:gd name="connsiteX75" fmla="*/ 232236 w 598324"/>
                <a:gd name="connsiteY75" fmla="*/ 112571 h 761503"/>
                <a:gd name="connsiteX76" fmla="*/ 240395 w 598324"/>
                <a:gd name="connsiteY76" fmla="*/ 137048 h 761503"/>
                <a:gd name="connsiteX77" fmla="*/ 240395 w 598324"/>
                <a:gd name="connsiteY77" fmla="*/ 150647 h 761503"/>
                <a:gd name="connsiteX78" fmla="*/ 243115 w 598324"/>
                <a:gd name="connsiteY78" fmla="*/ 158805 h 761503"/>
                <a:gd name="connsiteX79" fmla="*/ 248554 w 598324"/>
                <a:gd name="connsiteY79" fmla="*/ 188722 h 761503"/>
                <a:gd name="connsiteX80" fmla="*/ 248554 w 598324"/>
                <a:gd name="connsiteY80" fmla="*/ 199600 h 761503"/>
                <a:gd name="connsiteX81" fmla="*/ 248554 w 598324"/>
                <a:gd name="connsiteY81" fmla="*/ 221357 h 761503"/>
                <a:gd name="connsiteX82" fmla="*/ 253994 w 598324"/>
                <a:gd name="connsiteY82" fmla="*/ 264872 h 761503"/>
                <a:gd name="connsiteX83" fmla="*/ 262153 w 598324"/>
                <a:gd name="connsiteY83" fmla="*/ 297508 h 761503"/>
                <a:gd name="connsiteX84" fmla="*/ 264872 w 598324"/>
                <a:gd name="connsiteY84" fmla="*/ 324704 h 761503"/>
                <a:gd name="connsiteX85" fmla="*/ 264872 w 598324"/>
                <a:gd name="connsiteY85" fmla="*/ 332863 h 761503"/>
                <a:gd name="connsiteX86" fmla="*/ 264872 w 598324"/>
                <a:gd name="connsiteY86" fmla="*/ 351901 h 761503"/>
                <a:gd name="connsiteX87" fmla="*/ 262153 w 598324"/>
                <a:gd name="connsiteY87" fmla="*/ 370939 h 761503"/>
                <a:gd name="connsiteX88" fmla="*/ 267592 w 598324"/>
                <a:gd name="connsiteY88" fmla="*/ 384537 h 761503"/>
                <a:gd name="connsiteX89" fmla="*/ 278471 w 598324"/>
                <a:gd name="connsiteY89" fmla="*/ 370939 h 761503"/>
                <a:gd name="connsiteX90" fmla="*/ 297508 w 598324"/>
                <a:gd name="connsiteY90" fmla="*/ 332863 h 761503"/>
                <a:gd name="connsiteX91" fmla="*/ 311106 w 598324"/>
                <a:gd name="connsiteY91" fmla="*/ 305667 h 761503"/>
                <a:gd name="connsiteX92" fmla="*/ 335583 w 598324"/>
                <a:gd name="connsiteY92" fmla="*/ 259433 h 761503"/>
                <a:gd name="connsiteX93" fmla="*/ 354621 w 598324"/>
                <a:gd name="connsiteY93" fmla="*/ 224077 h 761503"/>
                <a:gd name="connsiteX94" fmla="*/ 381817 w 598324"/>
                <a:gd name="connsiteY94" fmla="*/ 172404 h 761503"/>
                <a:gd name="connsiteX95" fmla="*/ 409014 w 598324"/>
                <a:gd name="connsiteY95" fmla="*/ 118011 h 761503"/>
                <a:gd name="connsiteX96" fmla="*/ 411734 w 598324"/>
                <a:gd name="connsiteY96" fmla="*/ 115291 h 761503"/>
                <a:gd name="connsiteX97" fmla="*/ 398136 w 598324"/>
                <a:gd name="connsiteY97" fmla="*/ 115291 h 761503"/>
                <a:gd name="connsiteX98" fmla="*/ 379098 w 598324"/>
                <a:gd name="connsiteY98" fmla="*/ 109852 h 761503"/>
                <a:gd name="connsiteX99" fmla="*/ 368219 w 598324"/>
                <a:gd name="connsiteY99" fmla="*/ 93534 h 761503"/>
                <a:gd name="connsiteX100" fmla="*/ 370939 w 598324"/>
                <a:gd name="connsiteY100" fmla="*/ 85375 h 761503"/>
                <a:gd name="connsiteX101" fmla="*/ 387257 w 598324"/>
                <a:gd name="connsiteY101" fmla="*/ 77216 h 761503"/>
                <a:gd name="connsiteX102" fmla="*/ 422612 w 598324"/>
                <a:gd name="connsiteY102" fmla="*/ 71776 h 761503"/>
                <a:gd name="connsiteX103" fmla="*/ 436211 w 598324"/>
                <a:gd name="connsiteY103" fmla="*/ 71776 h 761503"/>
                <a:gd name="connsiteX104" fmla="*/ 438930 w 598324"/>
                <a:gd name="connsiteY104" fmla="*/ 69057 h 761503"/>
                <a:gd name="connsiteX105" fmla="*/ 452529 w 598324"/>
                <a:gd name="connsiteY105" fmla="*/ 66337 h 761503"/>
                <a:gd name="connsiteX106" fmla="*/ 466127 w 598324"/>
                <a:gd name="connsiteY106" fmla="*/ 69057 h 761503"/>
                <a:gd name="connsiteX107" fmla="*/ 471566 w 598324"/>
                <a:gd name="connsiteY107" fmla="*/ 71776 h 761503"/>
                <a:gd name="connsiteX108" fmla="*/ 515081 w 598324"/>
                <a:gd name="connsiteY108" fmla="*/ 71776 h 761503"/>
                <a:gd name="connsiteX109" fmla="*/ 542277 w 598324"/>
                <a:gd name="connsiteY109" fmla="*/ 88094 h 761503"/>
                <a:gd name="connsiteX110" fmla="*/ 536838 w 598324"/>
                <a:gd name="connsiteY110" fmla="*/ 104412 h 761503"/>
                <a:gd name="connsiteX111" fmla="*/ 525959 w 598324"/>
                <a:gd name="connsiteY111" fmla="*/ 112571 h 761503"/>
                <a:gd name="connsiteX112" fmla="*/ 509642 w 598324"/>
                <a:gd name="connsiteY112" fmla="*/ 115291 h 761503"/>
                <a:gd name="connsiteX113" fmla="*/ 468847 w 598324"/>
                <a:gd name="connsiteY113" fmla="*/ 115291 h 761503"/>
                <a:gd name="connsiteX114" fmla="*/ 457968 w 598324"/>
                <a:gd name="connsiteY114" fmla="*/ 137048 h 761503"/>
                <a:gd name="connsiteX115" fmla="*/ 430771 w 598324"/>
                <a:gd name="connsiteY115" fmla="*/ 194161 h 761503"/>
                <a:gd name="connsiteX116" fmla="*/ 400855 w 598324"/>
                <a:gd name="connsiteY116" fmla="*/ 262152 h 761503"/>
                <a:gd name="connsiteX117" fmla="*/ 360060 w 598324"/>
                <a:gd name="connsiteY117" fmla="*/ 332863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8324" h="761503">
                  <a:moveTo>
                    <a:pt x="360060" y="332863"/>
                  </a:moveTo>
                  <a:cubicBezTo>
                    <a:pt x="351901" y="343742"/>
                    <a:pt x="341023" y="357340"/>
                    <a:pt x="341023" y="370939"/>
                  </a:cubicBezTo>
                  <a:cubicBezTo>
                    <a:pt x="341023" y="379098"/>
                    <a:pt x="357341" y="381817"/>
                    <a:pt x="376378" y="389976"/>
                  </a:cubicBezTo>
                  <a:cubicBezTo>
                    <a:pt x="395416" y="398135"/>
                    <a:pt x="417173" y="417173"/>
                    <a:pt x="425332" y="433491"/>
                  </a:cubicBezTo>
                  <a:cubicBezTo>
                    <a:pt x="430771" y="444369"/>
                    <a:pt x="436211" y="452528"/>
                    <a:pt x="438930" y="463407"/>
                  </a:cubicBezTo>
                  <a:cubicBezTo>
                    <a:pt x="444370" y="474286"/>
                    <a:pt x="447089" y="487884"/>
                    <a:pt x="449809" y="498762"/>
                  </a:cubicBezTo>
                  <a:cubicBezTo>
                    <a:pt x="452529" y="512361"/>
                    <a:pt x="452529" y="517800"/>
                    <a:pt x="457968" y="528679"/>
                  </a:cubicBezTo>
                  <a:cubicBezTo>
                    <a:pt x="463407" y="539557"/>
                    <a:pt x="463407" y="553155"/>
                    <a:pt x="466127" y="564034"/>
                  </a:cubicBezTo>
                  <a:cubicBezTo>
                    <a:pt x="468847" y="572193"/>
                    <a:pt x="468847" y="585791"/>
                    <a:pt x="471566" y="593950"/>
                  </a:cubicBezTo>
                  <a:cubicBezTo>
                    <a:pt x="474286" y="599390"/>
                    <a:pt x="477006" y="602109"/>
                    <a:pt x="479725" y="607548"/>
                  </a:cubicBezTo>
                  <a:cubicBezTo>
                    <a:pt x="482445" y="612988"/>
                    <a:pt x="487884" y="618427"/>
                    <a:pt x="487884" y="623867"/>
                  </a:cubicBezTo>
                  <a:cubicBezTo>
                    <a:pt x="490604" y="634745"/>
                    <a:pt x="496043" y="642904"/>
                    <a:pt x="501482" y="651063"/>
                  </a:cubicBezTo>
                  <a:cubicBezTo>
                    <a:pt x="506922" y="661942"/>
                    <a:pt x="512361" y="664661"/>
                    <a:pt x="523240" y="670101"/>
                  </a:cubicBezTo>
                  <a:cubicBezTo>
                    <a:pt x="528679" y="672820"/>
                    <a:pt x="534119" y="680979"/>
                    <a:pt x="534119" y="686418"/>
                  </a:cubicBezTo>
                  <a:cubicBezTo>
                    <a:pt x="534119" y="689138"/>
                    <a:pt x="534119" y="691858"/>
                    <a:pt x="531399" y="694578"/>
                  </a:cubicBezTo>
                  <a:cubicBezTo>
                    <a:pt x="525959" y="702736"/>
                    <a:pt x="512361" y="708176"/>
                    <a:pt x="498763" y="708176"/>
                  </a:cubicBezTo>
                  <a:cubicBezTo>
                    <a:pt x="485165" y="708176"/>
                    <a:pt x="466127" y="705456"/>
                    <a:pt x="449809" y="700017"/>
                  </a:cubicBezTo>
                  <a:cubicBezTo>
                    <a:pt x="430771" y="694578"/>
                    <a:pt x="409014" y="675540"/>
                    <a:pt x="400855" y="667381"/>
                  </a:cubicBezTo>
                  <a:cubicBezTo>
                    <a:pt x="392696" y="659222"/>
                    <a:pt x="387257" y="651063"/>
                    <a:pt x="381817" y="642904"/>
                  </a:cubicBezTo>
                  <a:cubicBezTo>
                    <a:pt x="376378" y="632025"/>
                    <a:pt x="370939" y="623867"/>
                    <a:pt x="368219" y="610268"/>
                  </a:cubicBezTo>
                  <a:cubicBezTo>
                    <a:pt x="360060" y="588511"/>
                    <a:pt x="357341" y="574913"/>
                    <a:pt x="349182" y="550436"/>
                  </a:cubicBezTo>
                  <a:cubicBezTo>
                    <a:pt x="343742" y="534118"/>
                    <a:pt x="341023" y="520520"/>
                    <a:pt x="338303" y="504202"/>
                  </a:cubicBezTo>
                  <a:cubicBezTo>
                    <a:pt x="335583" y="493323"/>
                    <a:pt x="332864" y="485164"/>
                    <a:pt x="330144" y="477005"/>
                  </a:cubicBezTo>
                  <a:cubicBezTo>
                    <a:pt x="327424" y="471566"/>
                    <a:pt x="324705" y="463407"/>
                    <a:pt x="321985" y="455248"/>
                  </a:cubicBezTo>
                  <a:cubicBezTo>
                    <a:pt x="316546" y="444369"/>
                    <a:pt x="311106" y="436210"/>
                    <a:pt x="305667" y="436210"/>
                  </a:cubicBezTo>
                  <a:cubicBezTo>
                    <a:pt x="302948" y="436210"/>
                    <a:pt x="300228" y="438930"/>
                    <a:pt x="294788" y="441650"/>
                  </a:cubicBezTo>
                  <a:cubicBezTo>
                    <a:pt x="289349" y="447089"/>
                    <a:pt x="283910" y="455248"/>
                    <a:pt x="278471" y="463407"/>
                  </a:cubicBezTo>
                  <a:cubicBezTo>
                    <a:pt x="270312" y="474286"/>
                    <a:pt x="267592" y="485164"/>
                    <a:pt x="264872" y="496043"/>
                  </a:cubicBezTo>
                  <a:cubicBezTo>
                    <a:pt x="264872" y="504202"/>
                    <a:pt x="262153" y="512361"/>
                    <a:pt x="262153" y="517800"/>
                  </a:cubicBezTo>
                  <a:cubicBezTo>
                    <a:pt x="262153" y="520520"/>
                    <a:pt x="262153" y="520520"/>
                    <a:pt x="262153" y="523239"/>
                  </a:cubicBezTo>
                  <a:cubicBezTo>
                    <a:pt x="262153" y="528679"/>
                    <a:pt x="262153" y="544997"/>
                    <a:pt x="262153" y="553155"/>
                  </a:cubicBezTo>
                  <a:cubicBezTo>
                    <a:pt x="262153" y="583072"/>
                    <a:pt x="264872" y="599390"/>
                    <a:pt x="262153" y="629306"/>
                  </a:cubicBezTo>
                  <a:cubicBezTo>
                    <a:pt x="262153" y="640184"/>
                    <a:pt x="262153" y="648343"/>
                    <a:pt x="259433" y="659222"/>
                  </a:cubicBezTo>
                  <a:cubicBezTo>
                    <a:pt x="270312" y="659222"/>
                    <a:pt x="278471" y="659222"/>
                    <a:pt x="283910" y="659222"/>
                  </a:cubicBezTo>
                  <a:cubicBezTo>
                    <a:pt x="297508" y="659222"/>
                    <a:pt x="321985" y="659222"/>
                    <a:pt x="321985" y="675540"/>
                  </a:cubicBezTo>
                  <a:cubicBezTo>
                    <a:pt x="321985" y="683699"/>
                    <a:pt x="319265" y="686418"/>
                    <a:pt x="316546" y="691858"/>
                  </a:cubicBezTo>
                  <a:cubicBezTo>
                    <a:pt x="311106" y="697297"/>
                    <a:pt x="305667" y="700017"/>
                    <a:pt x="300228" y="700017"/>
                  </a:cubicBezTo>
                  <a:cubicBezTo>
                    <a:pt x="292069" y="702736"/>
                    <a:pt x="283910" y="702736"/>
                    <a:pt x="278471" y="702736"/>
                  </a:cubicBezTo>
                  <a:cubicBezTo>
                    <a:pt x="275751" y="702736"/>
                    <a:pt x="259433" y="702736"/>
                    <a:pt x="243115" y="702736"/>
                  </a:cubicBezTo>
                  <a:cubicBezTo>
                    <a:pt x="237676" y="708176"/>
                    <a:pt x="229517" y="710895"/>
                    <a:pt x="221358" y="710895"/>
                  </a:cubicBezTo>
                  <a:cubicBezTo>
                    <a:pt x="213199" y="710895"/>
                    <a:pt x="202320" y="708176"/>
                    <a:pt x="194161" y="702736"/>
                  </a:cubicBezTo>
                  <a:cubicBezTo>
                    <a:pt x="186002" y="702736"/>
                    <a:pt x="180563" y="702736"/>
                    <a:pt x="177843" y="702736"/>
                  </a:cubicBezTo>
                  <a:cubicBezTo>
                    <a:pt x="164245" y="702736"/>
                    <a:pt x="139768" y="702736"/>
                    <a:pt x="126170" y="702736"/>
                  </a:cubicBezTo>
                  <a:cubicBezTo>
                    <a:pt x="118011" y="702736"/>
                    <a:pt x="109852" y="702736"/>
                    <a:pt x="101693" y="702736"/>
                  </a:cubicBezTo>
                  <a:cubicBezTo>
                    <a:pt x="93534" y="702736"/>
                    <a:pt x="82655" y="702736"/>
                    <a:pt x="74496" y="697297"/>
                  </a:cubicBezTo>
                  <a:cubicBezTo>
                    <a:pt x="66337" y="694578"/>
                    <a:pt x="58178" y="686418"/>
                    <a:pt x="58178" y="680979"/>
                  </a:cubicBezTo>
                  <a:cubicBezTo>
                    <a:pt x="58178" y="678260"/>
                    <a:pt x="58178" y="675540"/>
                    <a:pt x="63617" y="672820"/>
                  </a:cubicBezTo>
                  <a:cubicBezTo>
                    <a:pt x="69057" y="670101"/>
                    <a:pt x="79935" y="667381"/>
                    <a:pt x="85375" y="664661"/>
                  </a:cubicBezTo>
                  <a:cubicBezTo>
                    <a:pt x="104412" y="661942"/>
                    <a:pt x="123450" y="659222"/>
                    <a:pt x="128889" y="659222"/>
                  </a:cubicBezTo>
                  <a:cubicBezTo>
                    <a:pt x="134329" y="659222"/>
                    <a:pt x="139768" y="659222"/>
                    <a:pt x="147927" y="659222"/>
                  </a:cubicBezTo>
                  <a:cubicBezTo>
                    <a:pt x="147927" y="656502"/>
                    <a:pt x="145207" y="653783"/>
                    <a:pt x="145207" y="653783"/>
                  </a:cubicBezTo>
                  <a:cubicBezTo>
                    <a:pt x="131609" y="632025"/>
                    <a:pt x="131609" y="610268"/>
                    <a:pt x="131609" y="585791"/>
                  </a:cubicBezTo>
                  <a:cubicBezTo>
                    <a:pt x="131609" y="555875"/>
                    <a:pt x="131609" y="528679"/>
                    <a:pt x="134329" y="498762"/>
                  </a:cubicBezTo>
                  <a:cubicBezTo>
                    <a:pt x="134329" y="468846"/>
                    <a:pt x="137048" y="436210"/>
                    <a:pt x="137048" y="406294"/>
                  </a:cubicBezTo>
                  <a:cubicBezTo>
                    <a:pt x="137048" y="379098"/>
                    <a:pt x="134329" y="354621"/>
                    <a:pt x="134329" y="327424"/>
                  </a:cubicBezTo>
                  <a:cubicBezTo>
                    <a:pt x="134329" y="302947"/>
                    <a:pt x="137048" y="278470"/>
                    <a:pt x="137048" y="253993"/>
                  </a:cubicBezTo>
                  <a:cubicBezTo>
                    <a:pt x="137048" y="237675"/>
                    <a:pt x="139768" y="224077"/>
                    <a:pt x="139768" y="207759"/>
                  </a:cubicBezTo>
                  <a:cubicBezTo>
                    <a:pt x="139768" y="196881"/>
                    <a:pt x="137048" y="183282"/>
                    <a:pt x="137048" y="172404"/>
                  </a:cubicBezTo>
                  <a:cubicBezTo>
                    <a:pt x="137048" y="150647"/>
                    <a:pt x="137048" y="131609"/>
                    <a:pt x="137048" y="112571"/>
                  </a:cubicBezTo>
                  <a:cubicBezTo>
                    <a:pt x="134329" y="112571"/>
                    <a:pt x="137048" y="112571"/>
                    <a:pt x="126170" y="112571"/>
                  </a:cubicBezTo>
                  <a:cubicBezTo>
                    <a:pt x="118011" y="112571"/>
                    <a:pt x="109852" y="112571"/>
                    <a:pt x="101693" y="112571"/>
                  </a:cubicBezTo>
                  <a:cubicBezTo>
                    <a:pt x="93534" y="112571"/>
                    <a:pt x="82655" y="109852"/>
                    <a:pt x="74496" y="107132"/>
                  </a:cubicBezTo>
                  <a:cubicBezTo>
                    <a:pt x="66337" y="104412"/>
                    <a:pt x="58178" y="96253"/>
                    <a:pt x="58178" y="90814"/>
                  </a:cubicBezTo>
                  <a:cubicBezTo>
                    <a:pt x="58178" y="88094"/>
                    <a:pt x="58178" y="85375"/>
                    <a:pt x="63617" y="82655"/>
                  </a:cubicBezTo>
                  <a:cubicBezTo>
                    <a:pt x="69057" y="79936"/>
                    <a:pt x="79935" y="77216"/>
                    <a:pt x="85375" y="74496"/>
                  </a:cubicBezTo>
                  <a:cubicBezTo>
                    <a:pt x="104412" y="71776"/>
                    <a:pt x="128889" y="69057"/>
                    <a:pt x="137048" y="69057"/>
                  </a:cubicBezTo>
                  <a:cubicBezTo>
                    <a:pt x="137048" y="69057"/>
                    <a:pt x="139768" y="69057"/>
                    <a:pt x="145207" y="69057"/>
                  </a:cubicBezTo>
                  <a:cubicBezTo>
                    <a:pt x="150646" y="60898"/>
                    <a:pt x="158806" y="58178"/>
                    <a:pt x="169684" y="58178"/>
                  </a:cubicBezTo>
                  <a:cubicBezTo>
                    <a:pt x="172404" y="58178"/>
                    <a:pt x="175123" y="58178"/>
                    <a:pt x="177843" y="58178"/>
                  </a:cubicBezTo>
                  <a:cubicBezTo>
                    <a:pt x="186002" y="58178"/>
                    <a:pt x="196881" y="63617"/>
                    <a:pt x="205040" y="66337"/>
                  </a:cubicBezTo>
                  <a:cubicBezTo>
                    <a:pt x="237676" y="66337"/>
                    <a:pt x="273031" y="63617"/>
                    <a:pt x="286629" y="63617"/>
                  </a:cubicBezTo>
                  <a:cubicBezTo>
                    <a:pt x="300228" y="63617"/>
                    <a:pt x="324705" y="63617"/>
                    <a:pt x="324705" y="79936"/>
                  </a:cubicBezTo>
                  <a:cubicBezTo>
                    <a:pt x="324705" y="88094"/>
                    <a:pt x="321985" y="90814"/>
                    <a:pt x="319265" y="96253"/>
                  </a:cubicBezTo>
                  <a:cubicBezTo>
                    <a:pt x="313826" y="101693"/>
                    <a:pt x="308387" y="104412"/>
                    <a:pt x="302948" y="104412"/>
                  </a:cubicBezTo>
                  <a:cubicBezTo>
                    <a:pt x="289349" y="112571"/>
                    <a:pt x="283910" y="112571"/>
                    <a:pt x="278471" y="112571"/>
                  </a:cubicBezTo>
                  <a:cubicBezTo>
                    <a:pt x="273031" y="112571"/>
                    <a:pt x="253994" y="112571"/>
                    <a:pt x="232236" y="112571"/>
                  </a:cubicBezTo>
                  <a:cubicBezTo>
                    <a:pt x="237676" y="120730"/>
                    <a:pt x="240395" y="128889"/>
                    <a:pt x="240395" y="137048"/>
                  </a:cubicBezTo>
                  <a:cubicBezTo>
                    <a:pt x="240395" y="142487"/>
                    <a:pt x="240395" y="145207"/>
                    <a:pt x="240395" y="150647"/>
                  </a:cubicBezTo>
                  <a:cubicBezTo>
                    <a:pt x="240395" y="153366"/>
                    <a:pt x="240395" y="156086"/>
                    <a:pt x="243115" y="158805"/>
                  </a:cubicBezTo>
                  <a:cubicBezTo>
                    <a:pt x="245835" y="169684"/>
                    <a:pt x="245835" y="180563"/>
                    <a:pt x="248554" y="188722"/>
                  </a:cubicBezTo>
                  <a:cubicBezTo>
                    <a:pt x="248554" y="191441"/>
                    <a:pt x="248554" y="194161"/>
                    <a:pt x="248554" y="199600"/>
                  </a:cubicBezTo>
                  <a:cubicBezTo>
                    <a:pt x="248554" y="207759"/>
                    <a:pt x="248554" y="213198"/>
                    <a:pt x="248554" y="221357"/>
                  </a:cubicBezTo>
                  <a:cubicBezTo>
                    <a:pt x="248554" y="234956"/>
                    <a:pt x="251274" y="248554"/>
                    <a:pt x="253994" y="264872"/>
                  </a:cubicBezTo>
                  <a:cubicBezTo>
                    <a:pt x="256713" y="275751"/>
                    <a:pt x="259433" y="286629"/>
                    <a:pt x="262153" y="297508"/>
                  </a:cubicBezTo>
                  <a:cubicBezTo>
                    <a:pt x="264872" y="305667"/>
                    <a:pt x="264872" y="313826"/>
                    <a:pt x="264872" y="324704"/>
                  </a:cubicBezTo>
                  <a:cubicBezTo>
                    <a:pt x="264872" y="327424"/>
                    <a:pt x="264872" y="330144"/>
                    <a:pt x="264872" y="332863"/>
                  </a:cubicBezTo>
                  <a:cubicBezTo>
                    <a:pt x="264872" y="338303"/>
                    <a:pt x="264872" y="346462"/>
                    <a:pt x="264872" y="351901"/>
                  </a:cubicBezTo>
                  <a:cubicBezTo>
                    <a:pt x="264872" y="357340"/>
                    <a:pt x="262153" y="365499"/>
                    <a:pt x="262153" y="370939"/>
                  </a:cubicBezTo>
                  <a:cubicBezTo>
                    <a:pt x="262153" y="376378"/>
                    <a:pt x="264872" y="384537"/>
                    <a:pt x="267592" y="384537"/>
                  </a:cubicBezTo>
                  <a:cubicBezTo>
                    <a:pt x="273031" y="384537"/>
                    <a:pt x="275751" y="376378"/>
                    <a:pt x="278471" y="370939"/>
                  </a:cubicBezTo>
                  <a:cubicBezTo>
                    <a:pt x="283910" y="360060"/>
                    <a:pt x="289349" y="346462"/>
                    <a:pt x="297508" y="332863"/>
                  </a:cubicBezTo>
                  <a:cubicBezTo>
                    <a:pt x="302948" y="324704"/>
                    <a:pt x="305667" y="313826"/>
                    <a:pt x="311106" y="305667"/>
                  </a:cubicBezTo>
                  <a:cubicBezTo>
                    <a:pt x="319265" y="289349"/>
                    <a:pt x="327424" y="275751"/>
                    <a:pt x="335583" y="259433"/>
                  </a:cubicBezTo>
                  <a:cubicBezTo>
                    <a:pt x="341023" y="248554"/>
                    <a:pt x="349182" y="234956"/>
                    <a:pt x="354621" y="224077"/>
                  </a:cubicBezTo>
                  <a:cubicBezTo>
                    <a:pt x="362780" y="207759"/>
                    <a:pt x="370939" y="191441"/>
                    <a:pt x="381817" y="172404"/>
                  </a:cubicBezTo>
                  <a:cubicBezTo>
                    <a:pt x="389977" y="153366"/>
                    <a:pt x="400855" y="134329"/>
                    <a:pt x="409014" y="118011"/>
                  </a:cubicBezTo>
                  <a:cubicBezTo>
                    <a:pt x="409014" y="115291"/>
                    <a:pt x="409014" y="115291"/>
                    <a:pt x="411734" y="115291"/>
                  </a:cubicBezTo>
                  <a:cubicBezTo>
                    <a:pt x="406294" y="115291"/>
                    <a:pt x="400855" y="115291"/>
                    <a:pt x="398136" y="115291"/>
                  </a:cubicBezTo>
                  <a:cubicBezTo>
                    <a:pt x="392696" y="115291"/>
                    <a:pt x="384537" y="115291"/>
                    <a:pt x="379098" y="109852"/>
                  </a:cubicBezTo>
                  <a:cubicBezTo>
                    <a:pt x="373659" y="107132"/>
                    <a:pt x="368219" y="98973"/>
                    <a:pt x="368219" y="93534"/>
                  </a:cubicBezTo>
                  <a:cubicBezTo>
                    <a:pt x="368219" y="90814"/>
                    <a:pt x="368219" y="88094"/>
                    <a:pt x="370939" y="85375"/>
                  </a:cubicBezTo>
                  <a:cubicBezTo>
                    <a:pt x="373659" y="82655"/>
                    <a:pt x="381817" y="79936"/>
                    <a:pt x="387257" y="77216"/>
                  </a:cubicBezTo>
                  <a:cubicBezTo>
                    <a:pt x="400855" y="74496"/>
                    <a:pt x="414453" y="71776"/>
                    <a:pt x="422612" y="71776"/>
                  </a:cubicBezTo>
                  <a:cubicBezTo>
                    <a:pt x="425332" y="71776"/>
                    <a:pt x="430771" y="71776"/>
                    <a:pt x="436211" y="71776"/>
                  </a:cubicBezTo>
                  <a:cubicBezTo>
                    <a:pt x="436211" y="71776"/>
                    <a:pt x="438930" y="69057"/>
                    <a:pt x="438930" y="69057"/>
                  </a:cubicBezTo>
                  <a:cubicBezTo>
                    <a:pt x="444370" y="66337"/>
                    <a:pt x="447089" y="66337"/>
                    <a:pt x="452529" y="66337"/>
                  </a:cubicBezTo>
                  <a:cubicBezTo>
                    <a:pt x="457968" y="66337"/>
                    <a:pt x="460688" y="66337"/>
                    <a:pt x="466127" y="69057"/>
                  </a:cubicBezTo>
                  <a:cubicBezTo>
                    <a:pt x="468847" y="69057"/>
                    <a:pt x="471566" y="71776"/>
                    <a:pt x="471566" y="71776"/>
                  </a:cubicBezTo>
                  <a:cubicBezTo>
                    <a:pt x="490604" y="71776"/>
                    <a:pt x="506922" y="71776"/>
                    <a:pt x="515081" y="71776"/>
                  </a:cubicBezTo>
                  <a:cubicBezTo>
                    <a:pt x="523240" y="71776"/>
                    <a:pt x="542277" y="71776"/>
                    <a:pt x="542277" y="88094"/>
                  </a:cubicBezTo>
                  <a:cubicBezTo>
                    <a:pt x="542277" y="96253"/>
                    <a:pt x="542277" y="98973"/>
                    <a:pt x="536838" y="104412"/>
                  </a:cubicBezTo>
                  <a:cubicBezTo>
                    <a:pt x="534119" y="109852"/>
                    <a:pt x="528679" y="112571"/>
                    <a:pt x="525959" y="112571"/>
                  </a:cubicBezTo>
                  <a:cubicBezTo>
                    <a:pt x="520520" y="115291"/>
                    <a:pt x="515081" y="115291"/>
                    <a:pt x="509642" y="115291"/>
                  </a:cubicBezTo>
                  <a:cubicBezTo>
                    <a:pt x="506922" y="115291"/>
                    <a:pt x="487884" y="115291"/>
                    <a:pt x="468847" y="115291"/>
                  </a:cubicBezTo>
                  <a:cubicBezTo>
                    <a:pt x="466127" y="123450"/>
                    <a:pt x="460688" y="128889"/>
                    <a:pt x="457968" y="137048"/>
                  </a:cubicBezTo>
                  <a:cubicBezTo>
                    <a:pt x="447089" y="156086"/>
                    <a:pt x="438930" y="175123"/>
                    <a:pt x="430771" y="194161"/>
                  </a:cubicBezTo>
                  <a:cubicBezTo>
                    <a:pt x="419893" y="215918"/>
                    <a:pt x="411734" y="240395"/>
                    <a:pt x="400855" y="262152"/>
                  </a:cubicBezTo>
                  <a:cubicBezTo>
                    <a:pt x="387257" y="289349"/>
                    <a:pt x="373659" y="311106"/>
                    <a:pt x="360060" y="332863"/>
                  </a:cubicBezTo>
                </a:path>
              </a:pathLst>
            </a:custGeom>
            <a:grpFill/>
            <a:ln w="27168"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C42A3273-E3DC-4FAE-9AFF-EC913E562EE9}"/>
                </a:ext>
              </a:extLst>
            </p:cNvPr>
            <p:cNvSpPr/>
            <p:nvPr/>
          </p:nvSpPr>
          <p:spPr>
            <a:xfrm>
              <a:off x="4335316" y="4186718"/>
              <a:ext cx="353556" cy="761503"/>
            </a:xfrm>
            <a:custGeom>
              <a:avLst/>
              <a:gdLst>
                <a:gd name="connsiteX0" fmla="*/ 283910 w 353555"/>
                <a:gd name="connsiteY0" fmla="*/ 672820 h 761503"/>
                <a:gd name="connsiteX1" fmla="*/ 321985 w 353555"/>
                <a:gd name="connsiteY1" fmla="*/ 689138 h 761503"/>
                <a:gd name="connsiteX2" fmla="*/ 316546 w 353555"/>
                <a:gd name="connsiteY2" fmla="*/ 705456 h 761503"/>
                <a:gd name="connsiteX3" fmla="*/ 300228 w 353555"/>
                <a:gd name="connsiteY3" fmla="*/ 713615 h 761503"/>
                <a:gd name="connsiteX4" fmla="*/ 278471 w 353555"/>
                <a:gd name="connsiteY4" fmla="*/ 716335 h 761503"/>
                <a:gd name="connsiteX5" fmla="*/ 237676 w 353555"/>
                <a:gd name="connsiteY5" fmla="*/ 716335 h 761503"/>
                <a:gd name="connsiteX6" fmla="*/ 180563 w 353555"/>
                <a:gd name="connsiteY6" fmla="*/ 719054 h 761503"/>
                <a:gd name="connsiteX7" fmla="*/ 126170 w 353555"/>
                <a:gd name="connsiteY7" fmla="*/ 719054 h 761503"/>
                <a:gd name="connsiteX8" fmla="*/ 101693 w 353555"/>
                <a:gd name="connsiteY8" fmla="*/ 719054 h 761503"/>
                <a:gd name="connsiteX9" fmla="*/ 74496 w 353555"/>
                <a:gd name="connsiteY9" fmla="*/ 713615 h 761503"/>
                <a:gd name="connsiteX10" fmla="*/ 58178 w 353555"/>
                <a:gd name="connsiteY10" fmla="*/ 697297 h 761503"/>
                <a:gd name="connsiteX11" fmla="*/ 63617 w 353555"/>
                <a:gd name="connsiteY11" fmla="*/ 689138 h 761503"/>
                <a:gd name="connsiteX12" fmla="*/ 85375 w 353555"/>
                <a:gd name="connsiteY12" fmla="*/ 680979 h 761503"/>
                <a:gd name="connsiteX13" fmla="*/ 131609 w 353555"/>
                <a:gd name="connsiteY13" fmla="*/ 675540 h 761503"/>
                <a:gd name="connsiteX14" fmla="*/ 142488 w 353555"/>
                <a:gd name="connsiteY14" fmla="*/ 675540 h 761503"/>
                <a:gd name="connsiteX15" fmla="*/ 131609 w 353555"/>
                <a:gd name="connsiteY15" fmla="*/ 653783 h 761503"/>
                <a:gd name="connsiteX16" fmla="*/ 128889 w 353555"/>
                <a:gd name="connsiteY16" fmla="*/ 640184 h 761503"/>
                <a:gd name="connsiteX17" fmla="*/ 128889 w 353555"/>
                <a:gd name="connsiteY17" fmla="*/ 629306 h 761503"/>
                <a:gd name="connsiteX18" fmla="*/ 128889 w 353555"/>
                <a:gd name="connsiteY18" fmla="*/ 621147 h 761503"/>
                <a:gd name="connsiteX19" fmla="*/ 128889 w 353555"/>
                <a:gd name="connsiteY19" fmla="*/ 593950 h 761503"/>
                <a:gd name="connsiteX20" fmla="*/ 128889 w 353555"/>
                <a:gd name="connsiteY20" fmla="*/ 583072 h 761503"/>
                <a:gd name="connsiteX21" fmla="*/ 128889 w 353555"/>
                <a:gd name="connsiteY21" fmla="*/ 436210 h 761503"/>
                <a:gd name="connsiteX22" fmla="*/ 128889 w 353555"/>
                <a:gd name="connsiteY22" fmla="*/ 357340 h 761503"/>
                <a:gd name="connsiteX23" fmla="*/ 131609 w 353555"/>
                <a:gd name="connsiteY23" fmla="*/ 289349 h 761503"/>
                <a:gd name="connsiteX24" fmla="*/ 131609 w 353555"/>
                <a:gd name="connsiteY24" fmla="*/ 251274 h 761503"/>
                <a:gd name="connsiteX25" fmla="*/ 131609 w 353555"/>
                <a:gd name="connsiteY25" fmla="*/ 205040 h 761503"/>
                <a:gd name="connsiteX26" fmla="*/ 131609 w 353555"/>
                <a:gd name="connsiteY26" fmla="*/ 139768 h 761503"/>
                <a:gd name="connsiteX27" fmla="*/ 131609 w 353555"/>
                <a:gd name="connsiteY27" fmla="*/ 128889 h 761503"/>
                <a:gd name="connsiteX28" fmla="*/ 126170 w 353555"/>
                <a:gd name="connsiteY28" fmla="*/ 128889 h 761503"/>
                <a:gd name="connsiteX29" fmla="*/ 101693 w 353555"/>
                <a:gd name="connsiteY29" fmla="*/ 128889 h 761503"/>
                <a:gd name="connsiteX30" fmla="*/ 74496 w 353555"/>
                <a:gd name="connsiteY30" fmla="*/ 123450 h 761503"/>
                <a:gd name="connsiteX31" fmla="*/ 58178 w 353555"/>
                <a:gd name="connsiteY31" fmla="*/ 107132 h 761503"/>
                <a:gd name="connsiteX32" fmla="*/ 60898 w 353555"/>
                <a:gd name="connsiteY32" fmla="*/ 98973 h 761503"/>
                <a:gd name="connsiteX33" fmla="*/ 82655 w 353555"/>
                <a:gd name="connsiteY33" fmla="*/ 93534 h 761503"/>
                <a:gd name="connsiteX34" fmla="*/ 131609 w 353555"/>
                <a:gd name="connsiteY34" fmla="*/ 88094 h 761503"/>
                <a:gd name="connsiteX35" fmla="*/ 131609 w 353555"/>
                <a:gd name="connsiteY35" fmla="*/ 82655 h 761503"/>
                <a:gd name="connsiteX36" fmla="*/ 134329 w 353555"/>
                <a:gd name="connsiteY36" fmla="*/ 71776 h 761503"/>
                <a:gd name="connsiteX37" fmla="*/ 147927 w 353555"/>
                <a:gd name="connsiteY37" fmla="*/ 63617 h 761503"/>
                <a:gd name="connsiteX38" fmla="*/ 164245 w 353555"/>
                <a:gd name="connsiteY38" fmla="*/ 58178 h 761503"/>
                <a:gd name="connsiteX39" fmla="*/ 177843 w 353555"/>
                <a:gd name="connsiteY39" fmla="*/ 58178 h 761503"/>
                <a:gd name="connsiteX40" fmla="*/ 196881 w 353555"/>
                <a:gd name="connsiteY40" fmla="*/ 60898 h 761503"/>
                <a:gd name="connsiteX41" fmla="*/ 232236 w 353555"/>
                <a:gd name="connsiteY41" fmla="*/ 88094 h 761503"/>
                <a:gd name="connsiteX42" fmla="*/ 278471 w 353555"/>
                <a:gd name="connsiteY42" fmla="*/ 88094 h 761503"/>
                <a:gd name="connsiteX43" fmla="*/ 316546 w 353555"/>
                <a:gd name="connsiteY43" fmla="*/ 104412 h 761503"/>
                <a:gd name="connsiteX44" fmla="*/ 311106 w 353555"/>
                <a:gd name="connsiteY44" fmla="*/ 120730 h 761503"/>
                <a:gd name="connsiteX45" fmla="*/ 294788 w 353555"/>
                <a:gd name="connsiteY45" fmla="*/ 128889 h 761503"/>
                <a:gd name="connsiteX46" fmla="*/ 273031 w 353555"/>
                <a:gd name="connsiteY46" fmla="*/ 131609 h 761503"/>
                <a:gd name="connsiteX47" fmla="*/ 243115 w 353555"/>
                <a:gd name="connsiteY47" fmla="*/ 131609 h 761503"/>
                <a:gd name="connsiteX48" fmla="*/ 243115 w 353555"/>
                <a:gd name="connsiteY48" fmla="*/ 134329 h 761503"/>
                <a:gd name="connsiteX49" fmla="*/ 248554 w 353555"/>
                <a:gd name="connsiteY49" fmla="*/ 169684 h 761503"/>
                <a:gd name="connsiteX50" fmla="*/ 251274 w 353555"/>
                <a:gd name="connsiteY50" fmla="*/ 205040 h 761503"/>
                <a:gd name="connsiteX51" fmla="*/ 251274 w 353555"/>
                <a:gd name="connsiteY51" fmla="*/ 240395 h 761503"/>
                <a:gd name="connsiteX52" fmla="*/ 251274 w 353555"/>
                <a:gd name="connsiteY52" fmla="*/ 256713 h 761503"/>
                <a:gd name="connsiteX53" fmla="*/ 253994 w 353555"/>
                <a:gd name="connsiteY53" fmla="*/ 270311 h 761503"/>
                <a:gd name="connsiteX54" fmla="*/ 259433 w 353555"/>
                <a:gd name="connsiteY54" fmla="*/ 343742 h 761503"/>
                <a:gd name="connsiteX55" fmla="*/ 262153 w 353555"/>
                <a:gd name="connsiteY55" fmla="*/ 425332 h 761503"/>
                <a:gd name="connsiteX56" fmla="*/ 264872 w 353555"/>
                <a:gd name="connsiteY56" fmla="*/ 490603 h 761503"/>
                <a:gd name="connsiteX57" fmla="*/ 270312 w 353555"/>
                <a:gd name="connsiteY57" fmla="*/ 564034 h 761503"/>
                <a:gd name="connsiteX58" fmla="*/ 270312 w 353555"/>
                <a:gd name="connsiteY58" fmla="*/ 599390 h 761503"/>
                <a:gd name="connsiteX59" fmla="*/ 270312 w 353555"/>
                <a:gd name="connsiteY59" fmla="*/ 637465 h 761503"/>
                <a:gd name="connsiteX60" fmla="*/ 264872 w 353555"/>
                <a:gd name="connsiteY60" fmla="*/ 670101 h 761503"/>
                <a:gd name="connsiteX61" fmla="*/ 283910 w 353555"/>
                <a:gd name="connsiteY61" fmla="*/ 672820 h 761503"/>
                <a:gd name="connsiteX62" fmla="*/ 283910 w 353555"/>
                <a:gd name="connsiteY62" fmla="*/ 672820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3555" h="761503">
                  <a:moveTo>
                    <a:pt x="283910" y="672820"/>
                  </a:moveTo>
                  <a:cubicBezTo>
                    <a:pt x="297508" y="672820"/>
                    <a:pt x="321985" y="672820"/>
                    <a:pt x="321985" y="689138"/>
                  </a:cubicBezTo>
                  <a:cubicBezTo>
                    <a:pt x="321985" y="697297"/>
                    <a:pt x="319265" y="697297"/>
                    <a:pt x="316546" y="705456"/>
                  </a:cubicBezTo>
                  <a:cubicBezTo>
                    <a:pt x="311106" y="710895"/>
                    <a:pt x="305667" y="713615"/>
                    <a:pt x="300228" y="713615"/>
                  </a:cubicBezTo>
                  <a:cubicBezTo>
                    <a:pt x="292069" y="716335"/>
                    <a:pt x="283910" y="716335"/>
                    <a:pt x="278471" y="716335"/>
                  </a:cubicBezTo>
                  <a:cubicBezTo>
                    <a:pt x="275751" y="716335"/>
                    <a:pt x="256713" y="716335"/>
                    <a:pt x="237676" y="716335"/>
                  </a:cubicBezTo>
                  <a:cubicBezTo>
                    <a:pt x="213199" y="716335"/>
                    <a:pt x="186002" y="719054"/>
                    <a:pt x="180563" y="719054"/>
                  </a:cubicBezTo>
                  <a:cubicBezTo>
                    <a:pt x="166965" y="719054"/>
                    <a:pt x="142488" y="719054"/>
                    <a:pt x="126170" y="719054"/>
                  </a:cubicBezTo>
                  <a:cubicBezTo>
                    <a:pt x="118011" y="719054"/>
                    <a:pt x="109852" y="719054"/>
                    <a:pt x="101693" y="719054"/>
                  </a:cubicBezTo>
                  <a:cubicBezTo>
                    <a:pt x="93534" y="719054"/>
                    <a:pt x="82655" y="719054"/>
                    <a:pt x="74496" y="713615"/>
                  </a:cubicBezTo>
                  <a:cubicBezTo>
                    <a:pt x="66337" y="710895"/>
                    <a:pt x="58178" y="702736"/>
                    <a:pt x="58178" y="697297"/>
                  </a:cubicBezTo>
                  <a:cubicBezTo>
                    <a:pt x="58178" y="694578"/>
                    <a:pt x="58178" y="691858"/>
                    <a:pt x="63617" y="689138"/>
                  </a:cubicBezTo>
                  <a:cubicBezTo>
                    <a:pt x="69057" y="686418"/>
                    <a:pt x="79935" y="683699"/>
                    <a:pt x="85375" y="680979"/>
                  </a:cubicBezTo>
                  <a:cubicBezTo>
                    <a:pt x="104412" y="678260"/>
                    <a:pt x="123450" y="675540"/>
                    <a:pt x="131609" y="675540"/>
                  </a:cubicBezTo>
                  <a:cubicBezTo>
                    <a:pt x="134329" y="675540"/>
                    <a:pt x="137048" y="675540"/>
                    <a:pt x="142488" y="675540"/>
                  </a:cubicBezTo>
                  <a:cubicBezTo>
                    <a:pt x="134329" y="670101"/>
                    <a:pt x="131609" y="661942"/>
                    <a:pt x="131609" y="653783"/>
                  </a:cubicBezTo>
                  <a:cubicBezTo>
                    <a:pt x="131609" y="648343"/>
                    <a:pt x="131609" y="642904"/>
                    <a:pt x="128889" y="640184"/>
                  </a:cubicBezTo>
                  <a:cubicBezTo>
                    <a:pt x="128889" y="637465"/>
                    <a:pt x="128889" y="634745"/>
                    <a:pt x="128889" y="629306"/>
                  </a:cubicBezTo>
                  <a:cubicBezTo>
                    <a:pt x="128889" y="626586"/>
                    <a:pt x="128889" y="623867"/>
                    <a:pt x="128889" y="621147"/>
                  </a:cubicBezTo>
                  <a:cubicBezTo>
                    <a:pt x="128889" y="612988"/>
                    <a:pt x="128889" y="604829"/>
                    <a:pt x="128889" y="593950"/>
                  </a:cubicBezTo>
                  <a:cubicBezTo>
                    <a:pt x="128889" y="591231"/>
                    <a:pt x="128889" y="585791"/>
                    <a:pt x="128889" y="583072"/>
                  </a:cubicBezTo>
                  <a:cubicBezTo>
                    <a:pt x="128889" y="534118"/>
                    <a:pt x="131609" y="485164"/>
                    <a:pt x="128889" y="436210"/>
                  </a:cubicBezTo>
                  <a:cubicBezTo>
                    <a:pt x="128889" y="409014"/>
                    <a:pt x="128889" y="384537"/>
                    <a:pt x="128889" y="357340"/>
                  </a:cubicBezTo>
                  <a:cubicBezTo>
                    <a:pt x="128889" y="335583"/>
                    <a:pt x="131609" y="313826"/>
                    <a:pt x="131609" y="289349"/>
                  </a:cubicBezTo>
                  <a:cubicBezTo>
                    <a:pt x="131609" y="275751"/>
                    <a:pt x="131609" y="264872"/>
                    <a:pt x="131609" y="251274"/>
                  </a:cubicBezTo>
                  <a:cubicBezTo>
                    <a:pt x="131609" y="234956"/>
                    <a:pt x="131609" y="221357"/>
                    <a:pt x="131609" y="205040"/>
                  </a:cubicBezTo>
                  <a:cubicBezTo>
                    <a:pt x="131609" y="183282"/>
                    <a:pt x="131609" y="161525"/>
                    <a:pt x="131609" y="139768"/>
                  </a:cubicBezTo>
                  <a:cubicBezTo>
                    <a:pt x="131609" y="137048"/>
                    <a:pt x="131609" y="134329"/>
                    <a:pt x="131609" y="128889"/>
                  </a:cubicBezTo>
                  <a:cubicBezTo>
                    <a:pt x="128889" y="128889"/>
                    <a:pt x="126170" y="128889"/>
                    <a:pt x="126170" y="128889"/>
                  </a:cubicBezTo>
                  <a:cubicBezTo>
                    <a:pt x="118011" y="128889"/>
                    <a:pt x="109852" y="128889"/>
                    <a:pt x="101693" y="128889"/>
                  </a:cubicBezTo>
                  <a:cubicBezTo>
                    <a:pt x="93534" y="128889"/>
                    <a:pt x="82655" y="128889"/>
                    <a:pt x="74496" y="123450"/>
                  </a:cubicBezTo>
                  <a:cubicBezTo>
                    <a:pt x="66337" y="120730"/>
                    <a:pt x="58178" y="112571"/>
                    <a:pt x="58178" y="107132"/>
                  </a:cubicBezTo>
                  <a:cubicBezTo>
                    <a:pt x="58178" y="104412"/>
                    <a:pt x="58178" y="101693"/>
                    <a:pt x="60898" y="98973"/>
                  </a:cubicBezTo>
                  <a:cubicBezTo>
                    <a:pt x="63617" y="96253"/>
                    <a:pt x="77216" y="93534"/>
                    <a:pt x="82655" y="93534"/>
                  </a:cubicBezTo>
                  <a:cubicBezTo>
                    <a:pt x="98973" y="90814"/>
                    <a:pt x="123450" y="88094"/>
                    <a:pt x="131609" y="88094"/>
                  </a:cubicBezTo>
                  <a:cubicBezTo>
                    <a:pt x="131609" y="85375"/>
                    <a:pt x="131609" y="85375"/>
                    <a:pt x="131609" y="82655"/>
                  </a:cubicBezTo>
                  <a:cubicBezTo>
                    <a:pt x="131609" y="77216"/>
                    <a:pt x="131609" y="74496"/>
                    <a:pt x="134329" y="71776"/>
                  </a:cubicBezTo>
                  <a:cubicBezTo>
                    <a:pt x="137048" y="69057"/>
                    <a:pt x="145207" y="66337"/>
                    <a:pt x="147927" y="63617"/>
                  </a:cubicBezTo>
                  <a:cubicBezTo>
                    <a:pt x="153366" y="60898"/>
                    <a:pt x="158806" y="58178"/>
                    <a:pt x="164245" y="58178"/>
                  </a:cubicBezTo>
                  <a:cubicBezTo>
                    <a:pt x="169684" y="58178"/>
                    <a:pt x="175123" y="58178"/>
                    <a:pt x="177843" y="58178"/>
                  </a:cubicBezTo>
                  <a:cubicBezTo>
                    <a:pt x="183283" y="58178"/>
                    <a:pt x="191442" y="58178"/>
                    <a:pt x="196881" y="60898"/>
                  </a:cubicBezTo>
                  <a:cubicBezTo>
                    <a:pt x="213199" y="63617"/>
                    <a:pt x="224077" y="74496"/>
                    <a:pt x="232236" y="88094"/>
                  </a:cubicBezTo>
                  <a:cubicBezTo>
                    <a:pt x="253994" y="88094"/>
                    <a:pt x="270312" y="88094"/>
                    <a:pt x="278471" y="88094"/>
                  </a:cubicBezTo>
                  <a:cubicBezTo>
                    <a:pt x="292069" y="88094"/>
                    <a:pt x="316546" y="88094"/>
                    <a:pt x="316546" y="104412"/>
                  </a:cubicBezTo>
                  <a:cubicBezTo>
                    <a:pt x="316546" y="112571"/>
                    <a:pt x="313826" y="112571"/>
                    <a:pt x="311106" y="120730"/>
                  </a:cubicBezTo>
                  <a:cubicBezTo>
                    <a:pt x="305667" y="126170"/>
                    <a:pt x="300228" y="128889"/>
                    <a:pt x="294788" y="128889"/>
                  </a:cubicBezTo>
                  <a:cubicBezTo>
                    <a:pt x="286630" y="131609"/>
                    <a:pt x="278471" y="131609"/>
                    <a:pt x="273031" y="131609"/>
                  </a:cubicBezTo>
                  <a:cubicBezTo>
                    <a:pt x="270312" y="131609"/>
                    <a:pt x="259433" y="131609"/>
                    <a:pt x="243115" y="131609"/>
                  </a:cubicBezTo>
                  <a:lnTo>
                    <a:pt x="243115" y="134329"/>
                  </a:lnTo>
                  <a:cubicBezTo>
                    <a:pt x="245835" y="145207"/>
                    <a:pt x="245835" y="158805"/>
                    <a:pt x="248554" y="169684"/>
                  </a:cubicBezTo>
                  <a:cubicBezTo>
                    <a:pt x="251274" y="180563"/>
                    <a:pt x="251274" y="194161"/>
                    <a:pt x="251274" y="205040"/>
                  </a:cubicBezTo>
                  <a:cubicBezTo>
                    <a:pt x="251274" y="215918"/>
                    <a:pt x="251274" y="226797"/>
                    <a:pt x="251274" y="240395"/>
                  </a:cubicBezTo>
                  <a:cubicBezTo>
                    <a:pt x="251274" y="245834"/>
                    <a:pt x="251274" y="251274"/>
                    <a:pt x="251274" y="256713"/>
                  </a:cubicBezTo>
                  <a:cubicBezTo>
                    <a:pt x="251274" y="262152"/>
                    <a:pt x="251274" y="267592"/>
                    <a:pt x="253994" y="270311"/>
                  </a:cubicBezTo>
                  <a:cubicBezTo>
                    <a:pt x="256713" y="294788"/>
                    <a:pt x="256713" y="319265"/>
                    <a:pt x="259433" y="343742"/>
                  </a:cubicBezTo>
                  <a:cubicBezTo>
                    <a:pt x="259433" y="370939"/>
                    <a:pt x="262153" y="398135"/>
                    <a:pt x="262153" y="425332"/>
                  </a:cubicBezTo>
                  <a:cubicBezTo>
                    <a:pt x="262153" y="447089"/>
                    <a:pt x="262153" y="468846"/>
                    <a:pt x="264872" y="490603"/>
                  </a:cubicBezTo>
                  <a:cubicBezTo>
                    <a:pt x="264872" y="515080"/>
                    <a:pt x="270312" y="539557"/>
                    <a:pt x="270312" y="564034"/>
                  </a:cubicBezTo>
                  <a:cubicBezTo>
                    <a:pt x="270312" y="574913"/>
                    <a:pt x="270312" y="588511"/>
                    <a:pt x="270312" y="599390"/>
                  </a:cubicBezTo>
                  <a:cubicBezTo>
                    <a:pt x="270312" y="612988"/>
                    <a:pt x="270312" y="623867"/>
                    <a:pt x="270312" y="637465"/>
                  </a:cubicBezTo>
                  <a:cubicBezTo>
                    <a:pt x="270312" y="648343"/>
                    <a:pt x="270312" y="661942"/>
                    <a:pt x="264872" y="670101"/>
                  </a:cubicBezTo>
                  <a:cubicBezTo>
                    <a:pt x="273031" y="672820"/>
                    <a:pt x="278471" y="672820"/>
                    <a:pt x="283910" y="672820"/>
                  </a:cubicBezTo>
                  <a:lnTo>
                    <a:pt x="283910" y="672820"/>
                  </a:lnTo>
                  <a:close/>
                </a:path>
              </a:pathLst>
            </a:custGeom>
            <a:grpFill/>
            <a:ln w="27168"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990D7267-1414-4CB3-9CEF-BEBE0366111F}"/>
                </a:ext>
              </a:extLst>
            </p:cNvPr>
            <p:cNvSpPr/>
            <p:nvPr/>
          </p:nvSpPr>
          <p:spPr>
            <a:xfrm>
              <a:off x="4620880" y="4194877"/>
              <a:ext cx="598325" cy="761503"/>
            </a:xfrm>
            <a:custGeom>
              <a:avLst/>
              <a:gdLst>
                <a:gd name="connsiteX0" fmla="*/ 515081 w 598324"/>
                <a:gd name="connsiteY0" fmla="*/ 79935 h 761503"/>
                <a:gd name="connsiteX1" fmla="*/ 542277 w 598324"/>
                <a:gd name="connsiteY1" fmla="*/ 96253 h 761503"/>
                <a:gd name="connsiteX2" fmla="*/ 536838 w 598324"/>
                <a:gd name="connsiteY2" fmla="*/ 112571 h 761503"/>
                <a:gd name="connsiteX3" fmla="*/ 523240 w 598324"/>
                <a:gd name="connsiteY3" fmla="*/ 120730 h 761503"/>
                <a:gd name="connsiteX4" fmla="*/ 506922 w 598324"/>
                <a:gd name="connsiteY4" fmla="*/ 123450 h 761503"/>
                <a:gd name="connsiteX5" fmla="*/ 477006 w 598324"/>
                <a:gd name="connsiteY5" fmla="*/ 123450 h 761503"/>
                <a:gd name="connsiteX6" fmla="*/ 479725 w 598324"/>
                <a:gd name="connsiteY6" fmla="*/ 145207 h 761503"/>
                <a:gd name="connsiteX7" fmla="*/ 477006 w 598324"/>
                <a:gd name="connsiteY7" fmla="*/ 180563 h 761503"/>
                <a:gd name="connsiteX8" fmla="*/ 482445 w 598324"/>
                <a:gd name="connsiteY8" fmla="*/ 232236 h 761503"/>
                <a:gd name="connsiteX9" fmla="*/ 485165 w 598324"/>
                <a:gd name="connsiteY9" fmla="*/ 283909 h 761503"/>
                <a:gd name="connsiteX10" fmla="*/ 485165 w 598324"/>
                <a:gd name="connsiteY10" fmla="*/ 327424 h 761503"/>
                <a:gd name="connsiteX11" fmla="*/ 487884 w 598324"/>
                <a:gd name="connsiteY11" fmla="*/ 373658 h 761503"/>
                <a:gd name="connsiteX12" fmla="*/ 485165 w 598324"/>
                <a:gd name="connsiteY12" fmla="*/ 419892 h 761503"/>
                <a:gd name="connsiteX13" fmla="*/ 485165 w 598324"/>
                <a:gd name="connsiteY13" fmla="*/ 463407 h 761503"/>
                <a:gd name="connsiteX14" fmla="*/ 482445 w 598324"/>
                <a:gd name="connsiteY14" fmla="*/ 515080 h 761503"/>
                <a:gd name="connsiteX15" fmla="*/ 482445 w 598324"/>
                <a:gd name="connsiteY15" fmla="*/ 558595 h 761503"/>
                <a:gd name="connsiteX16" fmla="*/ 479725 w 598324"/>
                <a:gd name="connsiteY16" fmla="*/ 602109 h 761503"/>
                <a:gd name="connsiteX17" fmla="*/ 485165 w 598324"/>
                <a:gd name="connsiteY17" fmla="*/ 648343 h 761503"/>
                <a:gd name="connsiteX18" fmla="*/ 474286 w 598324"/>
                <a:gd name="connsiteY18" fmla="*/ 675540 h 761503"/>
                <a:gd name="connsiteX19" fmla="*/ 428052 w 598324"/>
                <a:gd name="connsiteY19" fmla="*/ 691858 h 761503"/>
                <a:gd name="connsiteX20" fmla="*/ 387257 w 598324"/>
                <a:gd name="connsiteY20" fmla="*/ 683699 h 761503"/>
                <a:gd name="connsiteX21" fmla="*/ 351901 w 598324"/>
                <a:gd name="connsiteY21" fmla="*/ 664661 h 761503"/>
                <a:gd name="connsiteX22" fmla="*/ 305667 w 598324"/>
                <a:gd name="connsiteY22" fmla="*/ 596670 h 761503"/>
                <a:gd name="connsiteX23" fmla="*/ 270312 w 598324"/>
                <a:gd name="connsiteY23" fmla="*/ 509641 h 761503"/>
                <a:gd name="connsiteX24" fmla="*/ 251274 w 598324"/>
                <a:gd name="connsiteY24" fmla="*/ 460687 h 761503"/>
                <a:gd name="connsiteX25" fmla="*/ 224077 w 598324"/>
                <a:gd name="connsiteY25" fmla="*/ 381817 h 761503"/>
                <a:gd name="connsiteX26" fmla="*/ 207759 w 598324"/>
                <a:gd name="connsiteY26" fmla="*/ 330144 h 761503"/>
                <a:gd name="connsiteX27" fmla="*/ 191442 w 598324"/>
                <a:gd name="connsiteY27" fmla="*/ 286629 h 761503"/>
                <a:gd name="connsiteX28" fmla="*/ 183283 w 598324"/>
                <a:gd name="connsiteY28" fmla="*/ 278470 h 761503"/>
                <a:gd name="connsiteX29" fmla="*/ 180563 w 598324"/>
                <a:gd name="connsiteY29" fmla="*/ 292068 h 761503"/>
                <a:gd name="connsiteX30" fmla="*/ 180563 w 598324"/>
                <a:gd name="connsiteY30" fmla="*/ 305667 h 761503"/>
                <a:gd name="connsiteX31" fmla="*/ 183283 w 598324"/>
                <a:gd name="connsiteY31" fmla="*/ 354620 h 761503"/>
                <a:gd name="connsiteX32" fmla="*/ 188722 w 598324"/>
                <a:gd name="connsiteY32" fmla="*/ 449808 h 761503"/>
                <a:gd name="connsiteX33" fmla="*/ 188722 w 598324"/>
                <a:gd name="connsiteY33" fmla="*/ 479725 h 761503"/>
                <a:gd name="connsiteX34" fmla="*/ 188722 w 598324"/>
                <a:gd name="connsiteY34" fmla="*/ 542277 h 761503"/>
                <a:gd name="connsiteX35" fmla="*/ 186002 w 598324"/>
                <a:gd name="connsiteY35" fmla="*/ 615708 h 761503"/>
                <a:gd name="connsiteX36" fmla="*/ 186002 w 598324"/>
                <a:gd name="connsiteY36" fmla="*/ 637465 h 761503"/>
                <a:gd name="connsiteX37" fmla="*/ 183283 w 598324"/>
                <a:gd name="connsiteY37" fmla="*/ 664661 h 761503"/>
                <a:gd name="connsiteX38" fmla="*/ 226797 w 598324"/>
                <a:gd name="connsiteY38" fmla="*/ 664661 h 761503"/>
                <a:gd name="connsiteX39" fmla="*/ 253994 w 598324"/>
                <a:gd name="connsiteY39" fmla="*/ 680979 h 761503"/>
                <a:gd name="connsiteX40" fmla="*/ 248554 w 598324"/>
                <a:gd name="connsiteY40" fmla="*/ 697297 h 761503"/>
                <a:gd name="connsiteX41" fmla="*/ 234956 w 598324"/>
                <a:gd name="connsiteY41" fmla="*/ 705456 h 761503"/>
                <a:gd name="connsiteX42" fmla="*/ 218638 w 598324"/>
                <a:gd name="connsiteY42" fmla="*/ 708176 h 761503"/>
                <a:gd name="connsiteX43" fmla="*/ 183283 w 598324"/>
                <a:gd name="connsiteY43" fmla="*/ 708176 h 761503"/>
                <a:gd name="connsiteX44" fmla="*/ 150647 w 598324"/>
                <a:gd name="connsiteY44" fmla="*/ 708176 h 761503"/>
                <a:gd name="connsiteX45" fmla="*/ 107132 w 598324"/>
                <a:gd name="connsiteY45" fmla="*/ 708176 h 761503"/>
                <a:gd name="connsiteX46" fmla="*/ 88094 w 598324"/>
                <a:gd name="connsiteY46" fmla="*/ 708176 h 761503"/>
                <a:gd name="connsiteX47" fmla="*/ 69057 w 598324"/>
                <a:gd name="connsiteY47" fmla="*/ 702736 h 761503"/>
                <a:gd name="connsiteX48" fmla="*/ 58178 w 598324"/>
                <a:gd name="connsiteY48" fmla="*/ 686418 h 761503"/>
                <a:gd name="connsiteX49" fmla="*/ 60898 w 598324"/>
                <a:gd name="connsiteY49" fmla="*/ 678259 h 761503"/>
                <a:gd name="connsiteX50" fmla="*/ 77216 w 598324"/>
                <a:gd name="connsiteY50" fmla="*/ 670101 h 761503"/>
                <a:gd name="connsiteX51" fmla="*/ 120730 w 598324"/>
                <a:gd name="connsiteY51" fmla="*/ 664661 h 761503"/>
                <a:gd name="connsiteX52" fmla="*/ 131609 w 598324"/>
                <a:gd name="connsiteY52" fmla="*/ 664661 h 761503"/>
                <a:gd name="connsiteX53" fmla="*/ 134329 w 598324"/>
                <a:gd name="connsiteY53" fmla="*/ 539557 h 761503"/>
                <a:gd name="connsiteX54" fmla="*/ 134329 w 598324"/>
                <a:gd name="connsiteY54" fmla="*/ 504201 h 761503"/>
                <a:gd name="connsiteX55" fmla="*/ 131609 w 598324"/>
                <a:gd name="connsiteY55" fmla="*/ 376378 h 761503"/>
                <a:gd name="connsiteX56" fmla="*/ 131609 w 598324"/>
                <a:gd name="connsiteY56" fmla="*/ 302947 h 761503"/>
                <a:gd name="connsiteX57" fmla="*/ 134329 w 598324"/>
                <a:gd name="connsiteY57" fmla="*/ 221357 h 761503"/>
                <a:gd name="connsiteX58" fmla="*/ 137048 w 598324"/>
                <a:gd name="connsiteY58" fmla="*/ 123450 h 761503"/>
                <a:gd name="connsiteX59" fmla="*/ 107132 w 598324"/>
                <a:gd name="connsiteY59" fmla="*/ 123450 h 761503"/>
                <a:gd name="connsiteX60" fmla="*/ 88094 w 598324"/>
                <a:gd name="connsiteY60" fmla="*/ 123450 h 761503"/>
                <a:gd name="connsiteX61" fmla="*/ 69057 w 598324"/>
                <a:gd name="connsiteY61" fmla="*/ 118011 h 761503"/>
                <a:gd name="connsiteX62" fmla="*/ 58178 w 598324"/>
                <a:gd name="connsiteY62" fmla="*/ 101693 h 761503"/>
                <a:gd name="connsiteX63" fmla="*/ 60898 w 598324"/>
                <a:gd name="connsiteY63" fmla="*/ 93534 h 761503"/>
                <a:gd name="connsiteX64" fmla="*/ 77216 w 598324"/>
                <a:gd name="connsiteY64" fmla="*/ 85375 h 761503"/>
                <a:gd name="connsiteX65" fmla="*/ 131609 w 598324"/>
                <a:gd name="connsiteY65" fmla="*/ 79935 h 761503"/>
                <a:gd name="connsiteX66" fmla="*/ 161525 w 598324"/>
                <a:gd name="connsiteY66" fmla="*/ 79935 h 761503"/>
                <a:gd name="connsiteX67" fmla="*/ 177843 w 598324"/>
                <a:gd name="connsiteY67" fmla="*/ 66337 h 761503"/>
                <a:gd name="connsiteX68" fmla="*/ 202320 w 598324"/>
                <a:gd name="connsiteY68" fmla="*/ 58178 h 761503"/>
                <a:gd name="connsiteX69" fmla="*/ 234956 w 598324"/>
                <a:gd name="connsiteY69" fmla="*/ 77216 h 761503"/>
                <a:gd name="connsiteX70" fmla="*/ 251274 w 598324"/>
                <a:gd name="connsiteY70" fmla="*/ 107132 h 761503"/>
                <a:gd name="connsiteX71" fmla="*/ 267592 w 598324"/>
                <a:gd name="connsiteY71" fmla="*/ 147927 h 761503"/>
                <a:gd name="connsiteX72" fmla="*/ 281190 w 598324"/>
                <a:gd name="connsiteY72" fmla="*/ 183282 h 761503"/>
                <a:gd name="connsiteX73" fmla="*/ 297508 w 598324"/>
                <a:gd name="connsiteY73" fmla="*/ 224077 h 761503"/>
                <a:gd name="connsiteX74" fmla="*/ 308387 w 598324"/>
                <a:gd name="connsiteY74" fmla="*/ 264872 h 761503"/>
                <a:gd name="connsiteX75" fmla="*/ 319265 w 598324"/>
                <a:gd name="connsiteY75" fmla="*/ 300227 h 761503"/>
                <a:gd name="connsiteX76" fmla="*/ 351901 w 598324"/>
                <a:gd name="connsiteY76" fmla="*/ 379097 h 761503"/>
                <a:gd name="connsiteX77" fmla="*/ 365500 w 598324"/>
                <a:gd name="connsiteY77" fmla="*/ 417173 h 761503"/>
                <a:gd name="connsiteX78" fmla="*/ 379098 w 598324"/>
                <a:gd name="connsiteY78" fmla="*/ 457967 h 761503"/>
                <a:gd name="connsiteX79" fmla="*/ 395416 w 598324"/>
                <a:gd name="connsiteY79" fmla="*/ 496043 h 761503"/>
                <a:gd name="connsiteX80" fmla="*/ 406294 w 598324"/>
                <a:gd name="connsiteY80" fmla="*/ 512361 h 761503"/>
                <a:gd name="connsiteX81" fmla="*/ 411734 w 598324"/>
                <a:gd name="connsiteY81" fmla="*/ 531398 h 761503"/>
                <a:gd name="connsiteX82" fmla="*/ 419893 w 598324"/>
                <a:gd name="connsiteY82" fmla="*/ 558595 h 761503"/>
                <a:gd name="connsiteX83" fmla="*/ 425332 w 598324"/>
                <a:gd name="connsiteY83" fmla="*/ 564034 h 761503"/>
                <a:gd name="connsiteX84" fmla="*/ 430771 w 598324"/>
                <a:gd name="connsiteY84" fmla="*/ 558595 h 761503"/>
                <a:gd name="connsiteX85" fmla="*/ 430771 w 598324"/>
                <a:gd name="connsiteY85" fmla="*/ 550436 h 761503"/>
                <a:gd name="connsiteX86" fmla="*/ 430771 w 598324"/>
                <a:gd name="connsiteY86" fmla="*/ 501482 h 761503"/>
                <a:gd name="connsiteX87" fmla="*/ 430771 w 598324"/>
                <a:gd name="connsiteY87" fmla="*/ 403574 h 761503"/>
                <a:gd name="connsiteX88" fmla="*/ 425332 w 598324"/>
                <a:gd name="connsiteY88" fmla="*/ 313826 h 761503"/>
                <a:gd name="connsiteX89" fmla="*/ 425332 w 598324"/>
                <a:gd name="connsiteY89" fmla="*/ 248554 h 761503"/>
                <a:gd name="connsiteX90" fmla="*/ 425332 w 598324"/>
                <a:gd name="connsiteY90" fmla="*/ 210479 h 761503"/>
                <a:gd name="connsiteX91" fmla="*/ 422613 w 598324"/>
                <a:gd name="connsiteY91" fmla="*/ 153366 h 761503"/>
                <a:gd name="connsiteX92" fmla="*/ 425332 w 598324"/>
                <a:gd name="connsiteY92" fmla="*/ 123450 h 761503"/>
                <a:gd name="connsiteX93" fmla="*/ 398136 w 598324"/>
                <a:gd name="connsiteY93" fmla="*/ 123450 h 761503"/>
                <a:gd name="connsiteX94" fmla="*/ 379098 w 598324"/>
                <a:gd name="connsiteY94" fmla="*/ 123450 h 761503"/>
                <a:gd name="connsiteX95" fmla="*/ 360060 w 598324"/>
                <a:gd name="connsiteY95" fmla="*/ 118011 h 761503"/>
                <a:gd name="connsiteX96" fmla="*/ 349182 w 598324"/>
                <a:gd name="connsiteY96" fmla="*/ 101693 h 761503"/>
                <a:gd name="connsiteX97" fmla="*/ 351901 w 598324"/>
                <a:gd name="connsiteY97" fmla="*/ 93534 h 761503"/>
                <a:gd name="connsiteX98" fmla="*/ 368219 w 598324"/>
                <a:gd name="connsiteY98" fmla="*/ 85375 h 761503"/>
                <a:gd name="connsiteX99" fmla="*/ 422613 w 598324"/>
                <a:gd name="connsiteY99" fmla="*/ 79935 h 761503"/>
                <a:gd name="connsiteX100" fmla="*/ 444370 w 598324"/>
                <a:gd name="connsiteY100" fmla="*/ 79935 h 761503"/>
                <a:gd name="connsiteX101" fmla="*/ 463407 w 598324"/>
                <a:gd name="connsiteY101" fmla="*/ 71776 h 761503"/>
                <a:gd name="connsiteX102" fmla="*/ 477006 w 598324"/>
                <a:gd name="connsiteY102" fmla="*/ 79935 h 761503"/>
                <a:gd name="connsiteX103" fmla="*/ 515081 w 598324"/>
                <a:gd name="connsiteY103" fmla="*/ 79935 h 761503"/>
                <a:gd name="connsiteX104" fmla="*/ 515081 w 598324"/>
                <a:gd name="connsiteY104" fmla="*/ 79935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598324" h="761503">
                  <a:moveTo>
                    <a:pt x="515081" y="79935"/>
                  </a:moveTo>
                  <a:cubicBezTo>
                    <a:pt x="523240" y="79935"/>
                    <a:pt x="542277" y="79935"/>
                    <a:pt x="542277" y="96253"/>
                  </a:cubicBezTo>
                  <a:cubicBezTo>
                    <a:pt x="542277" y="104412"/>
                    <a:pt x="542277" y="107132"/>
                    <a:pt x="536838" y="112571"/>
                  </a:cubicBezTo>
                  <a:cubicBezTo>
                    <a:pt x="534119" y="118011"/>
                    <a:pt x="528679" y="120730"/>
                    <a:pt x="523240" y="120730"/>
                  </a:cubicBezTo>
                  <a:cubicBezTo>
                    <a:pt x="515081" y="123450"/>
                    <a:pt x="512361" y="123450"/>
                    <a:pt x="506922" y="123450"/>
                  </a:cubicBezTo>
                  <a:cubicBezTo>
                    <a:pt x="504202" y="123450"/>
                    <a:pt x="490604" y="123450"/>
                    <a:pt x="477006" y="123450"/>
                  </a:cubicBezTo>
                  <a:cubicBezTo>
                    <a:pt x="477006" y="131609"/>
                    <a:pt x="479725" y="137048"/>
                    <a:pt x="479725" y="145207"/>
                  </a:cubicBezTo>
                  <a:cubicBezTo>
                    <a:pt x="479725" y="156086"/>
                    <a:pt x="477006" y="166964"/>
                    <a:pt x="477006" y="180563"/>
                  </a:cubicBezTo>
                  <a:cubicBezTo>
                    <a:pt x="477006" y="196881"/>
                    <a:pt x="479725" y="215918"/>
                    <a:pt x="482445" y="232236"/>
                  </a:cubicBezTo>
                  <a:cubicBezTo>
                    <a:pt x="485165" y="248554"/>
                    <a:pt x="485165" y="267592"/>
                    <a:pt x="485165" y="283909"/>
                  </a:cubicBezTo>
                  <a:cubicBezTo>
                    <a:pt x="485165" y="297508"/>
                    <a:pt x="485165" y="313826"/>
                    <a:pt x="485165" y="327424"/>
                  </a:cubicBezTo>
                  <a:cubicBezTo>
                    <a:pt x="485165" y="343742"/>
                    <a:pt x="487884" y="357340"/>
                    <a:pt x="487884" y="373658"/>
                  </a:cubicBezTo>
                  <a:cubicBezTo>
                    <a:pt x="487884" y="389976"/>
                    <a:pt x="485165" y="403574"/>
                    <a:pt x="485165" y="419892"/>
                  </a:cubicBezTo>
                  <a:cubicBezTo>
                    <a:pt x="485165" y="436210"/>
                    <a:pt x="485165" y="449808"/>
                    <a:pt x="485165" y="463407"/>
                  </a:cubicBezTo>
                  <a:cubicBezTo>
                    <a:pt x="485165" y="479725"/>
                    <a:pt x="485165" y="498762"/>
                    <a:pt x="482445" y="515080"/>
                  </a:cubicBezTo>
                  <a:cubicBezTo>
                    <a:pt x="482445" y="528678"/>
                    <a:pt x="482445" y="542277"/>
                    <a:pt x="482445" y="558595"/>
                  </a:cubicBezTo>
                  <a:cubicBezTo>
                    <a:pt x="482445" y="572193"/>
                    <a:pt x="479725" y="588511"/>
                    <a:pt x="479725" y="602109"/>
                  </a:cubicBezTo>
                  <a:cubicBezTo>
                    <a:pt x="479725" y="615708"/>
                    <a:pt x="485165" y="632025"/>
                    <a:pt x="485165" y="648343"/>
                  </a:cubicBezTo>
                  <a:cubicBezTo>
                    <a:pt x="485165" y="659222"/>
                    <a:pt x="482445" y="670101"/>
                    <a:pt x="474286" y="675540"/>
                  </a:cubicBezTo>
                  <a:cubicBezTo>
                    <a:pt x="460688" y="686418"/>
                    <a:pt x="444370" y="691858"/>
                    <a:pt x="428052" y="691858"/>
                  </a:cubicBezTo>
                  <a:cubicBezTo>
                    <a:pt x="414453" y="691858"/>
                    <a:pt x="400855" y="689138"/>
                    <a:pt x="387257" y="683699"/>
                  </a:cubicBezTo>
                  <a:cubicBezTo>
                    <a:pt x="373659" y="678259"/>
                    <a:pt x="360060" y="672820"/>
                    <a:pt x="351901" y="664661"/>
                  </a:cubicBezTo>
                  <a:cubicBezTo>
                    <a:pt x="330144" y="645624"/>
                    <a:pt x="316546" y="621147"/>
                    <a:pt x="305667" y="596670"/>
                  </a:cubicBezTo>
                  <a:cubicBezTo>
                    <a:pt x="292069" y="569473"/>
                    <a:pt x="281190" y="539557"/>
                    <a:pt x="270312" y="509641"/>
                  </a:cubicBezTo>
                  <a:cubicBezTo>
                    <a:pt x="264872" y="493323"/>
                    <a:pt x="256713" y="477005"/>
                    <a:pt x="251274" y="460687"/>
                  </a:cubicBezTo>
                  <a:cubicBezTo>
                    <a:pt x="240395" y="433490"/>
                    <a:pt x="232236" y="409014"/>
                    <a:pt x="224077" y="381817"/>
                  </a:cubicBezTo>
                  <a:cubicBezTo>
                    <a:pt x="218638" y="365499"/>
                    <a:pt x="213199" y="346462"/>
                    <a:pt x="207759" y="330144"/>
                  </a:cubicBezTo>
                  <a:cubicBezTo>
                    <a:pt x="202320" y="316545"/>
                    <a:pt x="196881" y="300227"/>
                    <a:pt x="191442" y="286629"/>
                  </a:cubicBezTo>
                  <a:cubicBezTo>
                    <a:pt x="188722" y="281190"/>
                    <a:pt x="186002" y="278470"/>
                    <a:pt x="183283" y="278470"/>
                  </a:cubicBezTo>
                  <a:cubicBezTo>
                    <a:pt x="180563" y="278470"/>
                    <a:pt x="180563" y="286629"/>
                    <a:pt x="180563" y="292068"/>
                  </a:cubicBezTo>
                  <a:cubicBezTo>
                    <a:pt x="180563" y="297508"/>
                    <a:pt x="180563" y="302947"/>
                    <a:pt x="180563" y="305667"/>
                  </a:cubicBezTo>
                  <a:cubicBezTo>
                    <a:pt x="180563" y="321985"/>
                    <a:pt x="183283" y="338303"/>
                    <a:pt x="183283" y="354620"/>
                  </a:cubicBezTo>
                  <a:cubicBezTo>
                    <a:pt x="183283" y="387256"/>
                    <a:pt x="186002" y="417173"/>
                    <a:pt x="188722" y="449808"/>
                  </a:cubicBezTo>
                  <a:cubicBezTo>
                    <a:pt x="188722" y="460687"/>
                    <a:pt x="188722" y="468846"/>
                    <a:pt x="188722" y="479725"/>
                  </a:cubicBezTo>
                  <a:cubicBezTo>
                    <a:pt x="188722" y="501482"/>
                    <a:pt x="188722" y="523239"/>
                    <a:pt x="188722" y="542277"/>
                  </a:cubicBezTo>
                  <a:cubicBezTo>
                    <a:pt x="188722" y="566754"/>
                    <a:pt x="186002" y="591231"/>
                    <a:pt x="186002" y="615708"/>
                  </a:cubicBezTo>
                  <a:cubicBezTo>
                    <a:pt x="186002" y="623866"/>
                    <a:pt x="186002" y="632025"/>
                    <a:pt x="186002" y="637465"/>
                  </a:cubicBezTo>
                  <a:cubicBezTo>
                    <a:pt x="186002" y="645624"/>
                    <a:pt x="183283" y="656502"/>
                    <a:pt x="183283" y="664661"/>
                  </a:cubicBezTo>
                  <a:cubicBezTo>
                    <a:pt x="202320" y="664661"/>
                    <a:pt x="218638" y="664661"/>
                    <a:pt x="226797" y="664661"/>
                  </a:cubicBezTo>
                  <a:cubicBezTo>
                    <a:pt x="234956" y="664661"/>
                    <a:pt x="253994" y="664661"/>
                    <a:pt x="253994" y="680979"/>
                  </a:cubicBezTo>
                  <a:cubicBezTo>
                    <a:pt x="253994" y="689138"/>
                    <a:pt x="253994" y="691858"/>
                    <a:pt x="248554" y="697297"/>
                  </a:cubicBezTo>
                  <a:cubicBezTo>
                    <a:pt x="245835" y="702736"/>
                    <a:pt x="240395" y="705456"/>
                    <a:pt x="234956" y="705456"/>
                  </a:cubicBezTo>
                  <a:cubicBezTo>
                    <a:pt x="226797" y="708176"/>
                    <a:pt x="224077" y="708176"/>
                    <a:pt x="218638" y="708176"/>
                  </a:cubicBezTo>
                  <a:cubicBezTo>
                    <a:pt x="215918" y="708176"/>
                    <a:pt x="199600" y="708176"/>
                    <a:pt x="183283" y="708176"/>
                  </a:cubicBezTo>
                  <a:cubicBezTo>
                    <a:pt x="166965" y="708176"/>
                    <a:pt x="153366" y="708176"/>
                    <a:pt x="150647" y="708176"/>
                  </a:cubicBezTo>
                  <a:cubicBezTo>
                    <a:pt x="139768" y="708176"/>
                    <a:pt x="120730" y="708176"/>
                    <a:pt x="107132" y="708176"/>
                  </a:cubicBezTo>
                  <a:cubicBezTo>
                    <a:pt x="101693" y="708176"/>
                    <a:pt x="96254" y="708176"/>
                    <a:pt x="88094" y="708176"/>
                  </a:cubicBezTo>
                  <a:cubicBezTo>
                    <a:pt x="82655" y="708176"/>
                    <a:pt x="74496" y="708176"/>
                    <a:pt x="69057" y="702736"/>
                  </a:cubicBezTo>
                  <a:cubicBezTo>
                    <a:pt x="63617" y="700017"/>
                    <a:pt x="58178" y="691858"/>
                    <a:pt x="58178" y="686418"/>
                  </a:cubicBezTo>
                  <a:cubicBezTo>
                    <a:pt x="58178" y="683699"/>
                    <a:pt x="58178" y="680979"/>
                    <a:pt x="60898" y="678259"/>
                  </a:cubicBezTo>
                  <a:cubicBezTo>
                    <a:pt x="63617" y="675540"/>
                    <a:pt x="71777" y="672820"/>
                    <a:pt x="77216" y="670101"/>
                  </a:cubicBezTo>
                  <a:cubicBezTo>
                    <a:pt x="90814" y="667381"/>
                    <a:pt x="115291" y="664661"/>
                    <a:pt x="120730" y="664661"/>
                  </a:cubicBezTo>
                  <a:cubicBezTo>
                    <a:pt x="123450" y="664661"/>
                    <a:pt x="126170" y="664661"/>
                    <a:pt x="131609" y="664661"/>
                  </a:cubicBezTo>
                  <a:cubicBezTo>
                    <a:pt x="131609" y="623866"/>
                    <a:pt x="134329" y="583072"/>
                    <a:pt x="134329" y="539557"/>
                  </a:cubicBezTo>
                  <a:cubicBezTo>
                    <a:pt x="134329" y="528678"/>
                    <a:pt x="134329" y="515080"/>
                    <a:pt x="134329" y="504201"/>
                  </a:cubicBezTo>
                  <a:cubicBezTo>
                    <a:pt x="131609" y="460687"/>
                    <a:pt x="131609" y="417173"/>
                    <a:pt x="131609" y="376378"/>
                  </a:cubicBezTo>
                  <a:cubicBezTo>
                    <a:pt x="131609" y="351901"/>
                    <a:pt x="131609" y="327424"/>
                    <a:pt x="131609" y="302947"/>
                  </a:cubicBezTo>
                  <a:cubicBezTo>
                    <a:pt x="131609" y="275751"/>
                    <a:pt x="131609" y="248554"/>
                    <a:pt x="134329" y="221357"/>
                  </a:cubicBezTo>
                  <a:cubicBezTo>
                    <a:pt x="134329" y="188722"/>
                    <a:pt x="137048" y="156086"/>
                    <a:pt x="137048" y="123450"/>
                  </a:cubicBezTo>
                  <a:cubicBezTo>
                    <a:pt x="126170" y="123450"/>
                    <a:pt x="115291" y="123450"/>
                    <a:pt x="107132" y="123450"/>
                  </a:cubicBezTo>
                  <a:cubicBezTo>
                    <a:pt x="101693" y="123450"/>
                    <a:pt x="96254" y="123450"/>
                    <a:pt x="88094" y="123450"/>
                  </a:cubicBezTo>
                  <a:cubicBezTo>
                    <a:pt x="82655" y="123450"/>
                    <a:pt x="74496" y="120730"/>
                    <a:pt x="69057" y="118011"/>
                  </a:cubicBezTo>
                  <a:cubicBezTo>
                    <a:pt x="63617" y="115291"/>
                    <a:pt x="58178" y="107132"/>
                    <a:pt x="58178" y="101693"/>
                  </a:cubicBezTo>
                  <a:cubicBezTo>
                    <a:pt x="58178" y="98973"/>
                    <a:pt x="58178" y="96253"/>
                    <a:pt x="60898" y="93534"/>
                  </a:cubicBezTo>
                  <a:cubicBezTo>
                    <a:pt x="63617" y="90814"/>
                    <a:pt x="71777" y="88094"/>
                    <a:pt x="77216" y="85375"/>
                  </a:cubicBezTo>
                  <a:cubicBezTo>
                    <a:pt x="90814" y="82655"/>
                    <a:pt x="126170" y="79935"/>
                    <a:pt x="131609" y="79935"/>
                  </a:cubicBezTo>
                  <a:cubicBezTo>
                    <a:pt x="137048" y="79935"/>
                    <a:pt x="147927" y="79935"/>
                    <a:pt x="161525" y="79935"/>
                  </a:cubicBezTo>
                  <a:cubicBezTo>
                    <a:pt x="166965" y="74496"/>
                    <a:pt x="172404" y="71776"/>
                    <a:pt x="177843" y="66337"/>
                  </a:cubicBezTo>
                  <a:cubicBezTo>
                    <a:pt x="186002" y="60898"/>
                    <a:pt x="194161" y="58178"/>
                    <a:pt x="202320" y="58178"/>
                  </a:cubicBezTo>
                  <a:cubicBezTo>
                    <a:pt x="215918" y="58178"/>
                    <a:pt x="226797" y="63617"/>
                    <a:pt x="234956" y="77216"/>
                  </a:cubicBezTo>
                  <a:cubicBezTo>
                    <a:pt x="240395" y="88094"/>
                    <a:pt x="248554" y="96253"/>
                    <a:pt x="251274" y="107132"/>
                  </a:cubicBezTo>
                  <a:cubicBezTo>
                    <a:pt x="256713" y="120730"/>
                    <a:pt x="259433" y="134328"/>
                    <a:pt x="267592" y="147927"/>
                  </a:cubicBezTo>
                  <a:cubicBezTo>
                    <a:pt x="273031" y="158805"/>
                    <a:pt x="275751" y="172404"/>
                    <a:pt x="281190" y="183282"/>
                  </a:cubicBezTo>
                  <a:cubicBezTo>
                    <a:pt x="286630" y="196881"/>
                    <a:pt x="292069" y="210479"/>
                    <a:pt x="297508" y="224077"/>
                  </a:cubicBezTo>
                  <a:cubicBezTo>
                    <a:pt x="300228" y="237675"/>
                    <a:pt x="305667" y="251274"/>
                    <a:pt x="308387" y="264872"/>
                  </a:cubicBezTo>
                  <a:cubicBezTo>
                    <a:pt x="311106" y="278470"/>
                    <a:pt x="311106" y="289349"/>
                    <a:pt x="319265" y="300227"/>
                  </a:cubicBezTo>
                  <a:cubicBezTo>
                    <a:pt x="332864" y="324704"/>
                    <a:pt x="346462" y="351901"/>
                    <a:pt x="351901" y="379097"/>
                  </a:cubicBezTo>
                  <a:cubicBezTo>
                    <a:pt x="354621" y="392696"/>
                    <a:pt x="360060" y="403574"/>
                    <a:pt x="365500" y="417173"/>
                  </a:cubicBezTo>
                  <a:cubicBezTo>
                    <a:pt x="373659" y="430771"/>
                    <a:pt x="373659" y="444369"/>
                    <a:pt x="379098" y="457967"/>
                  </a:cubicBezTo>
                  <a:cubicBezTo>
                    <a:pt x="381818" y="471566"/>
                    <a:pt x="387257" y="482444"/>
                    <a:pt x="395416" y="496043"/>
                  </a:cubicBezTo>
                  <a:cubicBezTo>
                    <a:pt x="398136" y="501482"/>
                    <a:pt x="403575" y="506921"/>
                    <a:pt x="406294" y="512361"/>
                  </a:cubicBezTo>
                  <a:cubicBezTo>
                    <a:pt x="409014" y="517800"/>
                    <a:pt x="409014" y="525959"/>
                    <a:pt x="411734" y="531398"/>
                  </a:cubicBezTo>
                  <a:cubicBezTo>
                    <a:pt x="414453" y="539557"/>
                    <a:pt x="417173" y="550436"/>
                    <a:pt x="419893" y="558595"/>
                  </a:cubicBezTo>
                  <a:cubicBezTo>
                    <a:pt x="422613" y="561314"/>
                    <a:pt x="422613" y="564034"/>
                    <a:pt x="425332" y="564034"/>
                  </a:cubicBezTo>
                  <a:cubicBezTo>
                    <a:pt x="428052" y="564034"/>
                    <a:pt x="428052" y="561314"/>
                    <a:pt x="430771" y="558595"/>
                  </a:cubicBezTo>
                  <a:cubicBezTo>
                    <a:pt x="430771" y="555875"/>
                    <a:pt x="430771" y="553155"/>
                    <a:pt x="430771" y="550436"/>
                  </a:cubicBezTo>
                  <a:cubicBezTo>
                    <a:pt x="430771" y="534118"/>
                    <a:pt x="430771" y="517800"/>
                    <a:pt x="430771" y="501482"/>
                  </a:cubicBezTo>
                  <a:cubicBezTo>
                    <a:pt x="430771" y="468846"/>
                    <a:pt x="433491" y="436210"/>
                    <a:pt x="430771" y="403574"/>
                  </a:cubicBezTo>
                  <a:cubicBezTo>
                    <a:pt x="430771" y="373658"/>
                    <a:pt x="425332" y="343742"/>
                    <a:pt x="425332" y="313826"/>
                  </a:cubicBezTo>
                  <a:cubicBezTo>
                    <a:pt x="425332" y="292068"/>
                    <a:pt x="425332" y="270311"/>
                    <a:pt x="425332" y="248554"/>
                  </a:cubicBezTo>
                  <a:cubicBezTo>
                    <a:pt x="425332" y="234956"/>
                    <a:pt x="425332" y="224077"/>
                    <a:pt x="425332" y="210479"/>
                  </a:cubicBezTo>
                  <a:cubicBezTo>
                    <a:pt x="425332" y="191441"/>
                    <a:pt x="422613" y="172404"/>
                    <a:pt x="422613" y="153366"/>
                  </a:cubicBezTo>
                  <a:cubicBezTo>
                    <a:pt x="422613" y="142487"/>
                    <a:pt x="422613" y="134328"/>
                    <a:pt x="425332" y="123450"/>
                  </a:cubicBezTo>
                  <a:cubicBezTo>
                    <a:pt x="417173" y="123450"/>
                    <a:pt x="406294" y="123450"/>
                    <a:pt x="398136" y="123450"/>
                  </a:cubicBezTo>
                  <a:cubicBezTo>
                    <a:pt x="392696" y="123450"/>
                    <a:pt x="387257" y="123450"/>
                    <a:pt x="379098" y="123450"/>
                  </a:cubicBezTo>
                  <a:cubicBezTo>
                    <a:pt x="373659" y="123450"/>
                    <a:pt x="365500" y="120730"/>
                    <a:pt x="360060" y="118011"/>
                  </a:cubicBezTo>
                  <a:cubicBezTo>
                    <a:pt x="354621" y="115291"/>
                    <a:pt x="349182" y="107132"/>
                    <a:pt x="349182" y="101693"/>
                  </a:cubicBezTo>
                  <a:cubicBezTo>
                    <a:pt x="349182" y="98973"/>
                    <a:pt x="349182" y="96253"/>
                    <a:pt x="351901" y="93534"/>
                  </a:cubicBezTo>
                  <a:cubicBezTo>
                    <a:pt x="354621" y="90814"/>
                    <a:pt x="362780" y="88094"/>
                    <a:pt x="368219" y="85375"/>
                  </a:cubicBezTo>
                  <a:cubicBezTo>
                    <a:pt x="381818" y="82655"/>
                    <a:pt x="417173" y="79935"/>
                    <a:pt x="422613" y="79935"/>
                  </a:cubicBezTo>
                  <a:cubicBezTo>
                    <a:pt x="428052" y="79935"/>
                    <a:pt x="433491" y="79935"/>
                    <a:pt x="444370" y="79935"/>
                  </a:cubicBezTo>
                  <a:cubicBezTo>
                    <a:pt x="449809" y="74496"/>
                    <a:pt x="455248" y="71776"/>
                    <a:pt x="463407" y="71776"/>
                  </a:cubicBezTo>
                  <a:cubicBezTo>
                    <a:pt x="471566" y="71776"/>
                    <a:pt x="477006" y="74496"/>
                    <a:pt x="477006" y="79935"/>
                  </a:cubicBezTo>
                  <a:cubicBezTo>
                    <a:pt x="493324" y="79935"/>
                    <a:pt x="506922" y="79935"/>
                    <a:pt x="515081" y="79935"/>
                  </a:cubicBezTo>
                  <a:lnTo>
                    <a:pt x="515081" y="79935"/>
                  </a:lnTo>
                  <a:close/>
                </a:path>
              </a:pathLst>
            </a:custGeom>
            <a:grpFill/>
            <a:ln w="27168"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0F39874A-9569-4901-8D42-9F6951FAB3F9}"/>
                </a:ext>
              </a:extLst>
            </p:cNvPr>
            <p:cNvSpPr/>
            <p:nvPr/>
          </p:nvSpPr>
          <p:spPr>
            <a:xfrm>
              <a:off x="5139126" y="4192158"/>
              <a:ext cx="516735" cy="788700"/>
            </a:xfrm>
            <a:custGeom>
              <a:avLst/>
              <a:gdLst>
                <a:gd name="connsiteX0" fmla="*/ 464616 w 516735"/>
                <a:gd name="connsiteY0" fmla="*/ 436210 h 788699"/>
                <a:gd name="connsiteX1" fmla="*/ 445578 w 516735"/>
                <a:gd name="connsiteY1" fmla="*/ 455248 h 788699"/>
                <a:gd name="connsiteX2" fmla="*/ 404784 w 516735"/>
                <a:gd name="connsiteY2" fmla="*/ 466126 h 788699"/>
                <a:gd name="connsiteX3" fmla="*/ 385746 w 516735"/>
                <a:gd name="connsiteY3" fmla="*/ 479725 h 788699"/>
                <a:gd name="connsiteX4" fmla="*/ 388466 w 516735"/>
                <a:gd name="connsiteY4" fmla="*/ 512361 h 788699"/>
                <a:gd name="connsiteX5" fmla="*/ 388466 w 516735"/>
                <a:gd name="connsiteY5" fmla="*/ 544997 h 788699"/>
                <a:gd name="connsiteX6" fmla="*/ 388466 w 516735"/>
                <a:gd name="connsiteY6" fmla="*/ 566754 h 788699"/>
                <a:gd name="connsiteX7" fmla="*/ 391185 w 516735"/>
                <a:gd name="connsiteY7" fmla="*/ 632026 h 788699"/>
                <a:gd name="connsiteX8" fmla="*/ 393905 w 516735"/>
                <a:gd name="connsiteY8" fmla="*/ 683699 h 788699"/>
                <a:gd name="connsiteX9" fmla="*/ 377587 w 516735"/>
                <a:gd name="connsiteY9" fmla="*/ 724494 h 788699"/>
                <a:gd name="connsiteX10" fmla="*/ 361269 w 516735"/>
                <a:gd name="connsiteY10" fmla="*/ 719054 h 788699"/>
                <a:gd name="connsiteX11" fmla="*/ 353110 w 516735"/>
                <a:gd name="connsiteY11" fmla="*/ 702737 h 788699"/>
                <a:gd name="connsiteX12" fmla="*/ 350390 w 516735"/>
                <a:gd name="connsiteY12" fmla="*/ 686419 h 788699"/>
                <a:gd name="connsiteX13" fmla="*/ 353110 w 516735"/>
                <a:gd name="connsiteY13" fmla="*/ 659222 h 788699"/>
                <a:gd name="connsiteX14" fmla="*/ 353110 w 516735"/>
                <a:gd name="connsiteY14" fmla="*/ 656502 h 788699"/>
                <a:gd name="connsiteX15" fmla="*/ 317755 w 516735"/>
                <a:gd name="connsiteY15" fmla="*/ 708176 h 788699"/>
                <a:gd name="connsiteX16" fmla="*/ 241604 w 516735"/>
                <a:gd name="connsiteY16" fmla="*/ 735372 h 788699"/>
                <a:gd name="connsiteX17" fmla="*/ 187211 w 516735"/>
                <a:gd name="connsiteY17" fmla="*/ 727214 h 788699"/>
                <a:gd name="connsiteX18" fmla="*/ 135538 w 516735"/>
                <a:gd name="connsiteY18" fmla="*/ 694578 h 788699"/>
                <a:gd name="connsiteX19" fmla="*/ 86584 w 516735"/>
                <a:gd name="connsiteY19" fmla="*/ 621147 h 788699"/>
                <a:gd name="connsiteX20" fmla="*/ 67546 w 516735"/>
                <a:gd name="connsiteY20" fmla="*/ 555875 h 788699"/>
                <a:gd name="connsiteX21" fmla="*/ 59387 w 516735"/>
                <a:gd name="connsiteY21" fmla="*/ 509641 h 788699"/>
                <a:gd name="connsiteX22" fmla="*/ 59387 w 516735"/>
                <a:gd name="connsiteY22" fmla="*/ 468846 h 788699"/>
                <a:gd name="connsiteX23" fmla="*/ 86584 w 516735"/>
                <a:gd name="connsiteY23" fmla="*/ 302947 h 788699"/>
                <a:gd name="connsiteX24" fmla="*/ 108341 w 516735"/>
                <a:gd name="connsiteY24" fmla="*/ 224077 h 788699"/>
                <a:gd name="connsiteX25" fmla="*/ 146416 w 516735"/>
                <a:gd name="connsiteY25" fmla="*/ 145207 h 788699"/>
                <a:gd name="connsiteX26" fmla="*/ 198090 w 516735"/>
                <a:gd name="connsiteY26" fmla="*/ 85375 h 788699"/>
                <a:gd name="connsiteX27" fmla="*/ 228006 w 516735"/>
                <a:gd name="connsiteY27" fmla="*/ 69057 h 788699"/>
                <a:gd name="connsiteX28" fmla="*/ 268801 w 516735"/>
                <a:gd name="connsiteY28" fmla="*/ 58178 h 788699"/>
                <a:gd name="connsiteX29" fmla="*/ 274240 w 516735"/>
                <a:gd name="connsiteY29" fmla="*/ 58178 h 788699"/>
                <a:gd name="connsiteX30" fmla="*/ 295997 w 516735"/>
                <a:gd name="connsiteY30" fmla="*/ 60898 h 788699"/>
                <a:gd name="connsiteX31" fmla="*/ 331353 w 516735"/>
                <a:gd name="connsiteY31" fmla="*/ 71776 h 788699"/>
                <a:gd name="connsiteX32" fmla="*/ 350390 w 516735"/>
                <a:gd name="connsiteY32" fmla="*/ 93534 h 788699"/>
                <a:gd name="connsiteX33" fmla="*/ 353110 w 516735"/>
                <a:gd name="connsiteY33" fmla="*/ 74496 h 788699"/>
                <a:gd name="connsiteX34" fmla="*/ 358549 w 516735"/>
                <a:gd name="connsiteY34" fmla="*/ 63618 h 788699"/>
                <a:gd name="connsiteX35" fmla="*/ 366708 w 516735"/>
                <a:gd name="connsiteY35" fmla="*/ 58178 h 788699"/>
                <a:gd name="connsiteX36" fmla="*/ 374867 w 516735"/>
                <a:gd name="connsiteY36" fmla="*/ 63618 h 788699"/>
                <a:gd name="connsiteX37" fmla="*/ 383026 w 516735"/>
                <a:gd name="connsiteY37" fmla="*/ 82655 h 788699"/>
                <a:gd name="connsiteX38" fmla="*/ 385746 w 516735"/>
                <a:gd name="connsiteY38" fmla="*/ 126170 h 788699"/>
                <a:gd name="connsiteX39" fmla="*/ 388466 w 516735"/>
                <a:gd name="connsiteY39" fmla="*/ 186002 h 788699"/>
                <a:gd name="connsiteX40" fmla="*/ 391185 w 516735"/>
                <a:gd name="connsiteY40" fmla="*/ 237676 h 788699"/>
                <a:gd name="connsiteX41" fmla="*/ 374867 w 516735"/>
                <a:gd name="connsiteY41" fmla="*/ 278470 h 788699"/>
                <a:gd name="connsiteX42" fmla="*/ 358549 w 516735"/>
                <a:gd name="connsiteY42" fmla="*/ 273031 h 788699"/>
                <a:gd name="connsiteX43" fmla="*/ 350390 w 516735"/>
                <a:gd name="connsiteY43" fmla="*/ 256713 h 788699"/>
                <a:gd name="connsiteX44" fmla="*/ 347671 w 516735"/>
                <a:gd name="connsiteY44" fmla="*/ 240395 h 788699"/>
                <a:gd name="connsiteX45" fmla="*/ 347671 w 516735"/>
                <a:gd name="connsiteY45" fmla="*/ 213199 h 788699"/>
                <a:gd name="connsiteX46" fmla="*/ 344951 w 516735"/>
                <a:gd name="connsiteY46" fmla="*/ 194161 h 788699"/>
                <a:gd name="connsiteX47" fmla="*/ 339512 w 516735"/>
                <a:gd name="connsiteY47" fmla="*/ 150647 h 788699"/>
                <a:gd name="connsiteX48" fmla="*/ 323194 w 516735"/>
                <a:gd name="connsiteY48" fmla="*/ 112571 h 788699"/>
                <a:gd name="connsiteX49" fmla="*/ 293278 w 516735"/>
                <a:gd name="connsiteY49" fmla="*/ 101693 h 788699"/>
                <a:gd name="connsiteX50" fmla="*/ 263361 w 516735"/>
                <a:gd name="connsiteY50" fmla="*/ 120730 h 788699"/>
                <a:gd name="connsiteX51" fmla="*/ 241604 w 516735"/>
                <a:gd name="connsiteY51" fmla="*/ 153366 h 788699"/>
                <a:gd name="connsiteX52" fmla="*/ 233445 w 516735"/>
                <a:gd name="connsiteY52" fmla="*/ 194161 h 788699"/>
                <a:gd name="connsiteX53" fmla="*/ 225286 w 516735"/>
                <a:gd name="connsiteY53" fmla="*/ 232236 h 788699"/>
                <a:gd name="connsiteX54" fmla="*/ 217127 w 516735"/>
                <a:gd name="connsiteY54" fmla="*/ 275751 h 788699"/>
                <a:gd name="connsiteX55" fmla="*/ 211688 w 516735"/>
                <a:gd name="connsiteY55" fmla="*/ 316545 h 788699"/>
                <a:gd name="connsiteX56" fmla="*/ 206249 w 516735"/>
                <a:gd name="connsiteY56" fmla="*/ 354621 h 788699"/>
                <a:gd name="connsiteX57" fmla="*/ 200809 w 516735"/>
                <a:gd name="connsiteY57" fmla="*/ 398135 h 788699"/>
                <a:gd name="connsiteX58" fmla="*/ 195370 w 516735"/>
                <a:gd name="connsiteY58" fmla="*/ 438930 h 788699"/>
                <a:gd name="connsiteX59" fmla="*/ 192650 w 516735"/>
                <a:gd name="connsiteY59" fmla="*/ 474286 h 788699"/>
                <a:gd name="connsiteX60" fmla="*/ 195370 w 516735"/>
                <a:gd name="connsiteY60" fmla="*/ 525959 h 788699"/>
                <a:gd name="connsiteX61" fmla="*/ 208968 w 516735"/>
                <a:gd name="connsiteY61" fmla="*/ 596670 h 788699"/>
                <a:gd name="connsiteX62" fmla="*/ 214407 w 516735"/>
                <a:gd name="connsiteY62" fmla="*/ 623867 h 788699"/>
                <a:gd name="connsiteX63" fmla="*/ 228006 w 516735"/>
                <a:gd name="connsiteY63" fmla="*/ 656502 h 788699"/>
                <a:gd name="connsiteX64" fmla="*/ 271520 w 516735"/>
                <a:gd name="connsiteY64" fmla="*/ 689138 h 788699"/>
                <a:gd name="connsiteX65" fmla="*/ 306876 w 516735"/>
                <a:gd name="connsiteY65" fmla="*/ 664661 h 788699"/>
                <a:gd name="connsiteX66" fmla="*/ 331353 w 516735"/>
                <a:gd name="connsiteY66" fmla="*/ 602109 h 788699"/>
                <a:gd name="connsiteX67" fmla="*/ 336792 w 516735"/>
                <a:gd name="connsiteY67" fmla="*/ 544997 h 788699"/>
                <a:gd name="connsiteX68" fmla="*/ 336792 w 516735"/>
                <a:gd name="connsiteY68" fmla="*/ 498762 h 788699"/>
                <a:gd name="connsiteX69" fmla="*/ 336792 w 516735"/>
                <a:gd name="connsiteY69" fmla="*/ 490603 h 788699"/>
                <a:gd name="connsiteX70" fmla="*/ 320474 w 516735"/>
                <a:gd name="connsiteY70" fmla="*/ 477005 h 788699"/>
                <a:gd name="connsiteX71" fmla="*/ 282399 w 516735"/>
                <a:gd name="connsiteY71" fmla="*/ 479725 h 788699"/>
                <a:gd name="connsiteX72" fmla="*/ 252483 w 516735"/>
                <a:gd name="connsiteY72" fmla="*/ 474286 h 788699"/>
                <a:gd name="connsiteX73" fmla="*/ 247043 w 516735"/>
                <a:gd name="connsiteY73" fmla="*/ 466126 h 788699"/>
                <a:gd name="connsiteX74" fmla="*/ 249763 w 516735"/>
                <a:gd name="connsiteY74" fmla="*/ 457968 h 788699"/>
                <a:gd name="connsiteX75" fmla="*/ 268801 w 516735"/>
                <a:gd name="connsiteY75" fmla="*/ 447089 h 788699"/>
                <a:gd name="connsiteX76" fmla="*/ 312315 w 516735"/>
                <a:gd name="connsiteY76" fmla="*/ 436210 h 788699"/>
                <a:gd name="connsiteX77" fmla="*/ 353110 w 516735"/>
                <a:gd name="connsiteY77" fmla="*/ 430771 h 788699"/>
                <a:gd name="connsiteX78" fmla="*/ 385746 w 516735"/>
                <a:gd name="connsiteY78" fmla="*/ 430771 h 788699"/>
                <a:gd name="connsiteX79" fmla="*/ 437420 w 516735"/>
                <a:gd name="connsiteY79" fmla="*/ 428051 h 788699"/>
                <a:gd name="connsiteX80" fmla="*/ 464616 w 516735"/>
                <a:gd name="connsiteY80" fmla="*/ 436210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16735" h="788699">
                  <a:moveTo>
                    <a:pt x="464616" y="436210"/>
                  </a:moveTo>
                  <a:cubicBezTo>
                    <a:pt x="464616" y="447089"/>
                    <a:pt x="453737" y="452528"/>
                    <a:pt x="445578" y="455248"/>
                  </a:cubicBezTo>
                  <a:cubicBezTo>
                    <a:pt x="434700" y="460687"/>
                    <a:pt x="415662" y="463407"/>
                    <a:pt x="404784" y="466126"/>
                  </a:cubicBezTo>
                  <a:cubicBezTo>
                    <a:pt x="393905" y="466126"/>
                    <a:pt x="385746" y="468846"/>
                    <a:pt x="385746" y="479725"/>
                  </a:cubicBezTo>
                  <a:cubicBezTo>
                    <a:pt x="385746" y="487884"/>
                    <a:pt x="388466" y="506921"/>
                    <a:pt x="388466" y="512361"/>
                  </a:cubicBezTo>
                  <a:cubicBezTo>
                    <a:pt x="388466" y="515080"/>
                    <a:pt x="388466" y="539557"/>
                    <a:pt x="388466" y="544997"/>
                  </a:cubicBezTo>
                  <a:cubicBezTo>
                    <a:pt x="388466" y="550436"/>
                    <a:pt x="388466" y="558595"/>
                    <a:pt x="388466" y="566754"/>
                  </a:cubicBezTo>
                  <a:cubicBezTo>
                    <a:pt x="388466" y="591231"/>
                    <a:pt x="388466" y="621147"/>
                    <a:pt x="391185" y="632026"/>
                  </a:cubicBezTo>
                  <a:cubicBezTo>
                    <a:pt x="393905" y="653783"/>
                    <a:pt x="393905" y="661942"/>
                    <a:pt x="393905" y="683699"/>
                  </a:cubicBezTo>
                  <a:cubicBezTo>
                    <a:pt x="393905" y="694578"/>
                    <a:pt x="393905" y="724494"/>
                    <a:pt x="377587" y="724494"/>
                  </a:cubicBezTo>
                  <a:cubicBezTo>
                    <a:pt x="369428" y="724494"/>
                    <a:pt x="366708" y="721774"/>
                    <a:pt x="361269" y="719054"/>
                  </a:cubicBezTo>
                  <a:cubicBezTo>
                    <a:pt x="355830" y="716335"/>
                    <a:pt x="353110" y="708176"/>
                    <a:pt x="353110" y="702737"/>
                  </a:cubicBezTo>
                  <a:cubicBezTo>
                    <a:pt x="350390" y="694578"/>
                    <a:pt x="350390" y="689138"/>
                    <a:pt x="350390" y="686419"/>
                  </a:cubicBezTo>
                  <a:cubicBezTo>
                    <a:pt x="350390" y="678260"/>
                    <a:pt x="353110" y="672820"/>
                    <a:pt x="353110" y="659222"/>
                  </a:cubicBezTo>
                  <a:lnTo>
                    <a:pt x="353110" y="656502"/>
                  </a:lnTo>
                  <a:cubicBezTo>
                    <a:pt x="347671" y="675540"/>
                    <a:pt x="334072" y="694578"/>
                    <a:pt x="317755" y="708176"/>
                  </a:cubicBezTo>
                  <a:cubicBezTo>
                    <a:pt x="293278" y="727214"/>
                    <a:pt x="274240" y="735372"/>
                    <a:pt x="241604" y="735372"/>
                  </a:cubicBezTo>
                  <a:cubicBezTo>
                    <a:pt x="222566" y="735372"/>
                    <a:pt x="203529" y="732653"/>
                    <a:pt x="187211" y="727214"/>
                  </a:cubicBezTo>
                  <a:cubicBezTo>
                    <a:pt x="165454" y="719054"/>
                    <a:pt x="149136" y="708176"/>
                    <a:pt x="135538" y="694578"/>
                  </a:cubicBezTo>
                  <a:cubicBezTo>
                    <a:pt x="113780" y="672820"/>
                    <a:pt x="100182" y="648343"/>
                    <a:pt x="86584" y="621147"/>
                  </a:cubicBezTo>
                  <a:cubicBezTo>
                    <a:pt x="75705" y="599390"/>
                    <a:pt x="70266" y="580352"/>
                    <a:pt x="67546" y="555875"/>
                  </a:cubicBezTo>
                  <a:cubicBezTo>
                    <a:pt x="64826" y="539557"/>
                    <a:pt x="62107" y="525959"/>
                    <a:pt x="59387" y="509641"/>
                  </a:cubicBezTo>
                  <a:cubicBezTo>
                    <a:pt x="56667" y="493323"/>
                    <a:pt x="59387" y="485164"/>
                    <a:pt x="59387" y="468846"/>
                  </a:cubicBezTo>
                  <a:cubicBezTo>
                    <a:pt x="59387" y="414453"/>
                    <a:pt x="72985" y="362780"/>
                    <a:pt x="86584" y="302947"/>
                  </a:cubicBezTo>
                  <a:cubicBezTo>
                    <a:pt x="92023" y="275751"/>
                    <a:pt x="100182" y="248554"/>
                    <a:pt x="108341" y="224077"/>
                  </a:cubicBezTo>
                  <a:cubicBezTo>
                    <a:pt x="116500" y="196881"/>
                    <a:pt x="130098" y="169684"/>
                    <a:pt x="146416" y="145207"/>
                  </a:cubicBezTo>
                  <a:cubicBezTo>
                    <a:pt x="160014" y="123450"/>
                    <a:pt x="176332" y="101693"/>
                    <a:pt x="198090" y="85375"/>
                  </a:cubicBezTo>
                  <a:cubicBezTo>
                    <a:pt x="206249" y="77216"/>
                    <a:pt x="217127" y="71776"/>
                    <a:pt x="228006" y="69057"/>
                  </a:cubicBezTo>
                  <a:cubicBezTo>
                    <a:pt x="241604" y="63618"/>
                    <a:pt x="255202" y="58178"/>
                    <a:pt x="268801" y="58178"/>
                  </a:cubicBezTo>
                  <a:cubicBezTo>
                    <a:pt x="271520" y="58178"/>
                    <a:pt x="274240" y="58178"/>
                    <a:pt x="274240" y="58178"/>
                  </a:cubicBezTo>
                  <a:cubicBezTo>
                    <a:pt x="279679" y="58178"/>
                    <a:pt x="285119" y="58178"/>
                    <a:pt x="295997" y="60898"/>
                  </a:cubicBezTo>
                  <a:cubicBezTo>
                    <a:pt x="309595" y="63618"/>
                    <a:pt x="320474" y="66337"/>
                    <a:pt x="331353" y="71776"/>
                  </a:cubicBezTo>
                  <a:cubicBezTo>
                    <a:pt x="339512" y="77216"/>
                    <a:pt x="347671" y="85375"/>
                    <a:pt x="350390" y="93534"/>
                  </a:cubicBezTo>
                  <a:cubicBezTo>
                    <a:pt x="350390" y="88095"/>
                    <a:pt x="353110" y="79936"/>
                    <a:pt x="353110" y="74496"/>
                  </a:cubicBezTo>
                  <a:cubicBezTo>
                    <a:pt x="355830" y="71776"/>
                    <a:pt x="355830" y="69057"/>
                    <a:pt x="358549" y="63618"/>
                  </a:cubicBezTo>
                  <a:cubicBezTo>
                    <a:pt x="361269" y="60898"/>
                    <a:pt x="363989" y="58178"/>
                    <a:pt x="366708" y="58178"/>
                  </a:cubicBezTo>
                  <a:cubicBezTo>
                    <a:pt x="369428" y="58178"/>
                    <a:pt x="372148" y="60898"/>
                    <a:pt x="374867" y="63618"/>
                  </a:cubicBezTo>
                  <a:cubicBezTo>
                    <a:pt x="377587" y="69057"/>
                    <a:pt x="380307" y="77216"/>
                    <a:pt x="383026" y="82655"/>
                  </a:cubicBezTo>
                  <a:cubicBezTo>
                    <a:pt x="383026" y="90814"/>
                    <a:pt x="385746" y="107132"/>
                    <a:pt x="385746" y="126170"/>
                  </a:cubicBezTo>
                  <a:cubicBezTo>
                    <a:pt x="385746" y="150647"/>
                    <a:pt x="385746" y="177843"/>
                    <a:pt x="388466" y="186002"/>
                  </a:cubicBezTo>
                  <a:cubicBezTo>
                    <a:pt x="391185" y="207759"/>
                    <a:pt x="391185" y="215918"/>
                    <a:pt x="391185" y="237676"/>
                  </a:cubicBezTo>
                  <a:cubicBezTo>
                    <a:pt x="391185" y="248554"/>
                    <a:pt x="391185" y="278470"/>
                    <a:pt x="374867" y="278470"/>
                  </a:cubicBezTo>
                  <a:cubicBezTo>
                    <a:pt x="366708" y="278470"/>
                    <a:pt x="363989" y="275751"/>
                    <a:pt x="358549" y="273031"/>
                  </a:cubicBezTo>
                  <a:cubicBezTo>
                    <a:pt x="353110" y="270311"/>
                    <a:pt x="350390" y="262152"/>
                    <a:pt x="350390" y="256713"/>
                  </a:cubicBezTo>
                  <a:cubicBezTo>
                    <a:pt x="350390" y="251274"/>
                    <a:pt x="347671" y="245834"/>
                    <a:pt x="347671" y="240395"/>
                  </a:cubicBezTo>
                  <a:cubicBezTo>
                    <a:pt x="347671" y="232236"/>
                    <a:pt x="347671" y="224077"/>
                    <a:pt x="347671" y="213199"/>
                  </a:cubicBezTo>
                  <a:cubicBezTo>
                    <a:pt x="347671" y="207759"/>
                    <a:pt x="347671" y="199600"/>
                    <a:pt x="344951" y="194161"/>
                  </a:cubicBezTo>
                  <a:cubicBezTo>
                    <a:pt x="342232" y="180563"/>
                    <a:pt x="342232" y="164245"/>
                    <a:pt x="339512" y="150647"/>
                  </a:cubicBezTo>
                  <a:cubicBezTo>
                    <a:pt x="336792" y="137048"/>
                    <a:pt x="331353" y="123450"/>
                    <a:pt x="323194" y="112571"/>
                  </a:cubicBezTo>
                  <a:cubicBezTo>
                    <a:pt x="317755" y="104412"/>
                    <a:pt x="304156" y="101693"/>
                    <a:pt x="293278" y="101693"/>
                  </a:cubicBezTo>
                  <a:cubicBezTo>
                    <a:pt x="279679" y="101693"/>
                    <a:pt x="271520" y="109852"/>
                    <a:pt x="263361" y="120730"/>
                  </a:cubicBezTo>
                  <a:cubicBezTo>
                    <a:pt x="257922" y="131609"/>
                    <a:pt x="247043" y="139768"/>
                    <a:pt x="241604" y="153366"/>
                  </a:cubicBezTo>
                  <a:cubicBezTo>
                    <a:pt x="236165" y="166964"/>
                    <a:pt x="233445" y="180563"/>
                    <a:pt x="233445" y="194161"/>
                  </a:cubicBezTo>
                  <a:cubicBezTo>
                    <a:pt x="233445" y="207759"/>
                    <a:pt x="230726" y="218638"/>
                    <a:pt x="225286" y="232236"/>
                  </a:cubicBezTo>
                  <a:cubicBezTo>
                    <a:pt x="219847" y="245834"/>
                    <a:pt x="219847" y="262152"/>
                    <a:pt x="217127" y="275751"/>
                  </a:cubicBezTo>
                  <a:cubicBezTo>
                    <a:pt x="214407" y="289349"/>
                    <a:pt x="214407" y="302947"/>
                    <a:pt x="211688" y="316545"/>
                  </a:cubicBezTo>
                  <a:cubicBezTo>
                    <a:pt x="211688" y="330144"/>
                    <a:pt x="206249" y="341022"/>
                    <a:pt x="206249" y="354621"/>
                  </a:cubicBezTo>
                  <a:cubicBezTo>
                    <a:pt x="203529" y="368219"/>
                    <a:pt x="203529" y="381817"/>
                    <a:pt x="200809" y="398135"/>
                  </a:cubicBezTo>
                  <a:cubicBezTo>
                    <a:pt x="198090" y="411733"/>
                    <a:pt x="198090" y="425332"/>
                    <a:pt x="195370" y="438930"/>
                  </a:cubicBezTo>
                  <a:cubicBezTo>
                    <a:pt x="195370" y="449809"/>
                    <a:pt x="192650" y="463407"/>
                    <a:pt x="192650" y="474286"/>
                  </a:cubicBezTo>
                  <a:cubicBezTo>
                    <a:pt x="192650" y="490603"/>
                    <a:pt x="195370" y="509641"/>
                    <a:pt x="195370" y="525959"/>
                  </a:cubicBezTo>
                  <a:cubicBezTo>
                    <a:pt x="195370" y="550436"/>
                    <a:pt x="203529" y="572193"/>
                    <a:pt x="208968" y="596670"/>
                  </a:cubicBezTo>
                  <a:cubicBezTo>
                    <a:pt x="211688" y="604829"/>
                    <a:pt x="211688" y="615708"/>
                    <a:pt x="214407" y="623867"/>
                  </a:cubicBezTo>
                  <a:cubicBezTo>
                    <a:pt x="217127" y="634745"/>
                    <a:pt x="222566" y="645624"/>
                    <a:pt x="228006" y="656502"/>
                  </a:cubicBezTo>
                  <a:cubicBezTo>
                    <a:pt x="236165" y="670101"/>
                    <a:pt x="252483" y="689138"/>
                    <a:pt x="271520" y="689138"/>
                  </a:cubicBezTo>
                  <a:cubicBezTo>
                    <a:pt x="287838" y="689138"/>
                    <a:pt x="298717" y="675540"/>
                    <a:pt x="306876" y="664661"/>
                  </a:cubicBezTo>
                  <a:cubicBezTo>
                    <a:pt x="320474" y="645624"/>
                    <a:pt x="325914" y="623867"/>
                    <a:pt x="331353" y="602109"/>
                  </a:cubicBezTo>
                  <a:cubicBezTo>
                    <a:pt x="334072" y="583072"/>
                    <a:pt x="336792" y="564034"/>
                    <a:pt x="336792" y="544997"/>
                  </a:cubicBezTo>
                  <a:cubicBezTo>
                    <a:pt x="336792" y="531398"/>
                    <a:pt x="336792" y="512361"/>
                    <a:pt x="336792" y="498762"/>
                  </a:cubicBezTo>
                  <a:cubicBezTo>
                    <a:pt x="336792" y="496043"/>
                    <a:pt x="336792" y="493323"/>
                    <a:pt x="336792" y="490603"/>
                  </a:cubicBezTo>
                  <a:cubicBezTo>
                    <a:pt x="336792" y="479725"/>
                    <a:pt x="336792" y="477005"/>
                    <a:pt x="320474" y="477005"/>
                  </a:cubicBezTo>
                  <a:cubicBezTo>
                    <a:pt x="309595" y="477005"/>
                    <a:pt x="295997" y="479725"/>
                    <a:pt x="282399" y="479725"/>
                  </a:cubicBezTo>
                  <a:cubicBezTo>
                    <a:pt x="271520" y="479725"/>
                    <a:pt x="260642" y="479725"/>
                    <a:pt x="252483" y="474286"/>
                  </a:cubicBezTo>
                  <a:cubicBezTo>
                    <a:pt x="249763" y="471566"/>
                    <a:pt x="247043" y="468846"/>
                    <a:pt x="247043" y="466126"/>
                  </a:cubicBezTo>
                  <a:cubicBezTo>
                    <a:pt x="247043" y="463407"/>
                    <a:pt x="247043" y="460687"/>
                    <a:pt x="249763" y="457968"/>
                  </a:cubicBezTo>
                  <a:cubicBezTo>
                    <a:pt x="255202" y="452528"/>
                    <a:pt x="260642" y="449809"/>
                    <a:pt x="268801" y="447089"/>
                  </a:cubicBezTo>
                  <a:cubicBezTo>
                    <a:pt x="282399" y="441650"/>
                    <a:pt x="295997" y="438930"/>
                    <a:pt x="312315" y="436210"/>
                  </a:cubicBezTo>
                  <a:cubicBezTo>
                    <a:pt x="325914" y="433491"/>
                    <a:pt x="339512" y="433491"/>
                    <a:pt x="353110" y="430771"/>
                  </a:cubicBezTo>
                  <a:cubicBezTo>
                    <a:pt x="363989" y="430771"/>
                    <a:pt x="374867" y="430771"/>
                    <a:pt x="385746" y="430771"/>
                  </a:cubicBezTo>
                  <a:cubicBezTo>
                    <a:pt x="402064" y="430771"/>
                    <a:pt x="426541" y="428051"/>
                    <a:pt x="437420" y="428051"/>
                  </a:cubicBezTo>
                  <a:cubicBezTo>
                    <a:pt x="451018" y="419892"/>
                    <a:pt x="464616" y="425332"/>
                    <a:pt x="464616" y="436210"/>
                  </a:cubicBezTo>
                </a:path>
              </a:pathLst>
            </a:custGeom>
            <a:grpFill/>
            <a:ln w="27168"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B56393A6-A398-46C6-84A8-A69133016DD7}"/>
                </a:ext>
              </a:extLst>
            </p:cNvPr>
            <p:cNvSpPr/>
            <p:nvPr/>
          </p:nvSpPr>
          <p:spPr>
            <a:xfrm>
              <a:off x="5651630" y="4181279"/>
              <a:ext cx="734308" cy="788700"/>
            </a:xfrm>
            <a:custGeom>
              <a:avLst/>
              <a:gdLst>
                <a:gd name="connsiteX0" fmla="*/ 653783 w 734307"/>
                <a:gd name="connsiteY0" fmla="*/ 678259 h 788699"/>
                <a:gd name="connsiteX1" fmla="*/ 691859 w 734307"/>
                <a:gd name="connsiteY1" fmla="*/ 694577 h 788699"/>
                <a:gd name="connsiteX2" fmla="*/ 686419 w 734307"/>
                <a:gd name="connsiteY2" fmla="*/ 710895 h 788699"/>
                <a:gd name="connsiteX3" fmla="*/ 670101 w 734307"/>
                <a:gd name="connsiteY3" fmla="*/ 719054 h 788699"/>
                <a:gd name="connsiteX4" fmla="*/ 648344 w 734307"/>
                <a:gd name="connsiteY4" fmla="*/ 721774 h 788699"/>
                <a:gd name="connsiteX5" fmla="*/ 618428 w 734307"/>
                <a:gd name="connsiteY5" fmla="*/ 721774 h 788699"/>
                <a:gd name="connsiteX6" fmla="*/ 572194 w 734307"/>
                <a:gd name="connsiteY6" fmla="*/ 735372 h 788699"/>
                <a:gd name="connsiteX7" fmla="*/ 544997 w 734307"/>
                <a:gd name="connsiteY7" fmla="*/ 729933 h 788699"/>
                <a:gd name="connsiteX8" fmla="*/ 534119 w 734307"/>
                <a:gd name="connsiteY8" fmla="*/ 721774 h 788699"/>
                <a:gd name="connsiteX9" fmla="*/ 496043 w 734307"/>
                <a:gd name="connsiteY9" fmla="*/ 721774 h 788699"/>
                <a:gd name="connsiteX10" fmla="*/ 471566 w 734307"/>
                <a:gd name="connsiteY10" fmla="*/ 721774 h 788699"/>
                <a:gd name="connsiteX11" fmla="*/ 444370 w 734307"/>
                <a:gd name="connsiteY11" fmla="*/ 716335 h 788699"/>
                <a:gd name="connsiteX12" fmla="*/ 428052 w 734307"/>
                <a:gd name="connsiteY12" fmla="*/ 700017 h 788699"/>
                <a:gd name="connsiteX13" fmla="*/ 433491 w 734307"/>
                <a:gd name="connsiteY13" fmla="*/ 691858 h 788699"/>
                <a:gd name="connsiteX14" fmla="*/ 455248 w 734307"/>
                <a:gd name="connsiteY14" fmla="*/ 683699 h 788699"/>
                <a:gd name="connsiteX15" fmla="*/ 506922 w 734307"/>
                <a:gd name="connsiteY15" fmla="*/ 678259 h 788699"/>
                <a:gd name="connsiteX16" fmla="*/ 509641 w 734307"/>
                <a:gd name="connsiteY16" fmla="*/ 678259 h 788699"/>
                <a:gd name="connsiteX17" fmla="*/ 506922 w 734307"/>
                <a:gd name="connsiteY17" fmla="*/ 664661 h 788699"/>
                <a:gd name="connsiteX18" fmla="*/ 498763 w 734307"/>
                <a:gd name="connsiteY18" fmla="*/ 580352 h 788699"/>
                <a:gd name="connsiteX19" fmla="*/ 496043 w 734307"/>
                <a:gd name="connsiteY19" fmla="*/ 479725 h 788699"/>
                <a:gd name="connsiteX20" fmla="*/ 493324 w 734307"/>
                <a:gd name="connsiteY20" fmla="*/ 389976 h 788699"/>
                <a:gd name="connsiteX21" fmla="*/ 490604 w 734307"/>
                <a:gd name="connsiteY21" fmla="*/ 302947 h 788699"/>
                <a:gd name="connsiteX22" fmla="*/ 487884 w 734307"/>
                <a:gd name="connsiteY22" fmla="*/ 229516 h 788699"/>
                <a:gd name="connsiteX23" fmla="*/ 485165 w 734307"/>
                <a:gd name="connsiteY23" fmla="*/ 221357 h 788699"/>
                <a:gd name="connsiteX24" fmla="*/ 482445 w 734307"/>
                <a:gd name="connsiteY24" fmla="*/ 226797 h 788699"/>
                <a:gd name="connsiteX25" fmla="*/ 477006 w 734307"/>
                <a:gd name="connsiteY25" fmla="*/ 262152 h 788699"/>
                <a:gd name="connsiteX26" fmla="*/ 460688 w 734307"/>
                <a:gd name="connsiteY26" fmla="*/ 341022 h 788699"/>
                <a:gd name="connsiteX27" fmla="*/ 444370 w 734307"/>
                <a:gd name="connsiteY27" fmla="*/ 417173 h 788699"/>
                <a:gd name="connsiteX28" fmla="*/ 436211 w 734307"/>
                <a:gd name="connsiteY28" fmla="*/ 455248 h 788699"/>
                <a:gd name="connsiteX29" fmla="*/ 425332 w 734307"/>
                <a:gd name="connsiteY29" fmla="*/ 493323 h 788699"/>
                <a:gd name="connsiteX30" fmla="*/ 411734 w 734307"/>
                <a:gd name="connsiteY30" fmla="*/ 531398 h 788699"/>
                <a:gd name="connsiteX31" fmla="*/ 376378 w 734307"/>
                <a:gd name="connsiteY31" fmla="*/ 547716 h 788699"/>
                <a:gd name="connsiteX32" fmla="*/ 319265 w 734307"/>
                <a:gd name="connsiteY32" fmla="*/ 525959 h 788699"/>
                <a:gd name="connsiteX33" fmla="*/ 289349 w 734307"/>
                <a:gd name="connsiteY33" fmla="*/ 455248 h 788699"/>
                <a:gd name="connsiteX34" fmla="*/ 273031 w 734307"/>
                <a:gd name="connsiteY34" fmla="*/ 373658 h 788699"/>
                <a:gd name="connsiteX35" fmla="*/ 262153 w 734307"/>
                <a:gd name="connsiteY35" fmla="*/ 316545 h 788699"/>
                <a:gd name="connsiteX36" fmla="*/ 245835 w 734307"/>
                <a:gd name="connsiteY36" fmla="*/ 237675 h 788699"/>
                <a:gd name="connsiteX37" fmla="*/ 234956 w 734307"/>
                <a:gd name="connsiteY37" fmla="*/ 196881 h 788699"/>
                <a:gd name="connsiteX38" fmla="*/ 232236 w 734307"/>
                <a:gd name="connsiteY38" fmla="*/ 191441 h 788699"/>
                <a:gd name="connsiteX39" fmla="*/ 226797 w 734307"/>
                <a:gd name="connsiteY39" fmla="*/ 207759 h 788699"/>
                <a:gd name="connsiteX40" fmla="*/ 226797 w 734307"/>
                <a:gd name="connsiteY40" fmla="*/ 232236 h 788699"/>
                <a:gd name="connsiteX41" fmla="*/ 224077 w 734307"/>
                <a:gd name="connsiteY41" fmla="*/ 267592 h 788699"/>
                <a:gd name="connsiteX42" fmla="*/ 221358 w 734307"/>
                <a:gd name="connsiteY42" fmla="*/ 311106 h 788699"/>
                <a:gd name="connsiteX43" fmla="*/ 218638 w 734307"/>
                <a:gd name="connsiteY43" fmla="*/ 360060 h 788699"/>
                <a:gd name="connsiteX44" fmla="*/ 215919 w 734307"/>
                <a:gd name="connsiteY44" fmla="*/ 398135 h 788699"/>
                <a:gd name="connsiteX45" fmla="*/ 213199 w 734307"/>
                <a:gd name="connsiteY45" fmla="*/ 430771 h 788699"/>
                <a:gd name="connsiteX46" fmla="*/ 213199 w 734307"/>
                <a:gd name="connsiteY46" fmla="*/ 455248 h 788699"/>
                <a:gd name="connsiteX47" fmla="*/ 213199 w 734307"/>
                <a:gd name="connsiteY47" fmla="*/ 477005 h 788699"/>
                <a:gd name="connsiteX48" fmla="*/ 207759 w 734307"/>
                <a:gd name="connsiteY48" fmla="*/ 520520 h 788699"/>
                <a:gd name="connsiteX49" fmla="*/ 196881 w 734307"/>
                <a:gd name="connsiteY49" fmla="*/ 610268 h 788699"/>
                <a:gd name="connsiteX50" fmla="*/ 194161 w 734307"/>
                <a:gd name="connsiteY50" fmla="*/ 653783 h 788699"/>
                <a:gd name="connsiteX51" fmla="*/ 191441 w 734307"/>
                <a:gd name="connsiteY51" fmla="*/ 667381 h 788699"/>
                <a:gd name="connsiteX52" fmla="*/ 243115 w 734307"/>
                <a:gd name="connsiteY52" fmla="*/ 667381 h 788699"/>
                <a:gd name="connsiteX53" fmla="*/ 273031 w 734307"/>
                <a:gd name="connsiteY53" fmla="*/ 683699 h 788699"/>
                <a:gd name="connsiteX54" fmla="*/ 262153 w 734307"/>
                <a:gd name="connsiteY54" fmla="*/ 697297 h 788699"/>
                <a:gd name="connsiteX55" fmla="*/ 248554 w 734307"/>
                <a:gd name="connsiteY55" fmla="*/ 705456 h 788699"/>
                <a:gd name="connsiteX56" fmla="*/ 232236 w 734307"/>
                <a:gd name="connsiteY56" fmla="*/ 708176 h 788699"/>
                <a:gd name="connsiteX57" fmla="*/ 166965 w 734307"/>
                <a:gd name="connsiteY57" fmla="*/ 708176 h 788699"/>
                <a:gd name="connsiteX58" fmla="*/ 109852 w 734307"/>
                <a:gd name="connsiteY58" fmla="*/ 708176 h 788699"/>
                <a:gd name="connsiteX59" fmla="*/ 90814 w 734307"/>
                <a:gd name="connsiteY59" fmla="*/ 708176 h 788699"/>
                <a:gd name="connsiteX60" fmla="*/ 69057 w 734307"/>
                <a:gd name="connsiteY60" fmla="*/ 702736 h 788699"/>
                <a:gd name="connsiteX61" fmla="*/ 58178 w 734307"/>
                <a:gd name="connsiteY61" fmla="*/ 686418 h 788699"/>
                <a:gd name="connsiteX62" fmla="*/ 60898 w 734307"/>
                <a:gd name="connsiteY62" fmla="*/ 678259 h 788699"/>
                <a:gd name="connsiteX63" fmla="*/ 77216 w 734307"/>
                <a:gd name="connsiteY63" fmla="*/ 670101 h 788699"/>
                <a:gd name="connsiteX64" fmla="*/ 126170 w 734307"/>
                <a:gd name="connsiteY64" fmla="*/ 664661 h 788699"/>
                <a:gd name="connsiteX65" fmla="*/ 142487 w 734307"/>
                <a:gd name="connsiteY65" fmla="*/ 664661 h 788699"/>
                <a:gd name="connsiteX66" fmla="*/ 147927 w 734307"/>
                <a:gd name="connsiteY66" fmla="*/ 588511 h 788699"/>
                <a:gd name="connsiteX67" fmla="*/ 153366 w 734307"/>
                <a:gd name="connsiteY67" fmla="*/ 493323 h 788699"/>
                <a:gd name="connsiteX68" fmla="*/ 156086 w 734307"/>
                <a:gd name="connsiteY68" fmla="*/ 411733 h 788699"/>
                <a:gd name="connsiteX69" fmla="*/ 161525 w 734307"/>
                <a:gd name="connsiteY69" fmla="*/ 297508 h 788699"/>
                <a:gd name="connsiteX70" fmla="*/ 166965 w 734307"/>
                <a:gd name="connsiteY70" fmla="*/ 240395 h 788699"/>
                <a:gd name="connsiteX71" fmla="*/ 177843 w 734307"/>
                <a:gd name="connsiteY71" fmla="*/ 161525 h 788699"/>
                <a:gd name="connsiteX72" fmla="*/ 183282 w 734307"/>
                <a:gd name="connsiteY72" fmla="*/ 118011 h 788699"/>
                <a:gd name="connsiteX73" fmla="*/ 183282 w 734307"/>
                <a:gd name="connsiteY73" fmla="*/ 115291 h 788699"/>
                <a:gd name="connsiteX74" fmla="*/ 161525 w 734307"/>
                <a:gd name="connsiteY74" fmla="*/ 115291 h 788699"/>
                <a:gd name="connsiteX75" fmla="*/ 137048 w 734307"/>
                <a:gd name="connsiteY75" fmla="*/ 115291 h 788699"/>
                <a:gd name="connsiteX76" fmla="*/ 109852 w 734307"/>
                <a:gd name="connsiteY76" fmla="*/ 109851 h 788699"/>
                <a:gd name="connsiteX77" fmla="*/ 93534 w 734307"/>
                <a:gd name="connsiteY77" fmla="*/ 93534 h 788699"/>
                <a:gd name="connsiteX78" fmla="*/ 98973 w 734307"/>
                <a:gd name="connsiteY78" fmla="*/ 85375 h 788699"/>
                <a:gd name="connsiteX79" fmla="*/ 120730 w 734307"/>
                <a:gd name="connsiteY79" fmla="*/ 77216 h 788699"/>
                <a:gd name="connsiteX80" fmla="*/ 172404 w 734307"/>
                <a:gd name="connsiteY80" fmla="*/ 71776 h 788699"/>
                <a:gd name="connsiteX81" fmla="*/ 234956 w 734307"/>
                <a:gd name="connsiteY81" fmla="*/ 69057 h 788699"/>
                <a:gd name="connsiteX82" fmla="*/ 243115 w 734307"/>
                <a:gd name="connsiteY82" fmla="*/ 69057 h 788699"/>
                <a:gd name="connsiteX83" fmla="*/ 270312 w 734307"/>
                <a:gd name="connsiteY83" fmla="*/ 74496 h 788699"/>
                <a:gd name="connsiteX84" fmla="*/ 308387 w 734307"/>
                <a:gd name="connsiteY84" fmla="*/ 123450 h 788699"/>
                <a:gd name="connsiteX85" fmla="*/ 332864 w 734307"/>
                <a:gd name="connsiteY85" fmla="*/ 202320 h 788699"/>
                <a:gd name="connsiteX86" fmla="*/ 338303 w 734307"/>
                <a:gd name="connsiteY86" fmla="*/ 237675 h 788699"/>
                <a:gd name="connsiteX87" fmla="*/ 349182 w 734307"/>
                <a:gd name="connsiteY87" fmla="*/ 281190 h 788699"/>
                <a:gd name="connsiteX88" fmla="*/ 357341 w 734307"/>
                <a:gd name="connsiteY88" fmla="*/ 316545 h 788699"/>
                <a:gd name="connsiteX89" fmla="*/ 365500 w 734307"/>
                <a:gd name="connsiteY89" fmla="*/ 351901 h 788699"/>
                <a:gd name="connsiteX90" fmla="*/ 376378 w 734307"/>
                <a:gd name="connsiteY90" fmla="*/ 389976 h 788699"/>
                <a:gd name="connsiteX91" fmla="*/ 387257 w 734307"/>
                <a:gd name="connsiteY91" fmla="*/ 414453 h 788699"/>
                <a:gd name="connsiteX92" fmla="*/ 398136 w 734307"/>
                <a:gd name="connsiteY92" fmla="*/ 376378 h 788699"/>
                <a:gd name="connsiteX93" fmla="*/ 406295 w 734307"/>
                <a:gd name="connsiteY93" fmla="*/ 332863 h 788699"/>
                <a:gd name="connsiteX94" fmla="*/ 425332 w 734307"/>
                <a:gd name="connsiteY94" fmla="*/ 243115 h 788699"/>
                <a:gd name="connsiteX95" fmla="*/ 444370 w 734307"/>
                <a:gd name="connsiteY95" fmla="*/ 150646 h 788699"/>
                <a:gd name="connsiteX96" fmla="*/ 477006 w 734307"/>
                <a:gd name="connsiteY96" fmla="*/ 79935 h 788699"/>
                <a:gd name="connsiteX97" fmla="*/ 523240 w 734307"/>
                <a:gd name="connsiteY97" fmla="*/ 58178 h 788699"/>
                <a:gd name="connsiteX98" fmla="*/ 544997 w 734307"/>
                <a:gd name="connsiteY98" fmla="*/ 63617 h 788699"/>
                <a:gd name="connsiteX99" fmla="*/ 612988 w 734307"/>
                <a:gd name="connsiteY99" fmla="*/ 63617 h 788699"/>
                <a:gd name="connsiteX100" fmla="*/ 651064 w 734307"/>
                <a:gd name="connsiteY100" fmla="*/ 79935 h 788699"/>
                <a:gd name="connsiteX101" fmla="*/ 645624 w 734307"/>
                <a:gd name="connsiteY101" fmla="*/ 96253 h 788699"/>
                <a:gd name="connsiteX102" fmla="*/ 629307 w 734307"/>
                <a:gd name="connsiteY102" fmla="*/ 104412 h 788699"/>
                <a:gd name="connsiteX103" fmla="*/ 607549 w 734307"/>
                <a:gd name="connsiteY103" fmla="*/ 107132 h 788699"/>
                <a:gd name="connsiteX104" fmla="*/ 580353 w 734307"/>
                <a:gd name="connsiteY104" fmla="*/ 107132 h 788699"/>
                <a:gd name="connsiteX105" fmla="*/ 583072 w 734307"/>
                <a:gd name="connsiteY105" fmla="*/ 115291 h 788699"/>
                <a:gd name="connsiteX106" fmla="*/ 588512 w 734307"/>
                <a:gd name="connsiteY106" fmla="*/ 156086 h 788699"/>
                <a:gd name="connsiteX107" fmla="*/ 593951 w 734307"/>
                <a:gd name="connsiteY107" fmla="*/ 196881 h 788699"/>
                <a:gd name="connsiteX108" fmla="*/ 599390 w 734307"/>
                <a:gd name="connsiteY108" fmla="*/ 226797 h 788699"/>
                <a:gd name="connsiteX109" fmla="*/ 599390 w 734307"/>
                <a:gd name="connsiteY109" fmla="*/ 232236 h 788699"/>
                <a:gd name="connsiteX110" fmla="*/ 599390 w 734307"/>
                <a:gd name="connsiteY110" fmla="*/ 240395 h 788699"/>
                <a:gd name="connsiteX111" fmla="*/ 602110 w 734307"/>
                <a:gd name="connsiteY111" fmla="*/ 270311 h 788699"/>
                <a:gd name="connsiteX112" fmla="*/ 607549 w 734307"/>
                <a:gd name="connsiteY112" fmla="*/ 308386 h 788699"/>
                <a:gd name="connsiteX113" fmla="*/ 607549 w 734307"/>
                <a:gd name="connsiteY113" fmla="*/ 319265 h 788699"/>
                <a:gd name="connsiteX114" fmla="*/ 612988 w 734307"/>
                <a:gd name="connsiteY114" fmla="*/ 335583 h 788699"/>
                <a:gd name="connsiteX115" fmla="*/ 612988 w 734307"/>
                <a:gd name="connsiteY115" fmla="*/ 346462 h 788699"/>
                <a:gd name="connsiteX116" fmla="*/ 612988 w 734307"/>
                <a:gd name="connsiteY116" fmla="*/ 370939 h 788699"/>
                <a:gd name="connsiteX117" fmla="*/ 612988 w 734307"/>
                <a:gd name="connsiteY117" fmla="*/ 395415 h 788699"/>
                <a:gd name="connsiteX118" fmla="*/ 615708 w 734307"/>
                <a:gd name="connsiteY118" fmla="*/ 422612 h 788699"/>
                <a:gd name="connsiteX119" fmla="*/ 618428 w 734307"/>
                <a:gd name="connsiteY119" fmla="*/ 441650 h 788699"/>
                <a:gd name="connsiteX120" fmla="*/ 618428 w 734307"/>
                <a:gd name="connsiteY120" fmla="*/ 455248 h 788699"/>
                <a:gd name="connsiteX121" fmla="*/ 621147 w 734307"/>
                <a:gd name="connsiteY121" fmla="*/ 463407 h 788699"/>
                <a:gd name="connsiteX122" fmla="*/ 626587 w 734307"/>
                <a:gd name="connsiteY122" fmla="*/ 482444 h 788699"/>
                <a:gd name="connsiteX123" fmla="*/ 629307 w 734307"/>
                <a:gd name="connsiteY123" fmla="*/ 517800 h 788699"/>
                <a:gd name="connsiteX124" fmla="*/ 634746 w 734307"/>
                <a:gd name="connsiteY124" fmla="*/ 561314 h 788699"/>
                <a:gd name="connsiteX125" fmla="*/ 634746 w 734307"/>
                <a:gd name="connsiteY125" fmla="*/ 566754 h 788699"/>
                <a:gd name="connsiteX126" fmla="*/ 634746 w 734307"/>
                <a:gd name="connsiteY126" fmla="*/ 583072 h 788699"/>
                <a:gd name="connsiteX127" fmla="*/ 637466 w 734307"/>
                <a:gd name="connsiteY127" fmla="*/ 607548 h 788699"/>
                <a:gd name="connsiteX128" fmla="*/ 640185 w 734307"/>
                <a:gd name="connsiteY128" fmla="*/ 618427 h 788699"/>
                <a:gd name="connsiteX129" fmla="*/ 640185 w 734307"/>
                <a:gd name="connsiteY129" fmla="*/ 632025 h 788699"/>
                <a:gd name="connsiteX130" fmla="*/ 640185 w 734307"/>
                <a:gd name="connsiteY130" fmla="*/ 640184 h 788699"/>
                <a:gd name="connsiteX131" fmla="*/ 642905 w 734307"/>
                <a:gd name="connsiteY131" fmla="*/ 659222 h 788699"/>
                <a:gd name="connsiteX132" fmla="*/ 642905 w 734307"/>
                <a:gd name="connsiteY132" fmla="*/ 664661 h 788699"/>
                <a:gd name="connsiteX133" fmla="*/ 653783 w 734307"/>
                <a:gd name="connsiteY133" fmla="*/ 678259 h 788699"/>
                <a:gd name="connsiteX134" fmla="*/ 653783 w 734307"/>
                <a:gd name="connsiteY134" fmla="*/ 678259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734307" h="788699">
                  <a:moveTo>
                    <a:pt x="653783" y="678259"/>
                  </a:moveTo>
                  <a:cubicBezTo>
                    <a:pt x="667382" y="678259"/>
                    <a:pt x="691859" y="678259"/>
                    <a:pt x="691859" y="694577"/>
                  </a:cubicBezTo>
                  <a:cubicBezTo>
                    <a:pt x="691859" y="702736"/>
                    <a:pt x="689139" y="705456"/>
                    <a:pt x="686419" y="710895"/>
                  </a:cubicBezTo>
                  <a:cubicBezTo>
                    <a:pt x="683700" y="716335"/>
                    <a:pt x="675541" y="719054"/>
                    <a:pt x="670101" y="719054"/>
                  </a:cubicBezTo>
                  <a:cubicBezTo>
                    <a:pt x="661942" y="721774"/>
                    <a:pt x="653783" y="721774"/>
                    <a:pt x="648344" y="721774"/>
                  </a:cubicBezTo>
                  <a:cubicBezTo>
                    <a:pt x="645624" y="721774"/>
                    <a:pt x="634746" y="721774"/>
                    <a:pt x="618428" y="721774"/>
                  </a:cubicBezTo>
                  <a:cubicBezTo>
                    <a:pt x="604829" y="729933"/>
                    <a:pt x="588512" y="735372"/>
                    <a:pt x="572194" y="735372"/>
                  </a:cubicBezTo>
                  <a:cubicBezTo>
                    <a:pt x="564035" y="735372"/>
                    <a:pt x="553156" y="732653"/>
                    <a:pt x="544997" y="729933"/>
                  </a:cubicBezTo>
                  <a:cubicBezTo>
                    <a:pt x="539558" y="727213"/>
                    <a:pt x="536838" y="724494"/>
                    <a:pt x="534119" y="721774"/>
                  </a:cubicBezTo>
                  <a:cubicBezTo>
                    <a:pt x="520520" y="721774"/>
                    <a:pt x="509641" y="721774"/>
                    <a:pt x="496043" y="721774"/>
                  </a:cubicBezTo>
                  <a:cubicBezTo>
                    <a:pt x="487884" y="721774"/>
                    <a:pt x="479725" y="721774"/>
                    <a:pt x="471566" y="721774"/>
                  </a:cubicBezTo>
                  <a:cubicBezTo>
                    <a:pt x="463407" y="721774"/>
                    <a:pt x="452529" y="721774"/>
                    <a:pt x="444370" y="716335"/>
                  </a:cubicBezTo>
                  <a:cubicBezTo>
                    <a:pt x="436211" y="713615"/>
                    <a:pt x="428052" y="705456"/>
                    <a:pt x="428052" y="700017"/>
                  </a:cubicBezTo>
                  <a:cubicBezTo>
                    <a:pt x="428052" y="697297"/>
                    <a:pt x="428052" y="694577"/>
                    <a:pt x="433491" y="691858"/>
                  </a:cubicBezTo>
                  <a:cubicBezTo>
                    <a:pt x="438930" y="689138"/>
                    <a:pt x="449809" y="686418"/>
                    <a:pt x="455248" y="683699"/>
                  </a:cubicBezTo>
                  <a:cubicBezTo>
                    <a:pt x="474286" y="680979"/>
                    <a:pt x="498763" y="678259"/>
                    <a:pt x="506922" y="678259"/>
                  </a:cubicBezTo>
                  <a:cubicBezTo>
                    <a:pt x="506922" y="678259"/>
                    <a:pt x="509641" y="678259"/>
                    <a:pt x="509641" y="678259"/>
                  </a:cubicBezTo>
                  <a:cubicBezTo>
                    <a:pt x="509641" y="672820"/>
                    <a:pt x="506922" y="670101"/>
                    <a:pt x="506922" y="664661"/>
                  </a:cubicBezTo>
                  <a:cubicBezTo>
                    <a:pt x="501483" y="640184"/>
                    <a:pt x="501483" y="612988"/>
                    <a:pt x="498763" y="580352"/>
                  </a:cubicBezTo>
                  <a:cubicBezTo>
                    <a:pt x="496043" y="547716"/>
                    <a:pt x="498763" y="512361"/>
                    <a:pt x="496043" y="479725"/>
                  </a:cubicBezTo>
                  <a:cubicBezTo>
                    <a:pt x="493324" y="449808"/>
                    <a:pt x="493324" y="419892"/>
                    <a:pt x="493324" y="389976"/>
                  </a:cubicBezTo>
                  <a:cubicBezTo>
                    <a:pt x="493324" y="360060"/>
                    <a:pt x="490604" y="332863"/>
                    <a:pt x="490604" y="302947"/>
                  </a:cubicBezTo>
                  <a:cubicBezTo>
                    <a:pt x="487884" y="275751"/>
                    <a:pt x="487884" y="240395"/>
                    <a:pt x="487884" y="229516"/>
                  </a:cubicBezTo>
                  <a:cubicBezTo>
                    <a:pt x="487884" y="224077"/>
                    <a:pt x="487884" y="221357"/>
                    <a:pt x="485165" y="221357"/>
                  </a:cubicBezTo>
                  <a:cubicBezTo>
                    <a:pt x="485165" y="221357"/>
                    <a:pt x="482445" y="224077"/>
                    <a:pt x="482445" y="226797"/>
                  </a:cubicBezTo>
                  <a:cubicBezTo>
                    <a:pt x="479725" y="237675"/>
                    <a:pt x="479725" y="251274"/>
                    <a:pt x="477006" y="262152"/>
                  </a:cubicBezTo>
                  <a:cubicBezTo>
                    <a:pt x="471566" y="289349"/>
                    <a:pt x="466127" y="316545"/>
                    <a:pt x="460688" y="341022"/>
                  </a:cubicBezTo>
                  <a:cubicBezTo>
                    <a:pt x="455248" y="365499"/>
                    <a:pt x="447090" y="392696"/>
                    <a:pt x="444370" y="417173"/>
                  </a:cubicBezTo>
                  <a:cubicBezTo>
                    <a:pt x="441650" y="430771"/>
                    <a:pt x="438930" y="441650"/>
                    <a:pt x="436211" y="455248"/>
                  </a:cubicBezTo>
                  <a:cubicBezTo>
                    <a:pt x="433491" y="468846"/>
                    <a:pt x="428052" y="479725"/>
                    <a:pt x="425332" y="493323"/>
                  </a:cubicBezTo>
                  <a:cubicBezTo>
                    <a:pt x="422612" y="506921"/>
                    <a:pt x="419893" y="520520"/>
                    <a:pt x="411734" y="531398"/>
                  </a:cubicBezTo>
                  <a:cubicBezTo>
                    <a:pt x="406295" y="539557"/>
                    <a:pt x="395416" y="547716"/>
                    <a:pt x="376378" y="547716"/>
                  </a:cubicBezTo>
                  <a:cubicBezTo>
                    <a:pt x="357341" y="547716"/>
                    <a:pt x="335583" y="539557"/>
                    <a:pt x="319265" y="525959"/>
                  </a:cubicBezTo>
                  <a:cubicBezTo>
                    <a:pt x="300228" y="506921"/>
                    <a:pt x="294788" y="479725"/>
                    <a:pt x="289349" y="455248"/>
                  </a:cubicBezTo>
                  <a:cubicBezTo>
                    <a:pt x="283910" y="428051"/>
                    <a:pt x="278470" y="400855"/>
                    <a:pt x="273031" y="373658"/>
                  </a:cubicBezTo>
                  <a:cubicBezTo>
                    <a:pt x="273031" y="368219"/>
                    <a:pt x="267592" y="346462"/>
                    <a:pt x="262153" y="316545"/>
                  </a:cubicBezTo>
                  <a:cubicBezTo>
                    <a:pt x="256713" y="292068"/>
                    <a:pt x="251274" y="262152"/>
                    <a:pt x="245835" y="237675"/>
                  </a:cubicBezTo>
                  <a:cubicBezTo>
                    <a:pt x="240395" y="218638"/>
                    <a:pt x="237675" y="205039"/>
                    <a:pt x="234956" y="196881"/>
                  </a:cubicBezTo>
                  <a:cubicBezTo>
                    <a:pt x="232236" y="191441"/>
                    <a:pt x="232236" y="191441"/>
                    <a:pt x="232236" y="191441"/>
                  </a:cubicBezTo>
                  <a:cubicBezTo>
                    <a:pt x="229517" y="191441"/>
                    <a:pt x="229517" y="196881"/>
                    <a:pt x="226797" y="207759"/>
                  </a:cubicBezTo>
                  <a:cubicBezTo>
                    <a:pt x="226797" y="215918"/>
                    <a:pt x="226797" y="229516"/>
                    <a:pt x="226797" y="232236"/>
                  </a:cubicBezTo>
                  <a:cubicBezTo>
                    <a:pt x="226797" y="243115"/>
                    <a:pt x="224077" y="256713"/>
                    <a:pt x="224077" y="267592"/>
                  </a:cubicBezTo>
                  <a:cubicBezTo>
                    <a:pt x="224077" y="278470"/>
                    <a:pt x="224077" y="294788"/>
                    <a:pt x="221358" y="311106"/>
                  </a:cubicBezTo>
                  <a:cubicBezTo>
                    <a:pt x="221358" y="327424"/>
                    <a:pt x="218638" y="343742"/>
                    <a:pt x="218638" y="360060"/>
                  </a:cubicBezTo>
                  <a:cubicBezTo>
                    <a:pt x="218638" y="373658"/>
                    <a:pt x="215919" y="384537"/>
                    <a:pt x="215919" y="398135"/>
                  </a:cubicBezTo>
                  <a:cubicBezTo>
                    <a:pt x="215919" y="409014"/>
                    <a:pt x="213199" y="419892"/>
                    <a:pt x="213199" y="430771"/>
                  </a:cubicBezTo>
                  <a:cubicBezTo>
                    <a:pt x="213199" y="438930"/>
                    <a:pt x="213199" y="447089"/>
                    <a:pt x="213199" y="455248"/>
                  </a:cubicBezTo>
                  <a:cubicBezTo>
                    <a:pt x="213199" y="463407"/>
                    <a:pt x="213199" y="471566"/>
                    <a:pt x="213199" y="477005"/>
                  </a:cubicBezTo>
                  <a:cubicBezTo>
                    <a:pt x="210479" y="490603"/>
                    <a:pt x="207759" y="506921"/>
                    <a:pt x="207759" y="520520"/>
                  </a:cubicBezTo>
                  <a:cubicBezTo>
                    <a:pt x="202320" y="550436"/>
                    <a:pt x="199600" y="580352"/>
                    <a:pt x="196881" y="610268"/>
                  </a:cubicBezTo>
                  <a:cubicBezTo>
                    <a:pt x="196881" y="623866"/>
                    <a:pt x="196881" y="640184"/>
                    <a:pt x="194161" y="653783"/>
                  </a:cubicBezTo>
                  <a:cubicBezTo>
                    <a:pt x="194161" y="659222"/>
                    <a:pt x="194161" y="661942"/>
                    <a:pt x="191441" y="667381"/>
                  </a:cubicBezTo>
                  <a:cubicBezTo>
                    <a:pt x="213199" y="667381"/>
                    <a:pt x="232236" y="667381"/>
                    <a:pt x="243115" y="667381"/>
                  </a:cubicBezTo>
                  <a:cubicBezTo>
                    <a:pt x="253994" y="667381"/>
                    <a:pt x="273031" y="670101"/>
                    <a:pt x="273031" y="683699"/>
                  </a:cubicBezTo>
                  <a:cubicBezTo>
                    <a:pt x="273031" y="691858"/>
                    <a:pt x="267592" y="691858"/>
                    <a:pt x="262153" y="697297"/>
                  </a:cubicBezTo>
                  <a:cubicBezTo>
                    <a:pt x="259433" y="702736"/>
                    <a:pt x="253994" y="705456"/>
                    <a:pt x="248554" y="705456"/>
                  </a:cubicBezTo>
                  <a:cubicBezTo>
                    <a:pt x="240395" y="708176"/>
                    <a:pt x="234956" y="708176"/>
                    <a:pt x="232236" y="708176"/>
                  </a:cubicBezTo>
                  <a:cubicBezTo>
                    <a:pt x="226797" y="708176"/>
                    <a:pt x="175124" y="708176"/>
                    <a:pt x="166965" y="708176"/>
                  </a:cubicBezTo>
                  <a:cubicBezTo>
                    <a:pt x="156086" y="708176"/>
                    <a:pt x="120730" y="708176"/>
                    <a:pt x="109852" y="708176"/>
                  </a:cubicBezTo>
                  <a:cubicBezTo>
                    <a:pt x="104412" y="708176"/>
                    <a:pt x="96253" y="708176"/>
                    <a:pt x="90814" y="708176"/>
                  </a:cubicBezTo>
                  <a:cubicBezTo>
                    <a:pt x="85375" y="708176"/>
                    <a:pt x="77216" y="705456"/>
                    <a:pt x="69057" y="702736"/>
                  </a:cubicBezTo>
                  <a:cubicBezTo>
                    <a:pt x="63617" y="700017"/>
                    <a:pt x="58178" y="691858"/>
                    <a:pt x="58178" y="686418"/>
                  </a:cubicBezTo>
                  <a:cubicBezTo>
                    <a:pt x="58178" y="683699"/>
                    <a:pt x="58178" y="680979"/>
                    <a:pt x="60898" y="678259"/>
                  </a:cubicBezTo>
                  <a:cubicBezTo>
                    <a:pt x="63617" y="675540"/>
                    <a:pt x="71777" y="672820"/>
                    <a:pt x="77216" y="670101"/>
                  </a:cubicBezTo>
                  <a:cubicBezTo>
                    <a:pt x="90814" y="667381"/>
                    <a:pt x="120730" y="664661"/>
                    <a:pt x="126170" y="664661"/>
                  </a:cubicBezTo>
                  <a:cubicBezTo>
                    <a:pt x="128889" y="664661"/>
                    <a:pt x="134329" y="664661"/>
                    <a:pt x="142487" y="664661"/>
                  </a:cubicBezTo>
                  <a:cubicBezTo>
                    <a:pt x="142487" y="640184"/>
                    <a:pt x="147927" y="612988"/>
                    <a:pt x="147927" y="588511"/>
                  </a:cubicBezTo>
                  <a:cubicBezTo>
                    <a:pt x="150646" y="555875"/>
                    <a:pt x="153366" y="523239"/>
                    <a:pt x="153366" y="493323"/>
                  </a:cubicBezTo>
                  <a:cubicBezTo>
                    <a:pt x="153366" y="466126"/>
                    <a:pt x="156086" y="438930"/>
                    <a:pt x="156086" y="411733"/>
                  </a:cubicBezTo>
                  <a:cubicBezTo>
                    <a:pt x="158806" y="373658"/>
                    <a:pt x="158806" y="335583"/>
                    <a:pt x="161525" y="297508"/>
                  </a:cubicBezTo>
                  <a:cubicBezTo>
                    <a:pt x="161525" y="278470"/>
                    <a:pt x="164245" y="259433"/>
                    <a:pt x="166965" y="240395"/>
                  </a:cubicBezTo>
                  <a:cubicBezTo>
                    <a:pt x="169684" y="210479"/>
                    <a:pt x="172404" y="191441"/>
                    <a:pt x="177843" y="161525"/>
                  </a:cubicBezTo>
                  <a:cubicBezTo>
                    <a:pt x="180563" y="147927"/>
                    <a:pt x="180563" y="131609"/>
                    <a:pt x="183282" y="118011"/>
                  </a:cubicBezTo>
                  <a:cubicBezTo>
                    <a:pt x="183282" y="118011"/>
                    <a:pt x="183282" y="115291"/>
                    <a:pt x="183282" y="115291"/>
                  </a:cubicBezTo>
                  <a:cubicBezTo>
                    <a:pt x="177843" y="115291"/>
                    <a:pt x="172404" y="115291"/>
                    <a:pt x="161525" y="115291"/>
                  </a:cubicBezTo>
                  <a:cubicBezTo>
                    <a:pt x="153366" y="115291"/>
                    <a:pt x="145207" y="115291"/>
                    <a:pt x="137048" y="115291"/>
                  </a:cubicBezTo>
                  <a:cubicBezTo>
                    <a:pt x="128889" y="115291"/>
                    <a:pt x="118011" y="115291"/>
                    <a:pt x="109852" y="109851"/>
                  </a:cubicBezTo>
                  <a:cubicBezTo>
                    <a:pt x="101693" y="107132"/>
                    <a:pt x="93534" y="98973"/>
                    <a:pt x="93534" y="93534"/>
                  </a:cubicBezTo>
                  <a:cubicBezTo>
                    <a:pt x="93534" y="90814"/>
                    <a:pt x="93534" y="88094"/>
                    <a:pt x="98973" y="85375"/>
                  </a:cubicBezTo>
                  <a:cubicBezTo>
                    <a:pt x="104412" y="82655"/>
                    <a:pt x="115291" y="79935"/>
                    <a:pt x="120730" y="77216"/>
                  </a:cubicBezTo>
                  <a:cubicBezTo>
                    <a:pt x="139768" y="74496"/>
                    <a:pt x="164245" y="71776"/>
                    <a:pt x="172404" y="71776"/>
                  </a:cubicBezTo>
                  <a:cubicBezTo>
                    <a:pt x="194161" y="71776"/>
                    <a:pt x="210479" y="69057"/>
                    <a:pt x="234956" y="69057"/>
                  </a:cubicBezTo>
                  <a:cubicBezTo>
                    <a:pt x="237675" y="69057"/>
                    <a:pt x="240395" y="69057"/>
                    <a:pt x="243115" y="69057"/>
                  </a:cubicBezTo>
                  <a:cubicBezTo>
                    <a:pt x="251274" y="69057"/>
                    <a:pt x="262153" y="69057"/>
                    <a:pt x="270312" y="74496"/>
                  </a:cubicBezTo>
                  <a:cubicBezTo>
                    <a:pt x="283910" y="82655"/>
                    <a:pt x="300228" y="96253"/>
                    <a:pt x="308387" y="123450"/>
                  </a:cubicBezTo>
                  <a:cubicBezTo>
                    <a:pt x="316546" y="147927"/>
                    <a:pt x="327424" y="175123"/>
                    <a:pt x="332864" y="202320"/>
                  </a:cubicBezTo>
                  <a:cubicBezTo>
                    <a:pt x="335583" y="213198"/>
                    <a:pt x="335583" y="226797"/>
                    <a:pt x="338303" y="237675"/>
                  </a:cubicBezTo>
                  <a:cubicBezTo>
                    <a:pt x="343742" y="251274"/>
                    <a:pt x="346462" y="264872"/>
                    <a:pt x="349182" y="281190"/>
                  </a:cubicBezTo>
                  <a:cubicBezTo>
                    <a:pt x="351901" y="292068"/>
                    <a:pt x="351901" y="305667"/>
                    <a:pt x="357341" y="316545"/>
                  </a:cubicBezTo>
                  <a:cubicBezTo>
                    <a:pt x="362780" y="327424"/>
                    <a:pt x="362780" y="338303"/>
                    <a:pt x="365500" y="351901"/>
                  </a:cubicBezTo>
                  <a:cubicBezTo>
                    <a:pt x="365500" y="357340"/>
                    <a:pt x="373658" y="373658"/>
                    <a:pt x="376378" y="389976"/>
                  </a:cubicBezTo>
                  <a:cubicBezTo>
                    <a:pt x="381817" y="403574"/>
                    <a:pt x="384537" y="414453"/>
                    <a:pt x="387257" y="414453"/>
                  </a:cubicBezTo>
                  <a:cubicBezTo>
                    <a:pt x="392696" y="414453"/>
                    <a:pt x="395416" y="381817"/>
                    <a:pt x="398136" y="376378"/>
                  </a:cubicBezTo>
                  <a:cubicBezTo>
                    <a:pt x="400855" y="362779"/>
                    <a:pt x="403575" y="346462"/>
                    <a:pt x="406295" y="332863"/>
                  </a:cubicBezTo>
                  <a:cubicBezTo>
                    <a:pt x="411734" y="302947"/>
                    <a:pt x="417173" y="273031"/>
                    <a:pt x="425332" y="243115"/>
                  </a:cubicBezTo>
                  <a:cubicBezTo>
                    <a:pt x="430771" y="213198"/>
                    <a:pt x="436211" y="180563"/>
                    <a:pt x="444370" y="150646"/>
                  </a:cubicBezTo>
                  <a:cubicBezTo>
                    <a:pt x="449809" y="126170"/>
                    <a:pt x="460688" y="98973"/>
                    <a:pt x="477006" y="79935"/>
                  </a:cubicBezTo>
                  <a:cubicBezTo>
                    <a:pt x="487884" y="66337"/>
                    <a:pt x="506922" y="58178"/>
                    <a:pt x="523240" y="58178"/>
                  </a:cubicBezTo>
                  <a:cubicBezTo>
                    <a:pt x="528679" y="58178"/>
                    <a:pt x="539558" y="58178"/>
                    <a:pt x="544997" y="63617"/>
                  </a:cubicBezTo>
                  <a:lnTo>
                    <a:pt x="612988" y="63617"/>
                  </a:lnTo>
                  <a:cubicBezTo>
                    <a:pt x="626587" y="63617"/>
                    <a:pt x="651064" y="63617"/>
                    <a:pt x="651064" y="79935"/>
                  </a:cubicBezTo>
                  <a:cubicBezTo>
                    <a:pt x="651064" y="88094"/>
                    <a:pt x="648344" y="88094"/>
                    <a:pt x="645624" y="96253"/>
                  </a:cubicBezTo>
                  <a:cubicBezTo>
                    <a:pt x="640185" y="101693"/>
                    <a:pt x="634746" y="104412"/>
                    <a:pt x="629307" y="104412"/>
                  </a:cubicBezTo>
                  <a:cubicBezTo>
                    <a:pt x="621147" y="107132"/>
                    <a:pt x="612988" y="107132"/>
                    <a:pt x="607549" y="107132"/>
                  </a:cubicBezTo>
                  <a:cubicBezTo>
                    <a:pt x="604829" y="107132"/>
                    <a:pt x="591231" y="107132"/>
                    <a:pt x="580353" y="107132"/>
                  </a:cubicBezTo>
                  <a:cubicBezTo>
                    <a:pt x="580353" y="109851"/>
                    <a:pt x="583072" y="112571"/>
                    <a:pt x="583072" y="115291"/>
                  </a:cubicBezTo>
                  <a:cubicBezTo>
                    <a:pt x="585792" y="128889"/>
                    <a:pt x="585792" y="142487"/>
                    <a:pt x="588512" y="156086"/>
                  </a:cubicBezTo>
                  <a:cubicBezTo>
                    <a:pt x="591231" y="169684"/>
                    <a:pt x="591231" y="183282"/>
                    <a:pt x="593951" y="196881"/>
                  </a:cubicBezTo>
                  <a:cubicBezTo>
                    <a:pt x="593951" y="207759"/>
                    <a:pt x="599390" y="215918"/>
                    <a:pt x="599390" y="226797"/>
                  </a:cubicBezTo>
                  <a:cubicBezTo>
                    <a:pt x="599390" y="229516"/>
                    <a:pt x="599390" y="229516"/>
                    <a:pt x="599390" y="232236"/>
                  </a:cubicBezTo>
                  <a:cubicBezTo>
                    <a:pt x="599390" y="234956"/>
                    <a:pt x="599390" y="237675"/>
                    <a:pt x="599390" y="240395"/>
                  </a:cubicBezTo>
                  <a:cubicBezTo>
                    <a:pt x="599390" y="251274"/>
                    <a:pt x="599390" y="259433"/>
                    <a:pt x="602110" y="270311"/>
                  </a:cubicBezTo>
                  <a:cubicBezTo>
                    <a:pt x="604829" y="283909"/>
                    <a:pt x="607549" y="294788"/>
                    <a:pt x="607549" y="308386"/>
                  </a:cubicBezTo>
                  <a:cubicBezTo>
                    <a:pt x="607549" y="311106"/>
                    <a:pt x="607549" y="316545"/>
                    <a:pt x="607549" y="319265"/>
                  </a:cubicBezTo>
                  <a:cubicBezTo>
                    <a:pt x="607549" y="324704"/>
                    <a:pt x="610269" y="330144"/>
                    <a:pt x="612988" y="335583"/>
                  </a:cubicBezTo>
                  <a:cubicBezTo>
                    <a:pt x="612988" y="338303"/>
                    <a:pt x="612988" y="343742"/>
                    <a:pt x="612988" y="346462"/>
                  </a:cubicBezTo>
                  <a:cubicBezTo>
                    <a:pt x="612988" y="354620"/>
                    <a:pt x="612988" y="362779"/>
                    <a:pt x="612988" y="370939"/>
                  </a:cubicBezTo>
                  <a:cubicBezTo>
                    <a:pt x="612988" y="379097"/>
                    <a:pt x="612988" y="387256"/>
                    <a:pt x="612988" y="395415"/>
                  </a:cubicBezTo>
                  <a:cubicBezTo>
                    <a:pt x="612988" y="403574"/>
                    <a:pt x="615708" y="414453"/>
                    <a:pt x="615708" y="422612"/>
                  </a:cubicBezTo>
                  <a:cubicBezTo>
                    <a:pt x="618428" y="430771"/>
                    <a:pt x="618428" y="436210"/>
                    <a:pt x="618428" y="441650"/>
                  </a:cubicBezTo>
                  <a:cubicBezTo>
                    <a:pt x="618428" y="444369"/>
                    <a:pt x="618428" y="449808"/>
                    <a:pt x="618428" y="455248"/>
                  </a:cubicBezTo>
                  <a:cubicBezTo>
                    <a:pt x="618428" y="460687"/>
                    <a:pt x="618428" y="460687"/>
                    <a:pt x="621147" y="463407"/>
                  </a:cubicBezTo>
                  <a:cubicBezTo>
                    <a:pt x="623867" y="471566"/>
                    <a:pt x="623867" y="477005"/>
                    <a:pt x="626587" y="482444"/>
                  </a:cubicBezTo>
                  <a:cubicBezTo>
                    <a:pt x="629307" y="493323"/>
                    <a:pt x="629307" y="506921"/>
                    <a:pt x="629307" y="517800"/>
                  </a:cubicBezTo>
                  <a:cubicBezTo>
                    <a:pt x="632026" y="534118"/>
                    <a:pt x="632026" y="547716"/>
                    <a:pt x="634746" y="561314"/>
                  </a:cubicBezTo>
                  <a:cubicBezTo>
                    <a:pt x="634746" y="564034"/>
                    <a:pt x="634746" y="564034"/>
                    <a:pt x="634746" y="566754"/>
                  </a:cubicBezTo>
                  <a:cubicBezTo>
                    <a:pt x="634746" y="572193"/>
                    <a:pt x="634746" y="577632"/>
                    <a:pt x="634746" y="583072"/>
                  </a:cubicBezTo>
                  <a:cubicBezTo>
                    <a:pt x="634746" y="596670"/>
                    <a:pt x="637466" y="602109"/>
                    <a:pt x="637466" y="607548"/>
                  </a:cubicBezTo>
                  <a:cubicBezTo>
                    <a:pt x="637466" y="610268"/>
                    <a:pt x="640185" y="615708"/>
                    <a:pt x="640185" y="618427"/>
                  </a:cubicBezTo>
                  <a:cubicBezTo>
                    <a:pt x="640185" y="623866"/>
                    <a:pt x="640185" y="629306"/>
                    <a:pt x="640185" y="632025"/>
                  </a:cubicBezTo>
                  <a:cubicBezTo>
                    <a:pt x="640185" y="634745"/>
                    <a:pt x="640185" y="637465"/>
                    <a:pt x="640185" y="640184"/>
                  </a:cubicBezTo>
                  <a:cubicBezTo>
                    <a:pt x="640185" y="645624"/>
                    <a:pt x="642905" y="653783"/>
                    <a:pt x="642905" y="659222"/>
                  </a:cubicBezTo>
                  <a:cubicBezTo>
                    <a:pt x="642905" y="661942"/>
                    <a:pt x="642905" y="661942"/>
                    <a:pt x="642905" y="664661"/>
                  </a:cubicBezTo>
                  <a:cubicBezTo>
                    <a:pt x="645624" y="678259"/>
                    <a:pt x="651064" y="678259"/>
                    <a:pt x="653783" y="678259"/>
                  </a:cubicBezTo>
                  <a:lnTo>
                    <a:pt x="653783" y="678259"/>
                  </a:lnTo>
                  <a:close/>
                </a:path>
              </a:pathLst>
            </a:custGeom>
            <a:grpFill/>
            <a:ln w="27168"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CC240AB8-C073-4DBB-B4F1-A7BAF3CDDD94}"/>
                </a:ext>
              </a:extLst>
            </p:cNvPr>
            <p:cNvSpPr/>
            <p:nvPr/>
          </p:nvSpPr>
          <p:spPr>
            <a:xfrm>
              <a:off x="6362526" y="4242177"/>
              <a:ext cx="492259" cy="674476"/>
            </a:xfrm>
            <a:custGeom>
              <a:avLst/>
              <a:gdLst>
                <a:gd name="connsiteX0" fmla="*/ 225733 w 492259"/>
                <a:gd name="connsiteY0" fmla="*/ 97907 h 674476"/>
                <a:gd name="connsiteX1" fmla="*/ 209415 w 492259"/>
                <a:gd name="connsiteY1" fmla="*/ 119665 h 674476"/>
                <a:gd name="connsiteX2" fmla="*/ 201256 w 492259"/>
                <a:gd name="connsiteY2" fmla="*/ 152300 h 674476"/>
                <a:gd name="connsiteX3" fmla="*/ 198536 w 492259"/>
                <a:gd name="connsiteY3" fmla="*/ 168618 h 674476"/>
                <a:gd name="connsiteX4" fmla="*/ 195817 w 492259"/>
                <a:gd name="connsiteY4" fmla="*/ 184936 h 674476"/>
                <a:gd name="connsiteX5" fmla="*/ 187658 w 492259"/>
                <a:gd name="connsiteY5" fmla="*/ 220292 h 674476"/>
                <a:gd name="connsiteX6" fmla="*/ 168620 w 492259"/>
                <a:gd name="connsiteY6" fmla="*/ 291003 h 674476"/>
                <a:gd name="connsiteX7" fmla="*/ 160461 w 492259"/>
                <a:gd name="connsiteY7" fmla="*/ 323639 h 674476"/>
                <a:gd name="connsiteX8" fmla="*/ 149582 w 492259"/>
                <a:gd name="connsiteY8" fmla="*/ 361714 h 674476"/>
                <a:gd name="connsiteX9" fmla="*/ 144143 w 492259"/>
                <a:gd name="connsiteY9" fmla="*/ 388910 h 674476"/>
                <a:gd name="connsiteX10" fmla="*/ 149582 w 492259"/>
                <a:gd name="connsiteY10" fmla="*/ 391630 h 674476"/>
                <a:gd name="connsiteX11" fmla="*/ 171340 w 492259"/>
                <a:gd name="connsiteY11" fmla="*/ 391630 h 674476"/>
                <a:gd name="connsiteX12" fmla="*/ 193097 w 492259"/>
                <a:gd name="connsiteY12" fmla="*/ 388910 h 674476"/>
                <a:gd name="connsiteX13" fmla="*/ 212135 w 492259"/>
                <a:gd name="connsiteY13" fmla="*/ 388910 h 674476"/>
                <a:gd name="connsiteX14" fmla="*/ 236611 w 492259"/>
                <a:gd name="connsiteY14" fmla="*/ 388910 h 674476"/>
                <a:gd name="connsiteX15" fmla="*/ 250210 w 492259"/>
                <a:gd name="connsiteY15" fmla="*/ 386191 h 674476"/>
                <a:gd name="connsiteX16" fmla="*/ 258369 w 492259"/>
                <a:gd name="connsiteY16" fmla="*/ 386191 h 674476"/>
                <a:gd name="connsiteX17" fmla="*/ 255649 w 492259"/>
                <a:gd name="connsiteY17" fmla="*/ 367153 h 674476"/>
                <a:gd name="connsiteX18" fmla="*/ 250210 w 492259"/>
                <a:gd name="connsiteY18" fmla="*/ 331797 h 674476"/>
                <a:gd name="connsiteX19" fmla="*/ 247490 w 492259"/>
                <a:gd name="connsiteY19" fmla="*/ 244769 h 674476"/>
                <a:gd name="connsiteX20" fmla="*/ 242051 w 492259"/>
                <a:gd name="connsiteY20" fmla="*/ 203974 h 674476"/>
                <a:gd name="connsiteX21" fmla="*/ 236611 w 492259"/>
                <a:gd name="connsiteY21" fmla="*/ 157740 h 674476"/>
                <a:gd name="connsiteX22" fmla="*/ 233892 w 492259"/>
                <a:gd name="connsiteY22" fmla="*/ 119665 h 674476"/>
                <a:gd name="connsiteX23" fmla="*/ 225733 w 492259"/>
                <a:gd name="connsiteY23" fmla="*/ 97907 h 674476"/>
                <a:gd name="connsiteX24" fmla="*/ 274687 w 492259"/>
                <a:gd name="connsiteY24" fmla="*/ 0 h 674476"/>
                <a:gd name="connsiteX25" fmla="*/ 304603 w 492259"/>
                <a:gd name="connsiteY25" fmla="*/ 5439 h 674476"/>
                <a:gd name="connsiteX26" fmla="*/ 320921 w 492259"/>
                <a:gd name="connsiteY26" fmla="*/ 24477 h 674476"/>
                <a:gd name="connsiteX27" fmla="*/ 334519 w 492259"/>
                <a:gd name="connsiteY27" fmla="*/ 43515 h 674476"/>
                <a:gd name="connsiteX28" fmla="*/ 339959 w 492259"/>
                <a:gd name="connsiteY28" fmla="*/ 65272 h 674476"/>
                <a:gd name="connsiteX29" fmla="*/ 348118 w 492259"/>
                <a:gd name="connsiteY29" fmla="*/ 114226 h 674476"/>
                <a:gd name="connsiteX30" fmla="*/ 361716 w 492259"/>
                <a:gd name="connsiteY30" fmla="*/ 163180 h 674476"/>
                <a:gd name="connsiteX31" fmla="*/ 369875 w 492259"/>
                <a:gd name="connsiteY31" fmla="*/ 220293 h 674476"/>
                <a:gd name="connsiteX32" fmla="*/ 378034 w 492259"/>
                <a:gd name="connsiteY32" fmla="*/ 274686 h 674476"/>
                <a:gd name="connsiteX33" fmla="*/ 383473 w 492259"/>
                <a:gd name="connsiteY33" fmla="*/ 301883 h 674476"/>
                <a:gd name="connsiteX34" fmla="*/ 391632 w 492259"/>
                <a:gd name="connsiteY34" fmla="*/ 337238 h 674476"/>
                <a:gd name="connsiteX35" fmla="*/ 397071 w 492259"/>
                <a:gd name="connsiteY35" fmla="*/ 364435 h 674476"/>
                <a:gd name="connsiteX36" fmla="*/ 405230 w 492259"/>
                <a:gd name="connsiteY36" fmla="*/ 383473 h 674476"/>
                <a:gd name="connsiteX37" fmla="*/ 416109 w 492259"/>
                <a:gd name="connsiteY37" fmla="*/ 386192 h 674476"/>
                <a:gd name="connsiteX38" fmla="*/ 426988 w 492259"/>
                <a:gd name="connsiteY38" fmla="*/ 386192 h 674476"/>
                <a:gd name="connsiteX39" fmla="*/ 454184 w 492259"/>
                <a:gd name="connsiteY39" fmla="*/ 397071 h 674476"/>
                <a:gd name="connsiteX40" fmla="*/ 456904 w 492259"/>
                <a:gd name="connsiteY40" fmla="*/ 405230 h 674476"/>
                <a:gd name="connsiteX41" fmla="*/ 451464 w 492259"/>
                <a:gd name="connsiteY41" fmla="*/ 416108 h 674476"/>
                <a:gd name="connsiteX42" fmla="*/ 432427 w 492259"/>
                <a:gd name="connsiteY42" fmla="*/ 429707 h 674476"/>
                <a:gd name="connsiteX43" fmla="*/ 421548 w 492259"/>
                <a:gd name="connsiteY43" fmla="*/ 432426 h 674476"/>
                <a:gd name="connsiteX44" fmla="*/ 413389 w 492259"/>
                <a:gd name="connsiteY44" fmla="*/ 435146 h 674476"/>
                <a:gd name="connsiteX45" fmla="*/ 413389 w 492259"/>
                <a:gd name="connsiteY45" fmla="*/ 440585 h 674476"/>
                <a:gd name="connsiteX46" fmla="*/ 416109 w 492259"/>
                <a:gd name="connsiteY46" fmla="*/ 451464 h 674476"/>
                <a:gd name="connsiteX47" fmla="*/ 418829 w 492259"/>
                <a:gd name="connsiteY47" fmla="*/ 465062 h 674476"/>
                <a:gd name="connsiteX48" fmla="*/ 418829 w 492259"/>
                <a:gd name="connsiteY48" fmla="*/ 475941 h 674476"/>
                <a:gd name="connsiteX49" fmla="*/ 418829 w 492259"/>
                <a:gd name="connsiteY49" fmla="*/ 486820 h 674476"/>
                <a:gd name="connsiteX50" fmla="*/ 426988 w 492259"/>
                <a:gd name="connsiteY50" fmla="*/ 516736 h 674476"/>
                <a:gd name="connsiteX51" fmla="*/ 432427 w 492259"/>
                <a:gd name="connsiteY51" fmla="*/ 543932 h 674476"/>
                <a:gd name="connsiteX52" fmla="*/ 437866 w 492259"/>
                <a:gd name="connsiteY52" fmla="*/ 573848 h 674476"/>
                <a:gd name="connsiteX53" fmla="*/ 443306 w 492259"/>
                <a:gd name="connsiteY53" fmla="*/ 606484 h 674476"/>
                <a:gd name="connsiteX54" fmla="*/ 446025 w 492259"/>
                <a:gd name="connsiteY54" fmla="*/ 617363 h 674476"/>
                <a:gd name="connsiteX55" fmla="*/ 470502 w 492259"/>
                <a:gd name="connsiteY55" fmla="*/ 617363 h 674476"/>
                <a:gd name="connsiteX56" fmla="*/ 492259 w 492259"/>
                <a:gd name="connsiteY56" fmla="*/ 641840 h 674476"/>
                <a:gd name="connsiteX57" fmla="*/ 484101 w 492259"/>
                <a:gd name="connsiteY57" fmla="*/ 655438 h 674476"/>
                <a:gd name="connsiteX58" fmla="*/ 467782 w 492259"/>
                <a:gd name="connsiteY58" fmla="*/ 663597 h 674476"/>
                <a:gd name="connsiteX59" fmla="*/ 443306 w 492259"/>
                <a:gd name="connsiteY59" fmla="*/ 666317 h 674476"/>
                <a:gd name="connsiteX60" fmla="*/ 421548 w 492259"/>
                <a:gd name="connsiteY60" fmla="*/ 666317 h 674476"/>
                <a:gd name="connsiteX61" fmla="*/ 413389 w 492259"/>
                <a:gd name="connsiteY61" fmla="*/ 666317 h 674476"/>
                <a:gd name="connsiteX62" fmla="*/ 399791 w 492259"/>
                <a:gd name="connsiteY62" fmla="*/ 671756 h 674476"/>
                <a:gd name="connsiteX63" fmla="*/ 383473 w 492259"/>
                <a:gd name="connsiteY63" fmla="*/ 674476 h 674476"/>
                <a:gd name="connsiteX64" fmla="*/ 348118 w 492259"/>
                <a:gd name="connsiteY64" fmla="*/ 669036 h 674476"/>
                <a:gd name="connsiteX65" fmla="*/ 326360 w 492259"/>
                <a:gd name="connsiteY65" fmla="*/ 669036 h 674476"/>
                <a:gd name="connsiteX66" fmla="*/ 277406 w 492259"/>
                <a:gd name="connsiteY66" fmla="*/ 669036 h 674476"/>
                <a:gd name="connsiteX67" fmla="*/ 252930 w 492259"/>
                <a:gd name="connsiteY67" fmla="*/ 663597 h 674476"/>
                <a:gd name="connsiteX68" fmla="*/ 236611 w 492259"/>
                <a:gd name="connsiteY68" fmla="*/ 647279 h 674476"/>
                <a:gd name="connsiteX69" fmla="*/ 261088 w 492259"/>
                <a:gd name="connsiteY69" fmla="*/ 630961 h 674476"/>
                <a:gd name="connsiteX70" fmla="*/ 288285 w 492259"/>
                <a:gd name="connsiteY70" fmla="*/ 628241 h 674476"/>
                <a:gd name="connsiteX71" fmla="*/ 285565 w 492259"/>
                <a:gd name="connsiteY71" fmla="*/ 609204 h 674476"/>
                <a:gd name="connsiteX72" fmla="*/ 282846 w 492259"/>
                <a:gd name="connsiteY72" fmla="*/ 582007 h 674476"/>
                <a:gd name="connsiteX73" fmla="*/ 280126 w 492259"/>
                <a:gd name="connsiteY73" fmla="*/ 568409 h 674476"/>
                <a:gd name="connsiteX74" fmla="*/ 282846 w 492259"/>
                <a:gd name="connsiteY74" fmla="*/ 554811 h 674476"/>
                <a:gd name="connsiteX75" fmla="*/ 277406 w 492259"/>
                <a:gd name="connsiteY75" fmla="*/ 538493 h 674476"/>
                <a:gd name="connsiteX76" fmla="*/ 271967 w 492259"/>
                <a:gd name="connsiteY76" fmla="*/ 505857 h 674476"/>
                <a:gd name="connsiteX77" fmla="*/ 269247 w 492259"/>
                <a:gd name="connsiteY77" fmla="*/ 478660 h 674476"/>
                <a:gd name="connsiteX78" fmla="*/ 266528 w 492259"/>
                <a:gd name="connsiteY78" fmla="*/ 446025 h 674476"/>
                <a:gd name="connsiteX79" fmla="*/ 261088 w 492259"/>
                <a:gd name="connsiteY79" fmla="*/ 437866 h 674476"/>
                <a:gd name="connsiteX80" fmla="*/ 250210 w 492259"/>
                <a:gd name="connsiteY80" fmla="*/ 437866 h 674476"/>
                <a:gd name="connsiteX81" fmla="*/ 220293 w 492259"/>
                <a:gd name="connsiteY81" fmla="*/ 440585 h 674476"/>
                <a:gd name="connsiteX82" fmla="*/ 190377 w 492259"/>
                <a:gd name="connsiteY82" fmla="*/ 443305 h 674476"/>
                <a:gd name="connsiteX83" fmla="*/ 165900 w 492259"/>
                <a:gd name="connsiteY83" fmla="*/ 443305 h 674476"/>
                <a:gd name="connsiteX84" fmla="*/ 144143 w 492259"/>
                <a:gd name="connsiteY84" fmla="*/ 440585 h 674476"/>
                <a:gd name="connsiteX85" fmla="*/ 135984 w 492259"/>
                <a:gd name="connsiteY85" fmla="*/ 454184 h 674476"/>
                <a:gd name="connsiteX86" fmla="*/ 130545 w 492259"/>
                <a:gd name="connsiteY86" fmla="*/ 486820 h 674476"/>
                <a:gd name="connsiteX87" fmla="*/ 119666 w 492259"/>
                <a:gd name="connsiteY87" fmla="*/ 541213 h 674476"/>
                <a:gd name="connsiteX88" fmla="*/ 103348 w 492259"/>
                <a:gd name="connsiteY88" fmla="*/ 614643 h 674476"/>
                <a:gd name="connsiteX89" fmla="*/ 133264 w 492259"/>
                <a:gd name="connsiteY89" fmla="*/ 614643 h 674476"/>
                <a:gd name="connsiteX90" fmla="*/ 168620 w 492259"/>
                <a:gd name="connsiteY90" fmla="*/ 630961 h 674476"/>
                <a:gd name="connsiteX91" fmla="*/ 163181 w 492259"/>
                <a:gd name="connsiteY91" fmla="*/ 647279 h 674476"/>
                <a:gd name="connsiteX92" fmla="*/ 146863 w 492259"/>
                <a:gd name="connsiteY92" fmla="*/ 655438 h 674476"/>
                <a:gd name="connsiteX93" fmla="*/ 127825 w 492259"/>
                <a:gd name="connsiteY93" fmla="*/ 658158 h 674476"/>
                <a:gd name="connsiteX94" fmla="*/ 106068 w 492259"/>
                <a:gd name="connsiteY94" fmla="*/ 658158 h 674476"/>
                <a:gd name="connsiteX95" fmla="*/ 62552 w 492259"/>
                <a:gd name="connsiteY95" fmla="*/ 658158 h 674476"/>
                <a:gd name="connsiteX96" fmla="*/ 40795 w 492259"/>
                <a:gd name="connsiteY96" fmla="*/ 658158 h 674476"/>
                <a:gd name="connsiteX97" fmla="*/ 16318 w 492259"/>
                <a:gd name="connsiteY97" fmla="*/ 652718 h 674476"/>
                <a:gd name="connsiteX98" fmla="*/ 0 w 492259"/>
                <a:gd name="connsiteY98" fmla="*/ 636401 h 674476"/>
                <a:gd name="connsiteX99" fmla="*/ 2720 w 492259"/>
                <a:gd name="connsiteY99" fmla="*/ 628241 h 674476"/>
                <a:gd name="connsiteX100" fmla="*/ 24477 w 492259"/>
                <a:gd name="connsiteY100" fmla="*/ 620082 h 674476"/>
                <a:gd name="connsiteX101" fmla="*/ 62552 w 492259"/>
                <a:gd name="connsiteY101" fmla="*/ 617363 h 674476"/>
                <a:gd name="connsiteX102" fmla="*/ 62552 w 492259"/>
                <a:gd name="connsiteY102" fmla="*/ 614643 h 674476"/>
                <a:gd name="connsiteX103" fmla="*/ 65272 w 492259"/>
                <a:gd name="connsiteY103" fmla="*/ 587447 h 674476"/>
                <a:gd name="connsiteX104" fmla="*/ 76151 w 492259"/>
                <a:gd name="connsiteY104" fmla="*/ 522175 h 674476"/>
                <a:gd name="connsiteX105" fmla="*/ 87029 w 492259"/>
                <a:gd name="connsiteY105" fmla="*/ 470501 h 674476"/>
                <a:gd name="connsiteX106" fmla="*/ 92468 w 492259"/>
                <a:gd name="connsiteY106" fmla="*/ 446025 h 674476"/>
                <a:gd name="connsiteX107" fmla="*/ 65272 w 492259"/>
                <a:gd name="connsiteY107" fmla="*/ 432426 h 674476"/>
                <a:gd name="connsiteX108" fmla="*/ 54393 w 492259"/>
                <a:gd name="connsiteY108" fmla="*/ 421548 h 674476"/>
                <a:gd name="connsiteX109" fmla="*/ 73431 w 492259"/>
                <a:gd name="connsiteY109" fmla="*/ 407949 h 674476"/>
                <a:gd name="connsiteX110" fmla="*/ 100629 w 492259"/>
                <a:gd name="connsiteY110" fmla="*/ 399790 h 674476"/>
                <a:gd name="connsiteX111" fmla="*/ 108788 w 492259"/>
                <a:gd name="connsiteY111" fmla="*/ 369874 h 674476"/>
                <a:gd name="connsiteX112" fmla="*/ 125105 w 492259"/>
                <a:gd name="connsiteY112" fmla="*/ 307322 h 674476"/>
                <a:gd name="connsiteX113" fmla="*/ 141423 w 492259"/>
                <a:gd name="connsiteY113" fmla="*/ 242051 h 674476"/>
                <a:gd name="connsiteX114" fmla="*/ 155022 w 492259"/>
                <a:gd name="connsiteY114" fmla="*/ 179498 h 674476"/>
                <a:gd name="connsiteX115" fmla="*/ 168620 w 492259"/>
                <a:gd name="connsiteY115" fmla="*/ 119665 h 674476"/>
                <a:gd name="connsiteX116" fmla="*/ 193097 w 492259"/>
                <a:gd name="connsiteY116" fmla="*/ 57113 h 674476"/>
                <a:gd name="connsiteX117" fmla="*/ 201256 w 492259"/>
                <a:gd name="connsiteY117" fmla="*/ 38075 h 674476"/>
                <a:gd name="connsiteX118" fmla="*/ 217574 w 492259"/>
                <a:gd name="connsiteY118" fmla="*/ 13598 h 674476"/>
                <a:gd name="connsiteX119" fmla="*/ 274687 w 492259"/>
                <a:gd name="connsiteY119" fmla="*/ 0 h 67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92259" h="674476">
                  <a:moveTo>
                    <a:pt x="225733" y="97907"/>
                  </a:moveTo>
                  <a:cubicBezTo>
                    <a:pt x="217574" y="97907"/>
                    <a:pt x="209415" y="114225"/>
                    <a:pt x="209415" y="119665"/>
                  </a:cubicBezTo>
                  <a:cubicBezTo>
                    <a:pt x="206695" y="130543"/>
                    <a:pt x="203976" y="144141"/>
                    <a:pt x="201256" y="152300"/>
                  </a:cubicBezTo>
                  <a:cubicBezTo>
                    <a:pt x="198536" y="157740"/>
                    <a:pt x="198536" y="163179"/>
                    <a:pt x="198536" y="168618"/>
                  </a:cubicBezTo>
                  <a:cubicBezTo>
                    <a:pt x="198536" y="174058"/>
                    <a:pt x="195817" y="179497"/>
                    <a:pt x="195817" y="184936"/>
                  </a:cubicBezTo>
                  <a:cubicBezTo>
                    <a:pt x="193097" y="195815"/>
                    <a:pt x="190377" y="209413"/>
                    <a:pt x="187658" y="220292"/>
                  </a:cubicBezTo>
                  <a:cubicBezTo>
                    <a:pt x="184938" y="244769"/>
                    <a:pt x="176779" y="269246"/>
                    <a:pt x="168620" y="291003"/>
                  </a:cubicBezTo>
                  <a:cubicBezTo>
                    <a:pt x="165900" y="301881"/>
                    <a:pt x="163181" y="312760"/>
                    <a:pt x="160461" y="323639"/>
                  </a:cubicBezTo>
                  <a:cubicBezTo>
                    <a:pt x="157742" y="337237"/>
                    <a:pt x="155022" y="348115"/>
                    <a:pt x="149582" y="361714"/>
                  </a:cubicBezTo>
                  <a:cubicBezTo>
                    <a:pt x="146863" y="367153"/>
                    <a:pt x="144143" y="383471"/>
                    <a:pt x="144143" y="388910"/>
                  </a:cubicBezTo>
                  <a:cubicBezTo>
                    <a:pt x="144143" y="391630"/>
                    <a:pt x="146863" y="391630"/>
                    <a:pt x="149582" y="391630"/>
                  </a:cubicBezTo>
                  <a:cubicBezTo>
                    <a:pt x="155022" y="391630"/>
                    <a:pt x="168620" y="391630"/>
                    <a:pt x="171340" y="391630"/>
                  </a:cubicBezTo>
                  <a:cubicBezTo>
                    <a:pt x="179498" y="391630"/>
                    <a:pt x="187658" y="391630"/>
                    <a:pt x="193097" y="388910"/>
                  </a:cubicBezTo>
                  <a:cubicBezTo>
                    <a:pt x="198536" y="388910"/>
                    <a:pt x="203976" y="388910"/>
                    <a:pt x="212135" y="388910"/>
                  </a:cubicBezTo>
                  <a:cubicBezTo>
                    <a:pt x="217574" y="388910"/>
                    <a:pt x="225733" y="388910"/>
                    <a:pt x="236611" y="388910"/>
                  </a:cubicBezTo>
                  <a:cubicBezTo>
                    <a:pt x="242051" y="388910"/>
                    <a:pt x="247490" y="388910"/>
                    <a:pt x="250210" y="386191"/>
                  </a:cubicBezTo>
                  <a:cubicBezTo>
                    <a:pt x="255649" y="391630"/>
                    <a:pt x="258369" y="388910"/>
                    <a:pt x="258369" y="386191"/>
                  </a:cubicBezTo>
                  <a:cubicBezTo>
                    <a:pt x="258369" y="380751"/>
                    <a:pt x="255649" y="372592"/>
                    <a:pt x="255649" y="367153"/>
                  </a:cubicBezTo>
                  <a:cubicBezTo>
                    <a:pt x="252930" y="353555"/>
                    <a:pt x="250210" y="342676"/>
                    <a:pt x="250210" y="331797"/>
                  </a:cubicBezTo>
                  <a:cubicBezTo>
                    <a:pt x="250210" y="301881"/>
                    <a:pt x="250210" y="274685"/>
                    <a:pt x="247490" y="244769"/>
                  </a:cubicBezTo>
                  <a:cubicBezTo>
                    <a:pt x="247490" y="231170"/>
                    <a:pt x="244771" y="217572"/>
                    <a:pt x="242051" y="203974"/>
                  </a:cubicBezTo>
                  <a:cubicBezTo>
                    <a:pt x="239331" y="187656"/>
                    <a:pt x="236611" y="174058"/>
                    <a:pt x="236611" y="157740"/>
                  </a:cubicBezTo>
                  <a:cubicBezTo>
                    <a:pt x="236611" y="152300"/>
                    <a:pt x="236611" y="133263"/>
                    <a:pt x="233892" y="119665"/>
                  </a:cubicBezTo>
                  <a:cubicBezTo>
                    <a:pt x="233892" y="106066"/>
                    <a:pt x="231172" y="97907"/>
                    <a:pt x="225733" y="97907"/>
                  </a:cubicBezTo>
                  <a:close/>
                  <a:moveTo>
                    <a:pt x="274687" y="0"/>
                  </a:moveTo>
                  <a:cubicBezTo>
                    <a:pt x="288285" y="0"/>
                    <a:pt x="293724" y="2720"/>
                    <a:pt x="304603" y="5439"/>
                  </a:cubicBezTo>
                  <a:cubicBezTo>
                    <a:pt x="315481" y="10879"/>
                    <a:pt x="315481" y="16318"/>
                    <a:pt x="320921" y="24477"/>
                  </a:cubicBezTo>
                  <a:cubicBezTo>
                    <a:pt x="326360" y="29916"/>
                    <a:pt x="331800" y="35356"/>
                    <a:pt x="334519" y="43515"/>
                  </a:cubicBezTo>
                  <a:cubicBezTo>
                    <a:pt x="337239" y="51674"/>
                    <a:pt x="337239" y="57113"/>
                    <a:pt x="339959" y="65272"/>
                  </a:cubicBezTo>
                  <a:cubicBezTo>
                    <a:pt x="345398" y="78870"/>
                    <a:pt x="342678" y="97908"/>
                    <a:pt x="348118" y="114226"/>
                  </a:cubicBezTo>
                  <a:cubicBezTo>
                    <a:pt x="350837" y="130544"/>
                    <a:pt x="358996" y="146863"/>
                    <a:pt x="361716" y="163180"/>
                  </a:cubicBezTo>
                  <a:cubicBezTo>
                    <a:pt x="364435" y="182218"/>
                    <a:pt x="364435" y="201256"/>
                    <a:pt x="369875" y="220293"/>
                  </a:cubicBezTo>
                  <a:cubicBezTo>
                    <a:pt x="375314" y="239331"/>
                    <a:pt x="378034" y="255649"/>
                    <a:pt x="378034" y="274686"/>
                  </a:cubicBezTo>
                  <a:cubicBezTo>
                    <a:pt x="378034" y="282845"/>
                    <a:pt x="380753" y="293724"/>
                    <a:pt x="383473" y="301883"/>
                  </a:cubicBezTo>
                  <a:cubicBezTo>
                    <a:pt x="386193" y="312762"/>
                    <a:pt x="388913" y="326360"/>
                    <a:pt x="391632" y="337238"/>
                  </a:cubicBezTo>
                  <a:cubicBezTo>
                    <a:pt x="391632" y="342678"/>
                    <a:pt x="394352" y="353556"/>
                    <a:pt x="397071" y="364435"/>
                  </a:cubicBezTo>
                  <a:cubicBezTo>
                    <a:pt x="399791" y="372594"/>
                    <a:pt x="402511" y="380753"/>
                    <a:pt x="405230" y="383473"/>
                  </a:cubicBezTo>
                  <a:cubicBezTo>
                    <a:pt x="407950" y="386192"/>
                    <a:pt x="413389" y="386192"/>
                    <a:pt x="416109" y="386192"/>
                  </a:cubicBezTo>
                  <a:cubicBezTo>
                    <a:pt x="418829" y="386192"/>
                    <a:pt x="424268" y="386192"/>
                    <a:pt x="426988" y="386192"/>
                  </a:cubicBezTo>
                  <a:cubicBezTo>
                    <a:pt x="437866" y="386192"/>
                    <a:pt x="448745" y="388912"/>
                    <a:pt x="454184" y="397071"/>
                  </a:cubicBezTo>
                  <a:cubicBezTo>
                    <a:pt x="456904" y="399790"/>
                    <a:pt x="456904" y="402510"/>
                    <a:pt x="456904" y="405230"/>
                  </a:cubicBezTo>
                  <a:cubicBezTo>
                    <a:pt x="456904" y="407949"/>
                    <a:pt x="454184" y="410669"/>
                    <a:pt x="451464" y="416108"/>
                  </a:cubicBezTo>
                  <a:cubicBezTo>
                    <a:pt x="446025" y="421548"/>
                    <a:pt x="440586" y="426987"/>
                    <a:pt x="432427" y="429707"/>
                  </a:cubicBezTo>
                  <a:cubicBezTo>
                    <a:pt x="429707" y="429707"/>
                    <a:pt x="426988" y="432426"/>
                    <a:pt x="421548" y="432426"/>
                  </a:cubicBezTo>
                  <a:cubicBezTo>
                    <a:pt x="418829" y="432426"/>
                    <a:pt x="416109" y="432426"/>
                    <a:pt x="413389" y="435146"/>
                  </a:cubicBezTo>
                  <a:cubicBezTo>
                    <a:pt x="413389" y="435146"/>
                    <a:pt x="413389" y="437866"/>
                    <a:pt x="413389" y="440585"/>
                  </a:cubicBezTo>
                  <a:cubicBezTo>
                    <a:pt x="413389" y="443305"/>
                    <a:pt x="413389" y="448744"/>
                    <a:pt x="416109" y="451464"/>
                  </a:cubicBezTo>
                  <a:cubicBezTo>
                    <a:pt x="416109" y="456903"/>
                    <a:pt x="418829" y="462343"/>
                    <a:pt x="418829" y="465062"/>
                  </a:cubicBezTo>
                  <a:lnTo>
                    <a:pt x="418829" y="475941"/>
                  </a:lnTo>
                  <a:cubicBezTo>
                    <a:pt x="418829" y="481380"/>
                    <a:pt x="418829" y="484100"/>
                    <a:pt x="418829" y="486820"/>
                  </a:cubicBezTo>
                  <a:cubicBezTo>
                    <a:pt x="421548" y="497698"/>
                    <a:pt x="424268" y="505857"/>
                    <a:pt x="426988" y="516736"/>
                  </a:cubicBezTo>
                  <a:cubicBezTo>
                    <a:pt x="426988" y="524895"/>
                    <a:pt x="429707" y="535773"/>
                    <a:pt x="432427" y="543932"/>
                  </a:cubicBezTo>
                  <a:cubicBezTo>
                    <a:pt x="435147" y="554811"/>
                    <a:pt x="437866" y="562970"/>
                    <a:pt x="437866" y="573848"/>
                  </a:cubicBezTo>
                  <a:cubicBezTo>
                    <a:pt x="437866" y="587447"/>
                    <a:pt x="440586" y="595606"/>
                    <a:pt x="443306" y="606484"/>
                  </a:cubicBezTo>
                  <a:cubicBezTo>
                    <a:pt x="443306" y="609204"/>
                    <a:pt x="446025" y="614643"/>
                    <a:pt x="446025" y="617363"/>
                  </a:cubicBezTo>
                  <a:cubicBezTo>
                    <a:pt x="454184" y="617363"/>
                    <a:pt x="462343" y="617363"/>
                    <a:pt x="470502" y="617363"/>
                  </a:cubicBezTo>
                  <a:cubicBezTo>
                    <a:pt x="475942" y="625522"/>
                    <a:pt x="492259" y="630961"/>
                    <a:pt x="492259" y="641840"/>
                  </a:cubicBezTo>
                  <a:cubicBezTo>
                    <a:pt x="492259" y="647279"/>
                    <a:pt x="486820" y="649999"/>
                    <a:pt x="484101" y="655438"/>
                  </a:cubicBezTo>
                  <a:cubicBezTo>
                    <a:pt x="481381" y="660877"/>
                    <a:pt x="473222" y="663597"/>
                    <a:pt x="467782" y="663597"/>
                  </a:cubicBezTo>
                  <a:cubicBezTo>
                    <a:pt x="456904" y="666317"/>
                    <a:pt x="451464" y="666317"/>
                    <a:pt x="443306" y="666317"/>
                  </a:cubicBezTo>
                  <a:cubicBezTo>
                    <a:pt x="437866" y="666317"/>
                    <a:pt x="429707" y="666317"/>
                    <a:pt x="421548" y="666317"/>
                  </a:cubicBezTo>
                  <a:cubicBezTo>
                    <a:pt x="418829" y="666317"/>
                    <a:pt x="416109" y="666317"/>
                    <a:pt x="413389" y="666317"/>
                  </a:cubicBezTo>
                  <a:cubicBezTo>
                    <a:pt x="407950" y="669036"/>
                    <a:pt x="405230" y="669036"/>
                    <a:pt x="399791" y="671756"/>
                  </a:cubicBezTo>
                  <a:cubicBezTo>
                    <a:pt x="394352" y="671756"/>
                    <a:pt x="388913" y="674476"/>
                    <a:pt x="383473" y="674476"/>
                  </a:cubicBezTo>
                  <a:cubicBezTo>
                    <a:pt x="372594" y="674476"/>
                    <a:pt x="358996" y="671756"/>
                    <a:pt x="348118" y="669036"/>
                  </a:cubicBezTo>
                  <a:cubicBezTo>
                    <a:pt x="339959" y="669036"/>
                    <a:pt x="331800" y="669036"/>
                    <a:pt x="326360" y="669036"/>
                  </a:cubicBezTo>
                  <a:cubicBezTo>
                    <a:pt x="304603" y="669036"/>
                    <a:pt x="285565" y="669036"/>
                    <a:pt x="277406" y="669036"/>
                  </a:cubicBezTo>
                  <a:cubicBezTo>
                    <a:pt x="269247" y="669036"/>
                    <a:pt x="258369" y="669036"/>
                    <a:pt x="252930" y="663597"/>
                  </a:cubicBezTo>
                  <a:cubicBezTo>
                    <a:pt x="247490" y="660877"/>
                    <a:pt x="236611" y="655438"/>
                    <a:pt x="236611" y="647279"/>
                  </a:cubicBezTo>
                  <a:cubicBezTo>
                    <a:pt x="236611" y="636401"/>
                    <a:pt x="252930" y="633681"/>
                    <a:pt x="261088" y="630961"/>
                  </a:cubicBezTo>
                  <a:cubicBezTo>
                    <a:pt x="266528" y="630961"/>
                    <a:pt x="274687" y="630961"/>
                    <a:pt x="288285" y="628241"/>
                  </a:cubicBezTo>
                  <a:cubicBezTo>
                    <a:pt x="288285" y="620082"/>
                    <a:pt x="288285" y="614643"/>
                    <a:pt x="285565" y="609204"/>
                  </a:cubicBezTo>
                  <a:cubicBezTo>
                    <a:pt x="285565" y="601045"/>
                    <a:pt x="282846" y="590166"/>
                    <a:pt x="282846" y="582007"/>
                  </a:cubicBezTo>
                  <a:cubicBezTo>
                    <a:pt x="282846" y="576568"/>
                    <a:pt x="280126" y="573848"/>
                    <a:pt x="280126" y="568409"/>
                  </a:cubicBezTo>
                  <a:cubicBezTo>
                    <a:pt x="280126" y="562970"/>
                    <a:pt x="282846" y="557531"/>
                    <a:pt x="282846" y="554811"/>
                  </a:cubicBezTo>
                  <a:cubicBezTo>
                    <a:pt x="282846" y="549371"/>
                    <a:pt x="280126" y="546652"/>
                    <a:pt x="277406" y="538493"/>
                  </a:cubicBezTo>
                  <a:cubicBezTo>
                    <a:pt x="277406" y="527614"/>
                    <a:pt x="271967" y="516736"/>
                    <a:pt x="271967" y="505857"/>
                  </a:cubicBezTo>
                  <a:cubicBezTo>
                    <a:pt x="271967" y="494978"/>
                    <a:pt x="271967" y="486820"/>
                    <a:pt x="269247" y="478660"/>
                  </a:cubicBezTo>
                  <a:cubicBezTo>
                    <a:pt x="266528" y="467782"/>
                    <a:pt x="266528" y="456903"/>
                    <a:pt x="266528" y="446025"/>
                  </a:cubicBezTo>
                  <a:cubicBezTo>
                    <a:pt x="266528" y="440585"/>
                    <a:pt x="263808" y="437866"/>
                    <a:pt x="261088" y="437866"/>
                  </a:cubicBezTo>
                  <a:cubicBezTo>
                    <a:pt x="258369" y="437866"/>
                    <a:pt x="255649" y="437866"/>
                    <a:pt x="250210" y="437866"/>
                  </a:cubicBezTo>
                  <a:cubicBezTo>
                    <a:pt x="239331" y="437866"/>
                    <a:pt x="228452" y="437866"/>
                    <a:pt x="220293" y="440585"/>
                  </a:cubicBezTo>
                  <a:cubicBezTo>
                    <a:pt x="209415" y="440585"/>
                    <a:pt x="201256" y="443305"/>
                    <a:pt x="190377" y="443305"/>
                  </a:cubicBezTo>
                  <a:cubicBezTo>
                    <a:pt x="182218" y="443305"/>
                    <a:pt x="174059" y="443305"/>
                    <a:pt x="165900" y="443305"/>
                  </a:cubicBezTo>
                  <a:cubicBezTo>
                    <a:pt x="163181" y="443305"/>
                    <a:pt x="152302" y="440585"/>
                    <a:pt x="144143" y="440585"/>
                  </a:cubicBezTo>
                  <a:cubicBezTo>
                    <a:pt x="135984" y="440585"/>
                    <a:pt x="135984" y="448744"/>
                    <a:pt x="135984" y="454184"/>
                  </a:cubicBezTo>
                  <a:cubicBezTo>
                    <a:pt x="135984" y="465062"/>
                    <a:pt x="133264" y="475941"/>
                    <a:pt x="130545" y="486820"/>
                  </a:cubicBezTo>
                  <a:cubicBezTo>
                    <a:pt x="127825" y="505857"/>
                    <a:pt x="122386" y="522175"/>
                    <a:pt x="119666" y="541213"/>
                  </a:cubicBezTo>
                  <a:cubicBezTo>
                    <a:pt x="116947" y="560250"/>
                    <a:pt x="108788" y="595606"/>
                    <a:pt x="103348" y="614643"/>
                  </a:cubicBezTo>
                  <a:cubicBezTo>
                    <a:pt x="111507" y="614643"/>
                    <a:pt x="122386" y="614643"/>
                    <a:pt x="133264" y="614643"/>
                  </a:cubicBezTo>
                  <a:cubicBezTo>
                    <a:pt x="146863" y="614643"/>
                    <a:pt x="168620" y="614643"/>
                    <a:pt x="168620" y="630961"/>
                  </a:cubicBezTo>
                  <a:cubicBezTo>
                    <a:pt x="168620" y="639120"/>
                    <a:pt x="165900" y="639120"/>
                    <a:pt x="163181" y="647279"/>
                  </a:cubicBezTo>
                  <a:cubicBezTo>
                    <a:pt x="160461" y="652718"/>
                    <a:pt x="152302" y="655438"/>
                    <a:pt x="146863" y="655438"/>
                  </a:cubicBezTo>
                  <a:cubicBezTo>
                    <a:pt x="138704" y="658158"/>
                    <a:pt x="133264" y="658158"/>
                    <a:pt x="127825" y="658158"/>
                  </a:cubicBezTo>
                  <a:cubicBezTo>
                    <a:pt x="122386" y="658158"/>
                    <a:pt x="116947" y="658158"/>
                    <a:pt x="106068" y="658158"/>
                  </a:cubicBezTo>
                  <a:cubicBezTo>
                    <a:pt x="92468" y="658158"/>
                    <a:pt x="78870" y="658158"/>
                    <a:pt x="62552" y="658158"/>
                  </a:cubicBezTo>
                  <a:cubicBezTo>
                    <a:pt x="54393" y="658158"/>
                    <a:pt x="46234" y="658158"/>
                    <a:pt x="40795" y="658158"/>
                  </a:cubicBezTo>
                  <a:cubicBezTo>
                    <a:pt x="32636" y="658158"/>
                    <a:pt x="21758" y="658158"/>
                    <a:pt x="16318" y="652718"/>
                  </a:cubicBezTo>
                  <a:cubicBezTo>
                    <a:pt x="8159" y="649999"/>
                    <a:pt x="0" y="641840"/>
                    <a:pt x="0" y="636401"/>
                  </a:cubicBezTo>
                  <a:cubicBezTo>
                    <a:pt x="0" y="633681"/>
                    <a:pt x="0" y="630961"/>
                    <a:pt x="2720" y="628241"/>
                  </a:cubicBezTo>
                  <a:cubicBezTo>
                    <a:pt x="8159" y="625522"/>
                    <a:pt x="16318" y="622802"/>
                    <a:pt x="24477" y="620082"/>
                  </a:cubicBezTo>
                  <a:cubicBezTo>
                    <a:pt x="38075" y="617363"/>
                    <a:pt x="48954" y="617363"/>
                    <a:pt x="62552" y="617363"/>
                  </a:cubicBezTo>
                  <a:cubicBezTo>
                    <a:pt x="62552" y="617363"/>
                    <a:pt x="62552" y="614643"/>
                    <a:pt x="62552" y="614643"/>
                  </a:cubicBezTo>
                  <a:cubicBezTo>
                    <a:pt x="62552" y="603765"/>
                    <a:pt x="65272" y="590166"/>
                    <a:pt x="65272" y="587447"/>
                  </a:cubicBezTo>
                  <a:cubicBezTo>
                    <a:pt x="67992" y="565689"/>
                    <a:pt x="73431" y="543932"/>
                    <a:pt x="76151" y="522175"/>
                  </a:cubicBezTo>
                  <a:cubicBezTo>
                    <a:pt x="78870" y="505857"/>
                    <a:pt x="81590" y="486820"/>
                    <a:pt x="87029" y="470501"/>
                  </a:cubicBezTo>
                  <a:cubicBezTo>
                    <a:pt x="87029" y="465062"/>
                    <a:pt x="92468" y="451464"/>
                    <a:pt x="92468" y="446025"/>
                  </a:cubicBezTo>
                  <a:cubicBezTo>
                    <a:pt x="92468" y="437866"/>
                    <a:pt x="73431" y="437866"/>
                    <a:pt x="65272" y="432426"/>
                  </a:cubicBezTo>
                  <a:cubicBezTo>
                    <a:pt x="59833" y="429707"/>
                    <a:pt x="54393" y="426987"/>
                    <a:pt x="54393" y="421548"/>
                  </a:cubicBezTo>
                  <a:cubicBezTo>
                    <a:pt x="54393" y="413389"/>
                    <a:pt x="62552" y="410669"/>
                    <a:pt x="73431" y="407949"/>
                  </a:cubicBezTo>
                  <a:cubicBezTo>
                    <a:pt x="78870" y="407949"/>
                    <a:pt x="92468" y="405230"/>
                    <a:pt x="100629" y="399790"/>
                  </a:cubicBezTo>
                  <a:cubicBezTo>
                    <a:pt x="106068" y="394351"/>
                    <a:pt x="106068" y="378033"/>
                    <a:pt x="108788" y="369874"/>
                  </a:cubicBezTo>
                  <a:cubicBezTo>
                    <a:pt x="114227" y="348117"/>
                    <a:pt x="119666" y="326360"/>
                    <a:pt x="125105" y="307322"/>
                  </a:cubicBezTo>
                  <a:cubicBezTo>
                    <a:pt x="130545" y="285565"/>
                    <a:pt x="135984" y="263808"/>
                    <a:pt x="141423" y="242051"/>
                  </a:cubicBezTo>
                  <a:cubicBezTo>
                    <a:pt x="146863" y="220293"/>
                    <a:pt x="152302" y="198536"/>
                    <a:pt x="155022" y="179498"/>
                  </a:cubicBezTo>
                  <a:cubicBezTo>
                    <a:pt x="157742" y="160461"/>
                    <a:pt x="163181" y="138703"/>
                    <a:pt x="168620" y="119665"/>
                  </a:cubicBezTo>
                  <a:cubicBezTo>
                    <a:pt x="176779" y="100627"/>
                    <a:pt x="182218" y="76150"/>
                    <a:pt x="193097" y="57113"/>
                  </a:cubicBezTo>
                  <a:lnTo>
                    <a:pt x="201256" y="38075"/>
                  </a:lnTo>
                  <a:cubicBezTo>
                    <a:pt x="206695" y="29916"/>
                    <a:pt x="209415" y="19038"/>
                    <a:pt x="217574" y="13598"/>
                  </a:cubicBezTo>
                  <a:cubicBezTo>
                    <a:pt x="231172" y="2720"/>
                    <a:pt x="255649" y="0"/>
                    <a:pt x="274687" y="0"/>
                  </a:cubicBezTo>
                  <a:close/>
                </a:path>
              </a:pathLst>
            </a:custGeom>
            <a:grpFill/>
            <a:ln w="27168"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256CA01-A592-4EFF-B363-73DF3F9E94E9}"/>
                </a:ext>
              </a:extLst>
            </p:cNvPr>
            <p:cNvSpPr/>
            <p:nvPr/>
          </p:nvSpPr>
          <p:spPr>
            <a:xfrm>
              <a:off x="6876542" y="4244897"/>
              <a:ext cx="462342" cy="677195"/>
            </a:xfrm>
            <a:custGeom>
              <a:avLst/>
              <a:gdLst>
                <a:gd name="connsiteX0" fmla="*/ 214853 w 462342"/>
                <a:gd name="connsiteY0" fmla="*/ 65272 h 677195"/>
                <a:gd name="connsiteX1" fmla="*/ 195815 w 462342"/>
                <a:gd name="connsiteY1" fmla="*/ 73431 h 677195"/>
                <a:gd name="connsiteX2" fmla="*/ 193096 w 462342"/>
                <a:gd name="connsiteY2" fmla="*/ 125105 h 677195"/>
                <a:gd name="connsiteX3" fmla="*/ 190376 w 462342"/>
                <a:gd name="connsiteY3" fmla="*/ 280125 h 677195"/>
                <a:gd name="connsiteX4" fmla="*/ 190376 w 462342"/>
                <a:gd name="connsiteY4" fmla="*/ 301882 h 677195"/>
                <a:gd name="connsiteX5" fmla="*/ 193096 w 462342"/>
                <a:gd name="connsiteY5" fmla="*/ 342677 h 677195"/>
                <a:gd name="connsiteX6" fmla="*/ 195815 w 462342"/>
                <a:gd name="connsiteY6" fmla="*/ 397070 h 677195"/>
                <a:gd name="connsiteX7" fmla="*/ 195815 w 462342"/>
                <a:gd name="connsiteY7" fmla="*/ 443304 h 677195"/>
                <a:gd name="connsiteX8" fmla="*/ 195815 w 462342"/>
                <a:gd name="connsiteY8" fmla="*/ 530333 h 677195"/>
                <a:gd name="connsiteX9" fmla="*/ 193096 w 462342"/>
                <a:gd name="connsiteY9" fmla="*/ 554810 h 677195"/>
                <a:gd name="connsiteX10" fmla="*/ 190376 w 462342"/>
                <a:gd name="connsiteY10" fmla="*/ 603764 h 677195"/>
                <a:gd name="connsiteX11" fmla="*/ 198535 w 462342"/>
                <a:gd name="connsiteY11" fmla="*/ 611923 h 677195"/>
                <a:gd name="connsiteX12" fmla="*/ 214853 w 462342"/>
                <a:gd name="connsiteY12" fmla="*/ 611923 h 677195"/>
                <a:gd name="connsiteX13" fmla="*/ 236610 w 462342"/>
                <a:gd name="connsiteY13" fmla="*/ 611923 h 677195"/>
                <a:gd name="connsiteX14" fmla="*/ 263807 w 462342"/>
                <a:gd name="connsiteY14" fmla="*/ 598325 h 677195"/>
                <a:gd name="connsiteX15" fmla="*/ 277405 w 462342"/>
                <a:gd name="connsiteY15" fmla="*/ 592885 h 677195"/>
                <a:gd name="connsiteX16" fmla="*/ 291004 w 462342"/>
                <a:gd name="connsiteY16" fmla="*/ 573848 h 677195"/>
                <a:gd name="connsiteX17" fmla="*/ 307322 w 462342"/>
                <a:gd name="connsiteY17" fmla="*/ 543931 h 677195"/>
                <a:gd name="connsiteX18" fmla="*/ 326359 w 462342"/>
                <a:gd name="connsiteY18" fmla="*/ 481379 h 677195"/>
                <a:gd name="connsiteX19" fmla="*/ 337238 w 462342"/>
                <a:gd name="connsiteY19" fmla="*/ 413388 h 677195"/>
                <a:gd name="connsiteX20" fmla="*/ 337238 w 462342"/>
                <a:gd name="connsiteY20" fmla="*/ 350836 h 677195"/>
                <a:gd name="connsiteX21" fmla="*/ 334518 w 462342"/>
                <a:gd name="connsiteY21" fmla="*/ 296443 h 677195"/>
                <a:gd name="connsiteX22" fmla="*/ 329079 w 462342"/>
                <a:gd name="connsiteY22" fmla="*/ 244769 h 677195"/>
                <a:gd name="connsiteX23" fmla="*/ 307322 w 462342"/>
                <a:gd name="connsiteY23" fmla="*/ 135983 h 677195"/>
                <a:gd name="connsiteX24" fmla="*/ 271966 w 462342"/>
                <a:gd name="connsiteY24" fmla="*/ 78870 h 677195"/>
                <a:gd name="connsiteX25" fmla="*/ 214853 w 462342"/>
                <a:gd name="connsiteY25" fmla="*/ 65272 h 677195"/>
                <a:gd name="connsiteX26" fmla="*/ 114226 w 462342"/>
                <a:gd name="connsiteY26" fmla="*/ 0 h 677195"/>
                <a:gd name="connsiteX27" fmla="*/ 127824 w 462342"/>
                <a:gd name="connsiteY27" fmla="*/ 0 h 677195"/>
                <a:gd name="connsiteX28" fmla="*/ 146862 w 462342"/>
                <a:gd name="connsiteY28" fmla="*/ 2720 h 677195"/>
                <a:gd name="connsiteX29" fmla="*/ 174059 w 462342"/>
                <a:gd name="connsiteY29" fmla="*/ 21758 h 677195"/>
                <a:gd name="connsiteX30" fmla="*/ 193096 w 462342"/>
                <a:gd name="connsiteY30" fmla="*/ 21758 h 677195"/>
                <a:gd name="connsiteX31" fmla="*/ 261088 w 462342"/>
                <a:gd name="connsiteY31" fmla="*/ 27197 h 677195"/>
                <a:gd name="connsiteX32" fmla="*/ 310042 w 462342"/>
                <a:gd name="connsiteY32" fmla="*/ 35356 h 677195"/>
                <a:gd name="connsiteX33" fmla="*/ 334518 w 462342"/>
                <a:gd name="connsiteY33" fmla="*/ 40795 h 677195"/>
                <a:gd name="connsiteX34" fmla="*/ 356276 w 462342"/>
                <a:gd name="connsiteY34" fmla="*/ 59833 h 677195"/>
                <a:gd name="connsiteX35" fmla="*/ 372593 w 462342"/>
                <a:gd name="connsiteY35" fmla="*/ 76151 h 677195"/>
                <a:gd name="connsiteX36" fmla="*/ 380752 w 462342"/>
                <a:gd name="connsiteY36" fmla="*/ 95188 h 677195"/>
                <a:gd name="connsiteX37" fmla="*/ 405230 w 462342"/>
                <a:gd name="connsiteY37" fmla="*/ 114226 h 677195"/>
                <a:gd name="connsiteX38" fmla="*/ 416108 w 462342"/>
                <a:gd name="connsiteY38" fmla="*/ 141422 h 677195"/>
                <a:gd name="connsiteX39" fmla="*/ 451464 w 462342"/>
                <a:gd name="connsiteY39" fmla="*/ 201256 h 677195"/>
                <a:gd name="connsiteX40" fmla="*/ 456903 w 462342"/>
                <a:gd name="connsiteY40" fmla="*/ 252929 h 677195"/>
                <a:gd name="connsiteX41" fmla="*/ 456903 w 462342"/>
                <a:gd name="connsiteY41" fmla="*/ 291004 h 677195"/>
                <a:gd name="connsiteX42" fmla="*/ 459623 w 462342"/>
                <a:gd name="connsiteY42" fmla="*/ 318201 h 677195"/>
                <a:gd name="connsiteX43" fmla="*/ 459623 w 462342"/>
                <a:gd name="connsiteY43" fmla="*/ 326360 h 677195"/>
                <a:gd name="connsiteX44" fmla="*/ 459623 w 462342"/>
                <a:gd name="connsiteY44" fmla="*/ 348117 h 677195"/>
                <a:gd name="connsiteX45" fmla="*/ 462342 w 462342"/>
                <a:gd name="connsiteY45" fmla="*/ 367155 h 677195"/>
                <a:gd name="connsiteX46" fmla="*/ 456903 w 462342"/>
                <a:gd name="connsiteY46" fmla="*/ 391632 h 677195"/>
                <a:gd name="connsiteX47" fmla="*/ 456903 w 462342"/>
                <a:gd name="connsiteY47" fmla="*/ 418828 h 677195"/>
                <a:gd name="connsiteX48" fmla="*/ 451464 w 462342"/>
                <a:gd name="connsiteY48" fmla="*/ 437866 h 677195"/>
                <a:gd name="connsiteX49" fmla="*/ 446025 w 462342"/>
                <a:gd name="connsiteY49" fmla="*/ 454184 h 677195"/>
                <a:gd name="connsiteX50" fmla="*/ 440585 w 462342"/>
                <a:gd name="connsiteY50" fmla="*/ 481380 h 677195"/>
                <a:gd name="connsiteX51" fmla="*/ 432426 w 462342"/>
                <a:gd name="connsiteY51" fmla="*/ 508577 h 677195"/>
                <a:gd name="connsiteX52" fmla="*/ 418828 w 462342"/>
                <a:gd name="connsiteY52" fmla="*/ 530334 h 677195"/>
                <a:gd name="connsiteX53" fmla="*/ 410669 w 462342"/>
                <a:gd name="connsiteY53" fmla="*/ 549371 h 677195"/>
                <a:gd name="connsiteX54" fmla="*/ 391631 w 462342"/>
                <a:gd name="connsiteY54" fmla="*/ 579288 h 677195"/>
                <a:gd name="connsiteX55" fmla="*/ 337238 w 462342"/>
                <a:gd name="connsiteY55" fmla="*/ 630961 h 677195"/>
                <a:gd name="connsiteX56" fmla="*/ 301883 w 462342"/>
                <a:gd name="connsiteY56" fmla="*/ 647279 h 677195"/>
                <a:gd name="connsiteX57" fmla="*/ 263807 w 462342"/>
                <a:gd name="connsiteY57" fmla="*/ 652718 h 677195"/>
                <a:gd name="connsiteX58" fmla="*/ 233891 w 462342"/>
                <a:gd name="connsiteY58" fmla="*/ 649999 h 677195"/>
                <a:gd name="connsiteX59" fmla="*/ 187657 w 462342"/>
                <a:gd name="connsiteY59" fmla="*/ 652718 h 677195"/>
                <a:gd name="connsiteX60" fmla="*/ 171339 w 462342"/>
                <a:gd name="connsiteY60" fmla="*/ 669036 h 677195"/>
                <a:gd name="connsiteX61" fmla="*/ 155021 w 462342"/>
                <a:gd name="connsiteY61" fmla="*/ 671756 h 677195"/>
                <a:gd name="connsiteX62" fmla="*/ 138703 w 462342"/>
                <a:gd name="connsiteY62" fmla="*/ 674476 h 677195"/>
                <a:gd name="connsiteX63" fmla="*/ 125105 w 462342"/>
                <a:gd name="connsiteY63" fmla="*/ 677195 h 677195"/>
                <a:gd name="connsiteX64" fmla="*/ 106067 w 462342"/>
                <a:gd name="connsiteY64" fmla="*/ 671756 h 677195"/>
                <a:gd name="connsiteX65" fmla="*/ 87029 w 462342"/>
                <a:gd name="connsiteY65" fmla="*/ 658158 h 677195"/>
                <a:gd name="connsiteX66" fmla="*/ 81590 w 462342"/>
                <a:gd name="connsiteY66" fmla="*/ 652718 h 677195"/>
                <a:gd name="connsiteX67" fmla="*/ 67992 w 462342"/>
                <a:gd name="connsiteY67" fmla="*/ 652718 h 677195"/>
                <a:gd name="connsiteX68" fmla="*/ 43515 w 462342"/>
                <a:gd name="connsiteY68" fmla="*/ 652718 h 677195"/>
                <a:gd name="connsiteX69" fmla="*/ 16318 w 462342"/>
                <a:gd name="connsiteY69" fmla="*/ 647279 h 677195"/>
                <a:gd name="connsiteX70" fmla="*/ 0 w 462342"/>
                <a:gd name="connsiteY70" fmla="*/ 630961 h 677195"/>
                <a:gd name="connsiteX71" fmla="*/ 5439 w 462342"/>
                <a:gd name="connsiteY71" fmla="*/ 620083 h 677195"/>
                <a:gd name="connsiteX72" fmla="*/ 27197 w 462342"/>
                <a:gd name="connsiteY72" fmla="*/ 611924 h 677195"/>
                <a:gd name="connsiteX73" fmla="*/ 65272 w 462342"/>
                <a:gd name="connsiteY73" fmla="*/ 609204 h 677195"/>
                <a:gd name="connsiteX74" fmla="*/ 65272 w 462342"/>
                <a:gd name="connsiteY74" fmla="*/ 584727 h 677195"/>
                <a:gd name="connsiteX75" fmla="*/ 62552 w 462342"/>
                <a:gd name="connsiteY75" fmla="*/ 456903 h 677195"/>
                <a:gd name="connsiteX76" fmla="*/ 65272 w 462342"/>
                <a:gd name="connsiteY76" fmla="*/ 337238 h 677195"/>
                <a:gd name="connsiteX77" fmla="*/ 67992 w 462342"/>
                <a:gd name="connsiteY77" fmla="*/ 203975 h 677195"/>
                <a:gd name="connsiteX78" fmla="*/ 70712 w 462342"/>
                <a:gd name="connsiteY78" fmla="*/ 119665 h 677195"/>
                <a:gd name="connsiteX79" fmla="*/ 73431 w 462342"/>
                <a:gd name="connsiteY79" fmla="*/ 67992 h 677195"/>
                <a:gd name="connsiteX80" fmla="*/ 67992 w 462342"/>
                <a:gd name="connsiteY80" fmla="*/ 67992 h 677195"/>
                <a:gd name="connsiteX81" fmla="*/ 43515 w 462342"/>
                <a:gd name="connsiteY81" fmla="*/ 67992 h 677195"/>
                <a:gd name="connsiteX82" fmla="*/ 16318 w 462342"/>
                <a:gd name="connsiteY82" fmla="*/ 62552 h 677195"/>
                <a:gd name="connsiteX83" fmla="*/ 0 w 462342"/>
                <a:gd name="connsiteY83" fmla="*/ 46234 h 677195"/>
                <a:gd name="connsiteX84" fmla="*/ 5439 w 462342"/>
                <a:gd name="connsiteY84" fmla="*/ 35356 h 677195"/>
                <a:gd name="connsiteX85" fmla="*/ 27197 w 462342"/>
                <a:gd name="connsiteY85" fmla="*/ 27197 h 677195"/>
                <a:gd name="connsiteX86" fmla="*/ 76151 w 462342"/>
                <a:gd name="connsiteY86" fmla="*/ 21758 h 677195"/>
                <a:gd name="connsiteX87" fmla="*/ 81590 w 462342"/>
                <a:gd name="connsiteY87" fmla="*/ 13598 h 677195"/>
                <a:gd name="connsiteX88" fmla="*/ 97908 w 462342"/>
                <a:gd name="connsiteY88" fmla="*/ 5439 h 677195"/>
                <a:gd name="connsiteX89" fmla="*/ 114226 w 462342"/>
                <a:gd name="connsiteY89" fmla="*/ 0 h 677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62342" h="677195">
                  <a:moveTo>
                    <a:pt x="214853" y="65272"/>
                  </a:moveTo>
                  <a:cubicBezTo>
                    <a:pt x="203975" y="65272"/>
                    <a:pt x="195815" y="67992"/>
                    <a:pt x="195815" y="73431"/>
                  </a:cubicBezTo>
                  <a:cubicBezTo>
                    <a:pt x="193096" y="78870"/>
                    <a:pt x="193096" y="100628"/>
                    <a:pt x="193096" y="125105"/>
                  </a:cubicBezTo>
                  <a:cubicBezTo>
                    <a:pt x="193096" y="182217"/>
                    <a:pt x="193096" y="266527"/>
                    <a:pt x="190376" y="280125"/>
                  </a:cubicBezTo>
                  <a:cubicBezTo>
                    <a:pt x="190376" y="288284"/>
                    <a:pt x="190376" y="293723"/>
                    <a:pt x="190376" y="301882"/>
                  </a:cubicBezTo>
                  <a:cubicBezTo>
                    <a:pt x="190376" y="315480"/>
                    <a:pt x="190376" y="329079"/>
                    <a:pt x="193096" y="342677"/>
                  </a:cubicBezTo>
                  <a:cubicBezTo>
                    <a:pt x="193096" y="361715"/>
                    <a:pt x="193096" y="378033"/>
                    <a:pt x="195815" y="397070"/>
                  </a:cubicBezTo>
                  <a:cubicBezTo>
                    <a:pt x="195815" y="413388"/>
                    <a:pt x="195815" y="426986"/>
                    <a:pt x="195815" y="443304"/>
                  </a:cubicBezTo>
                  <a:cubicBezTo>
                    <a:pt x="195815" y="465061"/>
                    <a:pt x="198535" y="508576"/>
                    <a:pt x="195815" y="530333"/>
                  </a:cubicBezTo>
                  <a:cubicBezTo>
                    <a:pt x="195815" y="538492"/>
                    <a:pt x="193096" y="546651"/>
                    <a:pt x="193096" y="554810"/>
                  </a:cubicBezTo>
                  <a:cubicBezTo>
                    <a:pt x="193096" y="560249"/>
                    <a:pt x="190376" y="590166"/>
                    <a:pt x="190376" y="603764"/>
                  </a:cubicBezTo>
                  <a:cubicBezTo>
                    <a:pt x="190376" y="609203"/>
                    <a:pt x="190376" y="611923"/>
                    <a:pt x="198535" y="611923"/>
                  </a:cubicBezTo>
                  <a:cubicBezTo>
                    <a:pt x="206694" y="611923"/>
                    <a:pt x="209414" y="611923"/>
                    <a:pt x="214853" y="611923"/>
                  </a:cubicBezTo>
                  <a:cubicBezTo>
                    <a:pt x="223012" y="611923"/>
                    <a:pt x="220293" y="611923"/>
                    <a:pt x="236610" y="611923"/>
                  </a:cubicBezTo>
                  <a:cubicBezTo>
                    <a:pt x="242050" y="611923"/>
                    <a:pt x="258368" y="601044"/>
                    <a:pt x="263807" y="598325"/>
                  </a:cubicBezTo>
                  <a:cubicBezTo>
                    <a:pt x="266527" y="598325"/>
                    <a:pt x="274686" y="592885"/>
                    <a:pt x="277405" y="592885"/>
                  </a:cubicBezTo>
                  <a:cubicBezTo>
                    <a:pt x="285564" y="587446"/>
                    <a:pt x="288284" y="579287"/>
                    <a:pt x="291004" y="573848"/>
                  </a:cubicBezTo>
                  <a:cubicBezTo>
                    <a:pt x="296443" y="562969"/>
                    <a:pt x="301882" y="554810"/>
                    <a:pt x="307322" y="543931"/>
                  </a:cubicBezTo>
                  <a:cubicBezTo>
                    <a:pt x="315481" y="524894"/>
                    <a:pt x="320920" y="524894"/>
                    <a:pt x="326359" y="481379"/>
                  </a:cubicBezTo>
                  <a:cubicBezTo>
                    <a:pt x="329079" y="456903"/>
                    <a:pt x="334518" y="435145"/>
                    <a:pt x="337238" y="413388"/>
                  </a:cubicBezTo>
                  <a:cubicBezTo>
                    <a:pt x="337238" y="391631"/>
                    <a:pt x="337238" y="369873"/>
                    <a:pt x="337238" y="350836"/>
                  </a:cubicBezTo>
                  <a:cubicBezTo>
                    <a:pt x="337238" y="339957"/>
                    <a:pt x="337238" y="320920"/>
                    <a:pt x="334518" y="296443"/>
                  </a:cubicBezTo>
                  <a:cubicBezTo>
                    <a:pt x="331798" y="269246"/>
                    <a:pt x="329079" y="250209"/>
                    <a:pt x="329079" y="244769"/>
                  </a:cubicBezTo>
                  <a:cubicBezTo>
                    <a:pt x="323640" y="206694"/>
                    <a:pt x="318200" y="174058"/>
                    <a:pt x="307322" y="135983"/>
                  </a:cubicBezTo>
                  <a:cubicBezTo>
                    <a:pt x="304602" y="125105"/>
                    <a:pt x="304602" y="108787"/>
                    <a:pt x="271966" y="78870"/>
                  </a:cubicBezTo>
                  <a:cubicBezTo>
                    <a:pt x="263807" y="73431"/>
                    <a:pt x="233891" y="65272"/>
                    <a:pt x="214853" y="65272"/>
                  </a:cubicBezTo>
                  <a:close/>
                  <a:moveTo>
                    <a:pt x="114226" y="0"/>
                  </a:moveTo>
                  <a:cubicBezTo>
                    <a:pt x="119665" y="0"/>
                    <a:pt x="125105" y="0"/>
                    <a:pt x="127824" y="0"/>
                  </a:cubicBezTo>
                  <a:cubicBezTo>
                    <a:pt x="133264" y="0"/>
                    <a:pt x="141422" y="0"/>
                    <a:pt x="146862" y="2720"/>
                  </a:cubicBezTo>
                  <a:cubicBezTo>
                    <a:pt x="157741" y="5439"/>
                    <a:pt x="165900" y="13598"/>
                    <a:pt x="174059" y="21758"/>
                  </a:cubicBezTo>
                  <a:cubicBezTo>
                    <a:pt x="179498" y="21758"/>
                    <a:pt x="187657" y="21758"/>
                    <a:pt x="193096" y="21758"/>
                  </a:cubicBezTo>
                  <a:cubicBezTo>
                    <a:pt x="212134" y="21758"/>
                    <a:pt x="228452" y="27197"/>
                    <a:pt x="261088" y="27197"/>
                  </a:cubicBezTo>
                  <a:cubicBezTo>
                    <a:pt x="277405" y="27197"/>
                    <a:pt x="293723" y="35356"/>
                    <a:pt x="310042" y="35356"/>
                  </a:cubicBezTo>
                  <a:cubicBezTo>
                    <a:pt x="318200" y="35356"/>
                    <a:pt x="329079" y="35356"/>
                    <a:pt x="334518" y="40795"/>
                  </a:cubicBezTo>
                  <a:cubicBezTo>
                    <a:pt x="342677" y="46234"/>
                    <a:pt x="348117" y="54393"/>
                    <a:pt x="356276" y="59833"/>
                  </a:cubicBezTo>
                  <a:cubicBezTo>
                    <a:pt x="361715" y="65272"/>
                    <a:pt x="369874" y="67992"/>
                    <a:pt x="372593" y="76151"/>
                  </a:cubicBezTo>
                  <a:cubicBezTo>
                    <a:pt x="375313" y="81590"/>
                    <a:pt x="378033" y="89749"/>
                    <a:pt x="380752" y="95188"/>
                  </a:cubicBezTo>
                  <a:cubicBezTo>
                    <a:pt x="386192" y="103347"/>
                    <a:pt x="391631" y="106067"/>
                    <a:pt x="405230" y="114226"/>
                  </a:cubicBezTo>
                  <a:cubicBezTo>
                    <a:pt x="413388" y="119665"/>
                    <a:pt x="410669" y="133263"/>
                    <a:pt x="416108" y="141422"/>
                  </a:cubicBezTo>
                  <a:cubicBezTo>
                    <a:pt x="426987" y="160461"/>
                    <a:pt x="446025" y="182218"/>
                    <a:pt x="451464" y="201256"/>
                  </a:cubicBezTo>
                  <a:cubicBezTo>
                    <a:pt x="456903" y="220293"/>
                    <a:pt x="456903" y="236611"/>
                    <a:pt x="456903" y="252929"/>
                  </a:cubicBezTo>
                  <a:cubicBezTo>
                    <a:pt x="456903" y="266527"/>
                    <a:pt x="456903" y="277406"/>
                    <a:pt x="456903" y="291004"/>
                  </a:cubicBezTo>
                  <a:cubicBezTo>
                    <a:pt x="456903" y="299163"/>
                    <a:pt x="456903" y="307322"/>
                    <a:pt x="459623" y="318201"/>
                  </a:cubicBezTo>
                  <a:cubicBezTo>
                    <a:pt x="459623" y="320921"/>
                    <a:pt x="459623" y="323640"/>
                    <a:pt x="459623" y="326360"/>
                  </a:cubicBezTo>
                  <a:cubicBezTo>
                    <a:pt x="462342" y="331799"/>
                    <a:pt x="459623" y="337238"/>
                    <a:pt x="459623" y="348117"/>
                  </a:cubicBezTo>
                  <a:cubicBezTo>
                    <a:pt x="459623" y="350837"/>
                    <a:pt x="462342" y="361715"/>
                    <a:pt x="462342" y="367155"/>
                  </a:cubicBezTo>
                  <a:cubicBezTo>
                    <a:pt x="462342" y="375314"/>
                    <a:pt x="456903" y="383473"/>
                    <a:pt x="456903" y="391632"/>
                  </a:cubicBezTo>
                  <a:cubicBezTo>
                    <a:pt x="456903" y="399790"/>
                    <a:pt x="456903" y="410669"/>
                    <a:pt x="456903" y="418828"/>
                  </a:cubicBezTo>
                  <a:cubicBezTo>
                    <a:pt x="456903" y="421548"/>
                    <a:pt x="454183" y="429707"/>
                    <a:pt x="451464" y="437866"/>
                  </a:cubicBezTo>
                  <a:cubicBezTo>
                    <a:pt x="448744" y="443305"/>
                    <a:pt x="448744" y="451464"/>
                    <a:pt x="446025" y="454184"/>
                  </a:cubicBezTo>
                  <a:cubicBezTo>
                    <a:pt x="443305" y="462343"/>
                    <a:pt x="440585" y="473221"/>
                    <a:pt x="440585" y="481380"/>
                  </a:cubicBezTo>
                  <a:cubicBezTo>
                    <a:pt x="437865" y="489539"/>
                    <a:pt x="437865" y="500418"/>
                    <a:pt x="432426" y="508577"/>
                  </a:cubicBezTo>
                  <a:cubicBezTo>
                    <a:pt x="429706" y="516736"/>
                    <a:pt x="424267" y="522175"/>
                    <a:pt x="418828" y="530334"/>
                  </a:cubicBezTo>
                  <a:cubicBezTo>
                    <a:pt x="416108" y="535773"/>
                    <a:pt x="413388" y="543932"/>
                    <a:pt x="410669" y="549371"/>
                  </a:cubicBezTo>
                  <a:cubicBezTo>
                    <a:pt x="405230" y="557531"/>
                    <a:pt x="397071" y="573848"/>
                    <a:pt x="391631" y="579288"/>
                  </a:cubicBezTo>
                  <a:cubicBezTo>
                    <a:pt x="369874" y="609204"/>
                    <a:pt x="350836" y="620083"/>
                    <a:pt x="337238" y="630961"/>
                  </a:cubicBezTo>
                  <a:cubicBezTo>
                    <a:pt x="326359" y="639120"/>
                    <a:pt x="315481" y="641840"/>
                    <a:pt x="301883" y="647279"/>
                  </a:cubicBezTo>
                  <a:cubicBezTo>
                    <a:pt x="291004" y="649999"/>
                    <a:pt x="277405" y="652718"/>
                    <a:pt x="263807" y="652718"/>
                  </a:cubicBezTo>
                  <a:cubicBezTo>
                    <a:pt x="252929" y="652718"/>
                    <a:pt x="244770" y="649999"/>
                    <a:pt x="233891" y="649999"/>
                  </a:cubicBezTo>
                  <a:cubicBezTo>
                    <a:pt x="206694" y="649999"/>
                    <a:pt x="217573" y="652718"/>
                    <a:pt x="187657" y="652718"/>
                  </a:cubicBezTo>
                  <a:cubicBezTo>
                    <a:pt x="184937" y="660877"/>
                    <a:pt x="179498" y="666317"/>
                    <a:pt x="171339" y="669036"/>
                  </a:cubicBezTo>
                  <a:cubicBezTo>
                    <a:pt x="165900" y="671756"/>
                    <a:pt x="160460" y="671756"/>
                    <a:pt x="155021" y="671756"/>
                  </a:cubicBezTo>
                  <a:cubicBezTo>
                    <a:pt x="149581" y="671756"/>
                    <a:pt x="144142" y="674476"/>
                    <a:pt x="138703" y="674476"/>
                  </a:cubicBezTo>
                  <a:cubicBezTo>
                    <a:pt x="135983" y="674476"/>
                    <a:pt x="127824" y="677195"/>
                    <a:pt x="125105" y="677195"/>
                  </a:cubicBezTo>
                  <a:cubicBezTo>
                    <a:pt x="116946" y="677195"/>
                    <a:pt x="108787" y="671756"/>
                    <a:pt x="106067" y="671756"/>
                  </a:cubicBezTo>
                  <a:cubicBezTo>
                    <a:pt x="100628" y="669036"/>
                    <a:pt x="95188" y="663597"/>
                    <a:pt x="87029" y="658158"/>
                  </a:cubicBezTo>
                  <a:cubicBezTo>
                    <a:pt x="84310" y="655438"/>
                    <a:pt x="81590" y="655438"/>
                    <a:pt x="81590" y="652718"/>
                  </a:cubicBezTo>
                  <a:cubicBezTo>
                    <a:pt x="73431" y="652718"/>
                    <a:pt x="81590" y="652718"/>
                    <a:pt x="67992" y="652718"/>
                  </a:cubicBezTo>
                  <a:cubicBezTo>
                    <a:pt x="59833" y="652718"/>
                    <a:pt x="51674" y="652718"/>
                    <a:pt x="43515" y="652718"/>
                  </a:cubicBezTo>
                  <a:cubicBezTo>
                    <a:pt x="35356" y="652718"/>
                    <a:pt x="24477" y="652718"/>
                    <a:pt x="16318" y="647279"/>
                  </a:cubicBezTo>
                  <a:cubicBezTo>
                    <a:pt x="8159" y="644559"/>
                    <a:pt x="0" y="636401"/>
                    <a:pt x="0" y="630961"/>
                  </a:cubicBezTo>
                  <a:cubicBezTo>
                    <a:pt x="0" y="625522"/>
                    <a:pt x="0" y="622802"/>
                    <a:pt x="5439" y="620083"/>
                  </a:cubicBezTo>
                  <a:cubicBezTo>
                    <a:pt x="10879" y="617363"/>
                    <a:pt x="21758" y="614643"/>
                    <a:pt x="27197" y="611924"/>
                  </a:cubicBezTo>
                  <a:cubicBezTo>
                    <a:pt x="38076" y="609204"/>
                    <a:pt x="54393" y="609204"/>
                    <a:pt x="65272" y="609204"/>
                  </a:cubicBezTo>
                  <a:cubicBezTo>
                    <a:pt x="65272" y="601045"/>
                    <a:pt x="65272" y="592886"/>
                    <a:pt x="65272" y="584727"/>
                  </a:cubicBezTo>
                  <a:cubicBezTo>
                    <a:pt x="65272" y="541213"/>
                    <a:pt x="62552" y="500418"/>
                    <a:pt x="62552" y="456903"/>
                  </a:cubicBezTo>
                  <a:cubicBezTo>
                    <a:pt x="62552" y="440585"/>
                    <a:pt x="65272" y="397071"/>
                    <a:pt x="65272" y="337238"/>
                  </a:cubicBezTo>
                  <a:cubicBezTo>
                    <a:pt x="65272" y="293724"/>
                    <a:pt x="67992" y="247490"/>
                    <a:pt x="67992" y="203975"/>
                  </a:cubicBezTo>
                  <a:cubicBezTo>
                    <a:pt x="67992" y="179498"/>
                    <a:pt x="67992" y="149582"/>
                    <a:pt x="70712" y="119665"/>
                  </a:cubicBezTo>
                  <a:cubicBezTo>
                    <a:pt x="70712" y="103347"/>
                    <a:pt x="73431" y="84309"/>
                    <a:pt x="73431" y="67992"/>
                  </a:cubicBezTo>
                  <a:cubicBezTo>
                    <a:pt x="73431" y="67992"/>
                    <a:pt x="70712" y="67992"/>
                    <a:pt x="67992" y="67992"/>
                  </a:cubicBezTo>
                  <a:cubicBezTo>
                    <a:pt x="59833" y="67992"/>
                    <a:pt x="51674" y="67992"/>
                    <a:pt x="43515" y="67992"/>
                  </a:cubicBezTo>
                  <a:cubicBezTo>
                    <a:pt x="35356" y="67992"/>
                    <a:pt x="24477" y="67992"/>
                    <a:pt x="16318" y="62552"/>
                  </a:cubicBezTo>
                  <a:cubicBezTo>
                    <a:pt x="8159" y="59833"/>
                    <a:pt x="0" y="51674"/>
                    <a:pt x="0" y="46234"/>
                  </a:cubicBezTo>
                  <a:cubicBezTo>
                    <a:pt x="0" y="43515"/>
                    <a:pt x="0" y="38075"/>
                    <a:pt x="5439" y="35356"/>
                  </a:cubicBezTo>
                  <a:cubicBezTo>
                    <a:pt x="10879" y="32636"/>
                    <a:pt x="21758" y="29916"/>
                    <a:pt x="27197" y="27197"/>
                  </a:cubicBezTo>
                  <a:cubicBezTo>
                    <a:pt x="46234" y="24477"/>
                    <a:pt x="65272" y="21758"/>
                    <a:pt x="76151" y="21758"/>
                  </a:cubicBezTo>
                  <a:cubicBezTo>
                    <a:pt x="76151" y="19038"/>
                    <a:pt x="78871" y="16318"/>
                    <a:pt x="81590" y="13598"/>
                  </a:cubicBezTo>
                  <a:cubicBezTo>
                    <a:pt x="84310" y="10879"/>
                    <a:pt x="92469" y="5439"/>
                    <a:pt x="97908" y="5439"/>
                  </a:cubicBezTo>
                  <a:cubicBezTo>
                    <a:pt x="103347" y="2720"/>
                    <a:pt x="108787" y="0"/>
                    <a:pt x="114226" y="0"/>
                  </a:cubicBezTo>
                  <a:close/>
                </a:path>
              </a:pathLst>
            </a:custGeom>
            <a:grpFill/>
            <a:ln w="27168"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70841B5E-00CD-4F84-848E-6459D72CA08D}"/>
                </a:ext>
              </a:extLst>
            </p:cNvPr>
            <p:cNvSpPr/>
            <p:nvPr/>
          </p:nvSpPr>
          <p:spPr>
            <a:xfrm>
              <a:off x="7310622" y="4197597"/>
              <a:ext cx="489539" cy="761503"/>
            </a:xfrm>
            <a:custGeom>
              <a:avLst/>
              <a:gdLst>
                <a:gd name="connsiteX0" fmla="*/ 433491 w 489538"/>
                <a:gd name="connsiteY0" fmla="*/ 651063 h 761503"/>
                <a:gd name="connsiteX1" fmla="*/ 438930 w 489538"/>
                <a:gd name="connsiteY1" fmla="*/ 661942 h 761503"/>
                <a:gd name="connsiteX2" fmla="*/ 425332 w 489538"/>
                <a:gd name="connsiteY2" fmla="*/ 683699 h 761503"/>
                <a:gd name="connsiteX3" fmla="*/ 400855 w 489538"/>
                <a:gd name="connsiteY3" fmla="*/ 691858 h 761503"/>
                <a:gd name="connsiteX4" fmla="*/ 343742 w 489538"/>
                <a:gd name="connsiteY4" fmla="*/ 700017 h 761503"/>
                <a:gd name="connsiteX5" fmla="*/ 316546 w 489538"/>
                <a:gd name="connsiteY5" fmla="*/ 705456 h 761503"/>
                <a:gd name="connsiteX6" fmla="*/ 275751 w 489538"/>
                <a:gd name="connsiteY6" fmla="*/ 705456 h 761503"/>
                <a:gd name="connsiteX7" fmla="*/ 264872 w 489538"/>
                <a:gd name="connsiteY7" fmla="*/ 708176 h 761503"/>
                <a:gd name="connsiteX8" fmla="*/ 253994 w 489538"/>
                <a:gd name="connsiteY8" fmla="*/ 708176 h 761503"/>
                <a:gd name="connsiteX9" fmla="*/ 240395 w 489538"/>
                <a:gd name="connsiteY9" fmla="*/ 719054 h 761503"/>
                <a:gd name="connsiteX10" fmla="*/ 224077 w 489538"/>
                <a:gd name="connsiteY10" fmla="*/ 721774 h 761503"/>
                <a:gd name="connsiteX11" fmla="*/ 205040 w 489538"/>
                <a:gd name="connsiteY11" fmla="*/ 724494 h 761503"/>
                <a:gd name="connsiteX12" fmla="*/ 191441 w 489538"/>
                <a:gd name="connsiteY12" fmla="*/ 727213 h 761503"/>
                <a:gd name="connsiteX13" fmla="*/ 169684 w 489538"/>
                <a:gd name="connsiteY13" fmla="*/ 721774 h 761503"/>
                <a:gd name="connsiteX14" fmla="*/ 150646 w 489538"/>
                <a:gd name="connsiteY14" fmla="*/ 708176 h 761503"/>
                <a:gd name="connsiteX15" fmla="*/ 139768 w 489538"/>
                <a:gd name="connsiteY15" fmla="*/ 708176 h 761503"/>
                <a:gd name="connsiteX16" fmla="*/ 120730 w 489538"/>
                <a:gd name="connsiteY16" fmla="*/ 708176 h 761503"/>
                <a:gd name="connsiteX17" fmla="*/ 98973 w 489538"/>
                <a:gd name="connsiteY17" fmla="*/ 708176 h 761503"/>
                <a:gd name="connsiteX18" fmla="*/ 74496 w 489538"/>
                <a:gd name="connsiteY18" fmla="*/ 702736 h 761503"/>
                <a:gd name="connsiteX19" fmla="*/ 58178 w 489538"/>
                <a:gd name="connsiteY19" fmla="*/ 683699 h 761503"/>
                <a:gd name="connsiteX20" fmla="*/ 63617 w 489538"/>
                <a:gd name="connsiteY20" fmla="*/ 675540 h 761503"/>
                <a:gd name="connsiteX21" fmla="*/ 85375 w 489538"/>
                <a:gd name="connsiteY21" fmla="*/ 667381 h 761503"/>
                <a:gd name="connsiteX22" fmla="*/ 128889 w 489538"/>
                <a:gd name="connsiteY22" fmla="*/ 661942 h 761503"/>
                <a:gd name="connsiteX23" fmla="*/ 128889 w 489538"/>
                <a:gd name="connsiteY23" fmla="*/ 602109 h 761503"/>
                <a:gd name="connsiteX24" fmla="*/ 126170 w 489538"/>
                <a:gd name="connsiteY24" fmla="*/ 523239 h 761503"/>
                <a:gd name="connsiteX25" fmla="*/ 126170 w 489538"/>
                <a:gd name="connsiteY25" fmla="*/ 468846 h 761503"/>
                <a:gd name="connsiteX26" fmla="*/ 123450 w 489538"/>
                <a:gd name="connsiteY26" fmla="*/ 409014 h 761503"/>
                <a:gd name="connsiteX27" fmla="*/ 123450 w 489538"/>
                <a:gd name="connsiteY27" fmla="*/ 384537 h 761503"/>
                <a:gd name="connsiteX28" fmla="*/ 126170 w 489538"/>
                <a:gd name="connsiteY28" fmla="*/ 349181 h 761503"/>
                <a:gd name="connsiteX29" fmla="*/ 126170 w 489538"/>
                <a:gd name="connsiteY29" fmla="*/ 324704 h 761503"/>
                <a:gd name="connsiteX30" fmla="*/ 128889 w 489538"/>
                <a:gd name="connsiteY30" fmla="*/ 292068 h 761503"/>
                <a:gd name="connsiteX31" fmla="*/ 134329 w 489538"/>
                <a:gd name="connsiteY31" fmla="*/ 234956 h 761503"/>
                <a:gd name="connsiteX32" fmla="*/ 134329 w 489538"/>
                <a:gd name="connsiteY32" fmla="*/ 172404 h 761503"/>
                <a:gd name="connsiteX33" fmla="*/ 137048 w 489538"/>
                <a:gd name="connsiteY33" fmla="*/ 123450 h 761503"/>
                <a:gd name="connsiteX34" fmla="*/ 123450 w 489538"/>
                <a:gd name="connsiteY34" fmla="*/ 123450 h 761503"/>
                <a:gd name="connsiteX35" fmla="*/ 101693 w 489538"/>
                <a:gd name="connsiteY35" fmla="*/ 123450 h 761503"/>
                <a:gd name="connsiteX36" fmla="*/ 77216 w 489538"/>
                <a:gd name="connsiteY36" fmla="*/ 118011 h 761503"/>
                <a:gd name="connsiteX37" fmla="*/ 60898 w 489538"/>
                <a:gd name="connsiteY37" fmla="*/ 98973 h 761503"/>
                <a:gd name="connsiteX38" fmla="*/ 66337 w 489538"/>
                <a:gd name="connsiteY38" fmla="*/ 90814 h 761503"/>
                <a:gd name="connsiteX39" fmla="*/ 88094 w 489538"/>
                <a:gd name="connsiteY39" fmla="*/ 82655 h 761503"/>
                <a:gd name="connsiteX40" fmla="*/ 145207 w 489538"/>
                <a:gd name="connsiteY40" fmla="*/ 77216 h 761503"/>
                <a:gd name="connsiteX41" fmla="*/ 145207 w 489538"/>
                <a:gd name="connsiteY41" fmla="*/ 77216 h 761503"/>
                <a:gd name="connsiteX42" fmla="*/ 153366 w 489538"/>
                <a:gd name="connsiteY42" fmla="*/ 69057 h 761503"/>
                <a:gd name="connsiteX43" fmla="*/ 177843 w 489538"/>
                <a:gd name="connsiteY43" fmla="*/ 60898 h 761503"/>
                <a:gd name="connsiteX44" fmla="*/ 196881 w 489538"/>
                <a:gd name="connsiteY44" fmla="*/ 58178 h 761503"/>
                <a:gd name="connsiteX45" fmla="*/ 205040 w 489538"/>
                <a:gd name="connsiteY45" fmla="*/ 58178 h 761503"/>
                <a:gd name="connsiteX46" fmla="*/ 215919 w 489538"/>
                <a:gd name="connsiteY46" fmla="*/ 63617 h 761503"/>
                <a:gd name="connsiteX47" fmla="*/ 229517 w 489538"/>
                <a:gd name="connsiteY47" fmla="*/ 69057 h 761503"/>
                <a:gd name="connsiteX48" fmla="*/ 256713 w 489538"/>
                <a:gd name="connsiteY48" fmla="*/ 77216 h 761503"/>
                <a:gd name="connsiteX49" fmla="*/ 264872 w 489538"/>
                <a:gd name="connsiteY49" fmla="*/ 77216 h 761503"/>
                <a:gd name="connsiteX50" fmla="*/ 281190 w 489538"/>
                <a:gd name="connsiteY50" fmla="*/ 77216 h 761503"/>
                <a:gd name="connsiteX51" fmla="*/ 330144 w 489538"/>
                <a:gd name="connsiteY51" fmla="*/ 77216 h 761503"/>
                <a:gd name="connsiteX52" fmla="*/ 357341 w 489538"/>
                <a:gd name="connsiteY52" fmla="*/ 79935 h 761503"/>
                <a:gd name="connsiteX53" fmla="*/ 387257 w 489538"/>
                <a:gd name="connsiteY53" fmla="*/ 82655 h 761503"/>
                <a:gd name="connsiteX54" fmla="*/ 406295 w 489538"/>
                <a:gd name="connsiteY54" fmla="*/ 85375 h 761503"/>
                <a:gd name="connsiteX55" fmla="*/ 417173 w 489538"/>
                <a:gd name="connsiteY55" fmla="*/ 79935 h 761503"/>
                <a:gd name="connsiteX56" fmla="*/ 425332 w 489538"/>
                <a:gd name="connsiteY56" fmla="*/ 85375 h 761503"/>
                <a:gd name="connsiteX57" fmla="*/ 433491 w 489538"/>
                <a:gd name="connsiteY57" fmla="*/ 104412 h 761503"/>
                <a:gd name="connsiteX58" fmla="*/ 436211 w 489538"/>
                <a:gd name="connsiteY58" fmla="*/ 137048 h 761503"/>
                <a:gd name="connsiteX59" fmla="*/ 438930 w 489538"/>
                <a:gd name="connsiteY59" fmla="*/ 183282 h 761503"/>
                <a:gd name="connsiteX60" fmla="*/ 422612 w 489538"/>
                <a:gd name="connsiteY60" fmla="*/ 218638 h 761503"/>
                <a:gd name="connsiteX61" fmla="*/ 406295 w 489538"/>
                <a:gd name="connsiteY61" fmla="*/ 213198 h 761503"/>
                <a:gd name="connsiteX62" fmla="*/ 398136 w 489538"/>
                <a:gd name="connsiteY62" fmla="*/ 196881 h 761503"/>
                <a:gd name="connsiteX63" fmla="*/ 395416 w 489538"/>
                <a:gd name="connsiteY63" fmla="*/ 175123 h 761503"/>
                <a:gd name="connsiteX64" fmla="*/ 395416 w 489538"/>
                <a:gd name="connsiteY64" fmla="*/ 153366 h 761503"/>
                <a:gd name="connsiteX65" fmla="*/ 395416 w 489538"/>
                <a:gd name="connsiteY65" fmla="*/ 126170 h 761503"/>
                <a:gd name="connsiteX66" fmla="*/ 370939 w 489538"/>
                <a:gd name="connsiteY66" fmla="*/ 128889 h 761503"/>
                <a:gd name="connsiteX67" fmla="*/ 338303 w 489538"/>
                <a:gd name="connsiteY67" fmla="*/ 131609 h 761503"/>
                <a:gd name="connsiteX68" fmla="*/ 286629 w 489538"/>
                <a:gd name="connsiteY68" fmla="*/ 134328 h 761503"/>
                <a:gd name="connsiteX69" fmla="*/ 273031 w 489538"/>
                <a:gd name="connsiteY69" fmla="*/ 137048 h 761503"/>
                <a:gd name="connsiteX70" fmla="*/ 262153 w 489538"/>
                <a:gd name="connsiteY70" fmla="*/ 142487 h 761503"/>
                <a:gd name="connsiteX71" fmla="*/ 259433 w 489538"/>
                <a:gd name="connsiteY71" fmla="*/ 153366 h 761503"/>
                <a:gd name="connsiteX72" fmla="*/ 262153 w 489538"/>
                <a:gd name="connsiteY72" fmla="*/ 166964 h 761503"/>
                <a:gd name="connsiteX73" fmla="*/ 262153 w 489538"/>
                <a:gd name="connsiteY73" fmla="*/ 196881 h 761503"/>
                <a:gd name="connsiteX74" fmla="*/ 262153 w 489538"/>
                <a:gd name="connsiteY74" fmla="*/ 215918 h 761503"/>
                <a:gd name="connsiteX75" fmla="*/ 262153 w 489538"/>
                <a:gd name="connsiteY75" fmla="*/ 251274 h 761503"/>
                <a:gd name="connsiteX76" fmla="*/ 259433 w 489538"/>
                <a:gd name="connsiteY76" fmla="*/ 278470 h 761503"/>
                <a:gd name="connsiteX77" fmla="*/ 259433 w 489538"/>
                <a:gd name="connsiteY77" fmla="*/ 308386 h 761503"/>
                <a:gd name="connsiteX78" fmla="*/ 259433 w 489538"/>
                <a:gd name="connsiteY78" fmla="*/ 321985 h 761503"/>
                <a:gd name="connsiteX79" fmla="*/ 259433 w 489538"/>
                <a:gd name="connsiteY79" fmla="*/ 332863 h 761503"/>
                <a:gd name="connsiteX80" fmla="*/ 267592 w 489538"/>
                <a:gd name="connsiteY80" fmla="*/ 335583 h 761503"/>
                <a:gd name="connsiteX81" fmla="*/ 281190 w 489538"/>
                <a:gd name="connsiteY81" fmla="*/ 335583 h 761503"/>
                <a:gd name="connsiteX82" fmla="*/ 327424 w 489538"/>
                <a:gd name="connsiteY82" fmla="*/ 338303 h 761503"/>
                <a:gd name="connsiteX83" fmla="*/ 351901 w 489538"/>
                <a:gd name="connsiteY83" fmla="*/ 341022 h 761503"/>
                <a:gd name="connsiteX84" fmla="*/ 351901 w 489538"/>
                <a:gd name="connsiteY84" fmla="*/ 335583 h 761503"/>
                <a:gd name="connsiteX85" fmla="*/ 351901 w 489538"/>
                <a:gd name="connsiteY85" fmla="*/ 313826 h 761503"/>
                <a:gd name="connsiteX86" fmla="*/ 357341 w 489538"/>
                <a:gd name="connsiteY86" fmla="*/ 289349 h 761503"/>
                <a:gd name="connsiteX87" fmla="*/ 373658 w 489538"/>
                <a:gd name="connsiteY87" fmla="*/ 273031 h 761503"/>
                <a:gd name="connsiteX88" fmla="*/ 381817 w 489538"/>
                <a:gd name="connsiteY88" fmla="*/ 278470 h 761503"/>
                <a:gd name="connsiteX89" fmla="*/ 389977 w 489538"/>
                <a:gd name="connsiteY89" fmla="*/ 300228 h 761503"/>
                <a:gd name="connsiteX90" fmla="*/ 395416 w 489538"/>
                <a:gd name="connsiteY90" fmla="*/ 351901 h 761503"/>
                <a:gd name="connsiteX91" fmla="*/ 398136 w 489538"/>
                <a:gd name="connsiteY91" fmla="*/ 409014 h 761503"/>
                <a:gd name="connsiteX92" fmla="*/ 381817 w 489538"/>
                <a:gd name="connsiteY92" fmla="*/ 444369 h 761503"/>
                <a:gd name="connsiteX93" fmla="*/ 365500 w 489538"/>
                <a:gd name="connsiteY93" fmla="*/ 438930 h 761503"/>
                <a:gd name="connsiteX94" fmla="*/ 357341 w 489538"/>
                <a:gd name="connsiteY94" fmla="*/ 422612 h 761503"/>
                <a:gd name="connsiteX95" fmla="*/ 354621 w 489538"/>
                <a:gd name="connsiteY95" fmla="*/ 400855 h 761503"/>
                <a:gd name="connsiteX96" fmla="*/ 354621 w 489538"/>
                <a:gd name="connsiteY96" fmla="*/ 381817 h 761503"/>
                <a:gd name="connsiteX97" fmla="*/ 270312 w 489538"/>
                <a:gd name="connsiteY97" fmla="*/ 381817 h 761503"/>
                <a:gd name="connsiteX98" fmla="*/ 256713 w 489538"/>
                <a:gd name="connsiteY98" fmla="*/ 395415 h 761503"/>
                <a:gd name="connsiteX99" fmla="*/ 253994 w 489538"/>
                <a:gd name="connsiteY99" fmla="*/ 422612 h 761503"/>
                <a:gd name="connsiteX100" fmla="*/ 253994 w 489538"/>
                <a:gd name="connsiteY100" fmla="*/ 433490 h 761503"/>
                <a:gd name="connsiteX101" fmla="*/ 253994 w 489538"/>
                <a:gd name="connsiteY101" fmla="*/ 449809 h 761503"/>
                <a:gd name="connsiteX102" fmla="*/ 256713 w 489538"/>
                <a:gd name="connsiteY102" fmla="*/ 474285 h 761503"/>
                <a:gd name="connsiteX103" fmla="*/ 256713 w 489538"/>
                <a:gd name="connsiteY103" fmla="*/ 496043 h 761503"/>
                <a:gd name="connsiteX104" fmla="*/ 259433 w 489538"/>
                <a:gd name="connsiteY104" fmla="*/ 534118 h 761503"/>
                <a:gd name="connsiteX105" fmla="*/ 259433 w 489538"/>
                <a:gd name="connsiteY105" fmla="*/ 591231 h 761503"/>
                <a:gd name="connsiteX106" fmla="*/ 262153 w 489538"/>
                <a:gd name="connsiteY106" fmla="*/ 618427 h 761503"/>
                <a:gd name="connsiteX107" fmla="*/ 267592 w 489538"/>
                <a:gd name="connsiteY107" fmla="*/ 648343 h 761503"/>
                <a:gd name="connsiteX108" fmla="*/ 292069 w 489538"/>
                <a:gd name="connsiteY108" fmla="*/ 651063 h 761503"/>
                <a:gd name="connsiteX109" fmla="*/ 327424 w 489538"/>
                <a:gd name="connsiteY109" fmla="*/ 651063 h 761503"/>
                <a:gd name="connsiteX110" fmla="*/ 362780 w 489538"/>
                <a:gd name="connsiteY110" fmla="*/ 653783 h 761503"/>
                <a:gd name="connsiteX111" fmla="*/ 395416 w 489538"/>
                <a:gd name="connsiteY111" fmla="*/ 648343 h 761503"/>
                <a:gd name="connsiteX112" fmla="*/ 395416 w 489538"/>
                <a:gd name="connsiteY112" fmla="*/ 618427 h 761503"/>
                <a:gd name="connsiteX113" fmla="*/ 395416 w 489538"/>
                <a:gd name="connsiteY113" fmla="*/ 596670 h 761503"/>
                <a:gd name="connsiteX114" fmla="*/ 398136 w 489538"/>
                <a:gd name="connsiteY114" fmla="*/ 574913 h 761503"/>
                <a:gd name="connsiteX115" fmla="*/ 406295 w 489538"/>
                <a:gd name="connsiteY115" fmla="*/ 558595 h 761503"/>
                <a:gd name="connsiteX116" fmla="*/ 422612 w 489538"/>
                <a:gd name="connsiteY116" fmla="*/ 553155 h 761503"/>
                <a:gd name="connsiteX117" fmla="*/ 438930 w 489538"/>
                <a:gd name="connsiteY117" fmla="*/ 588511 h 761503"/>
                <a:gd name="connsiteX118" fmla="*/ 436211 w 489538"/>
                <a:gd name="connsiteY118" fmla="*/ 645624 h 761503"/>
                <a:gd name="connsiteX119" fmla="*/ 433491 w 489538"/>
                <a:gd name="connsiteY119" fmla="*/ 651063 h 761503"/>
                <a:gd name="connsiteX120" fmla="*/ 433491 w 489538"/>
                <a:gd name="connsiteY120" fmla="*/ 651063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489538" h="761503">
                  <a:moveTo>
                    <a:pt x="433491" y="651063"/>
                  </a:moveTo>
                  <a:cubicBezTo>
                    <a:pt x="436211" y="653783"/>
                    <a:pt x="438930" y="656502"/>
                    <a:pt x="438930" y="661942"/>
                  </a:cubicBezTo>
                  <a:cubicBezTo>
                    <a:pt x="438930" y="670101"/>
                    <a:pt x="433491" y="678259"/>
                    <a:pt x="425332" y="683699"/>
                  </a:cubicBezTo>
                  <a:cubicBezTo>
                    <a:pt x="417173" y="689138"/>
                    <a:pt x="409014" y="689138"/>
                    <a:pt x="400855" y="691858"/>
                  </a:cubicBezTo>
                  <a:cubicBezTo>
                    <a:pt x="381817" y="694578"/>
                    <a:pt x="362780" y="694578"/>
                    <a:pt x="343742" y="700017"/>
                  </a:cubicBezTo>
                  <a:cubicBezTo>
                    <a:pt x="335583" y="702736"/>
                    <a:pt x="324705" y="702736"/>
                    <a:pt x="316546" y="705456"/>
                  </a:cubicBezTo>
                  <a:cubicBezTo>
                    <a:pt x="308387" y="705456"/>
                    <a:pt x="289349" y="705456"/>
                    <a:pt x="275751" y="705456"/>
                  </a:cubicBezTo>
                  <a:cubicBezTo>
                    <a:pt x="270312" y="705456"/>
                    <a:pt x="267592" y="708176"/>
                    <a:pt x="264872" y="708176"/>
                  </a:cubicBezTo>
                  <a:cubicBezTo>
                    <a:pt x="264872" y="708176"/>
                    <a:pt x="259433" y="708176"/>
                    <a:pt x="253994" y="708176"/>
                  </a:cubicBezTo>
                  <a:cubicBezTo>
                    <a:pt x="251274" y="713615"/>
                    <a:pt x="245835" y="716335"/>
                    <a:pt x="240395" y="719054"/>
                  </a:cubicBezTo>
                  <a:cubicBezTo>
                    <a:pt x="234956" y="721774"/>
                    <a:pt x="229517" y="721774"/>
                    <a:pt x="224077" y="721774"/>
                  </a:cubicBezTo>
                  <a:cubicBezTo>
                    <a:pt x="218638" y="721774"/>
                    <a:pt x="213199" y="724494"/>
                    <a:pt x="205040" y="724494"/>
                  </a:cubicBezTo>
                  <a:cubicBezTo>
                    <a:pt x="202320" y="724494"/>
                    <a:pt x="194161" y="727213"/>
                    <a:pt x="191441" y="727213"/>
                  </a:cubicBezTo>
                  <a:cubicBezTo>
                    <a:pt x="183282" y="727213"/>
                    <a:pt x="172404" y="721774"/>
                    <a:pt x="169684" y="721774"/>
                  </a:cubicBezTo>
                  <a:cubicBezTo>
                    <a:pt x="164245" y="719054"/>
                    <a:pt x="156086" y="713615"/>
                    <a:pt x="150646" y="708176"/>
                  </a:cubicBezTo>
                  <a:cubicBezTo>
                    <a:pt x="145207" y="708176"/>
                    <a:pt x="139768" y="708176"/>
                    <a:pt x="139768" y="708176"/>
                  </a:cubicBezTo>
                  <a:cubicBezTo>
                    <a:pt x="126170" y="708176"/>
                    <a:pt x="137048" y="708176"/>
                    <a:pt x="120730" y="708176"/>
                  </a:cubicBezTo>
                  <a:cubicBezTo>
                    <a:pt x="112571" y="708176"/>
                    <a:pt x="104412" y="708176"/>
                    <a:pt x="98973" y="708176"/>
                  </a:cubicBezTo>
                  <a:cubicBezTo>
                    <a:pt x="90814" y="708176"/>
                    <a:pt x="79936" y="708176"/>
                    <a:pt x="74496" y="702736"/>
                  </a:cubicBezTo>
                  <a:cubicBezTo>
                    <a:pt x="66337" y="700017"/>
                    <a:pt x="58178" y="689138"/>
                    <a:pt x="58178" y="683699"/>
                  </a:cubicBezTo>
                  <a:cubicBezTo>
                    <a:pt x="58178" y="680979"/>
                    <a:pt x="58178" y="678259"/>
                    <a:pt x="63617" y="675540"/>
                  </a:cubicBezTo>
                  <a:cubicBezTo>
                    <a:pt x="69057" y="672820"/>
                    <a:pt x="77216" y="670101"/>
                    <a:pt x="85375" y="667381"/>
                  </a:cubicBezTo>
                  <a:cubicBezTo>
                    <a:pt x="98973" y="664661"/>
                    <a:pt x="115291" y="664661"/>
                    <a:pt x="128889" y="661942"/>
                  </a:cubicBezTo>
                  <a:cubicBezTo>
                    <a:pt x="128889" y="645624"/>
                    <a:pt x="128889" y="623866"/>
                    <a:pt x="128889" y="602109"/>
                  </a:cubicBezTo>
                  <a:cubicBezTo>
                    <a:pt x="128889" y="566754"/>
                    <a:pt x="128889" y="531398"/>
                    <a:pt x="126170" y="523239"/>
                  </a:cubicBezTo>
                  <a:cubicBezTo>
                    <a:pt x="126170" y="517800"/>
                    <a:pt x="126170" y="487884"/>
                    <a:pt x="126170" y="468846"/>
                  </a:cubicBezTo>
                  <a:cubicBezTo>
                    <a:pt x="126170" y="449809"/>
                    <a:pt x="123450" y="430771"/>
                    <a:pt x="123450" y="409014"/>
                  </a:cubicBezTo>
                  <a:cubicBezTo>
                    <a:pt x="123450" y="400855"/>
                    <a:pt x="123450" y="392696"/>
                    <a:pt x="123450" y="384537"/>
                  </a:cubicBezTo>
                  <a:cubicBezTo>
                    <a:pt x="123450" y="373658"/>
                    <a:pt x="126170" y="360060"/>
                    <a:pt x="126170" y="349181"/>
                  </a:cubicBezTo>
                  <a:cubicBezTo>
                    <a:pt x="126170" y="341022"/>
                    <a:pt x="126170" y="332863"/>
                    <a:pt x="126170" y="324704"/>
                  </a:cubicBezTo>
                  <a:cubicBezTo>
                    <a:pt x="126170" y="313826"/>
                    <a:pt x="126170" y="302947"/>
                    <a:pt x="128889" y="292068"/>
                  </a:cubicBezTo>
                  <a:cubicBezTo>
                    <a:pt x="131609" y="273031"/>
                    <a:pt x="134329" y="253993"/>
                    <a:pt x="134329" y="234956"/>
                  </a:cubicBezTo>
                  <a:cubicBezTo>
                    <a:pt x="134329" y="213198"/>
                    <a:pt x="134329" y="191441"/>
                    <a:pt x="134329" y="172404"/>
                  </a:cubicBezTo>
                  <a:cubicBezTo>
                    <a:pt x="134329" y="156086"/>
                    <a:pt x="134329" y="139768"/>
                    <a:pt x="137048" y="123450"/>
                  </a:cubicBezTo>
                  <a:cubicBezTo>
                    <a:pt x="131609" y="123450"/>
                    <a:pt x="134329" y="123450"/>
                    <a:pt x="123450" y="123450"/>
                  </a:cubicBezTo>
                  <a:cubicBezTo>
                    <a:pt x="115291" y="123450"/>
                    <a:pt x="107132" y="123450"/>
                    <a:pt x="101693" y="123450"/>
                  </a:cubicBezTo>
                  <a:cubicBezTo>
                    <a:pt x="93534" y="123450"/>
                    <a:pt x="82655" y="123450"/>
                    <a:pt x="77216" y="118011"/>
                  </a:cubicBezTo>
                  <a:cubicBezTo>
                    <a:pt x="69057" y="115291"/>
                    <a:pt x="60898" y="101693"/>
                    <a:pt x="60898" y="98973"/>
                  </a:cubicBezTo>
                  <a:cubicBezTo>
                    <a:pt x="60898" y="96253"/>
                    <a:pt x="60898" y="93534"/>
                    <a:pt x="66337" y="90814"/>
                  </a:cubicBezTo>
                  <a:cubicBezTo>
                    <a:pt x="71777" y="88094"/>
                    <a:pt x="79936" y="85375"/>
                    <a:pt x="88094" y="82655"/>
                  </a:cubicBezTo>
                  <a:cubicBezTo>
                    <a:pt x="104412" y="79935"/>
                    <a:pt x="131609" y="77216"/>
                    <a:pt x="145207" y="77216"/>
                  </a:cubicBezTo>
                  <a:cubicBezTo>
                    <a:pt x="145207" y="77216"/>
                    <a:pt x="145207" y="77216"/>
                    <a:pt x="145207" y="77216"/>
                  </a:cubicBezTo>
                  <a:cubicBezTo>
                    <a:pt x="145207" y="74496"/>
                    <a:pt x="150646" y="71776"/>
                    <a:pt x="153366" y="69057"/>
                  </a:cubicBezTo>
                  <a:cubicBezTo>
                    <a:pt x="161525" y="63617"/>
                    <a:pt x="169684" y="63617"/>
                    <a:pt x="177843" y="60898"/>
                  </a:cubicBezTo>
                  <a:cubicBezTo>
                    <a:pt x="183282" y="58178"/>
                    <a:pt x="191441" y="58178"/>
                    <a:pt x="196881" y="58178"/>
                  </a:cubicBezTo>
                  <a:cubicBezTo>
                    <a:pt x="199600" y="58178"/>
                    <a:pt x="202320" y="58178"/>
                    <a:pt x="205040" y="58178"/>
                  </a:cubicBezTo>
                  <a:cubicBezTo>
                    <a:pt x="207759" y="58178"/>
                    <a:pt x="213199" y="60898"/>
                    <a:pt x="215919" y="63617"/>
                  </a:cubicBezTo>
                  <a:cubicBezTo>
                    <a:pt x="221358" y="66337"/>
                    <a:pt x="224077" y="66337"/>
                    <a:pt x="229517" y="69057"/>
                  </a:cubicBezTo>
                  <a:cubicBezTo>
                    <a:pt x="237675" y="71776"/>
                    <a:pt x="245835" y="77216"/>
                    <a:pt x="256713" y="77216"/>
                  </a:cubicBezTo>
                  <a:cubicBezTo>
                    <a:pt x="259433" y="77216"/>
                    <a:pt x="262153" y="77216"/>
                    <a:pt x="264872" y="77216"/>
                  </a:cubicBezTo>
                  <a:cubicBezTo>
                    <a:pt x="270312" y="77216"/>
                    <a:pt x="275751" y="77216"/>
                    <a:pt x="281190" y="77216"/>
                  </a:cubicBezTo>
                  <a:cubicBezTo>
                    <a:pt x="292069" y="77216"/>
                    <a:pt x="321985" y="77216"/>
                    <a:pt x="330144" y="77216"/>
                  </a:cubicBezTo>
                  <a:cubicBezTo>
                    <a:pt x="338303" y="77216"/>
                    <a:pt x="349182" y="77216"/>
                    <a:pt x="357341" y="79935"/>
                  </a:cubicBezTo>
                  <a:cubicBezTo>
                    <a:pt x="368219" y="79935"/>
                    <a:pt x="379098" y="82655"/>
                    <a:pt x="387257" y="82655"/>
                  </a:cubicBezTo>
                  <a:cubicBezTo>
                    <a:pt x="392696" y="82655"/>
                    <a:pt x="400855" y="85375"/>
                    <a:pt x="406295" y="85375"/>
                  </a:cubicBezTo>
                  <a:cubicBezTo>
                    <a:pt x="409014" y="82655"/>
                    <a:pt x="414453" y="79935"/>
                    <a:pt x="417173" y="79935"/>
                  </a:cubicBezTo>
                  <a:cubicBezTo>
                    <a:pt x="419893" y="79935"/>
                    <a:pt x="422612" y="79935"/>
                    <a:pt x="425332" y="85375"/>
                  </a:cubicBezTo>
                  <a:cubicBezTo>
                    <a:pt x="428052" y="90814"/>
                    <a:pt x="433491" y="98973"/>
                    <a:pt x="433491" y="104412"/>
                  </a:cubicBezTo>
                  <a:cubicBezTo>
                    <a:pt x="436211" y="131609"/>
                    <a:pt x="436211" y="120730"/>
                    <a:pt x="436211" y="137048"/>
                  </a:cubicBezTo>
                  <a:cubicBezTo>
                    <a:pt x="438930" y="158805"/>
                    <a:pt x="438930" y="158805"/>
                    <a:pt x="438930" y="183282"/>
                  </a:cubicBezTo>
                  <a:cubicBezTo>
                    <a:pt x="438930" y="194161"/>
                    <a:pt x="438930" y="218638"/>
                    <a:pt x="422612" y="218638"/>
                  </a:cubicBezTo>
                  <a:cubicBezTo>
                    <a:pt x="414453" y="218638"/>
                    <a:pt x="411734" y="215918"/>
                    <a:pt x="406295" y="213198"/>
                  </a:cubicBezTo>
                  <a:cubicBezTo>
                    <a:pt x="400855" y="210479"/>
                    <a:pt x="398136" y="202320"/>
                    <a:pt x="398136" y="196881"/>
                  </a:cubicBezTo>
                  <a:cubicBezTo>
                    <a:pt x="395416" y="188722"/>
                    <a:pt x="395416" y="183282"/>
                    <a:pt x="395416" y="175123"/>
                  </a:cubicBezTo>
                  <a:cubicBezTo>
                    <a:pt x="395416" y="169684"/>
                    <a:pt x="395416" y="164245"/>
                    <a:pt x="395416" y="153366"/>
                  </a:cubicBezTo>
                  <a:cubicBezTo>
                    <a:pt x="395416" y="145207"/>
                    <a:pt x="395416" y="134328"/>
                    <a:pt x="395416" y="126170"/>
                  </a:cubicBezTo>
                  <a:cubicBezTo>
                    <a:pt x="387257" y="128889"/>
                    <a:pt x="379098" y="128889"/>
                    <a:pt x="370939" y="128889"/>
                  </a:cubicBezTo>
                  <a:cubicBezTo>
                    <a:pt x="360060" y="128889"/>
                    <a:pt x="349182" y="128889"/>
                    <a:pt x="338303" y="131609"/>
                  </a:cubicBezTo>
                  <a:cubicBezTo>
                    <a:pt x="327424" y="131609"/>
                    <a:pt x="319265" y="134328"/>
                    <a:pt x="286629" y="134328"/>
                  </a:cubicBezTo>
                  <a:cubicBezTo>
                    <a:pt x="281190" y="134328"/>
                    <a:pt x="278470" y="134328"/>
                    <a:pt x="273031" y="137048"/>
                  </a:cubicBezTo>
                  <a:cubicBezTo>
                    <a:pt x="270312" y="137048"/>
                    <a:pt x="264872" y="137048"/>
                    <a:pt x="262153" y="142487"/>
                  </a:cubicBezTo>
                  <a:cubicBezTo>
                    <a:pt x="259433" y="145207"/>
                    <a:pt x="259433" y="150647"/>
                    <a:pt x="259433" y="153366"/>
                  </a:cubicBezTo>
                  <a:cubicBezTo>
                    <a:pt x="259433" y="158805"/>
                    <a:pt x="259433" y="164245"/>
                    <a:pt x="262153" y="166964"/>
                  </a:cubicBezTo>
                  <a:cubicBezTo>
                    <a:pt x="262153" y="177843"/>
                    <a:pt x="262153" y="186002"/>
                    <a:pt x="262153" y="196881"/>
                  </a:cubicBezTo>
                  <a:cubicBezTo>
                    <a:pt x="262153" y="202320"/>
                    <a:pt x="262153" y="210479"/>
                    <a:pt x="262153" y="215918"/>
                  </a:cubicBezTo>
                  <a:cubicBezTo>
                    <a:pt x="262153" y="229516"/>
                    <a:pt x="262153" y="240395"/>
                    <a:pt x="262153" y="251274"/>
                  </a:cubicBezTo>
                  <a:cubicBezTo>
                    <a:pt x="262153" y="259433"/>
                    <a:pt x="259433" y="270311"/>
                    <a:pt x="259433" y="278470"/>
                  </a:cubicBezTo>
                  <a:cubicBezTo>
                    <a:pt x="259433" y="289349"/>
                    <a:pt x="259433" y="297508"/>
                    <a:pt x="259433" y="308386"/>
                  </a:cubicBezTo>
                  <a:cubicBezTo>
                    <a:pt x="259433" y="313826"/>
                    <a:pt x="259433" y="319265"/>
                    <a:pt x="259433" y="321985"/>
                  </a:cubicBezTo>
                  <a:cubicBezTo>
                    <a:pt x="259433" y="324704"/>
                    <a:pt x="259433" y="330144"/>
                    <a:pt x="259433" y="332863"/>
                  </a:cubicBezTo>
                  <a:cubicBezTo>
                    <a:pt x="262153" y="335583"/>
                    <a:pt x="264872" y="335583"/>
                    <a:pt x="267592" y="335583"/>
                  </a:cubicBezTo>
                  <a:cubicBezTo>
                    <a:pt x="273031" y="335583"/>
                    <a:pt x="275751" y="335583"/>
                    <a:pt x="281190" y="335583"/>
                  </a:cubicBezTo>
                  <a:cubicBezTo>
                    <a:pt x="311107" y="335583"/>
                    <a:pt x="319265" y="335583"/>
                    <a:pt x="327424" y="338303"/>
                  </a:cubicBezTo>
                  <a:cubicBezTo>
                    <a:pt x="335583" y="341022"/>
                    <a:pt x="343742" y="341022"/>
                    <a:pt x="351901" y="341022"/>
                  </a:cubicBezTo>
                  <a:cubicBezTo>
                    <a:pt x="351901" y="338303"/>
                    <a:pt x="351901" y="338303"/>
                    <a:pt x="351901" y="335583"/>
                  </a:cubicBezTo>
                  <a:cubicBezTo>
                    <a:pt x="351901" y="327424"/>
                    <a:pt x="351901" y="319265"/>
                    <a:pt x="351901" y="313826"/>
                  </a:cubicBezTo>
                  <a:cubicBezTo>
                    <a:pt x="351901" y="305667"/>
                    <a:pt x="351901" y="294788"/>
                    <a:pt x="357341" y="289349"/>
                  </a:cubicBezTo>
                  <a:cubicBezTo>
                    <a:pt x="360060" y="281190"/>
                    <a:pt x="368219" y="273031"/>
                    <a:pt x="373658" y="273031"/>
                  </a:cubicBezTo>
                  <a:cubicBezTo>
                    <a:pt x="376378" y="273031"/>
                    <a:pt x="379098" y="273031"/>
                    <a:pt x="381817" y="278470"/>
                  </a:cubicBezTo>
                  <a:cubicBezTo>
                    <a:pt x="384537" y="283909"/>
                    <a:pt x="387257" y="292068"/>
                    <a:pt x="389977" y="300228"/>
                  </a:cubicBezTo>
                  <a:cubicBezTo>
                    <a:pt x="392696" y="316545"/>
                    <a:pt x="392696" y="335583"/>
                    <a:pt x="395416" y="351901"/>
                  </a:cubicBezTo>
                  <a:cubicBezTo>
                    <a:pt x="398136" y="373658"/>
                    <a:pt x="398136" y="384537"/>
                    <a:pt x="398136" y="409014"/>
                  </a:cubicBezTo>
                  <a:cubicBezTo>
                    <a:pt x="398136" y="422612"/>
                    <a:pt x="398136" y="444369"/>
                    <a:pt x="381817" y="444369"/>
                  </a:cubicBezTo>
                  <a:cubicBezTo>
                    <a:pt x="373658" y="444369"/>
                    <a:pt x="370939" y="441650"/>
                    <a:pt x="365500" y="438930"/>
                  </a:cubicBezTo>
                  <a:cubicBezTo>
                    <a:pt x="360060" y="436210"/>
                    <a:pt x="357341" y="428051"/>
                    <a:pt x="357341" y="422612"/>
                  </a:cubicBezTo>
                  <a:cubicBezTo>
                    <a:pt x="354621" y="414453"/>
                    <a:pt x="354621" y="409014"/>
                    <a:pt x="354621" y="400855"/>
                  </a:cubicBezTo>
                  <a:cubicBezTo>
                    <a:pt x="354621" y="395415"/>
                    <a:pt x="354621" y="389976"/>
                    <a:pt x="354621" y="381817"/>
                  </a:cubicBezTo>
                  <a:cubicBezTo>
                    <a:pt x="335583" y="381817"/>
                    <a:pt x="308387" y="384537"/>
                    <a:pt x="270312" y="381817"/>
                  </a:cubicBezTo>
                  <a:cubicBezTo>
                    <a:pt x="262153" y="381817"/>
                    <a:pt x="256713" y="387256"/>
                    <a:pt x="256713" y="395415"/>
                  </a:cubicBezTo>
                  <a:cubicBezTo>
                    <a:pt x="256713" y="403574"/>
                    <a:pt x="256713" y="414453"/>
                    <a:pt x="253994" y="422612"/>
                  </a:cubicBezTo>
                  <a:cubicBezTo>
                    <a:pt x="253994" y="425332"/>
                    <a:pt x="253994" y="430771"/>
                    <a:pt x="253994" y="433490"/>
                  </a:cubicBezTo>
                  <a:cubicBezTo>
                    <a:pt x="253994" y="438930"/>
                    <a:pt x="253994" y="444369"/>
                    <a:pt x="253994" y="449809"/>
                  </a:cubicBezTo>
                  <a:cubicBezTo>
                    <a:pt x="253994" y="457967"/>
                    <a:pt x="256713" y="466126"/>
                    <a:pt x="256713" y="474285"/>
                  </a:cubicBezTo>
                  <a:cubicBezTo>
                    <a:pt x="256713" y="482444"/>
                    <a:pt x="256713" y="490603"/>
                    <a:pt x="256713" y="496043"/>
                  </a:cubicBezTo>
                  <a:cubicBezTo>
                    <a:pt x="256713" y="509641"/>
                    <a:pt x="259433" y="520520"/>
                    <a:pt x="259433" y="534118"/>
                  </a:cubicBezTo>
                  <a:cubicBezTo>
                    <a:pt x="259433" y="553155"/>
                    <a:pt x="259433" y="572193"/>
                    <a:pt x="259433" y="591231"/>
                  </a:cubicBezTo>
                  <a:cubicBezTo>
                    <a:pt x="259433" y="602109"/>
                    <a:pt x="262153" y="610268"/>
                    <a:pt x="262153" y="618427"/>
                  </a:cubicBezTo>
                  <a:cubicBezTo>
                    <a:pt x="264872" y="626586"/>
                    <a:pt x="262153" y="642904"/>
                    <a:pt x="267592" y="648343"/>
                  </a:cubicBezTo>
                  <a:cubicBezTo>
                    <a:pt x="270312" y="651063"/>
                    <a:pt x="275751" y="651063"/>
                    <a:pt x="292069" y="651063"/>
                  </a:cubicBezTo>
                  <a:cubicBezTo>
                    <a:pt x="305667" y="651063"/>
                    <a:pt x="319265" y="651063"/>
                    <a:pt x="327424" y="651063"/>
                  </a:cubicBezTo>
                  <a:cubicBezTo>
                    <a:pt x="338303" y="651063"/>
                    <a:pt x="351901" y="653783"/>
                    <a:pt x="362780" y="653783"/>
                  </a:cubicBezTo>
                  <a:cubicBezTo>
                    <a:pt x="376378" y="653783"/>
                    <a:pt x="384537" y="651063"/>
                    <a:pt x="395416" y="648343"/>
                  </a:cubicBezTo>
                  <a:cubicBezTo>
                    <a:pt x="395416" y="637465"/>
                    <a:pt x="395416" y="629306"/>
                    <a:pt x="395416" y="618427"/>
                  </a:cubicBezTo>
                  <a:cubicBezTo>
                    <a:pt x="395416" y="610268"/>
                    <a:pt x="395416" y="602109"/>
                    <a:pt x="395416" y="596670"/>
                  </a:cubicBezTo>
                  <a:cubicBezTo>
                    <a:pt x="395416" y="591231"/>
                    <a:pt x="395416" y="585791"/>
                    <a:pt x="398136" y="574913"/>
                  </a:cubicBezTo>
                  <a:cubicBezTo>
                    <a:pt x="400855" y="569473"/>
                    <a:pt x="400855" y="564034"/>
                    <a:pt x="406295" y="558595"/>
                  </a:cubicBezTo>
                  <a:cubicBezTo>
                    <a:pt x="411734" y="553155"/>
                    <a:pt x="414453" y="553155"/>
                    <a:pt x="422612" y="553155"/>
                  </a:cubicBezTo>
                  <a:cubicBezTo>
                    <a:pt x="436211" y="553155"/>
                    <a:pt x="438930" y="577632"/>
                    <a:pt x="438930" y="588511"/>
                  </a:cubicBezTo>
                  <a:cubicBezTo>
                    <a:pt x="438930" y="612988"/>
                    <a:pt x="438930" y="623866"/>
                    <a:pt x="436211" y="645624"/>
                  </a:cubicBezTo>
                  <a:cubicBezTo>
                    <a:pt x="433491" y="648343"/>
                    <a:pt x="433491" y="648343"/>
                    <a:pt x="433491" y="651063"/>
                  </a:cubicBezTo>
                  <a:lnTo>
                    <a:pt x="433491" y="651063"/>
                  </a:lnTo>
                  <a:close/>
                </a:path>
              </a:pathLst>
            </a:custGeom>
            <a:grpFill/>
            <a:ln w="27168"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9BA4167D-13BE-4368-9C93-86A0A7BA3944}"/>
                </a:ext>
              </a:extLst>
            </p:cNvPr>
            <p:cNvSpPr/>
            <p:nvPr/>
          </p:nvSpPr>
          <p:spPr>
            <a:xfrm>
              <a:off x="7912732" y="4250336"/>
              <a:ext cx="465062" cy="658157"/>
            </a:xfrm>
            <a:custGeom>
              <a:avLst/>
              <a:gdLst>
                <a:gd name="connsiteX0" fmla="*/ 193096 w 465062"/>
                <a:gd name="connsiteY0" fmla="*/ 59832 h 658157"/>
                <a:gd name="connsiteX1" fmla="*/ 193096 w 465062"/>
                <a:gd name="connsiteY1" fmla="*/ 114226 h 658157"/>
                <a:gd name="connsiteX2" fmla="*/ 198536 w 465062"/>
                <a:gd name="connsiteY2" fmla="*/ 209414 h 658157"/>
                <a:gd name="connsiteX3" fmla="*/ 201255 w 465062"/>
                <a:gd name="connsiteY3" fmla="*/ 282845 h 658157"/>
                <a:gd name="connsiteX4" fmla="*/ 203975 w 465062"/>
                <a:gd name="connsiteY4" fmla="*/ 315481 h 658157"/>
                <a:gd name="connsiteX5" fmla="*/ 203975 w 465062"/>
                <a:gd name="connsiteY5" fmla="*/ 320920 h 658157"/>
                <a:gd name="connsiteX6" fmla="*/ 212134 w 465062"/>
                <a:gd name="connsiteY6" fmla="*/ 329079 h 658157"/>
                <a:gd name="connsiteX7" fmla="*/ 223013 w 465062"/>
                <a:gd name="connsiteY7" fmla="*/ 329079 h 658157"/>
                <a:gd name="connsiteX8" fmla="*/ 239331 w 465062"/>
                <a:gd name="connsiteY8" fmla="*/ 329079 h 658157"/>
                <a:gd name="connsiteX9" fmla="*/ 280126 w 465062"/>
                <a:gd name="connsiteY9" fmla="*/ 312761 h 658157"/>
                <a:gd name="connsiteX10" fmla="*/ 296443 w 465062"/>
                <a:gd name="connsiteY10" fmla="*/ 288284 h 658157"/>
                <a:gd name="connsiteX11" fmla="*/ 304602 w 465062"/>
                <a:gd name="connsiteY11" fmla="*/ 258368 h 658157"/>
                <a:gd name="connsiteX12" fmla="*/ 312761 w 465062"/>
                <a:gd name="connsiteY12" fmla="*/ 225732 h 658157"/>
                <a:gd name="connsiteX13" fmla="*/ 315481 w 465062"/>
                <a:gd name="connsiteY13" fmla="*/ 195816 h 658157"/>
                <a:gd name="connsiteX14" fmla="*/ 318201 w 465062"/>
                <a:gd name="connsiteY14" fmla="*/ 168619 h 658157"/>
                <a:gd name="connsiteX15" fmla="*/ 312761 w 465062"/>
                <a:gd name="connsiteY15" fmla="*/ 135983 h 658157"/>
                <a:gd name="connsiteX16" fmla="*/ 312761 w 465062"/>
                <a:gd name="connsiteY16" fmla="*/ 122385 h 658157"/>
                <a:gd name="connsiteX17" fmla="*/ 293724 w 465062"/>
                <a:gd name="connsiteY17" fmla="*/ 84309 h 658157"/>
                <a:gd name="connsiteX18" fmla="*/ 280126 w 465062"/>
                <a:gd name="connsiteY18" fmla="*/ 73430 h 658157"/>
                <a:gd name="connsiteX19" fmla="*/ 258368 w 465062"/>
                <a:gd name="connsiteY19" fmla="*/ 62552 h 658157"/>
                <a:gd name="connsiteX20" fmla="*/ 217573 w 465062"/>
                <a:gd name="connsiteY20" fmla="*/ 59832 h 658157"/>
                <a:gd name="connsiteX21" fmla="*/ 111506 w 465062"/>
                <a:gd name="connsiteY21" fmla="*/ 0 h 658157"/>
                <a:gd name="connsiteX22" fmla="*/ 127824 w 465062"/>
                <a:gd name="connsiteY22" fmla="*/ 0 h 658157"/>
                <a:gd name="connsiteX23" fmla="*/ 157741 w 465062"/>
                <a:gd name="connsiteY23" fmla="*/ 5440 h 658157"/>
                <a:gd name="connsiteX24" fmla="*/ 179497 w 465062"/>
                <a:gd name="connsiteY24" fmla="*/ 16318 h 658157"/>
                <a:gd name="connsiteX25" fmla="*/ 209414 w 465062"/>
                <a:gd name="connsiteY25" fmla="*/ 16318 h 658157"/>
                <a:gd name="connsiteX26" fmla="*/ 247489 w 465062"/>
                <a:gd name="connsiteY26" fmla="*/ 16318 h 658157"/>
                <a:gd name="connsiteX27" fmla="*/ 266527 w 465062"/>
                <a:gd name="connsiteY27" fmla="*/ 16318 h 658157"/>
                <a:gd name="connsiteX28" fmla="*/ 312761 w 465062"/>
                <a:gd name="connsiteY28" fmla="*/ 27197 h 658157"/>
                <a:gd name="connsiteX29" fmla="*/ 337238 w 465062"/>
                <a:gd name="connsiteY29" fmla="*/ 38075 h 658157"/>
                <a:gd name="connsiteX30" fmla="*/ 364434 w 465062"/>
                <a:gd name="connsiteY30" fmla="*/ 54393 h 658157"/>
                <a:gd name="connsiteX31" fmla="*/ 386192 w 465062"/>
                <a:gd name="connsiteY31" fmla="*/ 73431 h 658157"/>
                <a:gd name="connsiteX32" fmla="*/ 407949 w 465062"/>
                <a:gd name="connsiteY32" fmla="*/ 103347 h 658157"/>
                <a:gd name="connsiteX33" fmla="*/ 416108 w 465062"/>
                <a:gd name="connsiteY33" fmla="*/ 141422 h 658157"/>
                <a:gd name="connsiteX34" fmla="*/ 418828 w 465062"/>
                <a:gd name="connsiteY34" fmla="*/ 163179 h 658157"/>
                <a:gd name="connsiteX35" fmla="*/ 418828 w 465062"/>
                <a:gd name="connsiteY35" fmla="*/ 171339 h 658157"/>
                <a:gd name="connsiteX36" fmla="*/ 421547 w 465062"/>
                <a:gd name="connsiteY36" fmla="*/ 187656 h 658157"/>
                <a:gd name="connsiteX37" fmla="*/ 418828 w 465062"/>
                <a:gd name="connsiteY37" fmla="*/ 206694 h 658157"/>
                <a:gd name="connsiteX38" fmla="*/ 416108 w 465062"/>
                <a:gd name="connsiteY38" fmla="*/ 233891 h 658157"/>
                <a:gd name="connsiteX39" fmla="*/ 405229 w 465062"/>
                <a:gd name="connsiteY39" fmla="*/ 263807 h 658157"/>
                <a:gd name="connsiteX40" fmla="*/ 394351 w 465062"/>
                <a:gd name="connsiteY40" fmla="*/ 274686 h 658157"/>
                <a:gd name="connsiteX41" fmla="*/ 388912 w 465062"/>
                <a:gd name="connsiteY41" fmla="*/ 285564 h 658157"/>
                <a:gd name="connsiteX42" fmla="*/ 369874 w 465062"/>
                <a:gd name="connsiteY42" fmla="*/ 304602 h 658157"/>
                <a:gd name="connsiteX43" fmla="*/ 358995 w 465062"/>
                <a:gd name="connsiteY43" fmla="*/ 310041 h 658157"/>
                <a:gd name="connsiteX44" fmla="*/ 348117 w 465062"/>
                <a:gd name="connsiteY44" fmla="*/ 320920 h 658157"/>
                <a:gd name="connsiteX45" fmla="*/ 326359 w 465062"/>
                <a:gd name="connsiteY45" fmla="*/ 339957 h 658157"/>
                <a:gd name="connsiteX46" fmla="*/ 312761 w 465062"/>
                <a:gd name="connsiteY46" fmla="*/ 353555 h 658157"/>
                <a:gd name="connsiteX47" fmla="*/ 337238 w 465062"/>
                <a:gd name="connsiteY47" fmla="*/ 380752 h 658157"/>
                <a:gd name="connsiteX48" fmla="*/ 358995 w 465062"/>
                <a:gd name="connsiteY48" fmla="*/ 421547 h 658157"/>
                <a:gd name="connsiteX49" fmla="*/ 372593 w 465062"/>
                <a:gd name="connsiteY49" fmla="*/ 459622 h 658157"/>
                <a:gd name="connsiteX50" fmla="*/ 386192 w 465062"/>
                <a:gd name="connsiteY50" fmla="*/ 514015 h 658157"/>
                <a:gd name="connsiteX51" fmla="*/ 407949 w 465062"/>
                <a:gd name="connsiteY51" fmla="*/ 568408 h 658157"/>
                <a:gd name="connsiteX52" fmla="*/ 421547 w 465062"/>
                <a:gd name="connsiteY52" fmla="*/ 598324 h 658157"/>
                <a:gd name="connsiteX53" fmla="*/ 451463 w 465062"/>
                <a:gd name="connsiteY53" fmla="*/ 628241 h 658157"/>
                <a:gd name="connsiteX54" fmla="*/ 465062 w 465062"/>
                <a:gd name="connsiteY54" fmla="*/ 644559 h 658157"/>
                <a:gd name="connsiteX55" fmla="*/ 462342 w 465062"/>
                <a:gd name="connsiteY55" fmla="*/ 649998 h 658157"/>
                <a:gd name="connsiteX56" fmla="*/ 437865 w 465062"/>
                <a:gd name="connsiteY56" fmla="*/ 658157 h 658157"/>
                <a:gd name="connsiteX57" fmla="*/ 361715 w 465062"/>
                <a:gd name="connsiteY57" fmla="*/ 622801 h 658157"/>
                <a:gd name="connsiteX58" fmla="*/ 320920 w 465062"/>
                <a:gd name="connsiteY58" fmla="*/ 565689 h 658157"/>
                <a:gd name="connsiteX59" fmla="*/ 304602 w 465062"/>
                <a:gd name="connsiteY59" fmla="*/ 530333 h 658157"/>
                <a:gd name="connsiteX60" fmla="*/ 293723 w 465062"/>
                <a:gd name="connsiteY60" fmla="*/ 497697 h 658157"/>
                <a:gd name="connsiteX61" fmla="*/ 282845 w 465062"/>
                <a:gd name="connsiteY61" fmla="*/ 462342 h 658157"/>
                <a:gd name="connsiteX62" fmla="*/ 269246 w 465062"/>
                <a:gd name="connsiteY62" fmla="*/ 424267 h 658157"/>
                <a:gd name="connsiteX63" fmla="*/ 255648 w 465062"/>
                <a:gd name="connsiteY63" fmla="*/ 391631 h 658157"/>
                <a:gd name="connsiteX64" fmla="*/ 236610 w 465062"/>
                <a:gd name="connsiteY64" fmla="*/ 367154 h 658157"/>
                <a:gd name="connsiteX65" fmla="*/ 217573 w 465062"/>
                <a:gd name="connsiteY65" fmla="*/ 361714 h 658157"/>
                <a:gd name="connsiteX66" fmla="*/ 201255 w 465062"/>
                <a:gd name="connsiteY66" fmla="*/ 361714 h 658157"/>
                <a:gd name="connsiteX67" fmla="*/ 198535 w 465062"/>
                <a:gd name="connsiteY67" fmla="*/ 367154 h 658157"/>
                <a:gd name="connsiteX68" fmla="*/ 201255 w 465062"/>
                <a:gd name="connsiteY68" fmla="*/ 388911 h 658157"/>
                <a:gd name="connsiteX69" fmla="*/ 198535 w 465062"/>
                <a:gd name="connsiteY69" fmla="*/ 426986 h 658157"/>
                <a:gd name="connsiteX70" fmla="*/ 203975 w 465062"/>
                <a:gd name="connsiteY70" fmla="*/ 478660 h 658157"/>
                <a:gd name="connsiteX71" fmla="*/ 198535 w 465062"/>
                <a:gd name="connsiteY71" fmla="*/ 552090 h 658157"/>
                <a:gd name="connsiteX72" fmla="*/ 195816 w 465062"/>
                <a:gd name="connsiteY72" fmla="*/ 576567 h 658157"/>
                <a:gd name="connsiteX73" fmla="*/ 198535 w 465062"/>
                <a:gd name="connsiteY73" fmla="*/ 592885 h 658157"/>
                <a:gd name="connsiteX74" fmla="*/ 233891 w 465062"/>
                <a:gd name="connsiteY74" fmla="*/ 592885 h 658157"/>
                <a:gd name="connsiteX75" fmla="*/ 271966 w 465062"/>
                <a:gd name="connsiteY75" fmla="*/ 611923 h 658157"/>
                <a:gd name="connsiteX76" fmla="*/ 266527 w 465062"/>
                <a:gd name="connsiteY76" fmla="*/ 628241 h 658157"/>
                <a:gd name="connsiteX77" fmla="*/ 250209 w 465062"/>
                <a:gd name="connsiteY77" fmla="*/ 636400 h 658157"/>
                <a:gd name="connsiteX78" fmla="*/ 228451 w 465062"/>
                <a:gd name="connsiteY78" fmla="*/ 639119 h 658157"/>
                <a:gd name="connsiteX79" fmla="*/ 187657 w 465062"/>
                <a:gd name="connsiteY79" fmla="*/ 639119 h 658157"/>
                <a:gd name="connsiteX80" fmla="*/ 152301 w 465062"/>
                <a:gd name="connsiteY80" fmla="*/ 652717 h 658157"/>
                <a:gd name="connsiteX81" fmla="*/ 133263 w 465062"/>
                <a:gd name="connsiteY81" fmla="*/ 655437 h 658157"/>
                <a:gd name="connsiteX82" fmla="*/ 122385 w 465062"/>
                <a:gd name="connsiteY82" fmla="*/ 652717 h 658157"/>
                <a:gd name="connsiteX83" fmla="*/ 97908 w 465062"/>
                <a:gd name="connsiteY83" fmla="*/ 639119 h 658157"/>
                <a:gd name="connsiteX84" fmla="*/ 70711 w 465062"/>
                <a:gd name="connsiteY84" fmla="*/ 639119 h 658157"/>
                <a:gd name="connsiteX85" fmla="*/ 46234 w 465062"/>
                <a:gd name="connsiteY85" fmla="*/ 639119 h 658157"/>
                <a:gd name="connsiteX86" fmla="*/ 19038 w 465062"/>
                <a:gd name="connsiteY86" fmla="*/ 630960 h 658157"/>
                <a:gd name="connsiteX87" fmla="*/ 2720 w 465062"/>
                <a:gd name="connsiteY87" fmla="*/ 614642 h 658157"/>
                <a:gd name="connsiteX88" fmla="*/ 8159 w 465062"/>
                <a:gd name="connsiteY88" fmla="*/ 606483 h 658157"/>
                <a:gd name="connsiteX89" fmla="*/ 29916 w 465062"/>
                <a:gd name="connsiteY89" fmla="*/ 598324 h 658157"/>
                <a:gd name="connsiteX90" fmla="*/ 76151 w 465062"/>
                <a:gd name="connsiteY90" fmla="*/ 592885 h 658157"/>
                <a:gd name="connsiteX91" fmla="*/ 73431 w 465062"/>
                <a:gd name="connsiteY91" fmla="*/ 573848 h 658157"/>
                <a:gd name="connsiteX92" fmla="*/ 70711 w 465062"/>
                <a:gd name="connsiteY92" fmla="*/ 500417 h 658157"/>
                <a:gd name="connsiteX93" fmla="*/ 73431 w 465062"/>
                <a:gd name="connsiteY93" fmla="*/ 437865 h 658157"/>
                <a:gd name="connsiteX94" fmla="*/ 70711 w 465062"/>
                <a:gd name="connsiteY94" fmla="*/ 369873 h 658157"/>
                <a:gd name="connsiteX95" fmla="*/ 70711 w 465062"/>
                <a:gd name="connsiteY95" fmla="*/ 293723 h 658157"/>
                <a:gd name="connsiteX96" fmla="*/ 73431 w 465062"/>
                <a:gd name="connsiteY96" fmla="*/ 212133 h 658157"/>
                <a:gd name="connsiteX97" fmla="*/ 76151 w 465062"/>
                <a:gd name="connsiteY97" fmla="*/ 155021 h 658157"/>
                <a:gd name="connsiteX98" fmla="*/ 76151 w 465062"/>
                <a:gd name="connsiteY98" fmla="*/ 119665 h 658157"/>
                <a:gd name="connsiteX99" fmla="*/ 78870 w 465062"/>
                <a:gd name="connsiteY99" fmla="*/ 84310 h 658157"/>
                <a:gd name="connsiteX100" fmla="*/ 76151 w 465062"/>
                <a:gd name="connsiteY100" fmla="*/ 62552 h 658157"/>
                <a:gd name="connsiteX101" fmla="*/ 67992 w 465062"/>
                <a:gd name="connsiteY101" fmla="*/ 62552 h 658157"/>
                <a:gd name="connsiteX102" fmla="*/ 43515 w 465062"/>
                <a:gd name="connsiteY102" fmla="*/ 62552 h 658157"/>
                <a:gd name="connsiteX103" fmla="*/ 16318 w 465062"/>
                <a:gd name="connsiteY103" fmla="*/ 57113 h 658157"/>
                <a:gd name="connsiteX104" fmla="*/ 0 w 465062"/>
                <a:gd name="connsiteY104" fmla="*/ 40795 h 658157"/>
                <a:gd name="connsiteX105" fmla="*/ 5439 w 465062"/>
                <a:gd name="connsiteY105" fmla="*/ 32636 h 658157"/>
                <a:gd name="connsiteX106" fmla="*/ 27197 w 465062"/>
                <a:gd name="connsiteY106" fmla="*/ 24477 h 658157"/>
                <a:gd name="connsiteX107" fmla="*/ 76151 w 465062"/>
                <a:gd name="connsiteY107" fmla="*/ 19038 h 658157"/>
                <a:gd name="connsiteX108" fmla="*/ 78870 w 465062"/>
                <a:gd name="connsiteY108" fmla="*/ 13598 h 658157"/>
                <a:gd name="connsiteX109" fmla="*/ 95188 w 465062"/>
                <a:gd name="connsiteY109" fmla="*/ 5440 h 658157"/>
                <a:gd name="connsiteX110" fmla="*/ 111506 w 465062"/>
                <a:gd name="connsiteY110" fmla="*/ 0 h 658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465062" h="658157">
                  <a:moveTo>
                    <a:pt x="193096" y="59832"/>
                  </a:moveTo>
                  <a:cubicBezTo>
                    <a:pt x="193096" y="73430"/>
                    <a:pt x="193096" y="89748"/>
                    <a:pt x="193096" y="114226"/>
                  </a:cubicBezTo>
                  <a:cubicBezTo>
                    <a:pt x="193096" y="144142"/>
                    <a:pt x="195816" y="176778"/>
                    <a:pt x="198536" y="209414"/>
                  </a:cubicBezTo>
                  <a:cubicBezTo>
                    <a:pt x="198536" y="247489"/>
                    <a:pt x="201255" y="277406"/>
                    <a:pt x="201255" y="282845"/>
                  </a:cubicBezTo>
                  <a:cubicBezTo>
                    <a:pt x="201255" y="293723"/>
                    <a:pt x="203975" y="304602"/>
                    <a:pt x="203975" y="315481"/>
                  </a:cubicBezTo>
                  <a:cubicBezTo>
                    <a:pt x="203975" y="318200"/>
                    <a:pt x="203975" y="318200"/>
                    <a:pt x="203975" y="320920"/>
                  </a:cubicBezTo>
                  <a:cubicBezTo>
                    <a:pt x="203975" y="326359"/>
                    <a:pt x="206695" y="329079"/>
                    <a:pt x="212134" y="329079"/>
                  </a:cubicBezTo>
                  <a:cubicBezTo>
                    <a:pt x="214854" y="329079"/>
                    <a:pt x="220293" y="329079"/>
                    <a:pt x="223013" y="329079"/>
                  </a:cubicBezTo>
                  <a:cubicBezTo>
                    <a:pt x="228452" y="329079"/>
                    <a:pt x="233891" y="329079"/>
                    <a:pt x="239331" y="329079"/>
                  </a:cubicBezTo>
                  <a:cubicBezTo>
                    <a:pt x="252929" y="329079"/>
                    <a:pt x="271967" y="323640"/>
                    <a:pt x="280126" y="312761"/>
                  </a:cubicBezTo>
                  <a:cubicBezTo>
                    <a:pt x="288284" y="304602"/>
                    <a:pt x="291004" y="299163"/>
                    <a:pt x="296443" y="288284"/>
                  </a:cubicBezTo>
                  <a:cubicBezTo>
                    <a:pt x="299163" y="277406"/>
                    <a:pt x="301883" y="269247"/>
                    <a:pt x="304602" y="258368"/>
                  </a:cubicBezTo>
                  <a:cubicBezTo>
                    <a:pt x="307322" y="244770"/>
                    <a:pt x="310042" y="239330"/>
                    <a:pt x="312761" y="225732"/>
                  </a:cubicBezTo>
                  <a:cubicBezTo>
                    <a:pt x="315481" y="212134"/>
                    <a:pt x="315481" y="209414"/>
                    <a:pt x="315481" y="195816"/>
                  </a:cubicBezTo>
                  <a:cubicBezTo>
                    <a:pt x="315481" y="179498"/>
                    <a:pt x="315481" y="184937"/>
                    <a:pt x="318201" y="168619"/>
                  </a:cubicBezTo>
                  <a:cubicBezTo>
                    <a:pt x="312761" y="152302"/>
                    <a:pt x="312761" y="149582"/>
                    <a:pt x="312761" y="135983"/>
                  </a:cubicBezTo>
                  <a:cubicBezTo>
                    <a:pt x="312761" y="133264"/>
                    <a:pt x="312761" y="127825"/>
                    <a:pt x="312761" y="122385"/>
                  </a:cubicBezTo>
                  <a:cubicBezTo>
                    <a:pt x="312761" y="111507"/>
                    <a:pt x="301883" y="95188"/>
                    <a:pt x="293724" y="84309"/>
                  </a:cubicBezTo>
                  <a:cubicBezTo>
                    <a:pt x="288284" y="78870"/>
                    <a:pt x="285565" y="76150"/>
                    <a:pt x="280126" y="73430"/>
                  </a:cubicBezTo>
                  <a:cubicBezTo>
                    <a:pt x="271967" y="67991"/>
                    <a:pt x="266527" y="65271"/>
                    <a:pt x="258368" y="62552"/>
                  </a:cubicBezTo>
                  <a:cubicBezTo>
                    <a:pt x="244770" y="59832"/>
                    <a:pt x="228452" y="59832"/>
                    <a:pt x="217573" y="59832"/>
                  </a:cubicBezTo>
                  <a:close/>
                  <a:moveTo>
                    <a:pt x="111506" y="0"/>
                  </a:moveTo>
                  <a:cubicBezTo>
                    <a:pt x="114226" y="0"/>
                    <a:pt x="122385" y="0"/>
                    <a:pt x="127824" y="0"/>
                  </a:cubicBezTo>
                  <a:cubicBezTo>
                    <a:pt x="135983" y="0"/>
                    <a:pt x="146862" y="2720"/>
                    <a:pt x="157741" y="5440"/>
                  </a:cubicBezTo>
                  <a:cubicBezTo>
                    <a:pt x="168619" y="8159"/>
                    <a:pt x="176778" y="10879"/>
                    <a:pt x="179497" y="16318"/>
                  </a:cubicBezTo>
                  <a:cubicBezTo>
                    <a:pt x="193096" y="16318"/>
                    <a:pt x="201255" y="16318"/>
                    <a:pt x="209414" y="16318"/>
                  </a:cubicBezTo>
                  <a:cubicBezTo>
                    <a:pt x="220292" y="16318"/>
                    <a:pt x="231171" y="16318"/>
                    <a:pt x="247489" y="16318"/>
                  </a:cubicBezTo>
                  <a:cubicBezTo>
                    <a:pt x="250209" y="16318"/>
                    <a:pt x="258368" y="16318"/>
                    <a:pt x="266527" y="16318"/>
                  </a:cubicBezTo>
                  <a:cubicBezTo>
                    <a:pt x="277405" y="16318"/>
                    <a:pt x="291004" y="21758"/>
                    <a:pt x="312761" y="27197"/>
                  </a:cubicBezTo>
                  <a:cubicBezTo>
                    <a:pt x="320920" y="29917"/>
                    <a:pt x="329079" y="35356"/>
                    <a:pt x="337238" y="38075"/>
                  </a:cubicBezTo>
                  <a:cubicBezTo>
                    <a:pt x="342677" y="40795"/>
                    <a:pt x="353556" y="48954"/>
                    <a:pt x="364434" y="54393"/>
                  </a:cubicBezTo>
                  <a:cubicBezTo>
                    <a:pt x="375313" y="62552"/>
                    <a:pt x="386192" y="67992"/>
                    <a:pt x="386192" y="73431"/>
                  </a:cubicBezTo>
                  <a:cubicBezTo>
                    <a:pt x="391631" y="84310"/>
                    <a:pt x="402510" y="92469"/>
                    <a:pt x="407949" y="103347"/>
                  </a:cubicBezTo>
                  <a:cubicBezTo>
                    <a:pt x="413388" y="116945"/>
                    <a:pt x="416108" y="130544"/>
                    <a:pt x="416108" y="141422"/>
                  </a:cubicBezTo>
                  <a:cubicBezTo>
                    <a:pt x="416108" y="152301"/>
                    <a:pt x="418828" y="157740"/>
                    <a:pt x="418828" y="163179"/>
                  </a:cubicBezTo>
                  <a:cubicBezTo>
                    <a:pt x="418828" y="165899"/>
                    <a:pt x="418828" y="168619"/>
                    <a:pt x="418828" y="171339"/>
                  </a:cubicBezTo>
                  <a:cubicBezTo>
                    <a:pt x="418828" y="174058"/>
                    <a:pt x="421547" y="182217"/>
                    <a:pt x="421547" y="187656"/>
                  </a:cubicBezTo>
                  <a:cubicBezTo>
                    <a:pt x="421547" y="193096"/>
                    <a:pt x="418828" y="201255"/>
                    <a:pt x="418828" y="206694"/>
                  </a:cubicBezTo>
                  <a:cubicBezTo>
                    <a:pt x="418828" y="217573"/>
                    <a:pt x="418828" y="223012"/>
                    <a:pt x="416108" y="233891"/>
                  </a:cubicBezTo>
                  <a:cubicBezTo>
                    <a:pt x="413388" y="244769"/>
                    <a:pt x="410668" y="255648"/>
                    <a:pt x="405229" y="263807"/>
                  </a:cubicBezTo>
                  <a:cubicBezTo>
                    <a:pt x="402510" y="269246"/>
                    <a:pt x="397070" y="269246"/>
                    <a:pt x="394351" y="274686"/>
                  </a:cubicBezTo>
                  <a:cubicBezTo>
                    <a:pt x="391631" y="277405"/>
                    <a:pt x="391631" y="282844"/>
                    <a:pt x="388912" y="285564"/>
                  </a:cubicBezTo>
                  <a:cubicBezTo>
                    <a:pt x="383472" y="291003"/>
                    <a:pt x="375313" y="301882"/>
                    <a:pt x="369874" y="304602"/>
                  </a:cubicBezTo>
                  <a:cubicBezTo>
                    <a:pt x="367154" y="307321"/>
                    <a:pt x="361715" y="307321"/>
                    <a:pt x="358995" y="310041"/>
                  </a:cubicBezTo>
                  <a:cubicBezTo>
                    <a:pt x="356275" y="312761"/>
                    <a:pt x="350836" y="318200"/>
                    <a:pt x="348117" y="320920"/>
                  </a:cubicBezTo>
                  <a:cubicBezTo>
                    <a:pt x="339958" y="326359"/>
                    <a:pt x="334518" y="334518"/>
                    <a:pt x="326359" y="339957"/>
                  </a:cubicBezTo>
                  <a:cubicBezTo>
                    <a:pt x="320920" y="342677"/>
                    <a:pt x="312761" y="342677"/>
                    <a:pt x="312761" y="353555"/>
                  </a:cubicBezTo>
                  <a:cubicBezTo>
                    <a:pt x="312761" y="361714"/>
                    <a:pt x="334518" y="372593"/>
                    <a:pt x="337238" y="380752"/>
                  </a:cubicBezTo>
                  <a:cubicBezTo>
                    <a:pt x="345397" y="394350"/>
                    <a:pt x="353556" y="407948"/>
                    <a:pt x="358995" y="421547"/>
                  </a:cubicBezTo>
                  <a:cubicBezTo>
                    <a:pt x="364434" y="435145"/>
                    <a:pt x="367154" y="446024"/>
                    <a:pt x="372593" y="459622"/>
                  </a:cubicBezTo>
                  <a:cubicBezTo>
                    <a:pt x="378033" y="478660"/>
                    <a:pt x="383472" y="494978"/>
                    <a:pt x="386192" y="514015"/>
                  </a:cubicBezTo>
                  <a:cubicBezTo>
                    <a:pt x="391631" y="533053"/>
                    <a:pt x="402510" y="549371"/>
                    <a:pt x="407949" y="568408"/>
                  </a:cubicBezTo>
                  <a:cubicBezTo>
                    <a:pt x="410668" y="579287"/>
                    <a:pt x="416108" y="590165"/>
                    <a:pt x="421547" y="598324"/>
                  </a:cubicBezTo>
                  <a:cubicBezTo>
                    <a:pt x="435146" y="614642"/>
                    <a:pt x="443305" y="622801"/>
                    <a:pt x="451463" y="628241"/>
                  </a:cubicBezTo>
                  <a:cubicBezTo>
                    <a:pt x="456903" y="630960"/>
                    <a:pt x="465062" y="636400"/>
                    <a:pt x="465062" y="644559"/>
                  </a:cubicBezTo>
                  <a:cubicBezTo>
                    <a:pt x="465062" y="647278"/>
                    <a:pt x="465062" y="647278"/>
                    <a:pt x="462342" y="649998"/>
                  </a:cubicBezTo>
                  <a:cubicBezTo>
                    <a:pt x="456903" y="655437"/>
                    <a:pt x="446024" y="658157"/>
                    <a:pt x="437865" y="658157"/>
                  </a:cubicBezTo>
                  <a:cubicBezTo>
                    <a:pt x="413388" y="658157"/>
                    <a:pt x="378033" y="641839"/>
                    <a:pt x="361715" y="622801"/>
                  </a:cubicBezTo>
                  <a:cubicBezTo>
                    <a:pt x="345397" y="606483"/>
                    <a:pt x="334518" y="584726"/>
                    <a:pt x="320920" y="565689"/>
                  </a:cubicBezTo>
                  <a:cubicBezTo>
                    <a:pt x="315480" y="554810"/>
                    <a:pt x="310041" y="543931"/>
                    <a:pt x="304602" y="530333"/>
                  </a:cubicBezTo>
                  <a:cubicBezTo>
                    <a:pt x="299163" y="519454"/>
                    <a:pt x="296443" y="508576"/>
                    <a:pt x="293723" y="497697"/>
                  </a:cubicBezTo>
                  <a:cubicBezTo>
                    <a:pt x="291004" y="486819"/>
                    <a:pt x="288284" y="473220"/>
                    <a:pt x="282845" y="462342"/>
                  </a:cubicBezTo>
                  <a:cubicBezTo>
                    <a:pt x="280125" y="448743"/>
                    <a:pt x="274686" y="437865"/>
                    <a:pt x="269246" y="424267"/>
                  </a:cubicBezTo>
                  <a:cubicBezTo>
                    <a:pt x="266527" y="416108"/>
                    <a:pt x="261087" y="402509"/>
                    <a:pt x="255648" y="391631"/>
                  </a:cubicBezTo>
                  <a:cubicBezTo>
                    <a:pt x="250209" y="380752"/>
                    <a:pt x="244770" y="375313"/>
                    <a:pt x="236610" y="367154"/>
                  </a:cubicBezTo>
                  <a:cubicBezTo>
                    <a:pt x="231171" y="361714"/>
                    <a:pt x="223012" y="361714"/>
                    <a:pt x="217573" y="361714"/>
                  </a:cubicBezTo>
                  <a:cubicBezTo>
                    <a:pt x="212134" y="361714"/>
                    <a:pt x="206694" y="361714"/>
                    <a:pt x="201255" y="361714"/>
                  </a:cubicBezTo>
                  <a:cubicBezTo>
                    <a:pt x="198535" y="361714"/>
                    <a:pt x="198535" y="364434"/>
                    <a:pt x="198535" y="367154"/>
                  </a:cubicBezTo>
                  <a:cubicBezTo>
                    <a:pt x="198535" y="375313"/>
                    <a:pt x="201255" y="386191"/>
                    <a:pt x="201255" y="388911"/>
                  </a:cubicBezTo>
                  <a:cubicBezTo>
                    <a:pt x="201255" y="402509"/>
                    <a:pt x="198535" y="413388"/>
                    <a:pt x="198535" y="426986"/>
                  </a:cubicBezTo>
                  <a:cubicBezTo>
                    <a:pt x="198535" y="446024"/>
                    <a:pt x="203975" y="456902"/>
                    <a:pt x="203975" y="478660"/>
                  </a:cubicBezTo>
                  <a:cubicBezTo>
                    <a:pt x="203975" y="503136"/>
                    <a:pt x="201255" y="527613"/>
                    <a:pt x="198535" y="552090"/>
                  </a:cubicBezTo>
                  <a:cubicBezTo>
                    <a:pt x="198535" y="560249"/>
                    <a:pt x="195816" y="568408"/>
                    <a:pt x="195816" y="576567"/>
                  </a:cubicBezTo>
                  <a:cubicBezTo>
                    <a:pt x="195816" y="582006"/>
                    <a:pt x="195816" y="587446"/>
                    <a:pt x="198535" y="592885"/>
                  </a:cubicBezTo>
                  <a:cubicBezTo>
                    <a:pt x="212134" y="592885"/>
                    <a:pt x="225732" y="592885"/>
                    <a:pt x="233891" y="592885"/>
                  </a:cubicBezTo>
                  <a:cubicBezTo>
                    <a:pt x="247489" y="592885"/>
                    <a:pt x="271966" y="592885"/>
                    <a:pt x="271966" y="611923"/>
                  </a:cubicBezTo>
                  <a:cubicBezTo>
                    <a:pt x="271966" y="620082"/>
                    <a:pt x="269246" y="622801"/>
                    <a:pt x="266527" y="628241"/>
                  </a:cubicBezTo>
                  <a:cubicBezTo>
                    <a:pt x="261087" y="633680"/>
                    <a:pt x="255648" y="636400"/>
                    <a:pt x="250209" y="636400"/>
                  </a:cubicBezTo>
                  <a:cubicBezTo>
                    <a:pt x="239330" y="639119"/>
                    <a:pt x="233891" y="639119"/>
                    <a:pt x="228451" y="639119"/>
                  </a:cubicBezTo>
                  <a:cubicBezTo>
                    <a:pt x="223012" y="639119"/>
                    <a:pt x="206694" y="639119"/>
                    <a:pt x="187657" y="639119"/>
                  </a:cubicBezTo>
                  <a:cubicBezTo>
                    <a:pt x="176778" y="647278"/>
                    <a:pt x="163180" y="649998"/>
                    <a:pt x="152301" y="652717"/>
                  </a:cubicBezTo>
                  <a:cubicBezTo>
                    <a:pt x="146862" y="652717"/>
                    <a:pt x="138703" y="655437"/>
                    <a:pt x="133263" y="655437"/>
                  </a:cubicBezTo>
                  <a:cubicBezTo>
                    <a:pt x="130544" y="655437"/>
                    <a:pt x="125104" y="655437"/>
                    <a:pt x="122385" y="652717"/>
                  </a:cubicBezTo>
                  <a:cubicBezTo>
                    <a:pt x="114226" y="649998"/>
                    <a:pt x="103347" y="644559"/>
                    <a:pt x="97908" y="639119"/>
                  </a:cubicBezTo>
                  <a:cubicBezTo>
                    <a:pt x="87029" y="639119"/>
                    <a:pt x="78870" y="639119"/>
                    <a:pt x="70711" y="639119"/>
                  </a:cubicBezTo>
                  <a:cubicBezTo>
                    <a:pt x="62552" y="639119"/>
                    <a:pt x="54393" y="639119"/>
                    <a:pt x="46234" y="639119"/>
                  </a:cubicBezTo>
                  <a:cubicBezTo>
                    <a:pt x="38075" y="639119"/>
                    <a:pt x="27197" y="633680"/>
                    <a:pt x="19038" y="630960"/>
                  </a:cubicBezTo>
                  <a:cubicBezTo>
                    <a:pt x="10879" y="628241"/>
                    <a:pt x="2720" y="620082"/>
                    <a:pt x="2720" y="614642"/>
                  </a:cubicBezTo>
                  <a:cubicBezTo>
                    <a:pt x="2720" y="611923"/>
                    <a:pt x="2720" y="609203"/>
                    <a:pt x="8159" y="606483"/>
                  </a:cubicBezTo>
                  <a:cubicBezTo>
                    <a:pt x="13599" y="603764"/>
                    <a:pt x="24477" y="601044"/>
                    <a:pt x="29916" y="598324"/>
                  </a:cubicBezTo>
                  <a:cubicBezTo>
                    <a:pt x="43515" y="595605"/>
                    <a:pt x="62552" y="595605"/>
                    <a:pt x="76151" y="592885"/>
                  </a:cubicBezTo>
                  <a:cubicBezTo>
                    <a:pt x="76151" y="587446"/>
                    <a:pt x="73431" y="582006"/>
                    <a:pt x="73431" y="573848"/>
                  </a:cubicBezTo>
                  <a:cubicBezTo>
                    <a:pt x="73431" y="565689"/>
                    <a:pt x="70711" y="516735"/>
                    <a:pt x="70711" y="500417"/>
                  </a:cubicBezTo>
                  <a:cubicBezTo>
                    <a:pt x="70711" y="481379"/>
                    <a:pt x="73431" y="456902"/>
                    <a:pt x="73431" y="437865"/>
                  </a:cubicBezTo>
                  <a:cubicBezTo>
                    <a:pt x="73431" y="416108"/>
                    <a:pt x="70711" y="391631"/>
                    <a:pt x="70711" y="369873"/>
                  </a:cubicBezTo>
                  <a:cubicBezTo>
                    <a:pt x="70711" y="345397"/>
                    <a:pt x="70711" y="318200"/>
                    <a:pt x="70711" y="293723"/>
                  </a:cubicBezTo>
                  <a:cubicBezTo>
                    <a:pt x="70711" y="266526"/>
                    <a:pt x="73431" y="239330"/>
                    <a:pt x="73431" y="212133"/>
                  </a:cubicBezTo>
                  <a:cubicBezTo>
                    <a:pt x="73431" y="187656"/>
                    <a:pt x="76151" y="179498"/>
                    <a:pt x="76151" y="155021"/>
                  </a:cubicBezTo>
                  <a:cubicBezTo>
                    <a:pt x="76151" y="144142"/>
                    <a:pt x="76151" y="130544"/>
                    <a:pt x="76151" y="119665"/>
                  </a:cubicBezTo>
                  <a:cubicBezTo>
                    <a:pt x="76151" y="106067"/>
                    <a:pt x="78870" y="95188"/>
                    <a:pt x="78870" y="84310"/>
                  </a:cubicBezTo>
                  <a:cubicBezTo>
                    <a:pt x="78870" y="78870"/>
                    <a:pt x="78870" y="70711"/>
                    <a:pt x="76151" y="62552"/>
                  </a:cubicBezTo>
                  <a:cubicBezTo>
                    <a:pt x="76151" y="62552"/>
                    <a:pt x="73431" y="62552"/>
                    <a:pt x="67992" y="62552"/>
                  </a:cubicBezTo>
                  <a:cubicBezTo>
                    <a:pt x="59833" y="62552"/>
                    <a:pt x="51674" y="62552"/>
                    <a:pt x="43515" y="62552"/>
                  </a:cubicBezTo>
                  <a:cubicBezTo>
                    <a:pt x="35356" y="62552"/>
                    <a:pt x="24477" y="59833"/>
                    <a:pt x="16318" y="57113"/>
                  </a:cubicBezTo>
                  <a:cubicBezTo>
                    <a:pt x="8159" y="54393"/>
                    <a:pt x="0" y="43515"/>
                    <a:pt x="0" y="40795"/>
                  </a:cubicBezTo>
                  <a:cubicBezTo>
                    <a:pt x="0" y="38075"/>
                    <a:pt x="0" y="35356"/>
                    <a:pt x="5439" y="32636"/>
                  </a:cubicBezTo>
                  <a:cubicBezTo>
                    <a:pt x="10879" y="29917"/>
                    <a:pt x="21758" y="27197"/>
                    <a:pt x="27197" y="24477"/>
                  </a:cubicBezTo>
                  <a:cubicBezTo>
                    <a:pt x="46234" y="21758"/>
                    <a:pt x="62552" y="19038"/>
                    <a:pt x="76151" y="19038"/>
                  </a:cubicBezTo>
                  <a:cubicBezTo>
                    <a:pt x="76151" y="16318"/>
                    <a:pt x="78870" y="16318"/>
                    <a:pt x="78870" y="13598"/>
                  </a:cubicBezTo>
                  <a:cubicBezTo>
                    <a:pt x="84309" y="10879"/>
                    <a:pt x="89749" y="8159"/>
                    <a:pt x="95188" y="5440"/>
                  </a:cubicBezTo>
                  <a:cubicBezTo>
                    <a:pt x="100628" y="2720"/>
                    <a:pt x="106067" y="0"/>
                    <a:pt x="111506" y="0"/>
                  </a:cubicBezTo>
                  <a:close/>
                </a:path>
              </a:pathLst>
            </a:custGeom>
            <a:grpFill/>
            <a:ln w="27168"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4CD57581-16D5-457C-AB8A-C39E91AF7848}"/>
                </a:ext>
              </a:extLst>
            </p:cNvPr>
            <p:cNvSpPr/>
            <p:nvPr/>
          </p:nvSpPr>
          <p:spPr>
            <a:xfrm>
              <a:off x="8346812" y="4186718"/>
              <a:ext cx="353556" cy="761503"/>
            </a:xfrm>
            <a:custGeom>
              <a:avLst/>
              <a:gdLst>
                <a:gd name="connsiteX0" fmla="*/ 283910 w 353555"/>
                <a:gd name="connsiteY0" fmla="*/ 672820 h 761503"/>
                <a:gd name="connsiteX1" fmla="*/ 321985 w 353555"/>
                <a:gd name="connsiteY1" fmla="*/ 689138 h 761503"/>
                <a:gd name="connsiteX2" fmla="*/ 316546 w 353555"/>
                <a:gd name="connsiteY2" fmla="*/ 705456 h 761503"/>
                <a:gd name="connsiteX3" fmla="*/ 300228 w 353555"/>
                <a:gd name="connsiteY3" fmla="*/ 713615 h 761503"/>
                <a:gd name="connsiteX4" fmla="*/ 278471 w 353555"/>
                <a:gd name="connsiteY4" fmla="*/ 716335 h 761503"/>
                <a:gd name="connsiteX5" fmla="*/ 237676 w 353555"/>
                <a:gd name="connsiteY5" fmla="*/ 716335 h 761503"/>
                <a:gd name="connsiteX6" fmla="*/ 180563 w 353555"/>
                <a:gd name="connsiteY6" fmla="*/ 719054 h 761503"/>
                <a:gd name="connsiteX7" fmla="*/ 126170 w 353555"/>
                <a:gd name="connsiteY7" fmla="*/ 719054 h 761503"/>
                <a:gd name="connsiteX8" fmla="*/ 101693 w 353555"/>
                <a:gd name="connsiteY8" fmla="*/ 719054 h 761503"/>
                <a:gd name="connsiteX9" fmla="*/ 74496 w 353555"/>
                <a:gd name="connsiteY9" fmla="*/ 713615 h 761503"/>
                <a:gd name="connsiteX10" fmla="*/ 58178 w 353555"/>
                <a:gd name="connsiteY10" fmla="*/ 697297 h 761503"/>
                <a:gd name="connsiteX11" fmla="*/ 63618 w 353555"/>
                <a:gd name="connsiteY11" fmla="*/ 689138 h 761503"/>
                <a:gd name="connsiteX12" fmla="*/ 85375 w 353555"/>
                <a:gd name="connsiteY12" fmla="*/ 680979 h 761503"/>
                <a:gd name="connsiteX13" fmla="*/ 131609 w 353555"/>
                <a:gd name="connsiteY13" fmla="*/ 675540 h 761503"/>
                <a:gd name="connsiteX14" fmla="*/ 142488 w 353555"/>
                <a:gd name="connsiteY14" fmla="*/ 675540 h 761503"/>
                <a:gd name="connsiteX15" fmla="*/ 131609 w 353555"/>
                <a:gd name="connsiteY15" fmla="*/ 653783 h 761503"/>
                <a:gd name="connsiteX16" fmla="*/ 128890 w 353555"/>
                <a:gd name="connsiteY16" fmla="*/ 640184 h 761503"/>
                <a:gd name="connsiteX17" fmla="*/ 128890 w 353555"/>
                <a:gd name="connsiteY17" fmla="*/ 629306 h 761503"/>
                <a:gd name="connsiteX18" fmla="*/ 128890 w 353555"/>
                <a:gd name="connsiteY18" fmla="*/ 621147 h 761503"/>
                <a:gd name="connsiteX19" fmla="*/ 128890 w 353555"/>
                <a:gd name="connsiteY19" fmla="*/ 593950 h 761503"/>
                <a:gd name="connsiteX20" fmla="*/ 128890 w 353555"/>
                <a:gd name="connsiteY20" fmla="*/ 583072 h 761503"/>
                <a:gd name="connsiteX21" fmla="*/ 128890 w 353555"/>
                <a:gd name="connsiteY21" fmla="*/ 436210 h 761503"/>
                <a:gd name="connsiteX22" fmla="*/ 128890 w 353555"/>
                <a:gd name="connsiteY22" fmla="*/ 357340 h 761503"/>
                <a:gd name="connsiteX23" fmla="*/ 131609 w 353555"/>
                <a:gd name="connsiteY23" fmla="*/ 289349 h 761503"/>
                <a:gd name="connsiteX24" fmla="*/ 131609 w 353555"/>
                <a:gd name="connsiteY24" fmla="*/ 251274 h 761503"/>
                <a:gd name="connsiteX25" fmla="*/ 131609 w 353555"/>
                <a:gd name="connsiteY25" fmla="*/ 205040 h 761503"/>
                <a:gd name="connsiteX26" fmla="*/ 131609 w 353555"/>
                <a:gd name="connsiteY26" fmla="*/ 139768 h 761503"/>
                <a:gd name="connsiteX27" fmla="*/ 131609 w 353555"/>
                <a:gd name="connsiteY27" fmla="*/ 128889 h 761503"/>
                <a:gd name="connsiteX28" fmla="*/ 126170 w 353555"/>
                <a:gd name="connsiteY28" fmla="*/ 128889 h 761503"/>
                <a:gd name="connsiteX29" fmla="*/ 101693 w 353555"/>
                <a:gd name="connsiteY29" fmla="*/ 128889 h 761503"/>
                <a:gd name="connsiteX30" fmla="*/ 74496 w 353555"/>
                <a:gd name="connsiteY30" fmla="*/ 123450 h 761503"/>
                <a:gd name="connsiteX31" fmla="*/ 58178 w 353555"/>
                <a:gd name="connsiteY31" fmla="*/ 107132 h 761503"/>
                <a:gd name="connsiteX32" fmla="*/ 60898 w 353555"/>
                <a:gd name="connsiteY32" fmla="*/ 98973 h 761503"/>
                <a:gd name="connsiteX33" fmla="*/ 82655 w 353555"/>
                <a:gd name="connsiteY33" fmla="*/ 93534 h 761503"/>
                <a:gd name="connsiteX34" fmla="*/ 131609 w 353555"/>
                <a:gd name="connsiteY34" fmla="*/ 88094 h 761503"/>
                <a:gd name="connsiteX35" fmla="*/ 131609 w 353555"/>
                <a:gd name="connsiteY35" fmla="*/ 82655 h 761503"/>
                <a:gd name="connsiteX36" fmla="*/ 134329 w 353555"/>
                <a:gd name="connsiteY36" fmla="*/ 71776 h 761503"/>
                <a:gd name="connsiteX37" fmla="*/ 147927 w 353555"/>
                <a:gd name="connsiteY37" fmla="*/ 63617 h 761503"/>
                <a:gd name="connsiteX38" fmla="*/ 164245 w 353555"/>
                <a:gd name="connsiteY38" fmla="*/ 58178 h 761503"/>
                <a:gd name="connsiteX39" fmla="*/ 177843 w 353555"/>
                <a:gd name="connsiteY39" fmla="*/ 58178 h 761503"/>
                <a:gd name="connsiteX40" fmla="*/ 196881 w 353555"/>
                <a:gd name="connsiteY40" fmla="*/ 60898 h 761503"/>
                <a:gd name="connsiteX41" fmla="*/ 232237 w 353555"/>
                <a:gd name="connsiteY41" fmla="*/ 88094 h 761503"/>
                <a:gd name="connsiteX42" fmla="*/ 278471 w 353555"/>
                <a:gd name="connsiteY42" fmla="*/ 88094 h 761503"/>
                <a:gd name="connsiteX43" fmla="*/ 316546 w 353555"/>
                <a:gd name="connsiteY43" fmla="*/ 104412 h 761503"/>
                <a:gd name="connsiteX44" fmla="*/ 311107 w 353555"/>
                <a:gd name="connsiteY44" fmla="*/ 120730 h 761503"/>
                <a:gd name="connsiteX45" fmla="*/ 294789 w 353555"/>
                <a:gd name="connsiteY45" fmla="*/ 128889 h 761503"/>
                <a:gd name="connsiteX46" fmla="*/ 273032 w 353555"/>
                <a:gd name="connsiteY46" fmla="*/ 131609 h 761503"/>
                <a:gd name="connsiteX47" fmla="*/ 243115 w 353555"/>
                <a:gd name="connsiteY47" fmla="*/ 131609 h 761503"/>
                <a:gd name="connsiteX48" fmla="*/ 243115 w 353555"/>
                <a:gd name="connsiteY48" fmla="*/ 134329 h 761503"/>
                <a:gd name="connsiteX49" fmla="*/ 248554 w 353555"/>
                <a:gd name="connsiteY49" fmla="*/ 169684 h 761503"/>
                <a:gd name="connsiteX50" fmla="*/ 251274 w 353555"/>
                <a:gd name="connsiteY50" fmla="*/ 205040 h 761503"/>
                <a:gd name="connsiteX51" fmla="*/ 251274 w 353555"/>
                <a:gd name="connsiteY51" fmla="*/ 240395 h 761503"/>
                <a:gd name="connsiteX52" fmla="*/ 251274 w 353555"/>
                <a:gd name="connsiteY52" fmla="*/ 256713 h 761503"/>
                <a:gd name="connsiteX53" fmla="*/ 253994 w 353555"/>
                <a:gd name="connsiteY53" fmla="*/ 270311 h 761503"/>
                <a:gd name="connsiteX54" fmla="*/ 259433 w 353555"/>
                <a:gd name="connsiteY54" fmla="*/ 343742 h 761503"/>
                <a:gd name="connsiteX55" fmla="*/ 262153 w 353555"/>
                <a:gd name="connsiteY55" fmla="*/ 425332 h 761503"/>
                <a:gd name="connsiteX56" fmla="*/ 264872 w 353555"/>
                <a:gd name="connsiteY56" fmla="*/ 490603 h 761503"/>
                <a:gd name="connsiteX57" fmla="*/ 270312 w 353555"/>
                <a:gd name="connsiteY57" fmla="*/ 564034 h 761503"/>
                <a:gd name="connsiteX58" fmla="*/ 270312 w 353555"/>
                <a:gd name="connsiteY58" fmla="*/ 599390 h 761503"/>
                <a:gd name="connsiteX59" fmla="*/ 270312 w 353555"/>
                <a:gd name="connsiteY59" fmla="*/ 637465 h 761503"/>
                <a:gd name="connsiteX60" fmla="*/ 264872 w 353555"/>
                <a:gd name="connsiteY60" fmla="*/ 670101 h 761503"/>
                <a:gd name="connsiteX61" fmla="*/ 283910 w 353555"/>
                <a:gd name="connsiteY61" fmla="*/ 672820 h 761503"/>
                <a:gd name="connsiteX62" fmla="*/ 283910 w 353555"/>
                <a:gd name="connsiteY62" fmla="*/ 672820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3555" h="761503">
                  <a:moveTo>
                    <a:pt x="283910" y="672820"/>
                  </a:moveTo>
                  <a:cubicBezTo>
                    <a:pt x="297508" y="672820"/>
                    <a:pt x="321985" y="672820"/>
                    <a:pt x="321985" y="689138"/>
                  </a:cubicBezTo>
                  <a:cubicBezTo>
                    <a:pt x="321985" y="697297"/>
                    <a:pt x="319266" y="697297"/>
                    <a:pt x="316546" y="705456"/>
                  </a:cubicBezTo>
                  <a:cubicBezTo>
                    <a:pt x="311107" y="710895"/>
                    <a:pt x="305667" y="713615"/>
                    <a:pt x="300228" y="713615"/>
                  </a:cubicBezTo>
                  <a:cubicBezTo>
                    <a:pt x="292069" y="716335"/>
                    <a:pt x="283910" y="716335"/>
                    <a:pt x="278471" y="716335"/>
                  </a:cubicBezTo>
                  <a:cubicBezTo>
                    <a:pt x="275751" y="716335"/>
                    <a:pt x="256713" y="716335"/>
                    <a:pt x="237676" y="716335"/>
                  </a:cubicBezTo>
                  <a:cubicBezTo>
                    <a:pt x="213199" y="716335"/>
                    <a:pt x="186003" y="719054"/>
                    <a:pt x="180563" y="719054"/>
                  </a:cubicBezTo>
                  <a:cubicBezTo>
                    <a:pt x="166965" y="719054"/>
                    <a:pt x="142488" y="719054"/>
                    <a:pt x="126170" y="719054"/>
                  </a:cubicBezTo>
                  <a:cubicBezTo>
                    <a:pt x="118011" y="719054"/>
                    <a:pt x="109852" y="719054"/>
                    <a:pt x="101693" y="719054"/>
                  </a:cubicBezTo>
                  <a:cubicBezTo>
                    <a:pt x="93534" y="719054"/>
                    <a:pt x="82655" y="719054"/>
                    <a:pt x="74496" y="713615"/>
                  </a:cubicBezTo>
                  <a:cubicBezTo>
                    <a:pt x="66337" y="710895"/>
                    <a:pt x="58178" y="702736"/>
                    <a:pt x="58178" y="697297"/>
                  </a:cubicBezTo>
                  <a:cubicBezTo>
                    <a:pt x="58178" y="694578"/>
                    <a:pt x="58178" y="691858"/>
                    <a:pt x="63618" y="689138"/>
                  </a:cubicBezTo>
                  <a:cubicBezTo>
                    <a:pt x="69057" y="686418"/>
                    <a:pt x="79936" y="683699"/>
                    <a:pt x="85375" y="680979"/>
                  </a:cubicBezTo>
                  <a:cubicBezTo>
                    <a:pt x="104413" y="678260"/>
                    <a:pt x="123450" y="675540"/>
                    <a:pt x="131609" y="675540"/>
                  </a:cubicBezTo>
                  <a:cubicBezTo>
                    <a:pt x="134329" y="675540"/>
                    <a:pt x="137049" y="675540"/>
                    <a:pt x="142488" y="675540"/>
                  </a:cubicBezTo>
                  <a:cubicBezTo>
                    <a:pt x="134329" y="670101"/>
                    <a:pt x="131609" y="661942"/>
                    <a:pt x="131609" y="653783"/>
                  </a:cubicBezTo>
                  <a:cubicBezTo>
                    <a:pt x="131609" y="648343"/>
                    <a:pt x="131609" y="642904"/>
                    <a:pt x="128890" y="640184"/>
                  </a:cubicBezTo>
                  <a:cubicBezTo>
                    <a:pt x="128890" y="637465"/>
                    <a:pt x="128890" y="634745"/>
                    <a:pt x="128890" y="629306"/>
                  </a:cubicBezTo>
                  <a:cubicBezTo>
                    <a:pt x="128890" y="626586"/>
                    <a:pt x="128890" y="623867"/>
                    <a:pt x="128890" y="621147"/>
                  </a:cubicBezTo>
                  <a:cubicBezTo>
                    <a:pt x="128890" y="612988"/>
                    <a:pt x="128890" y="604829"/>
                    <a:pt x="128890" y="593950"/>
                  </a:cubicBezTo>
                  <a:cubicBezTo>
                    <a:pt x="128890" y="591231"/>
                    <a:pt x="128890" y="585791"/>
                    <a:pt x="128890" y="583072"/>
                  </a:cubicBezTo>
                  <a:cubicBezTo>
                    <a:pt x="128890" y="534118"/>
                    <a:pt x="131609" y="485164"/>
                    <a:pt x="128890" y="436210"/>
                  </a:cubicBezTo>
                  <a:cubicBezTo>
                    <a:pt x="128890" y="409014"/>
                    <a:pt x="128890" y="384537"/>
                    <a:pt x="128890" y="357340"/>
                  </a:cubicBezTo>
                  <a:cubicBezTo>
                    <a:pt x="128890" y="335583"/>
                    <a:pt x="131609" y="313826"/>
                    <a:pt x="131609" y="289349"/>
                  </a:cubicBezTo>
                  <a:cubicBezTo>
                    <a:pt x="131609" y="275751"/>
                    <a:pt x="131609" y="264872"/>
                    <a:pt x="131609" y="251274"/>
                  </a:cubicBezTo>
                  <a:cubicBezTo>
                    <a:pt x="131609" y="234956"/>
                    <a:pt x="131609" y="221357"/>
                    <a:pt x="131609" y="205040"/>
                  </a:cubicBezTo>
                  <a:cubicBezTo>
                    <a:pt x="131609" y="183282"/>
                    <a:pt x="131609" y="161525"/>
                    <a:pt x="131609" y="139768"/>
                  </a:cubicBezTo>
                  <a:cubicBezTo>
                    <a:pt x="131609" y="137048"/>
                    <a:pt x="131609" y="134329"/>
                    <a:pt x="131609" y="128889"/>
                  </a:cubicBezTo>
                  <a:cubicBezTo>
                    <a:pt x="128890" y="128889"/>
                    <a:pt x="126170" y="128889"/>
                    <a:pt x="126170" y="128889"/>
                  </a:cubicBezTo>
                  <a:cubicBezTo>
                    <a:pt x="118011" y="128889"/>
                    <a:pt x="109852" y="128889"/>
                    <a:pt x="101693" y="128889"/>
                  </a:cubicBezTo>
                  <a:cubicBezTo>
                    <a:pt x="93534" y="128889"/>
                    <a:pt x="82655" y="128889"/>
                    <a:pt x="74496" y="123450"/>
                  </a:cubicBezTo>
                  <a:cubicBezTo>
                    <a:pt x="66337" y="120730"/>
                    <a:pt x="58178" y="112571"/>
                    <a:pt x="58178" y="107132"/>
                  </a:cubicBezTo>
                  <a:cubicBezTo>
                    <a:pt x="58178" y="104412"/>
                    <a:pt x="58178" y="101693"/>
                    <a:pt x="60898" y="98973"/>
                  </a:cubicBezTo>
                  <a:cubicBezTo>
                    <a:pt x="63618" y="96253"/>
                    <a:pt x="77216" y="93534"/>
                    <a:pt x="82655" y="93534"/>
                  </a:cubicBezTo>
                  <a:cubicBezTo>
                    <a:pt x="98973" y="90814"/>
                    <a:pt x="123450" y="88094"/>
                    <a:pt x="131609" y="88094"/>
                  </a:cubicBezTo>
                  <a:cubicBezTo>
                    <a:pt x="131609" y="85375"/>
                    <a:pt x="131609" y="85375"/>
                    <a:pt x="131609" y="82655"/>
                  </a:cubicBezTo>
                  <a:cubicBezTo>
                    <a:pt x="131609" y="77216"/>
                    <a:pt x="131609" y="74496"/>
                    <a:pt x="134329" y="71776"/>
                  </a:cubicBezTo>
                  <a:cubicBezTo>
                    <a:pt x="137049" y="69057"/>
                    <a:pt x="145208" y="66337"/>
                    <a:pt x="147927" y="63617"/>
                  </a:cubicBezTo>
                  <a:cubicBezTo>
                    <a:pt x="153366" y="60898"/>
                    <a:pt x="158806" y="58178"/>
                    <a:pt x="164245" y="58178"/>
                  </a:cubicBezTo>
                  <a:cubicBezTo>
                    <a:pt x="169684" y="58178"/>
                    <a:pt x="175124" y="58178"/>
                    <a:pt x="177843" y="58178"/>
                  </a:cubicBezTo>
                  <a:cubicBezTo>
                    <a:pt x="183283" y="58178"/>
                    <a:pt x="191442" y="58178"/>
                    <a:pt x="196881" y="60898"/>
                  </a:cubicBezTo>
                  <a:cubicBezTo>
                    <a:pt x="213199" y="63617"/>
                    <a:pt x="224078" y="74496"/>
                    <a:pt x="232237" y="88094"/>
                  </a:cubicBezTo>
                  <a:cubicBezTo>
                    <a:pt x="253994" y="88094"/>
                    <a:pt x="270312" y="88094"/>
                    <a:pt x="278471" y="88094"/>
                  </a:cubicBezTo>
                  <a:cubicBezTo>
                    <a:pt x="292069" y="88094"/>
                    <a:pt x="316546" y="88094"/>
                    <a:pt x="316546" y="104412"/>
                  </a:cubicBezTo>
                  <a:cubicBezTo>
                    <a:pt x="316546" y="112571"/>
                    <a:pt x="313826" y="112571"/>
                    <a:pt x="311107" y="120730"/>
                  </a:cubicBezTo>
                  <a:cubicBezTo>
                    <a:pt x="305667" y="126170"/>
                    <a:pt x="300228" y="128889"/>
                    <a:pt x="294789" y="128889"/>
                  </a:cubicBezTo>
                  <a:cubicBezTo>
                    <a:pt x="286630" y="131609"/>
                    <a:pt x="278471" y="131609"/>
                    <a:pt x="273032" y="131609"/>
                  </a:cubicBezTo>
                  <a:cubicBezTo>
                    <a:pt x="270312" y="131609"/>
                    <a:pt x="259433" y="131609"/>
                    <a:pt x="243115" y="131609"/>
                  </a:cubicBezTo>
                  <a:lnTo>
                    <a:pt x="243115" y="134329"/>
                  </a:lnTo>
                  <a:cubicBezTo>
                    <a:pt x="245835" y="145207"/>
                    <a:pt x="245835" y="158805"/>
                    <a:pt x="248554" y="169684"/>
                  </a:cubicBezTo>
                  <a:cubicBezTo>
                    <a:pt x="251274" y="180563"/>
                    <a:pt x="251274" y="194161"/>
                    <a:pt x="251274" y="205040"/>
                  </a:cubicBezTo>
                  <a:cubicBezTo>
                    <a:pt x="251274" y="215918"/>
                    <a:pt x="251274" y="226797"/>
                    <a:pt x="251274" y="240395"/>
                  </a:cubicBezTo>
                  <a:cubicBezTo>
                    <a:pt x="251274" y="245834"/>
                    <a:pt x="251274" y="251274"/>
                    <a:pt x="251274" y="256713"/>
                  </a:cubicBezTo>
                  <a:cubicBezTo>
                    <a:pt x="251274" y="262152"/>
                    <a:pt x="251274" y="267592"/>
                    <a:pt x="253994" y="270311"/>
                  </a:cubicBezTo>
                  <a:cubicBezTo>
                    <a:pt x="256713" y="294788"/>
                    <a:pt x="256713" y="319265"/>
                    <a:pt x="259433" y="343742"/>
                  </a:cubicBezTo>
                  <a:cubicBezTo>
                    <a:pt x="259433" y="370939"/>
                    <a:pt x="262153" y="398135"/>
                    <a:pt x="262153" y="425332"/>
                  </a:cubicBezTo>
                  <a:cubicBezTo>
                    <a:pt x="262153" y="447089"/>
                    <a:pt x="262153" y="468846"/>
                    <a:pt x="264872" y="490603"/>
                  </a:cubicBezTo>
                  <a:cubicBezTo>
                    <a:pt x="264872" y="515080"/>
                    <a:pt x="270312" y="539557"/>
                    <a:pt x="270312" y="564034"/>
                  </a:cubicBezTo>
                  <a:cubicBezTo>
                    <a:pt x="270312" y="574913"/>
                    <a:pt x="270312" y="588511"/>
                    <a:pt x="270312" y="599390"/>
                  </a:cubicBezTo>
                  <a:cubicBezTo>
                    <a:pt x="270312" y="612988"/>
                    <a:pt x="270312" y="623867"/>
                    <a:pt x="270312" y="637465"/>
                  </a:cubicBezTo>
                  <a:cubicBezTo>
                    <a:pt x="270312" y="648343"/>
                    <a:pt x="270312" y="661942"/>
                    <a:pt x="264872" y="670101"/>
                  </a:cubicBezTo>
                  <a:cubicBezTo>
                    <a:pt x="273032" y="672820"/>
                    <a:pt x="278471" y="672820"/>
                    <a:pt x="283910" y="672820"/>
                  </a:cubicBezTo>
                  <a:lnTo>
                    <a:pt x="283910" y="672820"/>
                  </a:lnTo>
                  <a:close/>
                </a:path>
              </a:pathLst>
            </a:custGeom>
            <a:grpFill/>
            <a:ln w="27168"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9A128766-36EC-4898-BC9F-3A0ED7FC0E84}"/>
                </a:ext>
              </a:extLst>
            </p:cNvPr>
            <p:cNvSpPr/>
            <p:nvPr/>
          </p:nvSpPr>
          <p:spPr>
            <a:xfrm>
              <a:off x="8652924" y="4192158"/>
              <a:ext cx="516735" cy="788700"/>
            </a:xfrm>
            <a:custGeom>
              <a:avLst/>
              <a:gdLst>
                <a:gd name="connsiteX0" fmla="*/ 464616 w 516735"/>
                <a:gd name="connsiteY0" fmla="*/ 436210 h 788699"/>
                <a:gd name="connsiteX1" fmla="*/ 445578 w 516735"/>
                <a:gd name="connsiteY1" fmla="*/ 455248 h 788699"/>
                <a:gd name="connsiteX2" fmla="*/ 404783 w 516735"/>
                <a:gd name="connsiteY2" fmla="*/ 466126 h 788699"/>
                <a:gd name="connsiteX3" fmla="*/ 385746 w 516735"/>
                <a:gd name="connsiteY3" fmla="*/ 479725 h 788699"/>
                <a:gd name="connsiteX4" fmla="*/ 388466 w 516735"/>
                <a:gd name="connsiteY4" fmla="*/ 512361 h 788699"/>
                <a:gd name="connsiteX5" fmla="*/ 388466 w 516735"/>
                <a:gd name="connsiteY5" fmla="*/ 544997 h 788699"/>
                <a:gd name="connsiteX6" fmla="*/ 388466 w 516735"/>
                <a:gd name="connsiteY6" fmla="*/ 566754 h 788699"/>
                <a:gd name="connsiteX7" fmla="*/ 391185 w 516735"/>
                <a:gd name="connsiteY7" fmla="*/ 632026 h 788699"/>
                <a:gd name="connsiteX8" fmla="*/ 393905 w 516735"/>
                <a:gd name="connsiteY8" fmla="*/ 683699 h 788699"/>
                <a:gd name="connsiteX9" fmla="*/ 377587 w 516735"/>
                <a:gd name="connsiteY9" fmla="*/ 724494 h 788699"/>
                <a:gd name="connsiteX10" fmla="*/ 361269 w 516735"/>
                <a:gd name="connsiteY10" fmla="*/ 719054 h 788699"/>
                <a:gd name="connsiteX11" fmla="*/ 353110 w 516735"/>
                <a:gd name="connsiteY11" fmla="*/ 702737 h 788699"/>
                <a:gd name="connsiteX12" fmla="*/ 350390 w 516735"/>
                <a:gd name="connsiteY12" fmla="*/ 686419 h 788699"/>
                <a:gd name="connsiteX13" fmla="*/ 353110 w 516735"/>
                <a:gd name="connsiteY13" fmla="*/ 659222 h 788699"/>
                <a:gd name="connsiteX14" fmla="*/ 353110 w 516735"/>
                <a:gd name="connsiteY14" fmla="*/ 656502 h 788699"/>
                <a:gd name="connsiteX15" fmla="*/ 317754 w 516735"/>
                <a:gd name="connsiteY15" fmla="*/ 708176 h 788699"/>
                <a:gd name="connsiteX16" fmla="*/ 241604 w 516735"/>
                <a:gd name="connsiteY16" fmla="*/ 735372 h 788699"/>
                <a:gd name="connsiteX17" fmla="*/ 187211 w 516735"/>
                <a:gd name="connsiteY17" fmla="*/ 727214 h 788699"/>
                <a:gd name="connsiteX18" fmla="*/ 135537 w 516735"/>
                <a:gd name="connsiteY18" fmla="*/ 694578 h 788699"/>
                <a:gd name="connsiteX19" fmla="*/ 86583 w 516735"/>
                <a:gd name="connsiteY19" fmla="*/ 621147 h 788699"/>
                <a:gd name="connsiteX20" fmla="*/ 67546 w 516735"/>
                <a:gd name="connsiteY20" fmla="*/ 555875 h 788699"/>
                <a:gd name="connsiteX21" fmla="*/ 59387 w 516735"/>
                <a:gd name="connsiteY21" fmla="*/ 509641 h 788699"/>
                <a:gd name="connsiteX22" fmla="*/ 59387 w 516735"/>
                <a:gd name="connsiteY22" fmla="*/ 468846 h 788699"/>
                <a:gd name="connsiteX23" fmla="*/ 86583 w 516735"/>
                <a:gd name="connsiteY23" fmla="*/ 302947 h 788699"/>
                <a:gd name="connsiteX24" fmla="*/ 108341 w 516735"/>
                <a:gd name="connsiteY24" fmla="*/ 224077 h 788699"/>
                <a:gd name="connsiteX25" fmla="*/ 146416 w 516735"/>
                <a:gd name="connsiteY25" fmla="*/ 145207 h 788699"/>
                <a:gd name="connsiteX26" fmla="*/ 198090 w 516735"/>
                <a:gd name="connsiteY26" fmla="*/ 85375 h 788699"/>
                <a:gd name="connsiteX27" fmla="*/ 228006 w 516735"/>
                <a:gd name="connsiteY27" fmla="*/ 69057 h 788699"/>
                <a:gd name="connsiteX28" fmla="*/ 268801 w 516735"/>
                <a:gd name="connsiteY28" fmla="*/ 58178 h 788699"/>
                <a:gd name="connsiteX29" fmla="*/ 274240 w 516735"/>
                <a:gd name="connsiteY29" fmla="*/ 58178 h 788699"/>
                <a:gd name="connsiteX30" fmla="*/ 295997 w 516735"/>
                <a:gd name="connsiteY30" fmla="*/ 60898 h 788699"/>
                <a:gd name="connsiteX31" fmla="*/ 331353 w 516735"/>
                <a:gd name="connsiteY31" fmla="*/ 71776 h 788699"/>
                <a:gd name="connsiteX32" fmla="*/ 350390 w 516735"/>
                <a:gd name="connsiteY32" fmla="*/ 93534 h 788699"/>
                <a:gd name="connsiteX33" fmla="*/ 353110 w 516735"/>
                <a:gd name="connsiteY33" fmla="*/ 74496 h 788699"/>
                <a:gd name="connsiteX34" fmla="*/ 358549 w 516735"/>
                <a:gd name="connsiteY34" fmla="*/ 63618 h 788699"/>
                <a:gd name="connsiteX35" fmla="*/ 366708 w 516735"/>
                <a:gd name="connsiteY35" fmla="*/ 58178 h 788699"/>
                <a:gd name="connsiteX36" fmla="*/ 374867 w 516735"/>
                <a:gd name="connsiteY36" fmla="*/ 63618 h 788699"/>
                <a:gd name="connsiteX37" fmla="*/ 383027 w 516735"/>
                <a:gd name="connsiteY37" fmla="*/ 82655 h 788699"/>
                <a:gd name="connsiteX38" fmla="*/ 385746 w 516735"/>
                <a:gd name="connsiteY38" fmla="*/ 126170 h 788699"/>
                <a:gd name="connsiteX39" fmla="*/ 388466 w 516735"/>
                <a:gd name="connsiteY39" fmla="*/ 186002 h 788699"/>
                <a:gd name="connsiteX40" fmla="*/ 391185 w 516735"/>
                <a:gd name="connsiteY40" fmla="*/ 237676 h 788699"/>
                <a:gd name="connsiteX41" fmla="*/ 374867 w 516735"/>
                <a:gd name="connsiteY41" fmla="*/ 278470 h 788699"/>
                <a:gd name="connsiteX42" fmla="*/ 358549 w 516735"/>
                <a:gd name="connsiteY42" fmla="*/ 273031 h 788699"/>
                <a:gd name="connsiteX43" fmla="*/ 350390 w 516735"/>
                <a:gd name="connsiteY43" fmla="*/ 256713 h 788699"/>
                <a:gd name="connsiteX44" fmla="*/ 347671 w 516735"/>
                <a:gd name="connsiteY44" fmla="*/ 240395 h 788699"/>
                <a:gd name="connsiteX45" fmla="*/ 347671 w 516735"/>
                <a:gd name="connsiteY45" fmla="*/ 213199 h 788699"/>
                <a:gd name="connsiteX46" fmla="*/ 344951 w 516735"/>
                <a:gd name="connsiteY46" fmla="*/ 194161 h 788699"/>
                <a:gd name="connsiteX47" fmla="*/ 339512 w 516735"/>
                <a:gd name="connsiteY47" fmla="*/ 150647 h 788699"/>
                <a:gd name="connsiteX48" fmla="*/ 323194 w 516735"/>
                <a:gd name="connsiteY48" fmla="*/ 112571 h 788699"/>
                <a:gd name="connsiteX49" fmla="*/ 293278 w 516735"/>
                <a:gd name="connsiteY49" fmla="*/ 101693 h 788699"/>
                <a:gd name="connsiteX50" fmla="*/ 263361 w 516735"/>
                <a:gd name="connsiteY50" fmla="*/ 120730 h 788699"/>
                <a:gd name="connsiteX51" fmla="*/ 241604 w 516735"/>
                <a:gd name="connsiteY51" fmla="*/ 153366 h 788699"/>
                <a:gd name="connsiteX52" fmla="*/ 233445 w 516735"/>
                <a:gd name="connsiteY52" fmla="*/ 194161 h 788699"/>
                <a:gd name="connsiteX53" fmla="*/ 225286 w 516735"/>
                <a:gd name="connsiteY53" fmla="*/ 232236 h 788699"/>
                <a:gd name="connsiteX54" fmla="*/ 217127 w 516735"/>
                <a:gd name="connsiteY54" fmla="*/ 275751 h 788699"/>
                <a:gd name="connsiteX55" fmla="*/ 211688 w 516735"/>
                <a:gd name="connsiteY55" fmla="*/ 316545 h 788699"/>
                <a:gd name="connsiteX56" fmla="*/ 206249 w 516735"/>
                <a:gd name="connsiteY56" fmla="*/ 354621 h 788699"/>
                <a:gd name="connsiteX57" fmla="*/ 200809 w 516735"/>
                <a:gd name="connsiteY57" fmla="*/ 398135 h 788699"/>
                <a:gd name="connsiteX58" fmla="*/ 195370 w 516735"/>
                <a:gd name="connsiteY58" fmla="*/ 438930 h 788699"/>
                <a:gd name="connsiteX59" fmla="*/ 192650 w 516735"/>
                <a:gd name="connsiteY59" fmla="*/ 474286 h 788699"/>
                <a:gd name="connsiteX60" fmla="*/ 195370 w 516735"/>
                <a:gd name="connsiteY60" fmla="*/ 525959 h 788699"/>
                <a:gd name="connsiteX61" fmla="*/ 208968 w 516735"/>
                <a:gd name="connsiteY61" fmla="*/ 596670 h 788699"/>
                <a:gd name="connsiteX62" fmla="*/ 214407 w 516735"/>
                <a:gd name="connsiteY62" fmla="*/ 623867 h 788699"/>
                <a:gd name="connsiteX63" fmla="*/ 228006 w 516735"/>
                <a:gd name="connsiteY63" fmla="*/ 656502 h 788699"/>
                <a:gd name="connsiteX64" fmla="*/ 271520 w 516735"/>
                <a:gd name="connsiteY64" fmla="*/ 689138 h 788699"/>
                <a:gd name="connsiteX65" fmla="*/ 306876 w 516735"/>
                <a:gd name="connsiteY65" fmla="*/ 664661 h 788699"/>
                <a:gd name="connsiteX66" fmla="*/ 331353 w 516735"/>
                <a:gd name="connsiteY66" fmla="*/ 602109 h 788699"/>
                <a:gd name="connsiteX67" fmla="*/ 336792 w 516735"/>
                <a:gd name="connsiteY67" fmla="*/ 544997 h 788699"/>
                <a:gd name="connsiteX68" fmla="*/ 336792 w 516735"/>
                <a:gd name="connsiteY68" fmla="*/ 498762 h 788699"/>
                <a:gd name="connsiteX69" fmla="*/ 336792 w 516735"/>
                <a:gd name="connsiteY69" fmla="*/ 490603 h 788699"/>
                <a:gd name="connsiteX70" fmla="*/ 320474 w 516735"/>
                <a:gd name="connsiteY70" fmla="*/ 477005 h 788699"/>
                <a:gd name="connsiteX71" fmla="*/ 282399 w 516735"/>
                <a:gd name="connsiteY71" fmla="*/ 479725 h 788699"/>
                <a:gd name="connsiteX72" fmla="*/ 252483 w 516735"/>
                <a:gd name="connsiteY72" fmla="*/ 474286 h 788699"/>
                <a:gd name="connsiteX73" fmla="*/ 247044 w 516735"/>
                <a:gd name="connsiteY73" fmla="*/ 466126 h 788699"/>
                <a:gd name="connsiteX74" fmla="*/ 249763 w 516735"/>
                <a:gd name="connsiteY74" fmla="*/ 457968 h 788699"/>
                <a:gd name="connsiteX75" fmla="*/ 268801 w 516735"/>
                <a:gd name="connsiteY75" fmla="*/ 447089 h 788699"/>
                <a:gd name="connsiteX76" fmla="*/ 312315 w 516735"/>
                <a:gd name="connsiteY76" fmla="*/ 436210 h 788699"/>
                <a:gd name="connsiteX77" fmla="*/ 353110 w 516735"/>
                <a:gd name="connsiteY77" fmla="*/ 430771 h 788699"/>
                <a:gd name="connsiteX78" fmla="*/ 385746 w 516735"/>
                <a:gd name="connsiteY78" fmla="*/ 430771 h 788699"/>
                <a:gd name="connsiteX79" fmla="*/ 437420 w 516735"/>
                <a:gd name="connsiteY79" fmla="*/ 428051 h 788699"/>
                <a:gd name="connsiteX80" fmla="*/ 464616 w 516735"/>
                <a:gd name="connsiteY80" fmla="*/ 436210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16735" h="788699">
                  <a:moveTo>
                    <a:pt x="464616" y="436210"/>
                  </a:moveTo>
                  <a:cubicBezTo>
                    <a:pt x="464616" y="447089"/>
                    <a:pt x="453738" y="452528"/>
                    <a:pt x="445578" y="455248"/>
                  </a:cubicBezTo>
                  <a:cubicBezTo>
                    <a:pt x="434700" y="460687"/>
                    <a:pt x="415662" y="463407"/>
                    <a:pt x="404783" y="466126"/>
                  </a:cubicBezTo>
                  <a:cubicBezTo>
                    <a:pt x="393905" y="466126"/>
                    <a:pt x="385746" y="468846"/>
                    <a:pt x="385746" y="479725"/>
                  </a:cubicBezTo>
                  <a:cubicBezTo>
                    <a:pt x="385746" y="487884"/>
                    <a:pt x="388466" y="506921"/>
                    <a:pt x="388466" y="512361"/>
                  </a:cubicBezTo>
                  <a:cubicBezTo>
                    <a:pt x="388466" y="515080"/>
                    <a:pt x="388466" y="539557"/>
                    <a:pt x="388466" y="544997"/>
                  </a:cubicBezTo>
                  <a:cubicBezTo>
                    <a:pt x="388466" y="550436"/>
                    <a:pt x="388466" y="558595"/>
                    <a:pt x="388466" y="566754"/>
                  </a:cubicBezTo>
                  <a:cubicBezTo>
                    <a:pt x="388466" y="591231"/>
                    <a:pt x="388466" y="621147"/>
                    <a:pt x="391185" y="632026"/>
                  </a:cubicBezTo>
                  <a:cubicBezTo>
                    <a:pt x="393905" y="653783"/>
                    <a:pt x="393905" y="661942"/>
                    <a:pt x="393905" y="683699"/>
                  </a:cubicBezTo>
                  <a:cubicBezTo>
                    <a:pt x="393905" y="694578"/>
                    <a:pt x="393905" y="724494"/>
                    <a:pt x="377587" y="724494"/>
                  </a:cubicBezTo>
                  <a:cubicBezTo>
                    <a:pt x="369428" y="724494"/>
                    <a:pt x="366708" y="721774"/>
                    <a:pt x="361269" y="719054"/>
                  </a:cubicBezTo>
                  <a:cubicBezTo>
                    <a:pt x="355830" y="716335"/>
                    <a:pt x="353110" y="708176"/>
                    <a:pt x="353110" y="702737"/>
                  </a:cubicBezTo>
                  <a:cubicBezTo>
                    <a:pt x="350390" y="694578"/>
                    <a:pt x="350390" y="689138"/>
                    <a:pt x="350390" y="686419"/>
                  </a:cubicBezTo>
                  <a:cubicBezTo>
                    <a:pt x="350390" y="678260"/>
                    <a:pt x="353110" y="672820"/>
                    <a:pt x="353110" y="659222"/>
                  </a:cubicBezTo>
                  <a:lnTo>
                    <a:pt x="353110" y="656502"/>
                  </a:lnTo>
                  <a:cubicBezTo>
                    <a:pt x="347671" y="675540"/>
                    <a:pt x="334073" y="694578"/>
                    <a:pt x="317754" y="708176"/>
                  </a:cubicBezTo>
                  <a:cubicBezTo>
                    <a:pt x="293278" y="727214"/>
                    <a:pt x="274240" y="735372"/>
                    <a:pt x="241604" y="735372"/>
                  </a:cubicBezTo>
                  <a:cubicBezTo>
                    <a:pt x="222566" y="735372"/>
                    <a:pt x="203529" y="732653"/>
                    <a:pt x="187211" y="727214"/>
                  </a:cubicBezTo>
                  <a:cubicBezTo>
                    <a:pt x="165454" y="719054"/>
                    <a:pt x="149136" y="708176"/>
                    <a:pt x="135537" y="694578"/>
                  </a:cubicBezTo>
                  <a:cubicBezTo>
                    <a:pt x="113780" y="672820"/>
                    <a:pt x="100182" y="648343"/>
                    <a:pt x="86583" y="621147"/>
                  </a:cubicBezTo>
                  <a:cubicBezTo>
                    <a:pt x="75705" y="599390"/>
                    <a:pt x="70266" y="580352"/>
                    <a:pt x="67546" y="555875"/>
                  </a:cubicBezTo>
                  <a:cubicBezTo>
                    <a:pt x="64826" y="539557"/>
                    <a:pt x="62107" y="525959"/>
                    <a:pt x="59387" y="509641"/>
                  </a:cubicBezTo>
                  <a:cubicBezTo>
                    <a:pt x="56667" y="493323"/>
                    <a:pt x="59387" y="485164"/>
                    <a:pt x="59387" y="468846"/>
                  </a:cubicBezTo>
                  <a:cubicBezTo>
                    <a:pt x="59387" y="414453"/>
                    <a:pt x="72985" y="362780"/>
                    <a:pt x="86583" y="302947"/>
                  </a:cubicBezTo>
                  <a:cubicBezTo>
                    <a:pt x="92023" y="275751"/>
                    <a:pt x="100182" y="248554"/>
                    <a:pt x="108341" y="224077"/>
                  </a:cubicBezTo>
                  <a:cubicBezTo>
                    <a:pt x="116500" y="196881"/>
                    <a:pt x="130098" y="169684"/>
                    <a:pt x="146416" y="145207"/>
                  </a:cubicBezTo>
                  <a:cubicBezTo>
                    <a:pt x="160014" y="123450"/>
                    <a:pt x="176332" y="101693"/>
                    <a:pt x="198090" y="85375"/>
                  </a:cubicBezTo>
                  <a:cubicBezTo>
                    <a:pt x="206249" y="77216"/>
                    <a:pt x="217127" y="71776"/>
                    <a:pt x="228006" y="69057"/>
                  </a:cubicBezTo>
                  <a:cubicBezTo>
                    <a:pt x="241604" y="63618"/>
                    <a:pt x="255202" y="58178"/>
                    <a:pt x="268801" y="58178"/>
                  </a:cubicBezTo>
                  <a:cubicBezTo>
                    <a:pt x="271520" y="58178"/>
                    <a:pt x="274240" y="58178"/>
                    <a:pt x="274240" y="58178"/>
                  </a:cubicBezTo>
                  <a:cubicBezTo>
                    <a:pt x="279679" y="58178"/>
                    <a:pt x="285119" y="58178"/>
                    <a:pt x="295997" y="60898"/>
                  </a:cubicBezTo>
                  <a:cubicBezTo>
                    <a:pt x="309595" y="63618"/>
                    <a:pt x="320474" y="66337"/>
                    <a:pt x="331353" y="71776"/>
                  </a:cubicBezTo>
                  <a:cubicBezTo>
                    <a:pt x="339512" y="77216"/>
                    <a:pt x="347671" y="85375"/>
                    <a:pt x="350390" y="93534"/>
                  </a:cubicBezTo>
                  <a:cubicBezTo>
                    <a:pt x="350390" y="88095"/>
                    <a:pt x="353110" y="79936"/>
                    <a:pt x="353110" y="74496"/>
                  </a:cubicBezTo>
                  <a:cubicBezTo>
                    <a:pt x="355830" y="71776"/>
                    <a:pt x="355830" y="69057"/>
                    <a:pt x="358549" y="63618"/>
                  </a:cubicBezTo>
                  <a:cubicBezTo>
                    <a:pt x="361269" y="60898"/>
                    <a:pt x="363989" y="58178"/>
                    <a:pt x="366708" y="58178"/>
                  </a:cubicBezTo>
                  <a:cubicBezTo>
                    <a:pt x="369428" y="58178"/>
                    <a:pt x="372148" y="60898"/>
                    <a:pt x="374867" y="63618"/>
                  </a:cubicBezTo>
                  <a:cubicBezTo>
                    <a:pt x="377587" y="69057"/>
                    <a:pt x="380307" y="77216"/>
                    <a:pt x="383027" y="82655"/>
                  </a:cubicBezTo>
                  <a:cubicBezTo>
                    <a:pt x="383027" y="90814"/>
                    <a:pt x="385746" y="107132"/>
                    <a:pt x="385746" y="126170"/>
                  </a:cubicBezTo>
                  <a:cubicBezTo>
                    <a:pt x="385746" y="150647"/>
                    <a:pt x="385746" y="177843"/>
                    <a:pt x="388466" y="186002"/>
                  </a:cubicBezTo>
                  <a:cubicBezTo>
                    <a:pt x="391185" y="207759"/>
                    <a:pt x="391185" y="215918"/>
                    <a:pt x="391185" y="237676"/>
                  </a:cubicBezTo>
                  <a:cubicBezTo>
                    <a:pt x="391185" y="248554"/>
                    <a:pt x="391185" y="278470"/>
                    <a:pt x="374867" y="278470"/>
                  </a:cubicBezTo>
                  <a:cubicBezTo>
                    <a:pt x="366708" y="278470"/>
                    <a:pt x="363989" y="275751"/>
                    <a:pt x="358549" y="273031"/>
                  </a:cubicBezTo>
                  <a:cubicBezTo>
                    <a:pt x="353110" y="270311"/>
                    <a:pt x="350390" y="262152"/>
                    <a:pt x="350390" y="256713"/>
                  </a:cubicBezTo>
                  <a:cubicBezTo>
                    <a:pt x="350390" y="251274"/>
                    <a:pt x="347671" y="245834"/>
                    <a:pt x="347671" y="240395"/>
                  </a:cubicBezTo>
                  <a:cubicBezTo>
                    <a:pt x="347671" y="232236"/>
                    <a:pt x="347671" y="224077"/>
                    <a:pt x="347671" y="213199"/>
                  </a:cubicBezTo>
                  <a:cubicBezTo>
                    <a:pt x="347671" y="207759"/>
                    <a:pt x="347671" y="199600"/>
                    <a:pt x="344951" y="194161"/>
                  </a:cubicBezTo>
                  <a:cubicBezTo>
                    <a:pt x="342232" y="180563"/>
                    <a:pt x="342232" y="164245"/>
                    <a:pt x="339512" y="150647"/>
                  </a:cubicBezTo>
                  <a:cubicBezTo>
                    <a:pt x="336792" y="137048"/>
                    <a:pt x="331353" y="123450"/>
                    <a:pt x="323194" y="112571"/>
                  </a:cubicBezTo>
                  <a:cubicBezTo>
                    <a:pt x="317754" y="104412"/>
                    <a:pt x="304156" y="101693"/>
                    <a:pt x="293278" y="101693"/>
                  </a:cubicBezTo>
                  <a:cubicBezTo>
                    <a:pt x="279679" y="101693"/>
                    <a:pt x="271520" y="109852"/>
                    <a:pt x="263361" y="120730"/>
                  </a:cubicBezTo>
                  <a:cubicBezTo>
                    <a:pt x="257922" y="131609"/>
                    <a:pt x="247044" y="139768"/>
                    <a:pt x="241604" y="153366"/>
                  </a:cubicBezTo>
                  <a:cubicBezTo>
                    <a:pt x="236165" y="166964"/>
                    <a:pt x="233445" y="180563"/>
                    <a:pt x="233445" y="194161"/>
                  </a:cubicBezTo>
                  <a:cubicBezTo>
                    <a:pt x="233445" y="207759"/>
                    <a:pt x="230725" y="218638"/>
                    <a:pt x="225286" y="232236"/>
                  </a:cubicBezTo>
                  <a:cubicBezTo>
                    <a:pt x="219847" y="245834"/>
                    <a:pt x="219847" y="262152"/>
                    <a:pt x="217127" y="275751"/>
                  </a:cubicBezTo>
                  <a:cubicBezTo>
                    <a:pt x="214407" y="289349"/>
                    <a:pt x="214407" y="302947"/>
                    <a:pt x="211688" y="316545"/>
                  </a:cubicBezTo>
                  <a:cubicBezTo>
                    <a:pt x="211688" y="330144"/>
                    <a:pt x="206249" y="341022"/>
                    <a:pt x="206249" y="354621"/>
                  </a:cubicBezTo>
                  <a:cubicBezTo>
                    <a:pt x="203529" y="368219"/>
                    <a:pt x="203529" y="381817"/>
                    <a:pt x="200809" y="398135"/>
                  </a:cubicBezTo>
                  <a:cubicBezTo>
                    <a:pt x="198090" y="411733"/>
                    <a:pt x="198090" y="425332"/>
                    <a:pt x="195370" y="438930"/>
                  </a:cubicBezTo>
                  <a:cubicBezTo>
                    <a:pt x="195370" y="449809"/>
                    <a:pt x="192650" y="463407"/>
                    <a:pt x="192650" y="474286"/>
                  </a:cubicBezTo>
                  <a:cubicBezTo>
                    <a:pt x="192650" y="490603"/>
                    <a:pt x="195370" y="509641"/>
                    <a:pt x="195370" y="525959"/>
                  </a:cubicBezTo>
                  <a:cubicBezTo>
                    <a:pt x="195370" y="550436"/>
                    <a:pt x="203529" y="572193"/>
                    <a:pt x="208968" y="596670"/>
                  </a:cubicBezTo>
                  <a:cubicBezTo>
                    <a:pt x="211688" y="604829"/>
                    <a:pt x="211688" y="615708"/>
                    <a:pt x="214407" y="623867"/>
                  </a:cubicBezTo>
                  <a:cubicBezTo>
                    <a:pt x="217127" y="634745"/>
                    <a:pt x="222566" y="645624"/>
                    <a:pt x="228006" y="656502"/>
                  </a:cubicBezTo>
                  <a:cubicBezTo>
                    <a:pt x="236165" y="670101"/>
                    <a:pt x="252483" y="689138"/>
                    <a:pt x="271520" y="689138"/>
                  </a:cubicBezTo>
                  <a:cubicBezTo>
                    <a:pt x="287838" y="689138"/>
                    <a:pt x="298717" y="675540"/>
                    <a:pt x="306876" y="664661"/>
                  </a:cubicBezTo>
                  <a:cubicBezTo>
                    <a:pt x="320474" y="645624"/>
                    <a:pt x="325914" y="623867"/>
                    <a:pt x="331353" y="602109"/>
                  </a:cubicBezTo>
                  <a:cubicBezTo>
                    <a:pt x="334073" y="583072"/>
                    <a:pt x="336792" y="564034"/>
                    <a:pt x="336792" y="544997"/>
                  </a:cubicBezTo>
                  <a:cubicBezTo>
                    <a:pt x="336792" y="531398"/>
                    <a:pt x="336792" y="512361"/>
                    <a:pt x="336792" y="498762"/>
                  </a:cubicBezTo>
                  <a:cubicBezTo>
                    <a:pt x="336792" y="496043"/>
                    <a:pt x="336792" y="493323"/>
                    <a:pt x="336792" y="490603"/>
                  </a:cubicBezTo>
                  <a:cubicBezTo>
                    <a:pt x="336792" y="479725"/>
                    <a:pt x="336792" y="477005"/>
                    <a:pt x="320474" y="477005"/>
                  </a:cubicBezTo>
                  <a:cubicBezTo>
                    <a:pt x="309595" y="477005"/>
                    <a:pt x="295997" y="479725"/>
                    <a:pt x="282399" y="479725"/>
                  </a:cubicBezTo>
                  <a:cubicBezTo>
                    <a:pt x="271520" y="479725"/>
                    <a:pt x="260642" y="479725"/>
                    <a:pt x="252483" y="474286"/>
                  </a:cubicBezTo>
                  <a:cubicBezTo>
                    <a:pt x="249763" y="471566"/>
                    <a:pt x="247044" y="468846"/>
                    <a:pt x="247044" y="466126"/>
                  </a:cubicBezTo>
                  <a:cubicBezTo>
                    <a:pt x="247044" y="463407"/>
                    <a:pt x="247044" y="460687"/>
                    <a:pt x="249763" y="457968"/>
                  </a:cubicBezTo>
                  <a:cubicBezTo>
                    <a:pt x="255202" y="452528"/>
                    <a:pt x="260642" y="449809"/>
                    <a:pt x="268801" y="447089"/>
                  </a:cubicBezTo>
                  <a:cubicBezTo>
                    <a:pt x="282399" y="441650"/>
                    <a:pt x="295997" y="438930"/>
                    <a:pt x="312315" y="436210"/>
                  </a:cubicBezTo>
                  <a:cubicBezTo>
                    <a:pt x="325914" y="433491"/>
                    <a:pt x="339512" y="433491"/>
                    <a:pt x="353110" y="430771"/>
                  </a:cubicBezTo>
                  <a:cubicBezTo>
                    <a:pt x="363989" y="430771"/>
                    <a:pt x="374867" y="430771"/>
                    <a:pt x="385746" y="430771"/>
                  </a:cubicBezTo>
                  <a:cubicBezTo>
                    <a:pt x="402064" y="430771"/>
                    <a:pt x="426541" y="428051"/>
                    <a:pt x="437420" y="428051"/>
                  </a:cubicBezTo>
                  <a:cubicBezTo>
                    <a:pt x="451018" y="422612"/>
                    <a:pt x="464616" y="425332"/>
                    <a:pt x="464616" y="436210"/>
                  </a:cubicBezTo>
                </a:path>
              </a:pathLst>
            </a:custGeom>
            <a:grpFill/>
            <a:ln w="27168"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3894E878-CEB4-4E65-853B-05717F1F47A5}"/>
                </a:ext>
              </a:extLst>
            </p:cNvPr>
            <p:cNvSpPr/>
            <p:nvPr/>
          </p:nvSpPr>
          <p:spPr>
            <a:xfrm>
              <a:off x="9053923" y="4178559"/>
              <a:ext cx="625521" cy="788700"/>
            </a:xfrm>
            <a:custGeom>
              <a:avLst/>
              <a:gdLst>
                <a:gd name="connsiteX0" fmla="*/ 536838 w 625521"/>
                <a:gd name="connsiteY0" fmla="*/ 680979 h 788699"/>
                <a:gd name="connsiteX1" fmla="*/ 574913 w 625521"/>
                <a:gd name="connsiteY1" fmla="*/ 697297 h 788699"/>
                <a:gd name="connsiteX2" fmla="*/ 566755 w 625521"/>
                <a:gd name="connsiteY2" fmla="*/ 713615 h 788699"/>
                <a:gd name="connsiteX3" fmla="*/ 550437 w 625521"/>
                <a:gd name="connsiteY3" fmla="*/ 721774 h 788699"/>
                <a:gd name="connsiteX4" fmla="*/ 528680 w 625521"/>
                <a:gd name="connsiteY4" fmla="*/ 724494 h 788699"/>
                <a:gd name="connsiteX5" fmla="*/ 417174 w 625521"/>
                <a:gd name="connsiteY5" fmla="*/ 724494 h 788699"/>
                <a:gd name="connsiteX6" fmla="*/ 398136 w 625521"/>
                <a:gd name="connsiteY6" fmla="*/ 724494 h 788699"/>
                <a:gd name="connsiteX7" fmla="*/ 373659 w 625521"/>
                <a:gd name="connsiteY7" fmla="*/ 724494 h 788699"/>
                <a:gd name="connsiteX8" fmla="*/ 346462 w 625521"/>
                <a:gd name="connsiteY8" fmla="*/ 719054 h 788699"/>
                <a:gd name="connsiteX9" fmla="*/ 330144 w 625521"/>
                <a:gd name="connsiteY9" fmla="*/ 702737 h 788699"/>
                <a:gd name="connsiteX10" fmla="*/ 335584 w 625521"/>
                <a:gd name="connsiteY10" fmla="*/ 694578 h 788699"/>
                <a:gd name="connsiteX11" fmla="*/ 357341 w 625521"/>
                <a:gd name="connsiteY11" fmla="*/ 686419 h 788699"/>
                <a:gd name="connsiteX12" fmla="*/ 395416 w 625521"/>
                <a:gd name="connsiteY12" fmla="*/ 680979 h 788699"/>
                <a:gd name="connsiteX13" fmla="*/ 381817 w 625521"/>
                <a:gd name="connsiteY13" fmla="*/ 656502 h 788699"/>
                <a:gd name="connsiteX14" fmla="*/ 379098 w 625521"/>
                <a:gd name="connsiteY14" fmla="*/ 585791 h 788699"/>
                <a:gd name="connsiteX15" fmla="*/ 379098 w 625521"/>
                <a:gd name="connsiteY15" fmla="*/ 517800 h 788699"/>
                <a:gd name="connsiteX16" fmla="*/ 379098 w 625521"/>
                <a:gd name="connsiteY16" fmla="*/ 474286 h 788699"/>
                <a:gd name="connsiteX17" fmla="*/ 379098 w 625521"/>
                <a:gd name="connsiteY17" fmla="*/ 430771 h 788699"/>
                <a:gd name="connsiteX18" fmla="*/ 381817 w 625521"/>
                <a:gd name="connsiteY18" fmla="*/ 411733 h 788699"/>
                <a:gd name="connsiteX19" fmla="*/ 379098 w 625521"/>
                <a:gd name="connsiteY19" fmla="*/ 400855 h 788699"/>
                <a:gd name="connsiteX20" fmla="*/ 370939 w 625521"/>
                <a:gd name="connsiteY20" fmla="*/ 398135 h 788699"/>
                <a:gd name="connsiteX21" fmla="*/ 338304 w 625521"/>
                <a:gd name="connsiteY21" fmla="*/ 400855 h 788699"/>
                <a:gd name="connsiteX22" fmla="*/ 289349 w 625521"/>
                <a:gd name="connsiteY22" fmla="*/ 403575 h 788699"/>
                <a:gd name="connsiteX23" fmla="*/ 264872 w 625521"/>
                <a:gd name="connsiteY23" fmla="*/ 400855 h 788699"/>
                <a:gd name="connsiteX24" fmla="*/ 259433 w 625521"/>
                <a:gd name="connsiteY24" fmla="*/ 406294 h 788699"/>
                <a:gd name="connsiteX25" fmla="*/ 259433 w 625521"/>
                <a:gd name="connsiteY25" fmla="*/ 425332 h 788699"/>
                <a:gd name="connsiteX26" fmla="*/ 259433 w 625521"/>
                <a:gd name="connsiteY26" fmla="*/ 449809 h 788699"/>
                <a:gd name="connsiteX27" fmla="*/ 259433 w 625521"/>
                <a:gd name="connsiteY27" fmla="*/ 471566 h 788699"/>
                <a:gd name="connsiteX28" fmla="*/ 259433 w 625521"/>
                <a:gd name="connsiteY28" fmla="*/ 504202 h 788699"/>
                <a:gd name="connsiteX29" fmla="*/ 259433 w 625521"/>
                <a:gd name="connsiteY29" fmla="*/ 509641 h 788699"/>
                <a:gd name="connsiteX30" fmla="*/ 256714 w 625521"/>
                <a:gd name="connsiteY30" fmla="*/ 542277 h 788699"/>
                <a:gd name="connsiteX31" fmla="*/ 256714 w 625521"/>
                <a:gd name="connsiteY31" fmla="*/ 577632 h 788699"/>
                <a:gd name="connsiteX32" fmla="*/ 256714 w 625521"/>
                <a:gd name="connsiteY32" fmla="*/ 612988 h 788699"/>
                <a:gd name="connsiteX33" fmla="*/ 253994 w 625521"/>
                <a:gd name="connsiteY33" fmla="*/ 656502 h 788699"/>
                <a:gd name="connsiteX34" fmla="*/ 256714 w 625521"/>
                <a:gd name="connsiteY34" fmla="*/ 678260 h 788699"/>
                <a:gd name="connsiteX35" fmla="*/ 286629 w 625521"/>
                <a:gd name="connsiteY35" fmla="*/ 694578 h 788699"/>
                <a:gd name="connsiteX36" fmla="*/ 281191 w 625521"/>
                <a:gd name="connsiteY36" fmla="*/ 710895 h 788699"/>
                <a:gd name="connsiteX37" fmla="*/ 264872 w 625521"/>
                <a:gd name="connsiteY37" fmla="*/ 719054 h 788699"/>
                <a:gd name="connsiteX38" fmla="*/ 243116 w 625521"/>
                <a:gd name="connsiteY38" fmla="*/ 721774 h 788699"/>
                <a:gd name="connsiteX39" fmla="*/ 243116 w 625521"/>
                <a:gd name="connsiteY39" fmla="*/ 721774 h 788699"/>
                <a:gd name="connsiteX40" fmla="*/ 232236 w 625521"/>
                <a:gd name="connsiteY40" fmla="*/ 727214 h 788699"/>
                <a:gd name="connsiteX41" fmla="*/ 224078 w 625521"/>
                <a:gd name="connsiteY41" fmla="*/ 735372 h 788699"/>
                <a:gd name="connsiteX42" fmla="*/ 213199 w 625521"/>
                <a:gd name="connsiteY42" fmla="*/ 738092 h 788699"/>
                <a:gd name="connsiteX43" fmla="*/ 183283 w 625521"/>
                <a:gd name="connsiteY43" fmla="*/ 727214 h 788699"/>
                <a:gd name="connsiteX44" fmla="*/ 175124 w 625521"/>
                <a:gd name="connsiteY44" fmla="*/ 719054 h 788699"/>
                <a:gd name="connsiteX45" fmla="*/ 145208 w 625521"/>
                <a:gd name="connsiteY45" fmla="*/ 719054 h 788699"/>
                <a:gd name="connsiteX46" fmla="*/ 126170 w 625521"/>
                <a:gd name="connsiteY46" fmla="*/ 719054 h 788699"/>
                <a:gd name="connsiteX47" fmla="*/ 101693 w 625521"/>
                <a:gd name="connsiteY47" fmla="*/ 719054 h 788699"/>
                <a:gd name="connsiteX48" fmla="*/ 74496 w 625521"/>
                <a:gd name="connsiteY48" fmla="*/ 713615 h 788699"/>
                <a:gd name="connsiteX49" fmla="*/ 58178 w 625521"/>
                <a:gd name="connsiteY49" fmla="*/ 697297 h 788699"/>
                <a:gd name="connsiteX50" fmla="*/ 63618 w 625521"/>
                <a:gd name="connsiteY50" fmla="*/ 689138 h 788699"/>
                <a:gd name="connsiteX51" fmla="*/ 85375 w 625521"/>
                <a:gd name="connsiteY51" fmla="*/ 680979 h 788699"/>
                <a:gd name="connsiteX52" fmla="*/ 131609 w 625521"/>
                <a:gd name="connsiteY52" fmla="*/ 675540 h 788699"/>
                <a:gd name="connsiteX53" fmla="*/ 131609 w 625521"/>
                <a:gd name="connsiteY53" fmla="*/ 667381 h 788699"/>
                <a:gd name="connsiteX54" fmla="*/ 131609 w 625521"/>
                <a:gd name="connsiteY54" fmla="*/ 651063 h 788699"/>
                <a:gd name="connsiteX55" fmla="*/ 131609 w 625521"/>
                <a:gd name="connsiteY55" fmla="*/ 618427 h 788699"/>
                <a:gd name="connsiteX56" fmla="*/ 131609 w 625521"/>
                <a:gd name="connsiteY56" fmla="*/ 580352 h 788699"/>
                <a:gd name="connsiteX57" fmla="*/ 131609 w 625521"/>
                <a:gd name="connsiteY57" fmla="*/ 531398 h 788699"/>
                <a:gd name="connsiteX58" fmla="*/ 131609 w 625521"/>
                <a:gd name="connsiteY58" fmla="*/ 466126 h 788699"/>
                <a:gd name="connsiteX59" fmla="*/ 131609 w 625521"/>
                <a:gd name="connsiteY59" fmla="*/ 422612 h 788699"/>
                <a:gd name="connsiteX60" fmla="*/ 131609 w 625521"/>
                <a:gd name="connsiteY60" fmla="*/ 411733 h 788699"/>
                <a:gd name="connsiteX61" fmla="*/ 131609 w 625521"/>
                <a:gd name="connsiteY61" fmla="*/ 398135 h 788699"/>
                <a:gd name="connsiteX62" fmla="*/ 126170 w 625521"/>
                <a:gd name="connsiteY62" fmla="*/ 389976 h 788699"/>
                <a:gd name="connsiteX63" fmla="*/ 101693 w 625521"/>
                <a:gd name="connsiteY63" fmla="*/ 387257 h 788699"/>
                <a:gd name="connsiteX64" fmla="*/ 77216 w 625521"/>
                <a:gd name="connsiteY64" fmla="*/ 376378 h 788699"/>
                <a:gd name="connsiteX65" fmla="*/ 82655 w 625521"/>
                <a:gd name="connsiteY65" fmla="*/ 368219 h 788699"/>
                <a:gd name="connsiteX66" fmla="*/ 98973 w 625521"/>
                <a:gd name="connsiteY66" fmla="*/ 360060 h 788699"/>
                <a:gd name="connsiteX67" fmla="*/ 118011 w 625521"/>
                <a:gd name="connsiteY67" fmla="*/ 357340 h 788699"/>
                <a:gd name="connsiteX68" fmla="*/ 131609 w 625521"/>
                <a:gd name="connsiteY68" fmla="*/ 351901 h 788699"/>
                <a:gd name="connsiteX69" fmla="*/ 131609 w 625521"/>
                <a:gd name="connsiteY69" fmla="*/ 343742 h 788699"/>
                <a:gd name="connsiteX70" fmla="*/ 131609 w 625521"/>
                <a:gd name="connsiteY70" fmla="*/ 270311 h 788699"/>
                <a:gd name="connsiteX71" fmla="*/ 137048 w 625521"/>
                <a:gd name="connsiteY71" fmla="*/ 145207 h 788699"/>
                <a:gd name="connsiteX72" fmla="*/ 139768 w 625521"/>
                <a:gd name="connsiteY72" fmla="*/ 123450 h 788699"/>
                <a:gd name="connsiteX73" fmla="*/ 123450 w 625521"/>
                <a:gd name="connsiteY73" fmla="*/ 123450 h 788699"/>
                <a:gd name="connsiteX74" fmla="*/ 118011 w 625521"/>
                <a:gd name="connsiteY74" fmla="*/ 123450 h 788699"/>
                <a:gd name="connsiteX75" fmla="*/ 101693 w 625521"/>
                <a:gd name="connsiteY75" fmla="*/ 123450 h 788699"/>
                <a:gd name="connsiteX76" fmla="*/ 74496 w 625521"/>
                <a:gd name="connsiteY76" fmla="*/ 118011 h 788699"/>
                <a:gd name="connsiteX77" fmla="*/ 58178 w 625521"/>
                <a:gd name="connsiteY77" fmla="*/ 101693 h 788699"/>
                <a:gd name="connsiteX78" fmla="*/ 63618 w 625521"/>
                <a:gd name="connsiteY78" fmla="*/ 93534 h 788699"/>
                <a:gd name="connsiteX79" fmla="*/ 85375 w 625521"/>
                <a:gd name="connsiteY79" fmla="*/ 85375 h 788699"/>
                <a:gd name="connsiteX80" fmla="*/ 137048 w 625521"/>
                <a:gd name="connsiteY80" fmla="*/ 82655 h 788699"/>
                <a:gd name="connsiteX81" fmla="*/ 147927 w 625521"/>
                <a:gd name="connsiteY81" fmla="*/ 82655 h 788699"/>
                <a:gd name="connsiteX82" fmla="*/ 186003 w 625521"/>
                <a:gd name="connsiteY82" fmla="*/ 58178 h 788699"/>
                <a:gd name="connsiteX83" fmla="*/ 226797 w 625521"/>
                <a:gd name="connsiteY83" fmla="*/ 79936 h 788699"/>
                <a:gd name="connsiteX84" fmla="*/ 253994 w 625521"/>
                <a:gd name="connsiteY84" fmla="*/ 79936 h 788699"/>
                <a:gd name="connsiteX85" fmla="*/ 294789 w 625521"/>
                <a:gd name="connsiteY85" fmla="*/ 96253 h 788699"/>
                <a:gd name="connsiteX86" fmla="*/ 283910 w 625521"/>
                <a:gd name="connsiteY86" fmla="*/ 112571 h 788699"/>
                <a:gd name="connsiteX87" fmla="*/ 267592 w 625521"/>
                <a:gd name="connsiteY87" fmla="*/ 120730 h 788699"/>
                <a:gd name="connsiteX88" fmla="*/ 245835 w 625521"/>
                <a:gd name="connsiteY88" fmla="*/ 123450 h 788699"/>
                <a:gd name="connsiteX89" fmla="*/ 237676 w 625521"/>
                <a:gd name="connsiteY89" fmla="*/ 123450 h 788699"/>
                <a:gd name="connsiteX90" fmla="*/ 240396 w 625521"/>
                <a:gd name="connsiteY90" fmla="*/ 128889 h 788699"/>
                <a:gd name="connsiteX91" fmla="*/ 251274 w 625521"/>
                <a:gd name="connsiteY91" fmla="*/ 177843 h 788699"/>
                <a:gd name="connsiteX92" fmla="*/ 256714 w 625521"/>
                <a:gd name="connsiteY92" fmla="*/ 226797 h 788699"/>
                <a:gd name="connsiteX93" fmla="*/ 262153 w 625521"/>
                <a:gd name="connsiteY93" fmla="*/ 273031 h 788699"/>
                <a:gd name="connsiteX94" fmla="*/ 262153 w 625521"/>
                <a:gd name="connsiteY94" fmla="*/ 289349 h 788699"/>
                <a:gd name="connsiteX95" fmla="*/ 262153 w 625521"/>
                <a:gd name="connsiteY95" fmla="*/ 297508 h 788699"/>
                <a:gd name="connsiteX96" fmla="*/ 264872 w 625521"/>
                <a:gd name="connsiteY96" fmla="*/ 321985 h 788699"/>
                <a:gd name="connsiteX97" fmla="*/ 270312 w 625521"/>
                <a:gd name="connsiteY97" fmla="*/ 335583 h 788699"/>
                <a:gd name="connsiteX98" fmla="*/ 270312 w 625521"/>
                <a:gd name="connsiteY98" fmla="*/ 338303 h 788699"/>
                <a:gd name="connsiteX99" fmla="*/ 270312 w 625521"/>
                <a:gd name="connsiteY99" fmla="*/ 346462 h 788699"/>
                <a:gd name="connsiteX100" fmla="*/ 278471 w 625521"/>
                <a:gd name="connsiteY100" fmla="*/ 354621 h 788699"/>
                <a:gd name="connsiteX101" fmla="*/ 338304 w 625521"/>
                <a:gd name="connsiteY101" fmla="*/ 349181 h 788699"/>
                <a:gd name="connsiteX102" fmla="*/ 365500 w 625521"/>
                <a:gd name="connsiteY102" fmla="*/ 349181 h 788699"/>
                <a:gd name="connsiteX103" fmla="*/ 381817 w 625521"/>
                <a:gd name="connsiteY103" fmla="*/ 349181 h 788699"/>
                <a:gd name="connsiteX104" fmla="*/ 392697 w 625521"/>
                <a:gd name="connsiteY104" fmla="*/ 338303 h 788699"/>
                <a:gd name="connsiteX105" fmla="*/ 389977 w 625521"/>
                <a:gd name="connsiteY105" fmla="*/ 313826 h 788699"/>
                <a:gd name="connsiteX106" fmla="*/ 392697 w 625521"/>
                <a:gd name="connsiteY106" fmla="*/ 262152 h 788699"/>
                <a:gd name="connsiteX107" fmla="*/ 395416 w 625521"/>
                <a:gd name="connsiteY107" fmla="*/ 224077 h 788699"/>
                <a:gd name="connsiteX108" fmla="*/ 398136 w 625521"/>
                <a:gd name="connsiteY108" fmla="*/ 177843 h 788699"/>
                <a:gd name="connsiteX109" fmla="*/ 395416 w 625521"/>
                <a:gd name="connsiteY109" fmla="*/ 153366 h 788699"/>
                <a:gd name="connsiteX110" fmla="*/ 395416 w 625521"/>
                <a:gd name="connsiteY110" fmla="*/ 137048 h 788699"/>
                <a:gd name="connsiteX111" fmla="*/ 379098 w 625521"/>
                <a:gd name="connsiteY111" fmla="*/ 137048 h 788699"/>
                <a:gd name="connsiteX112" fmla="*/ 351902 w 625521"/>
                <a:gd name="connsiteY112" fmla="*/ 131609 h 788699"/>
                <a:gd name="connsiteX113" fmla="*/ 338304 w 625521"/>
                <a:gd name="connsiteY113" fmla="*/ 115291 h 788699"/>
                <a:gd name="connsiteX114" fmla="*/ 343742 w 625521"/>
                <a:gd name="connsiteY114" fmla="*/ 107132 h 788699"/>
                <a:gd name="connsiteX115" fmla="*/ 362780 w 625521"/>
                <a:gd name="connsiteY115" fmla="*/ 98973 h 788699"/>
                <a:gd name="connsiteX116" fmla="*/ 395416 w 625521"/>
                <a:gd name="connsiteY116" fmla="*/ 96253 h 788699"/>
                <a:gd name="connsiteX117" fmla="*/ 403575 w 625521"/>
                <a:gd name="connsiteY117" fmla="*/ 90814 h 788699"/>
                <a:gd name="connsiteX118" fmla="*/ 422612 w 625521"/>
                <a:gd name="connsiteY118" fmla="*/ 88095 h 788699"/>
                <a:gd name="connsiteX119" fmla="*/ 428052 w 625521"/>
                <a:gd name="connsiteY119" fmla="*/ 88095 h 788699"/>
                <a:gd name="connsiteX120" fmla="*/ 447090 w 625521"/>
                <a:gd name="connsiteY120" fmla="*/ 90814 h 788699"/>
                <a:gd name="connsiteX121" fmla="*/ 455249 w 625521"/>
                <a:gd name="connsiteY121" fmla="*/ 96253 h 788699"/>
                <a:gd name="connsiteX122" fmla="*/ 525960 w 625521"/>
                <a:gd name="connsiteY122" fmla="*/ 93534 h 788699"/>
                <a:gd name="connsiteX123" fmla="*/ 561315 w 625521"/>
                <a:gd name="connsiteY123" fmla="*/ 109852 h 788699"/>
                <a:gd name="connsiteX124" fmla="*/ 555876 w 625521"/>
                <a:gd name="connsiteY124" fmla="*/ 126170 h 788699"/>
                <a:gd name="connsiteX125" fmla="*/ 539558 w 625521"/>
                <a:gd name="connsiteY125" fmla="*/ 134329 h 788699"/>
                <a:gd name="connsiteX126" fmla="*/ 517800 w 625521"/>
                <a:gd name="connsiteY126" fmla="*/ 137048 h 788699"/>
                <a:gd name="connsiteX127" fmla="*/ 477006 w 625521"/>
                <a:gd name="connsiteY127" fmla="*/ 137048 h 788699"/>
                <a:gd name="connsiteX128" fmla="*/ 485165 w 625521"/>
                <a:gd name="connsiteY128" fmla="*/ 161525 h 788699"/>
                <a:gd name="connsiteX129" fmla="*/ 496043 w 625521"/>
                <a:gd name="connsiteY129" fmla="*/ 210479 h 788699"/>
                <a:gd name="connsiteX130" fmla="*/ 501483 w 625521"/>
                <a:gd name="connsiteY130" fmla="*/ 251274 h 788699"/>
                <a:gd name="connsiteX131" fmla="*/ 506922 w 625521"/>
                <a:gd name="connsiteY131" fmla="*/ 292069 h 788699"/>
                <a:gd name="connsiteX132" fmla="*/ 506922 w 625521"/>
                <a:gd name="connsiteY132" fmla="*/ 321985 h 788699"/>
                <a:gd name="connsiteX133" fmla="*/ 509642 w 625521"/>
                <a:gd name="connsiteY133" fmla="*/ 341022 h 788699"/>
                <a:gd name="connsiteX134" fmla="*/ 509642 w 625521"/>
                <a:gd name="connsiteY134" fmla="*/ 343742 h 788699"/>
                <a:gd name="connsiteX135" fmla="*/ 517800 w 625521"/>
                <a:gd name="connsiteY135" fmla="*/ 349181 h 788699"/>
                <a:gd name="connsiteX136" fmla="*/ 528680 w 625521"/>
                <a:gd name="connsiteY136" fmla="*/ 349181 h 788699"/>
                <a:gd name="connsiteX137" fmla="*/ 550437 w 625521"/>
                <a:gd name="connsiteY137" fmla="*/ 357340 h 788699"/>
                <a:gd name="connsiteX138" fmla="*/ 550437 w 625521"/>
                <a:gd name="connsiteY138" fmla="*/ 362780 h 788699"/>
                <a:gd name="connsiteX139" fmla="*/ 534119 w 625521"/>
                <a:gd name="connsiteY139" fmla="*/ 384537 h 788699"/>
                <a:gd name="connsiteX140" fmla="*/ 520520 w 625521"/>
                <a:gd name="connsiteY140" fmla="*/ 389976 h 788699"/>
                <a:gd name="connsiteX141" fmla="*/ 512362 w 625521"/>
                <a:gd name="connsiteY141" fmla="*/ 395415 h 788699"/>
                <a:gd name="connsiteX142" fmla="*/ 512362 w 625521"/>
                <a:gd name="connsiteY142" fmla="*/ 398135 h 788699"/>
                <a:gd name="connsiteX143" fmla="*/ 512362 w 625521"/>
                <a:gd name="connsiteY143" fmla="*/ 409014 h 788699"/>
                <a:gd name="connsiteX144" fmla="*/ 512362 w 625521"/>
                <a:gd name="connsiteY144" fmla="*/ 414453 h 788699"/>
                <a:gd name="connsiteX145" fmla="*/ 512362 w 625521"/>
                <a:gd name="connsiteY145" fmla="*/ 438930 h 788699"/>
                <a:gd name="connsiteX146" fmla="*/ 515081 w 625521"/>
                <a:gd name="connsiteY146" fmla="*/ 504202 h 788699"/>
                <a:gd name="connsiteX147" fmla="*/ 520520 w 625521"/>
                <a:gd name="connsiteY147" fmla="*/ 572193 h 788699"/>
                <a:gd name="connsiteX148" fmla="*/ 517800 w 625521"/>
                <a:gd name="connsiteY148" fmla="*/ 604829 h 788699"/>
                <a:gd name="connsiteX149" fmla="*/ 512362 w 625521"/>
                <a:gd name="connsiteY149" fmla="*/ 661942 h 788699"/>
                <a:gd name="connsiteX150" fmla="*/ 509642 w 625521"/>
                <a:gd name="connsiteY150" fmla="*/ 670101 h 788699"/>
                <a:gd name="connsiteX151" fmla="*/ 512362 w 625521"/>
                <a:gd name="connsiteY151" fmla="*/ 680979 h 788699"/>
                <a:gd name="connsiteX152" fmla="*/ 512362 w 625521"/>
                <a:gd name="connsiteY152" fmla="*/ 686419 h 788699"/>
                <a:gd name="connsiteX153" fmla="*/ 536838 w 625521"/>
                <a:gd name="connsiteY153" fmla="*/ 680979 h 788699"/>
                <a:gd name="connsiteX154" fmla="*/ 536838 w 625521"/>
                <a:gd name="connsiteY154" fmla="*/ 680979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625521" h="788699">
                  <a:moveTo>
                    <a:pt x="536838" y="680979"/>
                  </a:moveTo>
                  <a:cubicBezTo>
                    <a:pt x="550437" y="680979"/>
                    <a:pt x="574913" y="680979"/>
                    <a:pt x="574913" y="697297"/>
                  </a:cubicBezTo>
                  <a:cubicBezTo>
                    <a:pt x="574913" y="705456"/>
                    <a:pt x="572194" y="708176"/>
                    <a:pt x="566755" y="713615"/>
                  </a:cubicBezTo>
                  <a:cubicBezTo>
                    <a:pt x="561315" y="719054"/>
                    <a:pt x="555876" y="721774"/>
                    <a:pt x="550437" y="721774"/>
                  </a:cubicBezTo>
                  <a:cubicBezTo>
                    <a:pt x="539558" y="724494"/>
                    <a:pt x="534119" y="724494"/>
                    <a:pt x="528680" y="724494"/>
                  </a:cubicBezTo>
                  <a:cubicBezTo>
                    <a:pt x="517800" y="724494"/>
                    <a:pt x="428052" y="724494"/>
                    <a:pt x="417174" y="724494"/>
                  </a:cubicBezTo>
                  <a:cubicBezTo>
                    <a:pt x="403575" y="724494"/>
                    <a:pt x="414454" y="724494"/>
                    <a:pt x="398136" y="724494"/>
                  </a:cubicBezTo>
                  <a:cubicBezTo>
                    <a:pt x="389977" y="724494"/>
                    <a:pt x="381817" y="724494"/>
                    <a:pt x="373659" y="724494"/>
                  </a:cubicBezTo>
                  <a:cubicBezTo>
                    <a:pt x="365500" y="724494"/>
                    <a:pt x="354621" y="721774"/>
                    <a:pt x="346462" y="719054"/>
                  </a:cubicBezTo>
                  <a:cubicBezTo>
                    <a:pt x="338304" y="716335"/>
                    <a:pt x="330144" y="708176"/>
                    <a:pt x="330144" y="702737"/>
                  </a:cubicBezTo>
                  <a:cubicBezTo>
                    <a:pt x="330144" y="700017"/>
                    <a:pt x="330144" y="697297"/>
                    <a:pt x="335584" y="694578"/>
                  </a:cubicBezTo>
                  <a:cubicBezTo>
                    <a:pt x="341023" y="691858"/>
                    <a:pt x="351902" y="689138"/>
                    <a:pt x="357341" y="686419"/>
                  </a:cubicBezTo>
                  <a:cubicBezTo>
                    <a:pt x="373659" y="683699"/>
                    <a:pt x="387257" y="680979"/>
                    <a:pt x="395416" y="680979"/>
                  </a:cubicBezTo>
                  <a:cubicBezTo>
                    <a:pt x="387257" y="675540"/>
                    <a:pt x="384537" y="670101"/>
                    <a:pt x="381817" y="656502"/>
                  </a:cubicBezTo>
                  <a:cubicBezTo>
                    <a:pt x="379098" y="632026"/>
                    <a:pt x="379098" y="610268"/>
                    <a:pt x="379098" y="585791"/>
                  </a:cubicBezTo>
                  <a:cubicBezTo>
                    <a:pt x="379098" y="564034"/>
                    <a:pt x="379098" y="542277"/>
                    <a:pt x="379098" y="517800"/>
                  </a:cubicBezTo>
                  <a:cubicBezTo>
                    <a:pt x="379098" y="504202"/>
                    <a:pt x="379098" y="487884"/>
                    <a:pt x="379098" y="474286"/>
                  </a:cubicBezTo>
                  <a:cubicBezTo>
                    <a:pt x="379098" y="457968"/>
                    <a:pt x="376379" y="444369"/>
                    <a:pt x="379098" y="430771"/>
                  </a:cubicBezTo>
                  <a:cubicBezTo>
                    <a:pt x="379098" y="425332"/>
                    <a:pt x="381817" y="417173"/>
                    <a:pt x="381817" y="411733"/>
                  </a:cubicBezTo>
                  <a:cubicBezTo>
                    <a:pt x="381817" y="406294"/>
                    <a:pt x="381817" y="403575"/>
                    <a:pt x="379098" y="400855"/>
                  </a:cubicBezTo>
                  <a:cubicBezTo>
                    <a:pt x="376379" y="400855"/>
                    <a:pt x="373659" y="398135"/>
                    <a:pt x="370939" y="398135"/>
                  </a:cubicBezTo>
                  <a:cubicBezTo>
                    <a:pt x="360061" y="398135"/>
                    <a:pt x="343742" y="400855"/>
                    <a:pt x="338304" y="400855"/>
                  </a:cubicBezTo>
                  <a:cubicBezTo>
                    <a:pt x="330144" y="400855"/>
                    <a:pt x="319266" y="403575"/>
                    <a:pt x="289349" y="403575"/>
                  </a:cubicBezTo>
                  <a:cubicBezTo>
                    <a:pt x="275751" y="403575"/>
                    <a:pt x="267592" y="400855"/>
                    <a:pt x="264872" y="400855"/>
                  </a:cubicBezTo>
                  <a:cubicBezTo>
                    <a:pt x="262153" y="400855"/>
                    <a:pt x="259433" y="400855"/>
                    <a:pt x="259433" y="406294"/>
                  </a:cubicBezTo>
                  <a:cubicBezTo>
                    <a:pt x="259433" y="414453"/>
                    <a:pt x="259433" y="419892"/>
                    <a:pt x="259433" y="425332"/>
                  </a:cubicBezTo>
                  <a:cubicBezTo>
                    <a:pt x="259433" y="433491"/>
                    <a:pt x="259433" y="441650"/>
                    <a:pt x="259433" y="449809"/>
                  </a:cubicBezTo>
                  <a:cubicBezTo>
                    <a:pt x="259433" y="457968"/>
                    <a:pt x="259433" y="463407"/>
                    <a:pt x="259433" y="471566"/>
                  </a:cubicBezTo>
                  <a:cubicBezTo>
                    <a:pt x="259433" y="482445"/>
                    <a:pt x="259433" y="493323"/>
                    <a:pt x="259433" y="504202"/>
                  </a:cubicBezTo>
                  <a:cubicBezTo>
                    <a:pt x="259433" y="506921"/>
                    <a:pt x="259433" y="506921"/>
                    <a:pt x="259433" y="509641"/>
                  </a:cubicBezTo>
                  <a:cubicBezTo>
                    <a:pt x="259433" y="520520"/>
                    <a:pt x="256714" y="531398"/>
                    <a:pt x="256714" y="542277"/>
                  </a:cubicBezTo>
                  <a:cubicBezTo>
                    <a:pt x="256714" y="553156"/>
                    <a:pt x="256714" y="566754"/>
                    <a:pt x="256714" y="577632"/>
                  </a:cubicBezTo>
                  <a:cubicBezTo>
                    <a:pt x="256714" y="588511"/>
                    <a:pt x="256714" y="599390"/>
                    <a:pt x="256714" y="612988"/>
                  </a:cubicBezTo>
                  <a:cubicBezTo>
                    <a:pt x="256714" y="629306"/>
                    <a:pt x="253994" y="642904"/>
                    <a:pt x="253994" y="656502"/>
                  </a:cubicBezTo>
                  <a:cubicBezTo>
                    <a:pt x="253994" y="664661"/>
                    <a:pt x="256714" y="672820"/>
                    <a:pt x="256714" y="678260"/>
                  </a:cubicBezTo>
                  <a:cubicBezTo>
                    <a:pt x="270312" y="678260"/>
                    <a:pt x="286629" y="680979"/>
                    <a:pt x="286629" y="694578"/>
                  </a:cubicBezTo>
                  <a:cubicBezTo>
                    <a:pt x="286629" y="702737"/>
                    <a:pt x="283910" y="705456"/>
                    <a:pt x="281191" y="710895"/>
                  </a:cubicBezTo>
                  <a:cubicBezTo>
                    <a:pt x="275751" y="716335"/>
                    <a:pt x="270312" y="719054"/>
                    <a:pt x="264872" y="719054"/>
                  </a:cubicBezTo>
                  <a:cubicBezTo>
                    <a:pt x="256714" y="721774"/>
                    <a:pt x="248554" y="721774"/>
                    <a:pt x="243116" y="721774"/>
                  </a:cubicBezTo>
                  <a:cubicBezTo>
                    <a:pt x="243116" y="721774"/>
                    <a:pt x="243116" y="721774"/>
                    <a:pt x="243116" y="721774"/>
                  </a:cubicBezTo>
                  <a:cubicBezTo>
                    <a:pt x="237676" y="724494"/>
                    <a:pt x="237676" y="724494"/>
                    <a:pt x="232236" y="727214"/>
                  </a:cubicBezTo>
                  <a:cubicBezTo>
                    <a:pt x="229517" y="729933"/>
                    <a:pt x="229517" y="732653"/>
                    <a:pt x="224078" y="735372"/>
                  </a:cubicBezTo>
                  <a:cubicBezTo>
                    <a:pt x="221358" y="738092"/>
                    <a:pt x="215919" y="738092"/>
                    <a:pt x="213199" y="738092"/>
                  </a:cubicBezTo>
                  <a:cubicBezTo>
                    <a:pt x="199601" y="738092"/>
                    <a:pt x="188722" y="735372"/>
                    <a:pt x="183283" y="727214"/>
                  </a:cubicBezTo>
                  <a:cubicBezTo>
                    <a:pt x="180563" y="724494"/>
                    <a:pt x="177843" y="721774"/>
                    <a:pt x="175124" y="719054"/>
                  </a:cubicBezTo>
                  <a:cubicBezTo>
                    <a:pt x="161526" y="719054"/>
                    <a:pt x="150646" y="719054"/>
                    <a:pt x="145208" y="719054"/>
                  </a:cubicBezTo>
                  <a:cubicBezTo>
                    <a:pt x="131609" y="719054"/>
                    <a:pt x="142488" y="719054"/>
                    <a:pt x="126170" y="719054"/>
                  </a:cubicBezTo>
                  <a:cubicBezTo>
                    <a:pt x="118011" y="719054"/>
                    <a:pt x="109852" y="719054"/>
                    <a:pt x="101693" y="719054"/>
                  </a:cubicBezTo>
                  <a:cubicBezTo>
                    <a:pt x="93534" y="719054"/>
                    <a:pt x="82655" y="719054"/>
                    <a:pt x="74496" y="713615"/>
                  </a:cubicBezTo>
                  <a:cubicBezTo>
                    <a:pt x="66338" y="710895"/>
                    <a:pt x="58178" y="702737"/>
                    <a:pt x="58178" y="697297"/>
                  </a:cubicBezTo>
                  <a:cubicBezTo>
                    <a:pt x="58178" y="694578"/>
                    <a:pt x="58178" y="691858"/>
                    <a:pt x="63618" y="689138"/>
                  </a:cubicBezTo>
                  <a:cubicBezTo>
                    <a:pt x="69057" y="686419"/>
                    <a:pt x="79936" y="683699"/>
                    <a:pt x="85375" y="680979"/>
                  </a:cubicBezTo>
                  <a:cubicBezTo>
                    <a:pt x="98973" y="678260"/>
                    <a:pt x="118011" y="678260"/>
                    <a:pt x="131609" y="675540"/>
                  </a:cubicBezTo>
                  <a:cubicBezTo>
                    <a:pt x="131609" y="672820"/>
                    <a:pt x="131609" y="670101"/>
                    <a:pt x="131609" y="667381"/>
                  </a:cubicBezTo>
                  <a:cubicBezTo>
                    <a:pt x="131609" y="661942"/>
                    <a:pt x="131609" y="656502"/>
                    <a:pt x="131609" y="651063"/>
                  </a:cubicBezTo>
                  <a:cubicBezTo>
                    <a:pt x="131609" y="640184"/>
                    <a:pt x="131609" y="629306"/>
                    <a:pt x="131609" y="618427"/>
                  </a:cubicBezTo>
                  <a:cubicBezTo>
                    <a:pt x="131609" y="604829"/>
                    <a:pt x="131609" y="593950"/>
                    <a:pt x="131609" y="580352"/>
                  </a:cubicBezTo>
                  <a:cubicBezTo>
                    <a:pt x="131609" y="564034"/>
                    <a:pt x="131609" y="547716"/>
                    <a:pt x="131609" y="531398"/>
                  </a:cubicBezTo>
                  <a:cubicBezTo>
                    <a:pt x="131609" y="509641"/>
                    <a:pt x="131609" y="487884"/>
                    <a:pt x="131609" y="466126"/>
                  </a:cubicBezTo>
                  <a:cubicBezTo>
                    <a:pt x="131609" y="452528"/>
                    <a:pt x="131609" y="436210"/>
                    <a:pt x="131609" y="422612"/>
                  </a:cubicBezTo>
                  <a:cubicBezTo>
                    <a:pt x="131609" y="419892"/>
                    <a:pt x="131609" y="414453"/>
                    <a:pt x="131609" y="411733"/>
                  </a:cubicBezTo>
                  <a:cubicBezTo>
                    <a:pt x="131609" y="409014"/>
                    <a:pt x="131609" y="400855"/>
                    <a:pt x="131609" y="398135"/>
                  </a:cubicBezTo>
                  <a:cubicBezTo>
                    <a:pt x="131609" y="392696"/>
                    <a:pt x="131609" y="392696"/>
                    <a:pt x="126170" y="389976"/>
                  </a:cubicBezTo>
                  <a:cubicBezTo>
                    <a:pt x="123450" y="389976"/>
                    <a:pt x="109852" y="387257"/>
                    <a:pt x="101693" y="387257"/>
                  </a:cubicBezTo>
                  <a:cubicBezTo>
                    <a:pt x="90814" y="384537"/>
                    <a:pt x="77216" y="381817"/>
                    <a:pt x="77216" y="376378"/>
                  </a:cubicBezTo>
                  <a:cubicBezTo>
                    <a:pt x="77216" y="373658"/>
                    <a:pt x="79936" y="370939"/>
                    <a:pt x="82655" y="368219"/>
                  </a:cubicBezTo>
                  <a:cubicBezTo>
                    <a:pt x="88095" y="365499"/>
                    <a:pt x="93534" y="362780"/>
                    <a:pt x="98973" y="360060"/>
                  </a:cubicBezTo>
                  <a:cubicBezTo>
                    <a:pt x="104413" y="360060"/>
                    <a:pt x="112571" y="357340"/>
                    <a:pt x="118011" y="357340"/>
                  </a:cubicBezTo>
                  <a:cubicBezTo>
                    <a:pt x="126170" y="354621"/>
                    <a:pt x="128890" y="357340"/>
                    <a:pt x="131609" y="351901"/>
                  </a:cubicBezTo>
                  <a:cubicBezTo>
                    <a:pt x="131609" y="349181"/>
                    <a:pt x="131609" y="346462"/>
                    <a:pt x="131609" y="343742"/>
                  </a:cubicBezTo>
                  <a:cubicBezTo>
                    <a:pt x="131609" y="319265"/>
                    <a:pt x="131609" y="294788"/>
                    <a:pt x="131609" y="270311"/>
                  </a:cubicBezTo>
                  <a:cubicBezTo>
                    <a:pt x="131609" y="226797"/>
                    <a:pt x="131609" y="186002"/>
                    <a:pt x="137048" y="145207"/>
                  </a:cubicBezTo>
                  <a:cubicBezTo>
                    <a:pt x="137048" y="139768"/>
                    <a:pt x="137048" y="131609"/>
                    <a:pt x="139768" y="123450"/>
                  </a:cubicBezTo>
                  <a:cubicBezTo>
                    <a:pt x="134329" y="123450"/>
                    <a:pt x="137048" y="123450"/>
                    <a:pt x="123450" y="123450"/>
                  </a:cubicBezTo>
                  <a:cubicBezTo>
                    <a:pt x="120731" y="123450"/>
                    <a:pt x="120731" y="123450"/>
                    <a:pt x="118011" y="123450"/>
                  </a:cubicBezTo>
                  <a:cubicBezTo>
                    <a:pt x="112571" y="123450"/>
                    <a:pt x="107133" y="123450"/>
                    <a:pt x="101693" y="123450"/>
                  </a:cubicBezTo>
                  <a:cubicBezTo>
                    <a:pt x="93534" y="123450"/>
                    <a:pt x="82655" y="120730"/>
                    <a:pt x="74496" y="118011"/>
                  </a:cubicBezTo>
                  <a:cubicBezTo>
                    <a:pt x="66338" y="115291"/>
                    <a:pt x="58178" y="107132"/>
                    <a:pt x="58178" y="101693"/>
                  </a:cubicBezTo>
                  <a:cubicBezTo>
                    <a:pt x="58178" y="98973"/>
                    <a:pt x="58178" y="96253"/>
                    <a:pt x="63618" y="93534"/>
                  </a:cubicBezTo>
                  <a:cubicBezTo>
                    <a:pt x="66338" y="90814"/>
                    <a:pt x="77216" y="88095"/>
                    <a:pt x="85375" y="85375"/>
                  </a:cubicBezTo>
                  <a:cubicBezTo>
                    <a:pt x="104413" y="82655"/>
                    <a:pt x="128890" y="82655"/>
                    <a:pt x="137048" y="82655"/>
                  </a:cubicBezTo>
                  <a:cubicBezTo>
                    <a:pt x="139768" y="82655"/>
                    <a:pt x="142488" y="82655"/>
                    <a:pt x="147927" y="82655"/>
                  </a:cubicBezTo>
                  <a:cubicBezTo>
                    <a:pt x="153366" y="69057"/>
                    <a:pt x="164245" y="58178"/>
                    <a:pt x="186003" y="58178"/>
                  </a:cubicBezTo>
                  <a:cubicBezTo>
                    <a:pt x="202321" y="58178"/>
                    <a:pt x="215919" y="66337"/>
                    <a:pt x="226797" y="79936"/>
                  </a:cubicBezTo>
                  <a:cubicBezTo>
                    <a:pt x="237676" y="79936"/>
                    <a:pt x="248554" y="79936"/>
                    <a:pt x="253994" y="79936"/>
                  </a:cubicBezTo>
                  <a:cubicBezTo>
                    <a:pt x="267592" y="79936"/>
                    <a:pt x="294789" y="79936"/>
                    <a:pt x="294789" y="96253"/>
                  </a:cubicBezTo>
                  <a:cubicBezTo>
                    <a:pt x="294789" y="104412"/>
                    <a:pt x="289349" y="107132"/>
                    <a:pt x="283910" y="112571"/>
                  </a:cubicBezTo>
                  <a:cubicBezTo>
                    <a:pt x="278471" y="118011"/>
                    <a:pt x="273031" y="120730"/>
                    <a:pt x="267592" y="120730"/>
                  </a:cubicBezTo>
                  <a:cubicBezTo>
                    <a:pt x="259433" y="123450"/>
                    <a:pt x="251274" y="123450"/>
                    <a:pt x="245835" y="123450"/>
                  </a:cubicBezTo>
                  <a:cubicBezTo>
                    <a:pt x="245835" y="123450"/>
                    <a:pt x="243116" y="123450"/>
                    <a:pt x="237676" y="123450"/>
                  </a:cubicBezTo>
                  <a:cubicBezTo>
                    <a:pt x="237676" y="126170"/>
                    <a:pt x="237676" y="126170"/>
                    <a:pt x="240396" y="128889"/>
                  </a:cubicBezTo>
                  <a:cubicBezTo>
                    <a:pt x="245835" y="145207"/>
                    <a:pt x="248554" y="161525"/>
                    <a:pt x="251274" y="177843"/>
                  </a:cubicBezTo>
                  <a:cubicBezTo>
                    <a:pt x="253994" y="194161"/>
                    <a:pt x="253994" y="210479"/>
                    <a:pt x="256714" y="226797"/>
                  </a:cubicBezTo>
                  <a:cubicBezTo>
                    <a:pt x="259433" y="243115"/>
                    <a:pt x="262153" y="256713"/>
                    <a:pt x="262153" y="273031"/>
                  </a:cubicBezTo>
                  <a:cubicBezTo>
                    <a:pt x="262153" y="278470"/>
                    <a:pt x="262153" y="283910"/>
                    <a:pt x="262153" y="289349"/>
                  </a:cubicBezTo>
                  <a:lnTo>
                    <a:pt x="262153" y="297508"/>
                  </a:lnTo>
                  <a:cubicBezTo>
                    <a:pt x="262153" y="305667"/>
                    <a:pt x="262153" y="313826"/>
                    <a:pt x="264872" y="321985"/>
                  </a:cubicBezTo>
                  <a:cubicBezTo>
                    <a:pt x="264872" y="327424"/>
                    <a:pt x="270312" y="330144"/>
                    <a:pt x="270312" y="335583"/>
                  </a:cubicBezTo>
                  <a:cubicBezTo>
                    <a:pt x="270312" y="335583"/>
                    <a:pt x="270312" y="338303"/>
                    <a:pt x="270312" y="338303"/>
                  </a:cubicBezTo>
                  <a:cubicBezTo>
                    <a:pt x="270312" y="341022"/>
                    <a:pt x="270312" y="343742"/>
                    <a:pt x="270312" y="346462"/>
                  </a:cubicBezTo>
                  <a:cubicBezTo>
                    <a:pt x="270312" y="351901"/>
                    <a:pt x="273031" y="354621"/>
                    <a:pt x="278471" y="354621"/>
                  </a:cubicBezTo>
                  <a:cubicBezTo>
                    <a:pt x="289349" y="354621"/>
                    <a:pt x="335584" y="351901"/>
                    <a:pt x="338304" y="349181"/>
                  </a:cubicBezTo>
                  <a:cubicBezTo>
                    <a:pt x="346462" y="349181"/>
                    <a:pt x="357341" y="349181"/>
                    <a:pt x="365500" y="349181"/>
                  </a:cubicBezTo>
                  <a:cubicBezTo>
                    <a:pt x="370939" y="349181"/>
                    <a:pt x="376379" y="349181"/>
                    <a:pt x="381817" y="349181"/>
                  </a:cubicBezTo>
                  <a:cubicBezTo>
                    <a:pt x="387257" y="349181"/>
                    <a:pt x="392697" y="346462"/>
                    <a:pt x="392697" y="338303"/>
                  </a:cubicBezTo>
                  <a:cubicBezTo>
                    <a:pt x="392697" y="330144"/>
                    <a:pt x="389977" y="316545"/>
                    <a:pt x="389977" y="313826"/>
                  </a:cubicBezTo>
                  <a:cubicBezTo>
                    <a:pt x="389977" y="294788"/>
                    <a:pt x="389977" y="278470"/>
                    <a:pt x="392697" y="262152"/>
                  </a:cubicBezTo>
                  <a:cubicBezTo>
                    <a:pt x="392697" y="259433"/>
                    <a:pt x="395416" y="243115"/>
                    <a:pt x="395416" y="224077"/>
                  </a:cubicBezTo>
                  <a:cubicBezTo>
                    <a:pt x="395416" y="207759"/>
                    <a:pt x="398136" y="188722"/>
                    <a:pt x="398136" y="177843"/>
                  </a:cubicBezTo>
                  <a:cubicBezTo>
                    <a:pt x="398136" y="169684"/>
                    <a:pt x="395416" y="158806"/>
                    <a:pt x="395416" y="153366"/>
                  </a:cubicBezTo>
                  <a:cubicBezTo>
                    <a:pt x="395416" y="145207"/>
                    <a:pt x="395416" y="142488"/>
                    <a:pt x="395416" y="137048"/>
                  </a:cubicBezTo>
                  <a:cubicBezTo>
                    <a:pt x="389977" y="137048"/>
                    <a:pt x="384537" y="137048"/>
                    <a:pt x="379098" y="137048"/>
                  </a:cubicBezTo>
                  <a:cubicBezTo>
                    <a:pt x="370939" y="137048"/>
                    <a:pt x="360061" y="134329"/>
                    <a:pt x="351902" y="131609"/>
                  </a:cubicBezTo>
                  <a:cubicBezTo>
                    <a:pt x="343742" y="128889"/>
                    <a:pt x="338304" y="120730"/>
                    <a:pt x="338304" y="115291"/>
                  </a:cubicBezTo>
                  <a:cubicBezTo>
                    <a:pt x="338304" y="112571"/>
                    <a:pt x="338304" y="109852"/>
                    <a:pt x="343742" y="107132"/>
                  </a:cubicBezTo>
                  <a:cubicBezTo>
                    <a:pt x="349182" y="104412"/>
                    <a:pt x="357341" y="101693"/>
                    <a:pt x="362780" y="98973"/>
                  </a:cubicBezTo>
                  <a:cubicBezTo>
                    <a:pt x="373659" y="96253"/>
                    <a:pt x="387257" y="96253"/>
                    <a:pt x="395416" y="96253"/>
                  </a:cubicBezTo>
                  <a:cubicBezTo>
                    <a:pt x="398136" y="93534"/>
                    <a:pt x="400855" y="90814"/>
                    <a:pt x="403575" y="90814"/>
                  </a:cubicBezTo>
                  <a:cubicBezTo>
                    <a:pt x="411734" y="90814"/>
                    <a:pt x="419893" y="88095"/>
                    <a:pt x="422612" y="88095"/>
                  </a:cubicBezTo>
                  <a:cubicBezTo>
                    <a:pt x="425332" y="88095"/>
                    <a:pt x="425332" y="88095"/>
                    <a:pt x="428052" y="88095"/>
                  </a:cubicBezTo>
                  <a:cubicBezTo>
                    <a:pt x="433492" y="88095"/>
                    <a:pt x="441650" y="88095"/>
                    <a:pt x="447090" y="90814"/>
                  </a:cubicBezTo>
                  <a:cubicBezTo>
                    <a:pt x="449809" y="90814"/>
                    <a:pt x="452529" y="93534"/>
                    <a:pt x="455249" y="96253"/>
                  </a:cubicBezTo>
                  <a:cubicBezTo>
                    <a:pt x="482445" y="96253"/>
                    <a:pt x="509642" y="93534"/>
                    <a:pt x="525960" y="93534"/>
                  </a:cubicBezTo>
                  <a:cubicBezTo>
                    <a:pt x="539558" y="93534"/>
                    <a:pt x="561315" y="93534"/>
                    <a:pt x="561315" y="109852"/>
                  </a:cubicBezTo>
                  <a:cubicBezTo>
                    <a:pt x="561315" y="118011"/>
                    <a:pt x="561315" y="120730"/>
                    <a:pt x="555876" y="126170"/>
                  </a:cubicBezTo>
                  <a:cubicBezTo>
                    <a:pt x="550437" y="131609"/>
                    <a:pt x="544997" y="134329"/>
                    <a:pt x="539558" y="134329"/>
                  </a:cubicBezTo>
                  <a:cubicBezTo>
                    <a:pt x="531399" y="137048"/>
                    <a:pt x="523240" y="137048"/>
                    <a:pt x="517800" y="137048"/>
                  </a:cubicBezTo>
                  <a:cubicBezTo>
                    <a:pt x="515081" y="137048"/>
                    <a:pt x="498763" y="137048"/>
                    <a:pt x="477006" y="137048"/>
                  </a:cubicBezTo>
                  <a:cubicBezTo>
                    <a:pt x="479725" y="145207"/>
                    <a:pt x="485165" y="153366"/>
                    <a:pt x="485165" y="161525"/>
                  </a:cubicBezTo>
                  <a:cubicBezTo>
                    <a:pt x="487885" y="177843"/>
                    <a:pt x="493324" y="194161"/>
                    <a:pt x="496043" y="210479"/>
                  </a:cubicBezTo>
                  <a:cubicBezTo>
                    <a:pt x="498763" y="224077"/>
                    <a:pt x="498763" y="237676"/>
                    <a:pt x="501483" y="251274"/>
                  </a:cubicBezTo>
                  <a:cubicBezTo>
                    <a:pt x="504202" y="264872"/>
                    <a:pt x="506922" y="275751"/>
                    <a:pt x="506922" y="292069"/>
                  </a:cubicBezTo>
                  <a:cubicBezTo>
                    <a:pt x="506922" y="302947"/>
                    <a:pt x="506922" y="311106"/>
                    <a:pt x="506922" y="321985"/>
                  </a:cubicBezTo>
                  <a:cubicBezTo>
                    <a:pt x="506922" y="327424"/>
                    <a:pt x="509642" y="335583"/>
                    <a:pt x="509642" y="341022"/>
                  </a:cubicBezTo>
                  <a:cubicBezTo>
                    <a:pt x="509642" y="343742"/>
                    <a:pt x="509642" y="343742"/>
                    <a:pt x="509642" y="343742"/>
                  </a:cubicBezTo>
                  <a:cubicBezTo>
                    <a:pt x="509642" y="349181"/>
                    <a:pt x="515081" y="349181"/>
                    <a:pt x="517800" y="349181"/>
                  </a:cubicBezTo>
                  <a:cubicBezTo>
                    <a:pt x="520520" y="349181"/>
                    <a:pt x="523240" y="349181"/>
                    <a:pt x="528680" y="349181"/>
                  </a:cubicBezTo>
                  <a:cubicBezTo>
                    <a:pt x="536838" y="349181"/>
                    <a:pt x="547717" y="349181"/>
                    <a:pt x="550437" y="357340"/>
                  </a:cubicBezTo>
                  <a:cubicBezTo>
                    <a:pt x="550437" y="360060"/>
                    <a:pt x="550437" y="360060"/>
                    <a:pt x="550437" y="362780"/>
                  </a:cubicBezTo>
                  <a:cubicBezTo>
                    <a:pt x="550437" y="370939"/>
                    <a:pt x="539558" y="381817"/>
                    <a:pt x="534119" y="384537"/>
                  </a:cubicBezTo>
                  <a:cubicBezTo>
                    <a:pt x="531399" y="387257"/>
                    <a:pt x="523240" y="387257"/>
                    <a:pt x="520520" y="389976"/>
                  </a:cubicBezTo>
                  <a:cubicBezTo>
                    <a:pt x="515081" y="389976"/>
                    <a:pt x="512362" y="392696"/>
                    <a:pt x="512362" y="395415"/>
                  </a:cubicBezTo>
                  <a:cubicBezTo>
                    <a:pt x="512362" y="395415"/>
                    <a:pt x="512362" y="398135"/>
                    <a:pt x="512362" y="398135"/>
                  </a:cubicBezTo>
                  <a:cubicBezTo>
                    <a:pt x="512362" y="400855"/>
                    <a:pt x="512362" y="406294"/>
                    <a:pt x="512362" y="409014"/>
                  </a:cubicBezTo>
                  <a:cubicBezTo>
                    <a:pt x="512362" y="411733"/>
                    <a:pt x="512362" y="411733"/>
                    <a:pt x="512362" y="414453"/>
                  </a:cubicBezTo>
                  <a:cubicBezTo>
                    <a:pt x="512362" y="422612"/>
                    <a:pt x="512362" y="430771"/>
                    <a:pt x="512362" y="438930"/>
                  </a:cubicBezTo>
                  <a:cubicBezTo>
                    <a:pt x="512362" y="460687"/>
                    <a:pt x="512362" y="482445"/>
                    <a:pt x="515081" y="504202"/>
                  </a:cubicBezTo>
                  <a:cubicBezTo>
                    <a:pt x="517800" y="525959"/>
                    <a:pt x="520520" y="550436"/>
                    <a:pt x="520520" y="572193"/>
                  </a:cubicBezTo>
                  <a:cubicBezTo>
                    <a:pt x="520520" y="583072"/>
                    <a:pt x="520520" y="593950"/>
                    <a:pt x="517800" y="604829"/>
                  </a:cubicBezTo>
                  <a:cubicBezTo>
                    <a:pt x="515081" y="623867"/>
                    <a:pt x="515081" y="642904"/>
                    <a:pt x="512362" y="661942"/>
                  </a:cubicBezTo>
                  <a:cubicBezTo>
                    <a:pt x="512362" y="664661"/>
                    <a:pt x="509642" y="667381"/>
                    <a:pt x="509642" y="670101"/>
                  </a:cubicBezTo>
                  <a:cubicBezTo>
                    <a:pt x="509642" y="672820"/>
                    <a:pt x="512362" y="678260"/>
                    <a:pt x="512362" y="680979"/>
                  </a:cubicBezTo>
                  <a:cubicBezTo>
                    <a:pt x="512362" y="683699"/>
                    <a:pt x="512362" y="686419"/>
                    <a:pt x="512362" y="686419"/>
                  </a:cubicBezTo>
                  <a:cubicBezTo>
                    <a:pt x="517800" y="680979"/>
                    <a:pt x="528680" y="680979"/>
                    <a:pt x="536838" y="680979"/>
                  </a:cubicBezTo>
                  <a:lnTo>
                    <a:pt x="536838" y="680979"/>
                  </a:lnTo>
                  <a:close/>
                </a:path>
              </a:pathLst>
            </a:custGeom>
            <a:grpFill/>
            <a:ln w="27168"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64463117-BF45-4116-9B90-88E469EA87AD}"/>
                </a:ext>
              </a:extLst>
            </p:cNvPr>
            <p:cNvSpPr/>
            <p:nvPr/>
          </p:nvSpPr>
          <p:spPr>
            <a:xfrm>
              <a:off x="9592416" y="4192158"/>
              <a:ext cx="516735" cy="761503"/>
            </a:xfrm>
            <a:custGeom>
              <a:avLst/>
              <a:gdLst>
                <a:gd name="connsiteX0" fmla="*/ 463407 w 516735"/>
                <a:gd name="connsiteY0" fmla="*/ 194161 h 761503"/>
                <a:gd name="connsiteX1" fmla="*/ 447089 w 516735"/>
                <a:gd name="connsiteY1" fmla="*/ 226797 h 761503"/>
                <a:gd name="connsiteX2" fmla="*/ 430771 w 516735"/>
                <a:gd name="connsiteY2" fmla="*/ 221357 h 761503"/>
                <a:gd name="connsiteX3" fmla="*/ 422612 w 516735"/>
                <a:gd name="connsiteY3" fmla="*/ 207759 h 761503"/>
                <a:gd name="connsiteX4" fmla="*/ 419893 w 516735"/>
                <a:gd name="connsiteY4" fmla="*/ 188722 h 761503"/>
                <a:gd name="connsiteX5" fmla="*/ 419893 w 516735"/>
                <a:gd name="connsiteY5" fmla="*/ 139768 h 761503"/>
                <a:gd name="connsiteX6" fmla="*/ 419893 w 516735"/>
                <a:gd name="connsiteY6" fmla="*/ 120730 h 761503"/>
                <a:gd name="connsiteX7" fmla="*/ 395416 w 516735"/>
                <a:gd name="connsiteY7" fmla="*/ 120730 h 761503"/>
                <a:gd name="connsiteX8" fmla="*/ 370939 w 516735"/>
                <a:gd name="connsiteY8" fmla="*/ 120730 h 761503"/>
                <a:gd name="connsiteX9" fmla="*/ 346461 w 516735"/>
                <a:gd name="connsiteY9" fmla="*/ 123450 h 761503"/>
                <a:gd name="connsiteX10" fmla="*/ 335583 w 516735"/>
                <a:gd name="connsiteY10" fmla="*/ 123450 h 761503"/>
                <a:gd name="connsiteX11" fmla="*/ 335583 w 516735"/>
                <a:gd name="connsiteY11" fmla="*/ 123450 h 761503"/>
                <a:gd name="connsiteX12" fmla="*/ 324704 w 516735"/>
                <a:gd name="connsiteY12" fmla="*/ 128889 h 761503"/>
                <a:gd name="connsiteX13" fmla="*/ 327424 w 516735"/>
                <a:gd name="connsiteY13" fmla="*/ 139768 h 761503"/>
                <a:gd name="connsiteX14" fmla="*/ 330144 w 516735"/>
                <a:gd name="connsiteY14" fmla="*/ 175123 h 761503"/>
                <a:gd name="connsiteX15" fmla="*/ 330144 w 516735"/>
                <a:gd name="connsiteY15" fmla="*/ 199600 h 761503"/>
                <a:gd name="connsiteX16" fmla="*/ 327424 w 516735"/>
                <a:gd name="connsiteY16" fmla="*/ 224077 h 761503"/>
                <a:gd name="connsiteX17" fmla="*/ 330144 w 516735"/>
                <a:gd name="connsiteY17" fmla="*/ 251274 h 761503"/>
                <a:gd name="connsiteX18" fmla="*/ 327424 w 516735"/>
                <a:gd name="connsiteY18" fmla="*/ 278470 h 761503"/>
                <a:gd name="connsiteX19" fmla="*/ 327424 w 516735"/>
                <a:gd name="connsiteY19" fmla="*/ 332864 h 761503"/>
                <a:gd name="connsiteX20" fmla="*/ 330144 w 516735"/>
                <a:gd name="connsiteY20" fmla="*/ 357340 h 761503"/>
                <a:gd name="connsiteX21" fmla="*/ 330144 w 516735"/>
                <a:gd name="connsiteY21" fmla="*/ 368219 h 761503"/>
                <a:gd name="connsiteX22" fmla="*/ 332863 w 516735"/>
                <a:gd name="connsiteY22" fmla="*/ 387257 h 761503"/>
                <a:gd name="connsiteX23" fmla="*/ 332863 w 516735"/>
                <a:gd name="connsiteY23" fmla="*/ 433491 h 761503"/>
                <a:gd name="connsiteX24" fmla="*/ 332863 w 516735"/>
                <a:gd name="connsiteY24" fmla="*/ 487884 h 761503"/>
                <a:gd name="connsiteX25" fmla="*/ 330144 w 516735"/>
                <a:gd name="connsiteY25" fmla="*/ 512361 h 761503"/>
                <a:gd name="connsiteX26" fmla="*/ 330144 w 516735"/>
                <a:gd name="connsiteY26" fmla="*/ 539557 h 761503"/>
                <a:gd name="connsiteX27" fmla="*/ 332863 w 516735"/>
                <a:gd name="connsiteY27" fmla="*/ 593950 h 761503"/>
                <a:gd name="connsiteX28" fmla="*/ 332863 w 516735"/>
                <a:gd name="connsiteY28" fmla="*/ 648343 h 761503"/>
                <a:gd name="connsiteX29" fmla="*/ 332863 w 516735"/>
                <a:gd name="connsiteY29" fmla="*/ 656502 h 761503"/>
                <a:gd name="connsiteX30" fmla="*/ 357341 w 516735"/>
                <a:gd name="connsiteY30" fmla="*/ 656502 h 761503"/>
                <a:gd name="connsiteX31" fmla="*/ 395416 w 516735"/>
                <a:gd name="connsiteY31" fmla="*/ 675540 h 761503"/>
                <a:gd name="connsiteX32" fmla="*/ 389976 w 516735"/>
                <a:gd name="connsiteY32" fmla="*/ 691858 h 761503"/>
                <a:gd name="connsiteX33" fmla="*/ 373658 w 516735"/>
                <a:gd name="connsiteY33" fmla="*/ 700017 h 761503"/>
                <a:gd name="connsiteX34" fmla="*/ 351901 w 516735"/>
                <a:gd name="connsiteY34" fmla="*/ 702737 h 761503"/>
                <a:gd name="connsiteX35" fmla="*/ 319265 w 516735"/>
                <a:gd name="connsiteY35" fmla="*/ 702737 h 761503"/>
                <a:gd name="connsiteX36" fmla="*/ 311106 w 516735"/>
                <a:gd name="connsiteY36" fmla="*/ 708176 h 761503"/>
                <a:gd name="connsiteX37" fmla="*/ 289349 w 516735"/>
                <a:gd name="connsiteY37" fmla="*/ 713615 h 761503"/>
                <a:gd name="connsiteX38" fmla="*/ 270311 w 516735"/>
                <a:gd name="connsiteY38" fmla="*/ 713615 h 761503"/>
                <a:gd name="connsiteX39" fmla="*/ 243115 w 516735"/>
                <a:gd name="connsiteY39" fmla="*/ 705456 h 761503"/>
                <a:gd name="connsiteX40" fmla="*/ 237675 w 516735"/>
                <a:gd name="connsiteY40" fmla="*/ 702737 h 761503"/>
                <a:gd name="connsiteX41" fmla="*/ 199600 w 516735"/>
                <a:gd name="connsiteY41" fmla="*/ 702737 h 761503"/>
                <a:gd name="connsiteX42" fmla="*/ 175123 w 516735"/>
                <a:gd name="connsiteY42" fmla="*/ 702737 h 761503"/>
                <a:gd name="connsiteX43" fmla="*/ 147927 w 516735"/>
                <a:gd name="connsiteY43" fmla="*/ 697297 h 761503"/>
                <a:gd name="connsiteX44" fmla="*/ 131609 w 516735"/>
                <a:gd name="connsiteY44" fmla="*/ 678260 h 761503"/>
                <a:gd name="connsiteX45" fmla="*/ 137048 w 516735"/>
                <a:gd name="connsiteY45" fmla="*/ 670101 h 761503"/>
                <a:gd name="connsiteX46" fmla="*/ 158805 w 516735"/>
                <a:gd name="connsiteY46" fmla="*/ 661942 h 761503"/>
                <a:gd name="connsiteX47" fmla="*/ 199600 w 516735"/>
                <a:gd name="connsiteY47" fmla="*/ 659222 h 761503"/>
                <a:gd name="connsiteX48" fmla="*/ 199600 w 516735"/>
                <a:gd name="connsiteY48" fmla="*/ 659222 h 761503"/>
                <a:gd name="connsiteX49" fmla="*/ 196880 w 516735"/>
                <a:gd name="connsiteY49" fmla="*/ 629306 h 761503"/>
                <a:gd name="connsiteX50" fmla="*/ 199600 w 516735"/>
                <a:gd name="connsiteY50" fmla="*/ 574913 h 761503"/>
                <a:gd name="connsiteX51" fmla="*/ 202320 w 516735"/>
                <a:gd name="connsiteY51" fmla="*/ 523239 h 761503"/>
                <a:gd name="connsiteX52" fmla="*/ 205040 w 516735"/>
                <a:gd name="connsiteY52" fmla="*/ 460687 h 761503"/>
                <a:gd name="connsiteX53" fmla="*/ 205040 w 516735"/>
                <a:gd name="connsiteY53" fmla="*/ 417173 h 761503"/>
                <a:gd name="connsiteX54" fmla="*/ 207759 w 516735"/>
                <a:gd name="connsiteY54" fmla="*/ 392696 h 761503"/>
                <a:gd name="connsiteX55" fmla="*/ 210478 w 516735"/>
                <a:gd name="connsiteY55" fmla="*/ 368219 h 761503"/>
                <a:gd name="connsiteX56" fmla="*/ 210478 w 516735"/>
                <a:gd name="connsiteY56" fmla="*/ 313826 h 761503"/>
                <a:gd name="connsiteX57" fmla="*/ 210478 w 516735"/>
                <a:gd name="connsiteY57" fmla="*/ 259433 h 761503"/>
                <a:gd name="connsiteX58" fmla="*/ 210478 w 516735"/>
                <a:gd name="connsiteY58" fmla="*/ 213199 h 761503"/>
                <a:gd name="connsiteX59" fmla="*/ 210478 w 516735"/>
                <a:gd name="connsiteY59" fmla="*/ 145207 h 761503"/>
                <a:gd name="connsiteX60" fmla="*/ 213198 w 516735"/>
                <a:gd name="connsiteY60" fmla="*/ 131609 h 761503"/>
                <a:gd name="connsiteX61" fmla="*/ 205040 w 516735"/>
                <a:gd name="connsiteY61" fmla="*/ 123450 h 761503"/>
                <a:gd name="connsiteX62" fmla="*/ 161525 w 516735"/>
                <a:gd name="connsiteY62" fmla="*/ 123450 h 761503"/>
                <a:gd name="connsiteX63" fmla="*/ 112571 w 516735"/>
                <a:gd name="connsiteY63" fmla="*/ 120730 h 761503"/>
                <a:gd name="connsiteX64" fmla="*/ 104412 w 516735"/>
                <a:gd name="connsiteY64" fmla="*/ 118011 h 761503"/>
                <a:gd name="connsiteX65" fmla="*/ 107132 w 516735"/>
                <a:gd name="connsiteY65" fmla="*/ 191441 h 761503"/>
                <a:gd name="connsiteX66" fmla="*/ 90814 w 516735"/>
                <a:gd name="connsiteY66" fmla="*/ 224077 h 761503"/>
                <a:gd name="connsiteX67" fmla="*/ 74496 w 516735"/>
                <a:gd name="connsiteY67" fmla="*/ 218638 h 761503"/>
                <a:gd name="connsiteX68" fmla="*/ 66337 w 516735"/>
                <a:gd name="connsiteY68" fmla="*/ 205040 h 761503"/>
                <a:gd name="connsiteX69" fmla="*/ 63617 w 516735"/>
                <a:gd name="connsiteY69" fmla="*/ 186002 h 761503"/>
                <a:gd name="connsiteX70" fmla="*/ 63617 w 516735"/>
                <a:gd name="connsiteY70" fmla="*/ 145207 h 761503"/>
                <a:gd name="connsiteX71" fmla="*/ 63617 w 516735"/>
                <a:gd name="connsiteY71" fmla="*/ 109852 h 761503"/>
                <a:gd name="connsiteX72" fmla="*/ 58178 w 516735"/>
                <a:gd name="connsiteY72" fmla="*/ 96253 h 761503"/>
                <a:gd name="connsiteX73" fmla="*/ 66337 w 516735"/>
                <a:gd name="connsiteY73" fmla="*/ 85375 h 761503"/>
                <a:gd name="connsiteX74" fmla="*/ 93533 w 516735"/>
                <a:gd name="connsiteY74" fmla="*/ 77216 h 761503"/>
                <a:gd name="connsiteX75" fmla="*/ 115290 w 516735"/>
                <a:gd name="connsiteY75" fmla="*/ 77216 h 761503"/>
                <a:gd name="connsiteX76" fmla="*/ 169684 w 516735"/>
                <a:gd name="connsiteY76" fmla="*/ 74496 h 761503"/>
                <a:gd name="connsiteX77" fmla="*/ 194161 w 516735"/>
                <a:gd name="connsiteY77" fmla="*/ 71776 h 761503"/>
                <a:gd name="connsiteX78" fmla="*/ 196880 w 516735"/>
                <a:gd name="connsiteY78" fmla="*/ 71776 h 761503"/>
                <a:gd name="connsiteX79" fmla="*/ 210478 w 516735"/>
                <a:gd name="connsiteY79" fmla="*/ 71776 h 761503"/>
                <a:gd name="connsiteX80" fmla="*/ 218638 w 516735"/>
                <a:gd name="connsiteY80" fmla="*/ 71776 h 761503"/>
                <a:gd name="connsiteX81" fmla="*/ 237675 w 516735"/>
                <a:gd name="connsiteY81" fmla="*/ 60898 h 761503"/>
                <a:gd name="connsiteX82" fmla="*/ 253993 w 516735"/>
                <a:gd name="connsiteY82" fmla="*/ 58178 h 761503"/>
                <a:gd name="connsiteX83" fmla="*/ 283910 w 516735"/>
                <a:gd name="connsiteY83" fmla="*/ 60898 h 761503"/>
                <a:gd name="connsiteX84" fmla="*/ 294788 w 516735"/>
                <a:gd name="connsiteY84" fmla="*/ 66337 h 761503"/>
                <a:gd name="connsiteX85" fmla="*/ 305667 w 516735"/>
                <a:gd name="connsiteY85" fmla="*/ 74496 h 761503"/>
                <a:gd name="connsiteX86" fmla="*/ 313826 w 516735"/>
                <a:gd name="connsiteY86" fmla="*/ 74496 h 761503"/>
                <a:gd name="connsiteX87" fmla="*/ 327424 w 516735"/>
                <a:gd name="connsiteY87" fmla="*/ 74496 h 761503"/>
                <a:gd name="connsiteX88" fmla="*/ 354621 w 516735"/>
                <a:gd name="connsiteY88" fmla="*/ 74496 h 761503"/>
                <a:gd name="connsiteX89" fmla="*/ 422612 w 516735"/>
                <a:gd name="connsiteY89" fmla="*/ 74496 h 761503"/>
                <a:gd name="connsiteX90" fmla="*/ 455248 w 516735"/>
                <a:gd name="connsiteY90" fmla="*/ 79936 h 761503"/>
                <a:gd name="connsiteX91" fmla="*/ 466127 w 516735"/>
                <a:gd name="connsiteY91" fmla="*/ 98973 h 761503"/>
                <a:gd name="connsiteX92" fmla="*/ 463407 w 516735"/>
                <a:gd name="connsiteY92" fmla="*/ 109852 h 761503"/>
                <a:gd name="connsiteX93" fmla="*/ 463407 w 516735"/>
                <a:gd name="connsiteY93" fmla="*/ 120730 h 761503"/>
                <a:gd name="connsiteX94" fmla="*/ 463407 w 516735"/>
                <a:gd name="connsiteY94" fmla="*/ 194161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16735" h="761503">
                  <a:moveTo>
                    <a:pt x="463407" y="194161"/>
                  </a:moveTo>
                  <a:cubicBezTo>
                    <a:pt x="463407" y="205040"/>
                    <a:pt x="463407" y="226797"/>
                    <a:pt x="447089" y="226797"/>
                  </a:cubicBezTo>
                  <a:cubicBezTo>
                    <a:pt x="438930" y="226797"/>
                    <a:pt x="436211" y="226797"/>
                    <a:pt x="430771" y="221357"/>
                  </a:cubicBezTo>
                  <a:cubicBezTo>
                    <a:pt x="425332" y="218638"/>
                    <a:pt x="422612" y="210479"/>
                    <a:pt x="422612" y="207759"/>
                  </a:cubicBezTo>
                  <a:cubicBezTo>
                    <a:pt x="419893" y="199600"/>
                    <a:pt x="419893" y="194161"/>
                    <a:pt x="419893" y="188722"/>
                  </a:cubicBezTo>
                  <a:cubicBezTo>
                    <a:pt x="419893" y="183282"/>
                    <a:pt x="419893" y="147927"/>
                    <a:pt x="419893" y="139768"/>
                  </a:cubicBezTo>
                  <a:cubicBezTo>
                    <a:pt x="419893" y="134329"/>
                    <a:pt x="419893" y="128889"/>
                    <a:pt x="419893" y="120730"/>
                  </a:cubicBezTo>
                  <a:cubicBezTo>
                    <a:pt x="411734" y="120730"/>
                    <a:pt x="403574" y="120730"/>
                    <a:pt x="395416" y="120730"/>
                  </a:cubicBezTo>
                  <a:cubicBezTo>
                    <a:pt x="387256" y="120730"/>
                    <a:pt x="379098" y="120730"/>
                    <a:pt x="370939" y="120730"/>
                  </a:cubicBezTo>
                  <a:cubicBezTo>
                    <a:pt x="362780" y="120730"/>
                    <a:pt x="354621" y="123450"/>
                    <a:pt x="346461" y="123450"/>
                  </a:cubicBezTo>
                  <a:cubicBezTo>
                    <a:pt x="343742" y="123450"/>
                    <a:pt x="341023" y="123450"/>
                    <a:pt x="335583" y="123450"/>
                  </a:cubicBezTo>
                  <a:cubicBezTo>
                    <a:pt x="335583" y="123450"/>
                    <a:pt x="335583" y="123450"/>
                    <a:pt x="335583" y="123450"/>
                  </a:cubicBezTo>
                  <a:cubicBezTo>
                    <a:pt x="327424" y="123450"/>
                    <a:pt x="324704" y="126170"/>
                    <a:pt x="324704" y="128889"/>
                  </a:cubicBezTo>
                  <a:cubicBezTo>
                    <a:pt x="324704" y="131609"/>
                    <a:pt x="324704" y="137048"/>
                    <a:pt x="327424" y="139768"/>
                  </a:cubicBezTo>
                  <a:cubicBezTo>
                    <a:pt x="330144" y="147927"/>
                    <a:pt x="330144" y="166964"/>
                    <a:pt x="330144" y="175123"/>
                  </a:cubicBezTo>
                  <a:cubicBezTo>
                    <a:pt x="330144" y="183282"/>
                    <a:pt x="330144" y="191441"/>
                    <a:pt x="330144" y="199600"/>
                  </a:cubicBezTo>
                  <a:cubicBezTo>
                    <a:pt x="330144" y="207759"/>
                    <a:pt x="327424" y="215918"/>
                    <a:pt x="327424" y="224077"/>
                  </a:cubicBezTo>
                  <a:cubicBezTo>
                    <a:pt x="327424" y="232236"/>
                    <a:pt x="330144" y="243115"/>
                    <a:pt x="330144" y="251274"/>
                  </a:cubicBezTo>
                  <a:cubicBezTo>
                    <a:pt x="330144" y="259433"/>
                    <a:pt x="330144" y="267592"/>
                    <a:pt x="327424" y="278470"/>
                  </a:cubicBezTo>
                  <a:cubicBezTo>
                    <a:pt x="327424" y="294788"/>
                    <a:pt x="327424" y="313826"/>
                    <a:pt x="327424" y="332864"/>
                  </a:cubicBezTo>
                  <a:cubicBezTo>
                    <a:pt x="327424" y="341022"/>
                    <a:pt x="327424" y="349181"/>
                    <a:pt x="330144" y="357340"/>
                  </a:cubicBezTo>
                  <a:cubicBezTo>
                    <a:pt x="330144" y="360060"/>
                    <a:pt x="330144" y="365499"/>
                    <a:pt x="330144" y="368219"/>
                  </a:cubicBezTo>
                  <a:cubicBezTo>
                    <a:pt x="330144" y="373658"/>
                    <a:pt x="332863" y="384537"/>
                    <a:pt x="332863" y="387257"/>
                  </a:cubicBezTo>
                  <a:cubicBezTo>
                    <a:pt x="332863" y="406294"/>
                    <a:pt x="332863" y="414453"/>
                    <a:pt x="332863" y="433491"/>
                  </a:cubicBezTo>
                  <a:cubicBezTo>
                    <a:pt x="332863" y="452528"/>
                    <a:pt x="335583" y="468846"/>
                    <a:pt x="332863" y="487884"/>
                  </a:cubicBezTo>
                  <a:cubicBezTo>
                    <a:pt x="332863" y="496043"/>
                    <a:pt x="330144" y="504202"/>
                    <a:pt x="330144" y="512361"/>
                  </a:cubicBezTo>
                  <a:cubicBezTo>
                    <a:pt x="330144" y="520520"/>
                    <a:pt x="330144" y="531398"/>
                    <a:pt x="330144" y="539557"/>
                  </a:cubicBezTo>
                  <a:cubicBezTo>
                    <a:pt x="330144" y="558595"/>
                    <a:pt x="330144" y="574913"/>
                    <a:pt x="332863" y="593950"/>
                  </a:cubicBezTo>
                  <a:cubicBezTo>
                    <a:pt x="332863" y="610268"/>
                    <a:pt x="332863" y="632026"/>
                    <a:pt x="332863" y="648343"/>
                  </a:cubicBezTo>
                  <a:cubicBezTo>
                    <a:pt x="332863" y="651063"/>
                    <a:pt x="332863" y="653783"/>
                    <a:pt x="332863" y="656502"/>
                  </a:cubicBezTo>
                  <a:cubicBezTo>
                    <a:pt x="343742" y="656502"/>
                    <a:pt x="351901" y="656502"/>
                    <a:pt x="357341" y="656502"/>
                  </a:cubicBezTo>
                  <a:cubicBezTo>
                    <a:pt x="370939" y="656502"/>
                    <a:pt x="395416" y="659222"/>
                    <a:pt x="395416" y="675540"/>
                  </a:cubicBezTo>
                  <a:cubicBezTo>
                    <a:pt x="395416" y="683699"/>
                    <a:pt x="392696" y="686419"/>
                    <a:pt x="389976" y="691858"/>
                  </a:cubicBezTo>
                  <a:cubicBezTo>
                    <a:pt x="384537" y="697297"/>
                    <a:pt x="379098" y="700017"/>
                    <a:pt x="373658" y="700017"/>
                  </a:cubicBezTo>
                  <a:cubicBezTo>
                    <a:pt x="365499" y="702737"/>
                    <a:pt x="357341" y="702737"/>
                    <a:pt x="351901" y="702737"/>
                  </a:cubicBezTo>
                  <a:cubicBezTo>
                    <a:pt x="349181" y="702737"/>
                    <a:pt x="335583" y="702737"/>
                    <a:pt x="319265" y="702737"/>
                  </a:cubicBezTo>
                  <a:cubicBezTo>
                    <a:pt x="316546" y="705456"/>
                    <a:pt x="313826" y="705456"/>
                    <a:pt x="311106" y="708176"/>
                  </a:cubicBezTo>
                  <a:cubicBezTo>
                    <a:pt x="302948" y="713615"/>
                    <a:pt x="297508" y="713615"/>
                    <a:pt x="289349" y="713615"/>
                  </a:cubicBezTo>
                  <a:cubicBezTo>
                    <a:pt x="283910" y="713615"/>
                    <a:pt x="278470" y="713615"/>
                    <a:pt x="270311" y="713615"/>
                  </a:cubicBezTo>
                  <a:cubicBezTo>
                    <a:pt x="259433" y="713615"/>
                    <a:pt x="251273" y="710895"/>
                    <a:pt x="243115" y="705456"/>
                  </a:cubicBezTo>
                  <a:cubicBezTo>
                    <a:pt x="240395" y="705456"/>
                    <a:pt x="237675" y="702737"/>
                    <a:pt x="237675" y="702737"/>
                  </a:cubicBezTo>
                  <a:cubicBezTo>
                    <a:pt x="224077" y="702737"/>
                    <a:pt x="213198" y="702737"/>
                    <a:pt x="199600" y="702737"/>
                  </a:cubicBezTo>
                  <a:cubicBezTo>
                    <a:pt x="191441" y="702737"/>
                    <a:pt x="183282" y="702737"/>
                    <a:pt x="175123" y="702737"/>
                  </a:cubicBezTo>
                  <a:cubicBezTo>
                    <a:pt x="166965" y="702737"/>
                    <a:pt x="156085" y="702737"/>
                    <a:pt x="147927" y="697297"/>
                  </a:cubicBezTo>
                  <a:cubicBezTo>
                    <a:pt x="139768" y="694578"/>
                    <a:pt x="131609" y="680979"/>
                    <a:pt x="131609" y="678260"/>
                  </a:cubicBezTo>
                  <a:cubicBezTo>
                    <a:pt x="131609" y="675540"/>
                    <a:pt x="131609" y="672820"/>
                    <a:pt x="137048" y="670101"/>
                  </a:cubicBezTo>
                  <a:cubicBezTo>
                    <a:pt x="142487" y="667381"/>
                    <a:pt x="153366" y="664661"/>
                    <a:pt x="158805" y="661942"/>
                  </a:cubicBezTo>
                  <a:cubicBezTo>
                    <a:pt x="175123" y="659222"/>
                    <a:pt x="191441" y="659222"/>
                    <a:pt x="199600" y="659222"/>
                  </a:cubicBezTo>
                  <a:lnTo>
                    <a:pt x="199600" y="659222"/>
                  </a:lnTo>
                  <a:cubicBezTo>
                    <a:pt x="199600" y="648343"/>
                    <a:pt x="196880" y="640184"/>
                    <a:pt x="196880" y="629306"/>
                  </a:cubicBezTo>
                  <a:cubicBezTo>
                    <a:pt x="196880" y="612988"/>
                    <a:pt x="196880" y="591231"/>
                    <a:pt x="199600" y="574913"/>
                  </a:cubicBezTo>
                  <a:cubicBezTo>
                    <a:pt x="199600" y="558595"/>
                    <a:pt x="199600" y="539557"/>
                    <a:pt x="202320" y="523239"/>
                  </a:cubicBezTo>
                  <a:cubicBezTo>
                    <a:pt x="202320" y="501482"/>
                    <a:pt x="205040" y="482445"/>
                    <a:pt x="205040" y="460687"/>
                  </a:cubicBezTo>
                  <a:cubicBezTo>
                    <a:pt x="205040" y="447089"/>
                    <a:pt x="205040" y="430771"/>
                    <a:pt x="205040" y="417173"/>
                  </a:cubicBezTo>
                  <a:cubicBezTo>
                    <a:pt x="205040" y="409014"/>
                    <a:pt x="207759" y="400855"/>
                    <a:pt x="207759" y="392696"/>
                  </a:cubicBezTo>
                  <a:cubicBezTo>
                    <a:pt x="207759" y="384537"/>
                    <a:pt x="210478" y="376378"/>
                    <a:pt x="210478" y="368219"/>
                  </a:cubicBezTo>
                  <a:cubicBezTo>
                    <a:pt x="210478" y="351901"/>
                    <a:pt x="210478" y="332864"/>
                    <a:pt x="210478" y="313826"/>
                  </a:cubicBezTo>
                  <a:cubicBezTo>
                    <a:pt x="210478" y="294788"/>
                    <a:pt x="210478" y="275751"/>
                    <a:pt x="210478" y="259433"/>
                  </a:cubicBezTo>
                  <a:cubicBezTo>
                    <a:pt x="210478" y="243115"/>
                    <a:pt x="210478" y="226797"/>
                    <a:pt x="210478" y="213199"/>
                  </a:cubicBezTo>
                  <a:cubicBezTo>
                    <a:pt x="210478" y="194161"/>
                    <a:pt x="210478" y="164245"/>
                    <a:pt x="210478" y="145207"/>
                  </a:cubicBezTo>
                  <a:cubicBezTo>
                    <a:pt x="210478" y="139768"/>
                    <a:pt x="213198" y="134329"/>
                    <a:pt x="213198" y="131609"/>
                  </a:cubicBezTo>
                  <a:cubicBezTo>
                    <a:pt x="213198" y="126170"/>
                    <a:pt x="207759" y="123450"/>
                    <a:pt x="205040" y="123450"/>
                  </a:cubicBezTo>
                  <a:cubicBezTo>
                    <a:pt x="199600" y="123450"/>
                    <a:pt x="166965" y="123450"/>
                    <a:pt x="161525" y="123450"/>
                  </a:cubicBezTo>
                  <a:cubicBezTo>
                    <a:pt x="145207" y="123450"/>
                    <a:pt x="128889" y="123450"/>
                    <a:pt x="112571" y="120730"/>
                  </a:cubicBezTo>
                  <a:cubicBezTo>
                    <a:pt x="109852" y="120730"/>
                    <a:pt x="107132" y="120730"/>
                    <a:pt x="104412" y="118011"/>
                  </a:cubicBezTo>
                  <a:cubicBezTo>
                    <a:pt x="107132" y="137048"/>
                    <a:pt x="107132" y="172404"/>
                    <a:pt x="107132" y="191441"/>
                  </a:cubicBezTo>
                  <a:cubicBezTo>
                    <a:pt x="107132" y="202320"/>
                    <a:pt x="107132" y="224077"/>
                    <a:pt x="90814" y="224077"/>
                  </a:cubicBezTo>
                  <a:cubicBezTo>
                    <a:pt x="82655" y="224077"/>
                    <a:pt x="79935" y="221357"/>
                    <a:pt x="74496" y="218638"/>
                  </a:cubicBezTo>
                  <a:cubicBezTo>
                    <a:pt x="69057" y="215918"/>
                    <a:pt x="66337" y="210479"/>
                    <a:pt x="66337" y="205040"/>
                  </a:cubicBezTo>
                  <a:cubicBezTo>
                    <a:pt x="63617" y="196881"/>
                    <a:pt x="63617" y="191441"/>
                    <a:pt x="63617" y="186002"/>
                  </a:cubicBezTo>
                  <a:cubicBezTo>
                    <a:pt x="63617" y="180563"/>
                    <a:pt x="63617" y="153366"/>
                    <a:pt x="63617" y="145207"/>
                  </a:cubicBezTo>
                  <a:cubicBezTo>
                    <a:pt x="63617" y="134329"/>
                    <a:pt x="63617" y="120730"/>
                    <a:pt x="63617" y="109852"/>
                  </a:cubicBezTo>
                  <a:cubicBezTo>
                    <a:pt x="60897" y="104412"/>
                    <a:pt x="58178" y="101693"/>
                    <a:pt x="58178" y="96253"/>
                  </a:cubicBezTo>
                  <a:cubicBezTo>
                    <a:pt x="58178" y="93534"/>
                    <a:pt x="60897" y="88095"/>
                    <a:pt x="66337" y="85375"/>
                  </a:cubicBezTo>
                  <a:cubicBezTo>
                    <a:pt x="74496" y="79936"/>
                    <a:pt x="77215" y="77216"/>
                    <a:pt x="93533" y="77216"/>
                  </a:cubicBezTo>
                  <a:cubicBezTo>
                    <a:pt x="101692" y="77216"/>
                    <a:pt x="109852" y="77216"/>
                    <a:pt x="115290" y="77216"/>
                  </a:cubicBezTo>
                  <a:cubicBezTo>
                    <a:pt x="134328" y="77216"/>
                    <a:pt x="150646" y="77216"/>
                    <a:pt x="169684" y="74496"/>
                  </a:cubicBezTo>
                  <a:cubicBezTo>
                    <a:pt x="177843" y="74496"/>
                    <a:pt x="186002" y="71776"/>
                    <a:pt x="194161" y="71776"/>
                  </a:cubicBezTo>
                  <a:cubicBezTo>
                    <a:pt x="194161" y="71776"/>
                    <a:pt x="196880" y="71776"/>
                    <a:pt x="196880" y="71776"/>
                  </a:cubicBezTo>
                  <a:cubicBezTo>
                    <a:pt x="199600" y="71776"/>
                    <a:pt x="205040" y="71776"/>
                    <a:pt x="210478" y="71776"/>
                  </a:cubicBezTo>
                  <a:cubicBezTo>
                    <a:pt x="213198" y="71776"/>
                    <a:pt x="215918" y="71776"/>
                    <a:pt x="218638" y="71776"/>
                  </a:cubicBezTo>
                  <a:cubicBezTo>
                    <a:pt x="224077" y="69057"/>
                    <a:pt x="229516" y="63618"/>
                    <a:pt x="237675" y="60898"/>
                  </a:cubicBezTo>
                  <a:cubicBezTo>
                    <a:pt x="243115" y="58178"/>
                    <a:pt x="248554" y="58178"/>
                    <a:pt x="253993" y="58178"/>
                  </a:cubicBezTo>
                  <a:cubicBezTo>
                    <a:pt x="264872" y="58178"/>
                    <a:pt x="273031" y="58178"/>
                    <a:pt x="283910" y="60898"/>
                  </a:cubicBezTo>
                  <a:cubicBezTo>
                    <a:pt x="286629" y="60898"/>
                    <a:pt x="292068" y="63618"/>
                    <a:pt x="294788" y="66337"/>
                  </a:cubicBezTo>
                  <a:cubicBezTo>
                    <a:pt x="297508" y="69057"/>
                    <a:pt x="302948" y="71776"/>
                    <a:pt x="305667" y="74496"/>
                  </a:cubicBezTo>
                  <a:cubicBezTo>
                    <a:pt x="308386" y="74496"/>
                    <a:pt x="311106" y="74496"/>
                    <a:pt x="313826" y="74496"/>
                  </a:cubicBezTo>
                  <a:cubicBezTo>
                    <a:pt x="319265" y="74496"/>
                    <a:pt x="321985" y="74496"/>
                    <a:pt x="327424" y="74496"/>
                  </a:cubicBezTo>
                  <a:cubicBezTo>
                    <a:pt x="335583" y="74496"/>
                    <a:pt x="346461" y="74496"/>
                    <a:pt x="354621" y="74496"/>
                  </a:cubicBezTo>
                  <a:cubicBezTo>
                    <a:pt x="376378" y="74496"/>
                    <a:pt x="400855" y="74496"/>
                    <a:pt x="422612" y="74496"/>
                  </a:cubicBezTo>
                  <a:cubicBezTo>
                    <a:pt x="433491" y="74496"/>
                    <a:pt x="447089" y="74496"/>
                    <a:pt x="455248" y="79936"/>
                  </a:cubicBezTo>
                  <a:cubicBezTo>
                    <a:pt x="460687" y="82655"/>
                    <a:pt x="466127" y="90814"/>
                    <a:pt x="466127" y="98973"/>
                  </a:cubicBezTo>
                  <a:cubicBezTo>
                    <a:pt x="466127" y="101693"/>
                    <a:pt x="466127" y="107132"/>
                    <a:pt x="463407" y="109852"/>
                  </a:cubicBezTo>
                  <a:cubicBezTo>
                    <a:pt x="463407" y="112571"/>
                    <a:pt x="463407" y="112571"/>
                    <a:pt x="463407" y="120730"/>
                  </a:cubicBezTo>
                  <a:cubicBezTo>
                    <a:pt x="463407" y="142488"/>
                    <a:pt x="463407" y="172404"/>
                    <a:pt x="463407" y="194161"/>
                  </a:cubicBezTo>
                </a:path>
              </a:pathLst>
            </a:custGeom>
            <a:grpFill/>
            <a:ln w="27168" cap="flat">
              <a:noFill/>
              <a:prstDash val="solid"/>
              <a:miter/>
            </a:ln>
          </p:spPr>
          <p:txBody>
            <a:bodyPr rtlCol="0" anchor="ctr"/>
            <a:lstStyle/>
            <a:p>
              <a:endParaRPr lang="en-US"/>
            </a:p>
          </p:txBody>
        </p:sp>
      </p:grpSp>
    </p:spTree>
    <p:extLst>
      <p:ext uri="{BB962C8B-B14F-4D97-AF65-F5344CB8AC3E}">
        <p14:creationId xmlns:p14="http://schemas.microsoft.com/office/powerpoint/2010/main" val="10122365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Circle Number List">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429212D-B00C-4BBB-BB9D-1666236C692B}"/>
              </a:ext>
            </a:extLst>
          </p:cNvPr>
          <p:cNvSpPr/>
          <p:nvPr/>
        </p:nvSpPr>
        <p:spPr bwMode="lt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5990842 h 6858000"/>
              <a:gd name="connsiteX5" fmla="*/ 150975 w 12192000"/>
              <a:gd name="connsiteY5" fmla="*/ 5998474 h 6858000"/>
              <a:gd name="connsiteX6" fmla="*/ 5193108 w 12192000"/>
              <a:gd name="connsiteY6" fmla="*/ 6001978 h 6858000"/>
              <a:gd name="connsiteX7" fmla="*/ 8558788 w 12192000"/>
              <a:gd name="connsiteY7" fmla="*/ 6014203 h 6858000"/>
              <a:gd name="connsiteX8" fmla="*/ 11288459 w 12192000"/>
              <a:gd name="connsiteY8" fmla="*/ 6050854 h 6858000"/>
              <a:gd name="connsiteX9" fmla="*/ 11871493 w 12192000"/>
              <a:gd name="connsiteY9" fmla="*/ 5281048 h 6858000"/>
              <a:gd name="connsiteX10" fmla="*/ 11897981 w 12192000"/>
              <a:gd name="connsiteY10" fmla="*/ 3643667 h 6858000"/>
              <a:gd name="connsiteX11" fmla="*/ 11924496 w 12192000"/>
              <a:gd name="connsiteY11" fmla="*/ 2409516 h 6858000"/>
              <a:gd name="connsiteX12" fmla="*/ 11924496 w 12192000"/>
              <a:gd name="connsiteY12" fmla="*/ 1554168 h 6858000"/>
              <a:gd name="connsiteX13" fmla="*/ 11844978 w 12192000"/>
              <a:gd name="connsiteY13" fmla="*/ 491099 h 6858000"/>
              <a:gd name="connsiteX14" fmla="*/ 10943926 w 12192000"/>
              <a:gd name="connsiteY14" fmla="*/ 295591 h 6858000"/>
              <a:gd name="connsiteX15" fmla="*/ 10016386 w 12192000"/>
              <a:gd name="connsiteY15" fmla="*/ 283365 h 6858000"/>
              <a:gd name="connsiteX16" fmla="*/ 9062331 w 12192000"/>
              <a:gd name="connsiteY16" fmla="*/ 222275 h 6858000"/>
              <a:gd name="connsiteX17" fmla="*/ 1906918 w 12192000"/>
              <a:gd name="connsiteY17" fmla="*/ 271152 h 6858000"/>
              <a:gd name="connsiteX18" fmla="*/ 581842 w 12192000"/>
              <a:gd name="connsiteY18" fmla="*/ 332242 h 6858000"/>
              <a:gd name="connsiteX19" fmla="*/ 39127 w 12192000"/>
              <a:gd name="connsiteY19" fmla="*/ 367898 h 6858000"/>
              <a:gd name="connsiteX20" fmla="*/ 0 w 12192000"/>
              <a:gd name="connsiteY20" fmla="*/ 3725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92000" h="6858000">
                <a:moveTo>
                  <a:pt x="0" y="0"/>
                </a:moveTo>
                <a:lnTo>
                  <a:pt x="12192000" y="0"/>
                </a:lnTo>
                <a:lnTo>
                  <a:pt x="12192000" y="6858000"/>
                </a:lnTo>
                <a:lnTo>
                  <a:pt x="0" y="6858000"/>
                </a:lnTo>
                <a:lnTo>
                  <a:pt x="0" y="5990842"/>
                </a:lnTo>
                <a:lnTo>
                  <a:pt x="150975" y="5998474"/>
                </a:lnTo>
                <a:cubicBezTo>
                  <a:pt x="1703185" y="6058110"/>
                  <a:pt x="3407556" y="6001978"/>
                  <a:pt x="5193108" y="6001978"/>
                </a:cubicBezTo>
                <a:cubicBezTo>
                  <a:pt x="6226654" y="6001978"/>
                  <a:pt x="7551730" y="6026417"/>
                  <a:pt x="8558788" y="6014203"/>
                </a:cubicBezTo>
                <a:cubicBezTo>
                  <a:pt x="8876806" y="6001978"/>
                  <a:pt x="10970441" y="6050854"/>
                  <a:pt x="11288459" y="6050854"/>
                </a:cubicBezTo>
                <a:cubicBezTo>
                  <a:pt x="11977499" y="6050854"/>
                  <a:pt x="11871493" y="5659839"/>
                  <a:pt x="11871493" y="5281048"/>
                </a:cubicBezTo>
                <a:cubicBezTo>
                  <a:pt x="11844978" y="4731174"/>
                  <a:pt x="11950984" y="4193527"/>
                  <a:pt x="11897981" y="3643667"/>
                </a:cubicBezTo>
                <a:cubicBezTo>
                  <a:pt x="11871493" y="3240426"/>
                  <a:pt x="11950984" y="2812758"/>
                  <a:pt x="11924496" y="2409516"/>
                </a:cubicBezTo>
                <a:cubicBezTo>
                  <a:pt x="11897981" y="2128479"/>
                  <a:pt x="11950984" y="1835217"/>
                  <a:pt x="11924496" y="1554168"/>
                </a:cubicBezTo>
                <a:cubicBezTo>
                  <a:pt x="11897981" y="1273131"/>
                  <a:pt x="11950984" y="857677"/>
                  <a:pt x="11844978" y="491099"/>
                </a:cubicBezTo>
                <a:cubicBezTo>
                  <a:pt x="11791974" y="344467"/>
                  <a:pt x="11314947" y="320030"/>
                  <a:pt x="10943926" y="295591"/>
                </a:cubicBezTo>
                <a:cubicBezTo>
                  <a:pt x="10731913" y="283365"/>
                  <a:pt x="10334404" y="307804"/>
                  <a:pt x="10016386" y="283365"/>
                </a:cubicBezTo>
                <a:cubicBezTo>
                  <a:pt x="9777858" y="258927"/>
                  <a:pt x="9327346" y="222275"/>
                  <a:pt x="9062331" y="222275"/>
                </a:cubicBezTo>
                <a:cubicBezTo>
                  <a:pt x="6359175" y="185611"/>
                  <a:pt x="5034099" y="258927"/>
                  <a:pt x="1906918" y="271152"/>
                </a:cubicBezTo>
                <a:cubicBezTo>
                  <a:pt x="1615388" y="271152"/>
                  <a:pt x="1217879" y="271152"/>
                  <a:pt x="581842" y="332242"/>
                </a:cubicBezTo>
                <a:cubicBezTo>
                  <a:pt x="363204" y="350571"/>
                  <a:pt x="185559" y="355153"/>
                  <a:pt x="39127" y="367898"/>
                </a:cubicBezTo>
                <a:lnTo>
                  <a:pt x="0" y="37256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F4F0FFF-5D36-4549-8268-45CFD8189490}"/>
              </a:ext>
            </a:extLst>
          </p:cNvPr>
          <p:cNvSpPr>
            <a:spLocks noGrp="1"/>
          </p:cNvSpPr>
          <p:nvPr>
            <p:ph type="title"/>
          </p:nvPr>
        </p:nvSpPr>
        <p:spPr>
          <a:xfrm>
            <a:off x="381002" y="429065"/>
            <a:ext cx="11294180" cy="485335"/>
          </a:xfrm>
        </p:spPr>
        <p:txBody>
          <a:bodyPr/>
          <a:lstStyle/>
          <a:p>
            <a:r>
              <a:rPr lang="en-US"/>
              <a:t>Click to edit Master title style</a:t>
            </a:r>
          </a:p>
        </p:txBody>
      </p:sp>
      <p:sp>
        <p:nvSpPr>
          <p:cNvPr id="3" name="Date Placeholder 2">
            <a:extLst>
              <a:ext uri="{FF2B5EF4-FFF2-40B4-BE49-F238E27FC236}">
                <a16:creationId xmlns:a16="http://schemas.microsoft.com/office/drawing/2014/main" id="{372CAF28-BA8C-48BC-AC7B-67ED87054BF0}"/>
              </a:ext>
            </a:extLst>
          </p:cNvPr>
          <p:cNvSpPr>
            <a:spLocks noGrp="1"/>
          </p:cNvSpPr>
          <p:nvPr>
            <p:ph type="dt" sz="half" idx="10"/>
          </p:nvPr>
        </p:nvSpPr>
        <p:spPr/>
        <p:txBody>
          <a:bodyPr/>
          <a:lstStyle>
            <a:lvl1pPr>
              <a:defRPr>
                <a:solidFill>
                  <a:srgbClr val="FFFFFF"/>
                </a:solidFill>
              </a:defRPr>
            </a:lvl1pPr>
          </a:lstStyle>
          <a:p>
            <a:fld id="{27D5CA9B-42C8-49B1-8997-FB2C4209062F}" type="datetimeFigureOut">
              <a:rPr lang="en-US" smtClean="0"/>
              <a:t>9/8/24</a:t>
            </a:fld>
            <a:endParaRPr lang="en-US"/>
          </a:p>
        </p:txBody>
      </p:sp>
      <p:sp>
        <p:nvSpPr>
          <p:cNvPr id="4" name="Footer Placeholder 3">
            <a:extLst>
              <a:ext uri="{FF2B5EF4-FFF2-40B4-BE49-F238E27FC236}">
                <a16:creationId xmlns:a16="http://schemas.microsoft.com/office/drawing/2014/main" id="{4FDD4960-69A7-4E3C-9AD4-21496392E011}"/>
              </a:ext>
            </a:extLst>
          </p:cNvPr>
          <p:cNvSpPr>
            <a:spLocks noGrp="1"/>
          </p:cNvSpPr>
          <p:nvPr>
            <p:ph type="ftr" sz="quarter" idx="11"/>
          </p:nvPr>
        </p:nvSpPr>
        <p:spPr/>
        <p:txBody>
          <a:bodyPr/>
          <a:lstStyle>
            <a:lvl1pPr>
              <a:defRPr>
                <a:solidFill>
                  <a:srgbClr val="FFFFFF"/>
                </a:solidFill>
              </a:defRPr>
            </a:lvl1pPr>
          </a:lstStyle>
          <a:p>
            <a:endParaRPr lang="en-US"/>
          </a:p>
        </p:txBody>
      </p:sp>
      <p:sp>
        <p:nvSpPr>
          <p:cNvPr id="5" name="Slide Number Placeholder 4">
            <a:extLst>
              <a:ext uri="{FF2B5EF4-FFF2-40B4-BE49-F238E27FC236}">
                <a16:creationId xmlns:a16="http://schemas.microsoft.com/office/drawing/2014/main" id="{5F74DF74-F5E9-4644-AFC4-45DD819ED1D0}"/>
              </a:ext>
            </a:extLst>
          </p:cNvPr>
          <p:cNvSpPr>
            <a:spLocks noGrp="1"/>
          </p:cNvSpPr>
          <p:nvPr>
            <p:ph type="sldNum" sz="quarter" idx="12"/>
          </p:nvPr>
        </p:nvSpPr>
        <p:spPr/>
        <p:txBody>
          <a:bodyPr/>
          <a:lstStyle>
            <a:lvl1pPr>
              <a:defRPr>
                <a:solidFill>
                  <a:srgbClr val="FFFFFF"/>
                </a:solidFill>
              </a:defRPr>
            </a:lvl1pPr>
          </a:lstStyle>
          <a:p>
            <a:fld id="{23491BB8-C886-4ECA-AC85-EEC75D765930}" type="slidenum">
              <a:rPr lang="en-US" smtClean="0"/>
              <a:t>‹#›</a:t>
            </a:fld>
            <a:endParaRPr lang="en-US"/>
          </a:p>
        </p:txBody>
      </p:sp>
      <p:sp>
        <p:nvSpPr>
          <p:cNvPr id="53" name="Text Placeholder 53">
            <a:extLst>
              <a:ext uri="{FF2B5EF4-FFF2-40B4-BE49-F238E27FC236}">
                <a16:creationId xmlns:a16="http://schemas.microsoft.com/office/drawing/2014/main" id="{A06BB12E-B6C0-430E-92B2-14BF00169308}"/>
              </a:ext>
            </a:extLst>
          </p:cNvPr>
          <p:cNvSpPr>
            <a:spLocks noGrp="1"/>
          </p:cNvSpPr>
          <p:nvPr>
            <p:ph type="body" sz="quarter" idx="13" hasCustomPrompt="1"/>
          </p:nvPr>
        </p:nvSpPr>
        <p:spPr>
          <a:xfrm>
            <a:off x="971551" y="1444711"/>
            <a:ext cx="4953908" cy="369332"/>
          </a:xfrm>
        </p:spPr>
        <p:txBody>
          <a:bodyPr/>
          <a:lstStyle>
            <a:lvl1pPr marL="0" indent="0">
              <a:spcBef>
                <a:spcPts val="0"/>
              </a:spcBef>
              <a:buNone/>
              <a:defRPr sz="2400">
                <a:solidFill>
                  <a:schemeClr val="tx1"/>
                </a:solidFill>
              </a:defRPr>
            </a:lvl1pPr>
            <a:lvl2pPr marL="0" indent="0">
              <a:spcBef>
                <a:spcPts val="0"/>
              </a:spcBef>
              <a:buNone/>
              <a:defRPr sz="2400">
                <a:solidFill>
                  <a:schemeClr val="tx1"/>
                </a:solidFill>
              </a:defRPr>
            </a:lvl2pPr>
            <a:lvl3pPr marL="0" indent="0">
              <a:spcBef>
                <a:spcPts val="0"/>
              </a:spcBef>
              <a:buNone/>
              <a:defRPr sz="2400">
                <a:solidFill>
                  <a:schemeClr val="tx1"/>
                </a:solidFill>
              </a:defRPr>
            </a:lvl3pPr>
            <a:lvl4pPr marL="0" indent="0">
              <a:spcBef>
                <a:spcPts val="0"/>
              </a:spcBef>
              <a:buNone/>
              <a:defRPr sz="2400">
                <a:solidFill>
                  <a:schemeClr val="tx1"/>
                </a:solidFill>
              </a:defRPr>
            </a:lvl4pPr>
            <a:lvl5pPr marL="0" indent="0">
              <a:spcBef>
                <a:spcPts val="0"/>
              </a:spcBef>
              <a:buNone/>
              <a:defRPr sz="2400">
                <a:solidFill>
                  <a:schemeClr val="tx1"/>
                </a:solidFill>
              </a:defRPr>
            </a:lvl5pPr>
            <a:lvl6pPr marL="0" indent="0">
              <a:spcBef>
                <a:spcPts val="0"/>
              </a:spcBef>
              <a:buNone/>
              <a:defRPr sz="2400">
                <a:solidFill>
                  <a:schemeClr val="tx1"/>
                </a:solidFill>
              </a:defRPr>
            </a:lvl6pPr>
            <a:lvl7pPr marL="0" indent="0">
              <a:spcBef>
                <a:spcPts val="0"/>
              </a:spcBef>
              <a:buNone/>
              <a:defRPr sz="2400">
                <a:solidFill>
                  <a:schemeClr val="tx1"/>
                </a:solidFill>
              </a:defRPr>
            </a:lvl7pPr>
            <a:lvl8pPr marL="0" indent="0">
              <a:spcBef>
                <a:spcPts val="0"/>
              </a:spcBef>
              <a:buNone/>
              <a:defRPr sz="2400">
                <a:solidFill>
                  <a:schemeClr val="tx1"/>
                </a:solidFill>
              </a:defRPr>
            </a:lvl8pPr>
            <a:lvl9pPr marL="0" indent="0">
              <a:spcBef>
                <a:spcPts val="0"/>
              </a:spcBef>
              <a:buNone/>
              <a:defRPr sz="2400">
                <a:solidFill>
                  <a:schemeClr val="tx1"/>
                </a:solidFill>
              </a:defRPr>
            </a:lvl9pPr>
          </a:lstStyle>
          <a:p>
            <a:pPr lvl="0"/>
            <a:r>
              <a:rPr lang="en-US"/>
              <a:t>Type first item</a:t>
            </a:r>
          </a:p>
        </p:txBody>
      </p:sp>
      <p:sp>
        <p:nvSpPr>
          <p:cNvPr id="58" name="Text Placeholder 57">
            <a:extLst>
              <a:ext uri="{FF2B5EF4-FFF2-40B4-BE49-F238E27FC236}">
                <a16:creationId xmlns:a16="http://schemas.microsoft.com/office/drawing/2014/main" id="{669D2195-8E5A-403C-9846-2544DFFAF2BD}"/>
              </a:ext>
            </a:extLst>
          </p:cNvPr>
          <p:cNvSpPr>
            <a:spLocks noGrp="1"/>
          </p:cNvSpPr>
          <p:nvPr>
            <p:ph type="body" sz="quarter" idx="14" hasCustomPrompt="1"/>
          </p:nvPr>
        </p:nvSpPr>
        <p:spPr>
          <a:xfrm>
            <a:off x="381001" y="1418375"/>
            <a:ext cx="400736" cy="395668"/>
          </a:xfrm>
          <a:custGeom>
            <a:avLst/>
            <a:gdLst>
              <a:gd name="connsiteX0" fmla="*/ 211632 w 400736"/>
              <a:gd name="connsiteY0" fmla="*/ 4 h 395668"/>
              <a:gd name="connsiteX1" fmla="*/ 251329 w 400736"/>
              <a:gd name="connsiteY1" fmla="*/ 4637 h 395668"/>
              <a:gd name="connsiteX2" fmla="*/ 399960 w 400736"/>
              <a:gd name="connsiteY2" fmla="*/ 224995 h 395668"/>
              <a:gd name="connsiteX3" fmla="*/ 143368 w 400736"/>
              <a:gd name="connsiteY3" fmla="*/ 390633 h 395668"/>
              <a:gd name="connsiteX4" fmla="*/ 5089 w 400736"/>
              <a:gd name="connsiteY4" fmla="*/ 163621 h 395668"/>
              <a:gd name="connsiteX5" fmla="*/ 211632 w 400736"/>
              <a:gd name="connsiteY5" fmla="*/ 4 h 395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736" h="395668">
                <a:moveTo>
                  <a:pt x="211632" y="4"/>
                </a:moveTo>
                <a:cubicBezTo>
                  <a:pt x="224986" y="85"/>
                  <a:pt x="238296" y="1587"/>
                  <a:pt x="251329" y="4637"/>
                </a:cubicBezTo>
                <a:cubicBezTo>
                  <a:pt x="351896" y="28300"/>
                  <a:pt x="408094" y="126648"/>
                  <a:pt x="399960" y="224995"/>
                </a:cubicBezTo>
                <a:cubicBezTo>
                  <a:pt x="387390" y="388415"/>
                  <a:pt x="196609" y="407641"/>
                  <a:pt x="143368" y="390633"/>
                </a:cubicBezTo>
                <a:cubicBezTo>
                  <a:pt x="-8221" y="341829"/>
                  <a:pt x="-7481" y="233868"/>
                  <a:pt x="5089" y="163621"/>
                </a:cubicBezTo>
                <a:cubicBezTo>
                  <a:pt x="22559" y="68508"/>
                  <a:pt x="118157" y="-561"/>
                  <a:pt x="211632" y="4"/>
                </a:cubicBezTo>
                <a:close/>
              </a:path>
            </a:pathLst>
          </a:custGeom>
          <a:solidFill>
            <a:schemeClr val="accent2"/>
          </a:solidFill>
        </p:spPr>
        <p:txBody>
          <a:bodyPr wrap="none" anchor="ctr">
            <a:noAutofit/>
          </a:bodyPr>
          <a:lstStyle>
            <a:lvl1pPr marL="0" indent="0" algn="ctr">
              <a:lnSpc>
                <a:spcPct val="100000"/>
              </a:lnSpc>
              <a:spcBef>
                <a:spcPts val="0"/>
              </a:spcBef>
              <a:buNone/>
              <a:defRPr sz="1800">
                <a:solidFill>
                  <a:schemeClr val="bg1"/>
                </a:solidFill>
              </a:defRPr>
            </a:lvl1pPr>
            <a:lvl2pPr marL="0" indent="0" algn="ctr">
              <a:spcBef>
                <a:spcPts val="0"/>
              </a:spcBef>
              <a:buNone/>
              <a:defRPr sz="1800">
                <a:solidFill>
                  <a:schemeClr val="bg1"/>
                </a:solidFill>
              </a:defRPr>
            </a:lvl2pPr>
            <a:lvl3pPr marL="0" indent="0" algn="ctr">
              <a:spcBef>
                <a:spcPts val="0"/>
              </a:spcBef>
              <a:buNone/>
              <a:defRPr sz="1800">
                <a:solidFill>
                  <a:schemeClr val="bg1"/>
                </a:solidFill>
              </a:defRPr>
            </a:lvl3pPr>
            <a:lvl4pPr marL="0" indent="0" algn="ctr">
              <a:spcBef>
                <a:spcPts val="0"/>
              </a:spcBef>
              <a:buNone/>
              <a:defRPr sz="1800">
                <a:solidFill>
                  <a:schemeClr val="bg1"/>
                </a:solidFill>
              </a:defRPr>
            </a:lvl4pPr>
            <a:lvl5pPr marL="0" indent="0" algn="ctr">
              <a:spcBef>
                <a:spcPts val="0"/>
              </a:spcBef>
              <a:buNone/>
              <a:defRPr sz="1800">
                <a:solidFill>
                  <a:schemeClr val="bg1"/>
                </a:solidFill>
              </a:defRPr>
            </a:lvl5pPr>
            <a:lvl6pPr marL="0" indent="0" algn="ctr">
              <a:spcBef>
                <a:spcPts val="0"/>
              </a:spcBef>
              <a:buNone/>
              <a:defRPr sz="1800">
                <a:solidFill>
                  <a:schemeClr val="bg1"/>
                </a:solidFill>
              </a:defRPr>
            </a:lvl6pPr>
            <a:lvl7pPr marL="0" indent="0" algn="ctr">
              <a:spcBef>
                <a:spcPts val="0"/>
              </a:spcBef>
              <a:buNone/>
              <a:defRPr sz="1800">
                <a:solidFill>
                  <a:schemeClr val="bg1"/>
                </a:solidFill>
              </a:defRPr>
            </a:lvl7pPr>
            <a:lvl8pPr marL="0" indent="0" algn="ctr">
              <a:spcBef>
                <a:spcPts val="0"/>
              </a:spcBef>
              <a:buNone/>
              <a:defRPr sz="1800">
                <a:solidFill>
                  <a:schemeClr val="bg1"/>
                </a:solidFill>
              </a:defRPr>
            </a:lvl8pPr>
            <a:lvl9pPr marL="0" indent="0" algn="ctr">
              <a:spcBef>
                <a:spcPts val="0"/>
              </a:spcBef>
              <a:buNone/>
              <a:defRPr sz="1800">
                <a:solidFill>
                  <a:schemeClr val="bg1"/>
                </a:solidFill>
              </a:defRPr>
            </a:lvl9pPr>
          </a:lstStyle>
          <a:p>
            <a:pPr lvl="0"/>
            <a:r>
              <a:rPr lang="en-US"/>
              <a:t>#</a:t>
            </a:r>
          </a:p>
        </p:txBody>
      </p:sp>
      <p:sp>
        <p:nvSpPr>
          <p:cNvPr id="59" name="Text Placeholder 53">
            <a:extLst>
              <a:ext uri="{FF2B5EF4-FFF2-40B4-BE49-F238E27FC236}">
                <a16:creationId xmlns:a16="http://schemas.microsoft.com/office/drawing/2014/main" id="{A7B5E7A9-B9DF-45F8-A739-FC8A9096C720}"/>
              </a:ext>
            </a:extLst>
          </p:cNvPr>
          <p:cNvSpPr>
            <a:spLocks noGrp="1"/>
          </p:cNvSpPr>
          <p:nvPr>
            <p:ph type="body" sz="quarter" idx="15" hasCustomPrompt="1"/>
          </p:nvPr>
        </p:nvSpPr>
        <p:spPr>
          <a:xfrm>
            <a:off x="971551" y="2107168"/>
            <a:ext cx="4953908" cy="369332"/>
          </a:xfrm>
        </p:spPr>
        <p:txBody>
          <a:bodyPr/>
          <a:lstStyle>
            <a:lvl1pPr marL="0" indent="0">
              <a:spcBef>
                <a:spcPts val="0"/>
              </a:spcBef>
              <a:buNone/>
              <a:defRPr sz="2400">
                <a:solidFill>
                  <a:schemeClr val="tx1"/>
                </a:solidFill>
              </a:defRPr>
            </a:lvl1pPr>
            <a:lvl2pPr marL="0" indent="0">
              <a:spcBef>
                <a:spcPts val="0"/>
              </a:spcBef>
              <a:buNone/>
              <a:defRPr sz="2400">
                <a:solidFill>
                  <a:schemeClr val="tx1"/>
                </a:solidFill>
              </a:defRPr>
            </a:lvl2pPr>
            <a:lvl3pPr marL="0" indent="0">
              <a:spcBef>
                <a:spcPts val="0"/>
              </a:spcBef>
              <a:buNone/>
              <a:defRPr sz="2400">
                <a:solidFill>
                  <a:schemeClr val="tx1"/>
                </a:solidFill>
              </a:defRPr>
            </a:lvl3pPr>
            <a:lvl4pPr marL="0" indent="0">
              <a:spcBef>
                <a:spcPts val="0"/>
              </a:spcBef>
              <a:buNone/>
              <a:defRPr sz="2400">
                <a:solidFill>
                  <a:schemeClr val="tx1"/>
                </a:solidFill>
              </a:defRPr>
            </a:lvl4pPr>
            <a:lvl5pPr marL="0" indent="0">
              <a:spcBef>
                <a:spcPts val="0"/>
              </a:spcBef>
              <a:buNone/>
              <a:defRPr sz="2400">
                <a:solidFill>
                  <a:schemeClr val="tx1"/>
                </a:solidFill>
              </a:defRPr>
            </a:lvl5pPr>
            <a:lvl6pPr marL="0" indent="0">
              <a:spcBef>
                <a:spcPts val="0"/>
              </a:spcBef>
              <a:buNone/>
              <a:defRPr sz="2400">
                <a:solidFill>
                  <a:schemeClr val="tx1"/>
                </a:solidFill>
              </a:defRPr>
            </a:lvl6pPr>
            <a:lvl7pPr marL="0" indent="0">
              <a:spcBef>
                <a:spcPts val="0"/>
              </a:spcBef>
              <a:buNone/>
              <a:defRPr sz="2400">
                <a:solidFill>
                  <a:schemeClr val="tx1"/>
                </a:solidFill>
              </a:defRPr>
            </a:lvl7pPr>
            <a:lvl8pPr marL="0" indent="0">
              <a:spcBef>
                <a:spcPts val="0"/>
              </a:spcBef>
              <a:buNone/>
              <a:defRPr sz="2400">
                <a:solidFill>
                  <a:schemeClr val="tx1"/>
                </a:solidFill>
              </a:defRPr>
            </a:lvl8pPr>
            <a:lvl9pPr marL="0" indent="0">
              <a:spcBef>
                <a:spcPts val="0"/>
              </a:spcBef>
              <a:buNone/>
              <a:defRPr sz="2400">
                <a:solidFill>
                  <a:schemeClr val="tx1"/>
                </a:solidFill>
              </a:defRPr>
            </a:lvl9pPr>
          </a:lstStyle>
          <a:p>
            <a:pPr lvl="0"/>
            <a:r>
              <a:rPr lang="en-US"/>
              <a:t>Type next item</a:t>
            </a:r>
          </a:p>
        </p:txBody>
      </p:sp>
      <p:sp>
        <p:nvSpPr>
          <p:cNvPr id="60" name="Text Placeholder 59">
            <a:extLst>
              <a:ext uri="{FF2B5EF4-FFF2-40B4-BE49-F238E27FC236}">
                <a16:creationId xmlns:a16="http://schemas.microsoft.com/office/drawing/2014/main" id="{A21D3DEF-A031-45FE-89E2-41EF0AF9C968}"/>
              </a:ext>
            </a:extLst>
          </p:cNvPr>
          <p:cNvSpPr>
            <a:spLocks noGrp="1"/>
          </p:cNvSpPr>
          <p:nvPr>
            <p:ph type="body" sz="quarter" idx="16" hasCustomPrompt="1"/>
          </p:nvPr>
        </p:nvSpPr>
        <p:spPr>
          <a:xfrm>
            <a:off x="381001" y="2080832"/>
            <a:ext cx="400736" cy="395668"/>
          </a:xfrm>
          <a:custGeom>
            <a:avLst/>
            <a:gdLst>
              <a:gd name="connsiteX0" fmla="*/ 211632 w 400736"/>
              <a:gd name="connsiteY0" fmla="*/ 4 h 395668"/>
              <a:gd name="connsiteX1" fmla="*/ 251329 w 400736"/>
              <a:gd name="connsiteY1" fmla="*/ 4637 h 395668"/>
              <a:gd name="connsiteX2" fmla="*/ 399960 w 400736"/>
              <a:gd name="connsiteY2" fmla="*/ 224995 h 395668"/>
              <a:gd name="connsiteX3" fmla="*/ 143368 w 400736"/>
              <a:gd name="connsiteY3" fmla="*/ 390633 h 395668"/>
              <a:gd name="connsiteX4" fmla="*/ 5089 w 400736"/>
              <a:gd name="connsiteY4" fmla="*/ 163621 h 395668"/>
              <a:gd name="connsiteX5" fmla="*/ 211632 w 400736"/>
              <a:gd name="connsiteY5" fmla="*/ 4 h 395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736" h="395668">
                <a:moveTo>
                  <a:pt x="211632" y="4"/>
                </a:moveTo>
                <a:cubicBezTo>
                  <a:pt x="224986" y="85"/>
                  <a:pt x="238296" y="1587"/>
                  <a:pt x="251329" y="4637"/>
                </a:cubicBezTo>
                <a:cubicBezTo>
                  <a:pt x="351896" y="28300"/>
                  <a:pt x="408094" y="126648"/>
                  <a:pt x="399960" y="224995"/>
                </a:cubicBezTo>
                <a:cubicBezTo>
                  <a:pt x="387390" y="388415"/>
                  <a:pt x="196609" y="407641"/>
                  <a:pt x="143368" y="390633"/>
                </a:cubicBezTo>
                <a:cubicBezTo>
                  <a:pt x="-8221" y="341829"/>
                  <a:pt x="-7481" y="233868"/>
                  <a:pt x="5089" y="163621"/>
                </a:cubicBezTo>
                <a:cubicBezTo>
                  <a:pt x="22559" y="68508"/>
                  <a:pt x="118157" y="-561"/>
                  <a:pt x="211632" y="4"/>
                </a:cubicBezTo>
                <a:close/>
              </a:path>
            </a:pathLst>
          </a:custGeom>
          <a:solidFill>
            <a:schemeClr val="accent2"/>
          </a:solidFill>
        </p:spPr>
        <p:txBody>
          <a:bodyPr wrap="none" anchor="ctr">
            <a:noAutofit/>
          </a:bodyPr>
          <a:lstStyle>
            <a:lvl1pPr marL="0" indent="0" algn="ctr">
              <a:lnSpc>
                <a:spcPct val="100000"/>
              </a:lnSpc>
              <a:spcBef>
                <a:spcPts val="0"/>
              </a:spcBef>
              <a:buNone/>
              <a:defRPr sz="1800">
                <a:solidFill>
                  <a:schemeClr val="bg1"/>
                </a:solidFill>
              </a:defRPr>
            </a:lvl1pPr>
            <a:lvl2pPr marL="0" indent="0" algn="ctr">
              <a:spcBef>
                <a:spcPts val="0"/>
              </a:spcBef>
              <a:buNone/>
              <a:defRPr sz="1800">
                <a:solidFill>
                  <a:schemeClr val="bg1"/>
                </a:solidFill>
              </a:defRPr>
            </a:lvl2pPr>
            <a:lvl3pPr marL="0" indent="0" algn="ctr">
              <a:spcBef>
                <a:spcPts val="0"/>
              </a:spcBef>
              <a:buNone/>
              <a:defRPr sz="1800">
                <a:solidFill>
                  <a:schemeClr val="bg1"/>
                </a:solidFill>
              </a:defRPr>
            </a:lvl3pPr>
            <a:lvl4pPr marL="0" indent="0" algn="ctr">
              <a:spcBef>
                <a:spcPts val="0"/>
              </a:spcBef>
              <a:buNone/>
              <a:defRPr sz="1800">
                <a:solidFill>
                  <a:schemeClr val="bg1"/>
                </a:solidFill>
              </a:defRPr>
            </a:lvl4pPr>
            <a:lvl5pPr marL="0" indent="0" algn="ctr">
              <a:spcBef>
                <a:spcPts val="0"/>
              </a:spcBef>
              <a:buNone/>
              <a:defRPr sz="1800">
                <a:solidFill>
                  <a:schemeClr val="bg1"/>
                </a:solidFill>
              </a:defRPr>
            </a:lvl5pPr>
            <a:lvl6pPr marL="0" indent="0" algn="ctr">
              <a:spcBef>
                <a:spcPts val="0"/>
              </a:spcBef>
              <a:buNone/>
              <a:defRPr sz="1800">
                <a:solidFill>
                  <a:schemeClr val="bg1"/>
                </a:solidFill>
              </a:defRPr>
            </a:lvl6pPr>
            <a:lvl7pPr marL="0" indent="0" algn="ctr">
              <a:spcBef>
                <a:spcPts val="0"/>
              </a:spcBef>
              <a:buNone/>
              <a:defRPr sz="1800">
                <a:solidFill>
                  <a:schemeClr val="bg1"/>
                </a:solidFill>
              </a:defRPr>
            </a:lvl7pPr>
            <a:lvl8pPr marL="0" indent="0" algn="ctr">
              <a:spcBef>
                <a:spcPts val="0"/>
              </a:spcBef>
              <a:buNone/>
              <a:defRPr sz="1800">
                <a:solidFill>
                  <a:schemeClr val="bg1"/>
                </a:solidFill>
              </a:defRPr>
            </a:lvl8pPr>
            <a:lvl9pPr marL="0" indent="0" algn="ctr">
              <a:spcBef>
                <a:spcPts val="0"/>
              </a:spcBef>
              <a:buNone/>
              <a:defRPr sz="1800">
                <a:solidFill>
                  <a:schemeClr val="bg1"/>
                </a:solidFill>
              </a:defRPr>
            </a:lvl9pPr>
          </a:lstStyle>
          <a:p>
            <a:pPr lvl="0"/>
            <a:r>
              <a:rPr lang="en-US"/>
              <a:t>#</a:t>
            </a:r>
          </a:p>
        </p:txBody>
      </p:sp>
      <p:sp>
        <p:nvSpPr>
          <p:cNvPr id="61" name="Text Placeholder 53">
            <a:extLst>
              <a:ext uri="{FF2B5EF4-FFF2-40B4-BE49-F238E27FC236}">
                <a16:creationId xmlns:a16="http://schemas.microsoft.com/office/drawing/2014/main" id="{843991E2-821D-4ADE-B4B2-D73D36D98AD5}"/>
              </a:ext>
            </a:extLst>
          </p:cNvPr>
          <p:cNvSpPr>
            <a:spLocks noGrp="1"/>
          </p:cNvSpPr>
          <p:nvPr>
            <p:ph type="body" sz="quarter" idx="17" hasCustomPrompt="1"/>
          </p:nvPr>
        </p:nvSpPr>
        <p:spPr>
          <a:xfrm>
            <a:off x="971551" y="2774943"/>
            <a:ext cx="4953908" cy="369332"/>
          </a:xfrm>
        </p:spPr>
        <p:txBody>
          <a:bodyPr/>
          <a:lstStyle>
            <a:lvl1pPr marL="0" indent="0">
              <a:spcBef>
                <a:spcPts val="0"/>
              </a:spcBef>
              <a:buNone/>
              <a:defRPr sz="2400">
                <a:solidFill>
                  <a:schemeClr val="tx1"/>
                </a:solidFill>
              </a:defRPr>
            </a:lvl1pPr>
            <a:lvl2pPr marL="0" indent="0">
              <a:spcBef>
                <a:spcPts val="0"/>
              </a:spcBef>
              <a:buNone/>
              <a:defRPr sz="2400">
                <a:solidFill>
                  <a:schemeClr val="tx1"/>
                </a:solidFill>
              </a:defRPr>
            </a:lvl2pPr>
            <a:lvl3pPr marL="0" indent="0">
              <a:spcBef>
                <a:spcPts val="0"/>
              </a:spcBef>
              <a:buNone/>
              <a:defRPr sz="2400">
                <a:solidFill>
                  <a:schemeClr val="tx1"/>
                </a:solidFill>
              </a:defRPr>
            </a:lvl3pPr>
            <a:lvl4pPr marL="0" indent="0">
              <a:spcBef>
                <a:spcPts val="0"/>
              </a:spcBef>
              <a:buNone/>
              <a:defRPr sz="2400">
                <a:solidFill>
                  <a:schemeClr val="tx1"/>
                </a:solidFill>
              </a:defRPr>
            </a:lvl4pPr>
            <a:lvl5pPr marL="0" indent="0">
              <a:spcBef>
                <a:spcPts val="0"/>
              </a:spcBef>
              <a:buNone/>
              <a:defRPr sz="2400">
                <a:solidFill>
                  <a:schemeClr val="tx1"/>
                </a:solidFill>
              </a:defRPr>
            </a:lvl5pPr>
            <a:lvl6pPr marL="0" indent="0">
              <a:spcBef>
                <a:spcPts val="0"/>
              </a:spcBef>
              <a:buNone/>
              <a:defRPr sz="2400">
                <a:solidFill>
                  <a:schemeClr val="tx1"/>
                </a:solidFill>
              </a:defRPr>
            </a:lvl6pPr>
            <a:lvl7pPr marL="0" indent="0">
              <a:spcBef>
                <a:spcPts val="0"/>
              </a:spcBef>
              <a:buNone/>
              <a:defRPr sz="2400">
                <a:solidFill>
                  <a:schemeClr val="tx1"/>
                </a:solidFill>
              </a:defRPr>
            </a:lvl7pPr>
            <a:lvl8pPr marL="0" indent="0">
              <a:spcBef>
                <a:spcPts val="0"/>
              </a:spcBef>
              <a:buNone/>
              <a:defRPr sz="2400">
                <a:solidFill>
                  <a:schemeClr val="tx1"/>
                </a:solidFill>
              </a:defRPr>
            </a:lvl8pPr>
            <a:lvl9pPr marL="0" indent="0">
              <a:spcBef>
                <a:spcPts val="0"/>
              </a:spcBef>
              <a:buNone/>
              <a:defRPr sz="2400">
                <a:solidFill>
                  <a:schemeClr val="tx1"/>
                </a:solidFill>
              </a:defRPr>
            </a:lvl9pPr>
          </a:lstStyle>
          <a:p>
            <a:pPr lvl="0"/>
            <a:r>
              <a:rPr lang="en-US"/>
              <a:t>Type next item</a:t>
            </a:r>
          </a:p>
        </p:txBody>
      </p:sp>
      <p:sp>
        <p:nvSpPr>
          <p:cNvPr id="62" name="Text Placeholder 61">
            <a:extLst>
              <a:ext uri="{FF2B5EF4-FFF2-40B4-BE49-F238E27FC236}">
                <a16:creationId xmlns:a16="http://schemas.microsoft.com/office/drawing/2014/main" id="{CCF9AAF0-8A4F-48C4-AC54-27C04E20141A}"/>
              </a:ext>
            </a:extLst>
          </p:cNvPr>
          <p:cNvSpPr>
            <a:spLocks noGrp="1"/>
          </p:cNvSpPr>
          <p:nvPr>
            <p:ph type="body" sz="quarter" idx="18" hasCustomPrompt="1"/>
          </p:nvPr>
        </p:nvSpPr>
        <p:spPr>
          <a:xfrm>
            <a:off x="381001" y="2748607"/>
            <a:ext cx="400736" cy="395668"/>
          </a:xfrm>
          <a:custGeom>
            <a:avLst/>
            <a:gdLst>
              <a:gd name="connsiteX0" fmla="*/ 211632 w 400736"/>
              <a:gd name="connsiteY0" fmla="*/ 4 h 395668"/>
              <a:gd name="connsiteX1" fmla="*/ 251329 w 400736"/>
              <a:gd name="connsiteY1" fmla="*/ 4637 h 395668"/>
              <a:gd name="connsiteX2" fmla="*/ 399960 w 400736"/>
              <a:gd name="connsiteY2" fmla="*/ 224995 h 395668"/>
              <a:gd name="connsiteX3" fmla="*/ 143368 w 400736"/>
              <a:gd name="connsiteY3" fmla="*/ 390633 h 395668"/>
              <a:gd name="connsiteX4" fmla="*/ 5089 w 400736"/>
              <a:gd name="connsiteY4" fmla="*/ 163621 h 395668"/>
              <a:gd name="connsiteX5" fmla="*/ 211632 w 400736"/>
              <a:gd name="connsiteY5" fmla="*/ 4 h 395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736" h="395668">
                <a:moveTo>
                  <a:pt x="211632" y="4"/>
                </a:moveTo>
                <a:cubicBezTo>
                  <a:pt x="224986" y="85"/>
                  <a:pt x="238296" y="1587"/>
                  <a:pt x="251329" y="4637"/>
                </a:cubicBezTo>
                <a:cubicBezTo>
                  <a:pt x="351896" y="28300"/>
                  <a:pt x="408094" y="126648"/>
                  <a:pt x="399960" y="224995"/>
                </a:cubicBezTo>
                <a:cubicBezTo>
                  <a:pt x="387390" y="388415"/>
                  <a:pt x="196609" y="407641"/>
                  <a:pt x="143368" y="390633"/>
                </a:cubicBezTo>
                <a:cubicBezTo>
                  <a:pt x="-8221" y="341829"/>
                  <a:pt x="-7481" y="233868"/>
                  <a:pt x="5089" y="163621"/>
                </a:cubicBezTo>
                <a:cubicBezTo>
                  <a:pt x="22559" y="68508"/>
                  <a:pt x="118157" y="-561"/>
                  <a:pt x="211632" y="4"/>
                </a:cubicBezTo>
                <a:close/>
              </a:path>
            </a:pathLst>
          </a:custGeom>
          <a:solidFill>
            <a:schemeClr val="accent2"/>
          </a:solidFill>
        </p:spPr>
        <p:txBody>
          <a:bodyPr wrap="none" anchor="ctr">
            <a:noAutofit/>
          </a:bodyPr>
          <a:lstStyle>
            <a:lvl1pPr marL="0" indent="0" algn="ctr">
              <a:lnSpc>
                <a:spcPct val="100000"/>
              </a:lnSpc>
              <a:spcBef>
                <a:spcPts val="0"/>
              </a:spcBef>
              <a:buNone/>
              <a:defRPr sz="1800">
                <a:solidFill>
                  <a:schemeClr val="bg1"/>
                </a:solidFill>
              </a:defRPr>
            </a:lvl1pPr>
            <a:lvl2pPr marL="0" indent="0" algn="ctr">
              <a:spcBef>
                <a:spcPts val="0"/>
              </a:spcBef>
              <a:buNone/>
              <a:defRPr sz="1800">
                <a:solidFill>
                  <a:schemeClr val="bg1"/>
                </a:solidFill>
              </a:defRPr>
            </a:lvl2pPr>
            <a:lvl3pPr marL="0" indent="0" algn="ctr">
              <a:spcBef>
                <a:spcPts val="0"/>
              </a:spcBef>
              <a:buNone/>
              <a:defRPr sz="1800">
                <a:solidFill>
                  <a:schemeClr val="bg1"/>
                </a:solidFill>
              </a:defRPr>
            </a:lvl3pPr>
            <a:lvl4pPr marL="0" indent="0" algn="ctr">
              <a:spcBef>
                <a:spcPts val="0"/>
              </a:spcBef>
              <a:buNone/>
              <a:defRPr sz="1800">
                <a:solidFill>
                  <a:schemeClr val="bg1"/>
                </a:solidFill>
              </a:defRPr>
            </a:lvl4pPr>
            <a:lvl5pPr marL="0" indent="0" algn="ctr">
              <a:spcBef>
                <a:spcPts val="0"/>
              </a:spcBef>
              <a:buNone/>
              <a:defRPr sz="1800">
                <a:solidFill>
                  <a:schemeClr val="bg1"/>
                </a:solidFill>
              </a:defRPr>
            </a:lvl5pPr>
            <a:lvl6pPr marL="0" indent="0" algn="ctr">
              <a:spcBef>
                <a:spcPts val="0"/>
              </a:spcBef>
              <a:buNone/>
              <a:defRPr sz="1800">
                <a:solidFill>
                  <a:schemeClr val="bg1"/>
                </a:solidFill>
              </a:defRPr>
            </a:lvl6pPr>
            <a:lvl7pPr marL="0" indent="0" algn="ctr">
              <a:spcBef>
                <a:spcPts val="0"/>
              </a:spcBef>
              <a:buNone/>
              <a:defRPr sz="1800">
                <a:solidFill>
                  <a:schemeClr val="bg1"/>
                </a:solidFill>
              </a:defRPr>
            </a:lvl7pPr>
            <a:lvl8pPr marL="0" indent="0" algn="ctr">
              <a:spcBef>
                <a:spcPts val="0"/>
              </a:spcBef>
              <a:buNone/>
              <a:defRPr sz="1800">
                <a:solidFill>
                  <a:schemeClr val="bg1"/>
                </a:solidFill>
              </a:defRPr>
            </a:lvl8pPr>
            <a:lvl9pPr marL="0" indent="0" algn="ctr">
              <a:spcBef>
                <a:spcPts val="0"/>
              </a:spcBef>
              <a:buNone/>
              <a:defRPr sz="1800">
                <a:solidFill>
                  <a:schemeClr val="bg1"/>
                </a:solidFill>
              </a:defRPr>
            </a:lvl9pPr>
          </a:lstStyle>
          <a:p>
            <a:pPr lvl="0"/>
            <a:r>
              <a:rPr lang="en-US"/>
              <a:t>#</a:t>
            </a:r>
          </a:p>
        </p:txBody>
      </p:sp>
      <p:sp>
        <p:nvSpPr>
          <p:cNvPr id="63" name="Text Placeholder 53">
            <a:extLst>
              <a:ext uri="{FF2B5EF4-FFF2-40B4-BE49-F238E27FC236}">
                <a16:creationId xmlns:a16="http://schemas.microsoft.com/office/drawing/2014/main" id="{5235ED59-3C41-47EE-B906-51D1E578E399}"/>
              </a:ext>
            </a:extLst>
          </p:cNvPr>
          <p:cNvSpPr>
            <a:spLocks noGrp="1"/>
          </p:cNvSpPr>
          <p:nvPr>
            <p:ph type="body" sz="quarter" idx="19" hasCustomPrompt="1"/>
          </p:nvPr>
        </p:nvSpPr>
        <p:spPr>
          <a:xfrm>
            <a:off x="971551" y="3469143"/>
            <a:ext cx="4953908" cy="369332"/>
          </a:xfrm>
        </p:spPr>
        <p:txBody>
          <a:bodyPr/>
          <a:lstStyle>
            <a:lvl1pPr marL="0" indent="0">
              <a:spcBef>
                <a:spcPts val="0"/>
              </a:spcBef>
              <a:buNone/>
              <a:defRPr sz="2400">
                <a:solidFill>
                  <a:schemeClr val="tx1"/>
                </a:solidFill>
              </a:defRPr>
            </a:lvl1pPr>
            <a:lvl2pPr marL="0" indent="0">
              <a:spcBef>
                <a:spcPts val="0"/>
              </a:spcBef>
              <a:buNone/>
              <a:defRPr sz="2400">
                <a:solidFill>
                  <a:schemeClr val="tx1"/>
                </a:solidFill>
              </a:defRPr>
            </a:lvl2pPr>
            <a:lvl3pPr marL="0" indent="0">
              <a:spcBef>
                <a:spcPts val="0"/>
              </a:spcBef>
              <a:buNone/>
              <a:defRPr sz="2400">
                <a:solidFill>
                  <a:schemeClr val="tx1"/>
                </a:solidFill>
              </a:defRPr>
            </a:lvl3pPr>
            <a:lvl4pPr marL="0" indent="0">
              <a:spcBef>
                <a:spcPts val="0"/>
              </a:spcBef>
              <a:buNone/>
              <a:defRPr sz="2400">
                <a:solidFill>
                  <a:schemeClr val="tx1"/>
                </a:solidFill>
              </a:defRPr>
            </a:lvl4pPr>
            <a:lvl5pPr marL="0" indent="0">
              <a:spcBef>
                <a:spcPts val="0"/>
              </a:spcBef>
              <a:buNone/>
              <a:defRPr sz="2400">
                <a:solidFill>
                  <a:schemeClr val="tx1"/>
                </a:solidFill>
              </a:defRPr>
            </a:lvl5pPr>
            <a:lvl6pPr marL="0" indent="0">
              <a:spcBef>
                <a:spcPts val="0"/>
              </a:spcBef>
              <a:buNone/>
              <a:defRPr sz="2400">
                <a:solidFill>
                  <a:schemeClr val="tx1"/>
                </a:solidFill>
              </a:defRPr>
            </a:lvl6pPr>
            <a:lvl7pPr marL="0" indent="0">
              <a:spcBef>
                <a:spcPts val="0"/>
              </a:spcBef>
              <a:buNone/>
              <a:defRPr sz="2400">
                <a:solidFill>
                  <a:schemeClr val="tx1"/>
                </a:solidFill>
              </a:defRPr>
            </a:lvl7pPr>
            <a:lvl8pPr marL="0" indent="0">
              <a:spcBef>
                <a:spcPts val="0"/>
              </a:spcBef>
              <a:buNone/>
              <a:defRPr sz="2400">
                <a:solidFill>
                  <a:schemeClr val="tx1"/>
                </a:solidFill>
              </a:defRPr>
            </a:lvl8pPr>
            <a:lvl9pPr marL="0" indent="0">
              <a:spcBef>
                <a:spcPts val="0"/>
              </a:spcBef>
              <a:buNone/>
              <a:defRPr sz="2400">
                <a:solidFill>
                  <a:schemeClr val="tx1"/>
                </a:solidFill>
              </a:defRPr>
            </a:lvl9pPr>
          </a:lstStyle>
          <a:p>
            <a:pPr lvl="0"/>
            <a:r>
              <a:rPr lang="en-US"/>
              <a:t>Type next item</a:t>
            </a:r>
          </a:p>
        </p:txBody>
      </p:sp>
      <p:sp>
        <p:nvSpPr>
          <p:cNvPr id="64" name="Text Placeholder 63">
            <a:extLst>
              <a:ext uri="{FF2B5EF4-FFF2-40B4-BE49-F238E27FC236}">
                <a16:creationId xmlns:a16="http://schemas.microsoft.com/office/drawing/2014/main" id="{4280E422-A0A9-40DF-9122-00AD1444FB54}"/>
              </a:ext>
            </a:extLst>
          </p:cNvPr>
          <p:cNvSpPr>
            <a:spLocks noGrp="1"/>
          </p:cNvSpPr>
          <p:nvPr>
            <p:ph type="body" sz="quarter" idx="20" hasCustomPrompt="1"/>
          </p:nvPr>
        </p:nvSpPr>
        <p:spPr>
          <a:xfrm>
            <a:off x="381001" y="3442807"/>
            <a:ext cx="400736" cy="395668"/>
          </a:xfrm>
          <a:custGeom>
            <a:avLst/>
            <a:gdLst>
              <a:gd name="connsiteX0" fmla="*/ 211632 w 400736"/>
              <a:gd name="connsiteY0" fmla="*/ 4 h 395668"/>
              <a:gd name="connsiteX1" fmla="*/ 251329 w 400736"/>
              <a:gd name="connsiteY1" fmla="*/ 4637 h 395668"/>
              <a:gd name="connsiteX2" fmla="*/ 399960 w 400736"/>
              <a:gd name="connsiteY2" fmla="*/ 224995 h 395668"/>
              <a:gd name="connsiteX3" fmla="*/ 143368 w 400736"/>
              <a:gd name="connsiteY3" fmla="*/ 390633 h 395668"/>
              <a:gd name="connsiteX4" fmla="*/ 5089 w 400736"/>
              <a:gd name="connsiteY4" fmla="*/ 163621 h 395668"/>
              <a:gd name="connsiteX5" fmla="*/ 211632 w 400736"/>
              <a:gd name="connsiteY5" fmla="*/ 4 h 395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736" h="395668">
                <a:moveTo>
                  <a:pt x="211632" y="4"/>
                </a:moveTo>
                <a:cubicBezTo>
                  <a:pt x="224986" y="85"/>
                  <a:pt x="238296" y="1587"/>
                  <a:pt x="251329" y="4637"/>
                </a:cubicBezTo>
                <a:cubicBezTo>
                  <a:pt x="351896" y="28300"/>
                  <a:pt x="408094" y="126648"/>
                  <a:pt x="399960" y="224995"/>
                </a:cubicBezTo>
                <a:cubicBezTo>
                  <a:pt x="387390" y="388415"/>
                  <a:pt x="196609" y="407641"/>
                  <a:pt x="143368" y="390633"/>
                </a:cubicBezTo>
                <a:cubicBezTo>
                  <a:pt x="-8221" y="341829"/>
                  <a:pt x="-7481" y="233868"/>
                  <a:pt x="5089" y="163621"/>
                </a:cubicBezTo>
                <a:cubicBezTo>
                  <a:pt x="22559" y="68508"/>
                  <a:pt x="118157" y="-561"/>
                  <a:pt x="211632" y="4"/>
                </a:cubicBezTo>
                <a:close/>
              </a:path>
            </a:pathLst>
          </a:custGeom>
          <a:solidFill>
            <a:schemeClr val="accent2"/>
          </a:solidFill>
        </p:spPr>
        <p:txBody>
          <a:bodyPr wrap="none" anchor="ctr">
            <a:noAutofit/>
          </a:bodyPr>
          <a:lstStyle>
            <a:lvl1pPr marL="0" indent="0" algn="ctr">
              <a:lnSpc>
                <a:spcPct val="100000"/>
              </a:lnSpc>
              <a:spcBef>
                <a:spcPts val="0"/>
              </a:spcBef>
              <a:buNone/>
              <a:defRPr sz="1800">
                <a:solidFill>
                  <a:schemeClr val="bg1"/>
                </a:solidFill>
              </a:defRPr>
            </a:lvl1pPr>
            <a:lvl2pPr marL="0" indent="0" algn="ctr">
              <a:spcBef>
                <a:spcPts val="0"/>
              </a:spcBef>
              <a:buNone/>
              <a:defRPr sz="1800">
                <a:solidFill>
                  <a:schemeClr val="bg1"/>
                </a:solidFill>
              </a:defRPr>
            </a:lvl2pPr>
            <a:lvl3pPr marL="0" indent="0" algn="ctr">
              <a:spcBef>
                <a:spcPts val="0"/>
              </a:spcBef>
              <a:buNone/>
              <a:defRPr sz="1800">
                <a:solidFill>
                  <a:schemeClr val="bg1"/>
                </a:solidFill>
              </a:defRPr>
            </a:lvl3pPr>
            <a:lvl4pPr marL="0" indent="0" algn="ctr">
              <a:spcBef>
                <a:spcPts val="0"/>
              </a:spcBef>
              <a:buNone/>
              <a:defRPr sz="1800">
                <a:solidFill>
                  <a:schemeClr val="bg1"/>
                </a:solidFill>
              </a:defRPr>
            </a:lvl4pPr>
            <a:lvl5pPr marL="0" indent="0" algn="ctr">
              <a:spcBef>
                <a:spcPts val="0"/>
              </a:spcBef>
              <a:buNone/>
              <a:defRPr sz="1800">
                <a:solidFill>
                  <a:schemeClr val="bg1"/>
                </a:solidFill>
              </a:defRPr>
            </a:lvl5pPr>
            <a:lvl6pPr marL="0" indent="0" algn="ctr">
              <a:spcBef>
                <a:spcPts val="0"/>
              </a:spcBef>
              <a:buNone/>
              <a:defRPr sz="1800">
                <a:solidFill>
                  <a:schemeClr val="bg1"/>
                </a:solidFill>
              </a:defRPr>
            </a:lvl6pPr>
            <a:lvl7pPr marL="0" indent="0" algn="ctr">
              <a:spcBef>
                <a:spcPts val="0"/>
              </a:spcBef>
              <a:buNone/>
              <a:defRPr sz="1800">
                <a:solidFill>
                  <a:schemeClr val="bg1"/>
                </a:solidFill>
              </a:defRPr>
            </a:lvl7pPr>
            <a:lvl8pPr marL="0" indent="0" algn="ctr">
              <a:spcBef>
                <a:spcPts val="0"/>
              </a:spcBef>
              <a:buNone/>
              <a:defRPr sz="1800">
                <a:solidFill>
                  <a:schemeClr val="bg1"/>
                </a:solidFill>
              </a:defRPr>
            </a:lvl8pPr>
            <a:lvl9pPr marL="0" indent="0" algn="ctr">
              <a:spcBef>
                <a:spcPts val="0"/>
              </a:spcBef>
              <a:buNone/>
              <a:defRPr sz="1800">
                <a:solidFill>
                  <a:schemeClr val="bg1"/>
                </a:solidFill>
              </a:defRPr>
            </a:lvl9pPr>
          </a:lstStyle>
          <a:p>
            <a:pPr lvl="0"/>
            <a:r>
              <a:rPr lang="en-US"/>
              <a:t>#</a:t>
            </a:r>
          </a:p>
        </p:txBody>
      </p:sp>
      <p:sp>
        <p:nvSpPr>
          <p:cNvPr id="65" name="Text Placeholder 53">
            <a:extLst>
              <a:ext uri="{FF2B5EF4-FFF2-40B4-BE49-F238E27FC236}">
                <a16:creationId xmlns:a16="http://schemas.microsoft.com/office/drawing/2014/main" id="{AECA80CA-9F74-4096-9C45-C057913B5886}"/>
              </a:ext>
            </a:extLst>
          </p:cNvPr>
          <p:cNvSpPr>
            <a:spLocks noGrp="1"/>
          </p:cNvSpPr>
          <p:nvPr>
            <p:ph type="body" sz="quarter" idx="21" hasCustomPrompt="1"/>
          </p:nvPr>
        </p:nvSpPr>
        <p:spPr>
          <a:xfrm>
            <a:off x="971551" y="4126468"/>
            <a:ext cx="4953908" cy="369332"/>
          </a:xfrm>
        </p:spPr>
        <p:txBody>
          <a:bodyPr/>
          <a:lstStyle>
            <a:lvl1pPr marL="0" indent="0">
              <a:spcBef>
                <a:spcPts val="0"/>
              </a:spcBef>
              <a:buNone/>
              <a:defRPr sz="2400">
                <a:solidFill>
                  <a:schemeClr val="tx1"/>
                </a:solidFill>
              </a:defRPr>
            </a:lvl1pPr>
            <a:lvl2pPr marL="0" indent="0">
              <a:spcBef>
                <a:spcPts val="0"/>
              </a:spcBef>
              <a:buNone/>
              <a:defRPr sz="2400">
                <a:solidFill>
                  <a:schemeClr val="tx1"/>
                </a:solidFill>
              </a:defRPr>
            </a:lvl2pPr>
            <a:lvl3pPr marL="0" indent="0">
              <a:spcBef>
                <a:spcPts val="0"/>
              </a:spcBef>
              <a:buNone/>
              <a:defRPr sz="2400">
                <a:solidFill>
                  <a:schemeClr val="tx1"/>
                </a:solidFill>
              </a:defRPr>
            </a:lvl3pPr>
            <a:lvl4pPr marL="0" indent="0">
              <a:spcBef>
                <a:spcPts val="0"/>
              </a:spcBef>
              <a:buNone/>
              <a:defRPr sz="2400">
                <a:solidFill>
                  <a:schemeClr val="tx1"/>
                </a:solidFill>
              </a:defRPr>
            </a:lvl4pPr>
            <a:lvl5pPr marL="0" indent="0">
              <a:spcBef>
                <a:spcPts val="0"/>
              </a:spcBef>
              <a:buNone/>
              <a:defRPr sz="2400">
                <a:solidFill>
                  <a:schemeClr val="tx1"/>
                </a:solidFill>
              </a:defRPr>
            </a:lvl5pPr>
            <a:lvl6pPr marL="0" indent="0">
              <a:spcBef>
                <a:spcPts val="0"/>
              </a:spcBef>
              <a:buNone/>
              <a:defRPr sz="2400">
                <a:solidFill>
                  <a:schemeClr val="tx1"/>
                </a:solidFill>
              </a:defRPr>
            </a:lvl6pPr>
            <a:lvl7pPr marL="0" indent="0">
              <a:spcBef>
                <a:spcPts val="0"/>
              </a:spcBef>
              <a:buNone/>
              <a:defRPr sz="2400">
                <a:solidFill>
                  <a:schemeClr val="tx1"/>
                </a:solidFill>
              </a:defRPr>
            </a:lvl7pPr>
            <a:lvl8pPr marL="0" indent="0">
              <a:spcBef>
                <a:spcPts val="0"/>
              </a:spcBef>
              <a:buNone/>
              <a:defRPr sz="2400">
                <a:solidFill>
                  <a:schemeClr val="tx1"/>
                </a:solidFill>
              </a:defRPr>
            </a:lvl8pPr>
            <a:lvl9pPr marL="0" indent="0">
              <a:spcBef>
                <a:spcPts val="0"/>
              </a:spcBef>
              <a:buNone/>
              <a:defRPr sz="2400">
                <a:solidFill>
                  <a:schemeClr val="tx1"/>
                </a:solidFill>
              </a:defRPr>
            </a:lvl9pPr>
          </a:lstStyle>
          <a:p>
            <a:pPr lvl="0"/>
            <a:r>
              <a:rPr lang="en-US"/>
              <a:t>Type next item</a:t>
            </a:r>
          </a:p>
        </p:txBody>
      </p:sp>
      <p:sp>
        <p:nvSpPr>
          <p:cNvPr id="66" name="Text Placeholder 65">
            <a:extLst>
              <a:ext uri="{FF2B5EF4-FFF2-40B4-BE49-F238E27FC236}">
                <a16:creationId xmlns:a16="http://schemas.microsoft.com/office/drawing/2014/main" id="{B6CAD1F9-5950-4D84-A97B-25108B127726}"/>
              </a:ext>
            </a:extLst>
          </p:cNvPr>
          <p:cNvSpPr>
            <a:spLocks noGrp="1"/>
          </p:cNvSpPr>
          <p:nvPr>
            <p:ph type="body" sz="quarter" idx="22" hasCustomPrompt="1"/>
          </p:nvPr>
        </p:nvSpPr>
        <p:spPr>
          <a:xfrm>
            <a:off x="381001" y="4100132"/>
            <a:ext cx="400736" cy="395668"/>
          </a:xfrm>
          <a:custGeom>
            <a:avLst/>
            <a:gdLst>
              <a:gd name="connsiteX0" fmla="*/ 211632 w 400736"/>
              <a:gd name="connsiteY0" fmla="*/ 4 h 395668"/>
              <a:gd name="connsiteX1" fmla="*/ 251329 w 400736"/>
              <a:gd name="connsiteY1" fmla="*/ 4637 h 395668"/>
              <a:gd name="connsiteX2" fmla="*/ 399960 w 400736"/>
              <a:gd name="connsiteY2" fmla="*/ 224995 h 395668"/>
              <a:gd name="connsiteX3" fmla="*/ 143368 w 400736"/>
              <a:gd name="connsiteY3" fmla="*/ 390633 h 395668"/>
              <a:gd name="connsiteX4" fmla="*/ 5089 w 400736"/>
              <a:gd name="connsiteY4" fmla="*/ 163621 h 395668"/>
              <a:gd name="connsiteX5" fmla="*/ 211632 w 400736"/>
              <a:gd name="connsiteY5" fmla="*/ 4 h 395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736" h="395668">
                <a:moveTo>
                  <a:pt x="211632" y="4"/>
                </a:moveTo>
                <a:cubicBezTo>
                  <a:pt x="224986" y="85"/>
                  <a:pt x="238296" y="1587"/>
                  <a:pt x="251329" y="4637"/>
                </a:cubicBezTo>
                <a:cubicBezTo>
                  <a:pt x="351896" y="28300"/>
                  <a:pt x="408094" y="126648"/>
                  <a:pt x="399960" y="224995"/>
                </a:cubicBezTo>
                <a:cubicBezTo>
                  <a:pt x="387390" y="388415"/>
                  <a:pt x="196609" y="407641"/>
                  <a:pt x="143368" y="390633"/>
                </a:cubicBezTo>
                <a:cubicBezTo>
                  <a:pt x="-8221" y="341829"/>
                  <a:pt x="-7481" y="233868"/>
                  <a:pt x="5089" y="163621"/>
                </a:cubicBezTo>
                <a:cubicBezTo>
                  <a:pt x="22559" y="68508"/>
                  <a:pt x="118157" y="-561"/>
                  <a:pt x="211632" y="4"/>
                </a:cubicBezTo>
                <a:close/>
              </a:path>
            </a:pathLst>
          </a:custGeom>
          <a:solidFill>
            <a:schemeClr val="accent2"/>
          </a:solidFill>
        </p:spPr>
        <p:txBody>
          <a:bodyPr wrap="none" anchor="ctr">
            <a:noAutofit/>
          </a:bodyPr>
          <a:lstStyle>
            <a:lvl1pPr marL="0" indent="0" algn="ctr">
              <a:lnSpc>
                <a:spcPct val="100000"/>
              </a:lnSpc>
              <a:spcBef>
                <a:spcPts val="0"/>
              </a:spcBef>
              <a:buNone/>
              <a:defRPr sz="1800">
                <a:solidFill>
                  <a:schemeClr val="bg1"/>
                </a:solidFill>
              </a:defRPr>
            </a:lvl1pPr>
            <a:lvl2pPr marL="0" indent="0" algn="ctr">
              <a:spcBef>
                <a:spcPts val="0"/>
              </a:spcBef>
              <a:buNone/>
              <a:defRPr sz="1800">
                <a:solidFill>
                  <a:schemeClr val="bg1"/>
                </a:solidFill>
              </a:defRPr>
            </a:lvl2pPr>
            <a:lvl3pPr marL="0" indent="0" algn="ctr">
              <a:spcBef>
                <a:spcPts val="0"/>
              </a:spcBef>
              <a:buNone/>
              <a:defRPr sz="1800">
                <a:solidFill>
                  <a:schemeClr val="bg1"/>
                </a:solidFill>
              </a:defRPr>
            </a:lvl3pPr>
            <a:lvl4pPr marL="0" indent="0" algn="ctr">
              <a:spcBef>
                <a:spcPts val="0"/>
              </a:spcBef>
              <a:buNone/>
              <a:defRPr sz="1800">
                <a:solidFill>
                  <a:schemeClr val="bg1"/>
                </a:solidFill>
              </a:defRPr>
            </a:lvl4pPr>
            <a:lvl5pPr marL="0" indent="0" algn="ctr">
              <a:spcBef>
                <a:spcPts val="0"/>
              </a:spcBef>
              <a:buNone/>
              <a:defRPr sz="1800">
                <a:solidFill>
                  <a:schemeClr val="bg1"/>
                </a:solidFill>
              </a:defRPr>
            </a:lvl5pPr>
            <a:lvl6pPr marL="0" indent="0" algn="ctr">
              <a:spcBef>
                <a:spcPts val="0"/>
              </a:spcBef>
              <a:buNone/>
              <a:defRPr sz="1800">
                <a:solidFill>
                  <a:schemeClr val="bg1"/>
                </a:solidFill>
              </a:defRPr>
            </a:lvl6pPr>
            <a:lvl7pPr marL="0" indent="0" algn="ctr">
              <a:spcBef>
                <a:spcPts val="0"/>
              </a:spcBef>
              <a:buNone/>
              <a:defRPr sz="1800">
                <a:solidFill>
                  <a:schemeClr val="bg1"/>
                </a:solidFill>
              </a:defRPr>
            </a:lvl7pPr>
            <a:lvl8pPr marL="0" indent="0" algn="ctr">
              <a:spcBef>
                <a:spcPts val="0"/>
              </a:spcBef>
              <a:buNone/>
              <a:defRPr sz="1800">
                <a:solidFill>
                  <a:schemeClr val="bg1"/>
                </a:solidFill>
              </a:defRPr>
            </a:lvl8pPr>
            <a:lvl9pPr marL="0" indent="0" algn="ctr">
              <a:spcBef>
                <a:spcPts val="0"/>
              </a:spcBef>
              <a:buNone/>
              <a:defRPr sz="1800">
                <a:solidFill>
                  <a:schemeClr val="bg1"/>
                </a:solidFill>
              </a:defRPr>
            </a:lvl9pPr>
          </a:lstStyle>
          <a:p>
            <a:pPr lvl="0"/>
            <a:r>
              <a:rPr lang="en-US"/>
              <a:t>#</a:t>
            </a:r>
          </a:p>
        </p:txBody>
      </p:sp>
      <p:sp>
        <p:nvSpPr>
          <p:cNvPr id="67" name="Text Placeholder 53">
            <a:extLst>
              <a:ext uri="{FF2B5EF4-FFF2-40B4-BE49-F238E27FC236}">
                <a16:creationId xmlns:a16="http://schemas.microsoft.com/office/drawing/2014/main" id="{A4C226B7-27E7-48B6-9ACD-14E208CD4471}"/>
              </a:ext>
            </a:extLst>
          </p:cNvPr>
          <p:cNvSpPr>
            <a:spLocks noGrp="1"/>
          </p:cNvSpPr>
          <p:nvPr>
            <p:ph type="body" sz="quarter" idx="23" hasCustomPrompt="1"/>
          </p:nvPr>
        </p:nvSpPr>
        <p:spPr>
          <a:xfrm>
            <a:off x="971551" y="4792261"/>
            <a:ext cx="4953908" cy="369332"/>
          </a:xfrm>
        </p:spPr>
        <p:txBody>
          <a:bodyPr/>
          <a:lstStyle>
            <a:lvl1pPr marL="0" indent="0">
              <a:spcBef>
                <a:spcPts val="0"/>
              </a:spcBef>
              <a:buNone/>
              <a:defRPr sz="2400">
                <a:solidFill>
                  <a:schemeClr val="tx1"/>
                </a:solidFill>
              </a:defRPr>
            </a:lvl1pPr>
            <a:lvl2pPr marL="0" indent="0">
              <a:spcBef>
                <a:spcPts val="0"/>
              </a:spcBef>
              <a:buNone/>
              <a:defRPr sz="2400">
                <a:solidFill>
                  <a:schemeClr val="tx1"/>
                </a:solidFill>
              </a:defRPr>
            </a:lvl2pPr>
            <a:lvl3pPr marL="0" indent="0">
              <a:spcBef>
                <a:spcPts val="0"/>
              </a:spcBef>
              <a:buNone/>
              <a:defRPr sz="2400">
                <a:solidFill>
                  <a:schemeClr val="tx1"/>
                </a:solidFill>
              </a:defRPr>
            </a:lvl3pPr>
            <a:lvl4pPr marL="0" indent="0">
              <a:spcBef>
                <a:spcPts val="0"/>
              </a:spcBef>
              <a:buNone/>
              <a:defRPr sz="2400">
                <a:solidFill>
                  <a:schemeClr val="tx1"/>
                </a:solidFill>
              </a:defRPr>
            </a:lvl4pPr>
            <a:lvl5pPr marL="0" indent="0">
              <a:spcBef>
                <a:spcPts val="0"/>
              </a:spcBef>
              <a:buNone/>
              <a:defRPr sz="2400">
                <a:solidFill>
                  <a:schemeClr val="tx1"/>
                </a:solidFill>
              </a:defRPr>
            </a:lvl5pPr>
            <a:lvl6pPr marL="0" indent="0">
              <a:spcBef>
                <a:spcPts val="0"/>
              </a:spcBef>
              <a:buNone/>
              <a:defRPr sz="2400">
                <a:solidFill>
                  <a:schemeClr val="tx1"/>
                </a:solidFill>
              </a:defRPr>
            </a:lvl6pPr>
            <a:lvl7pPr marL="0" indent="0">
              <a:spcBef>
                <a:spcPts val="0"/>
              </a:spcBef>
              <a:buNone/>
              <a:defRPr sz="2400">
                <a:solidFill>
                  <a:schemeClr val="tx1"/>
                </a:solidFill>
              </a:defRPr>
            </a:lvl7pPr>
            <a:lvl8pPr marL="0" indent="0">
              <a:spcBef>
                <a:spcPts val="0"/>
              </a:spcBef>
              <a:buNone/>
              <a:defRPr sz="2400">
                <a:solidFill>
                  <a:schemeClr val="tx1"/>
                </a:solidFill>
              </a:defRPr>
            </a:lvl8pPr>
            <a:lvl9pPr marL="0" indent="0">
              <a:spcBef>
                <a:spcPts val="0"/>
              </a:spcBef>
              <a:buNone/>
              <a:defRPr sz="2400">
                <a:solidFill>
                  <a:schemeClr val="tx1"/>
                </a:solidFill>
              </a:defRPr>
            </a:lvl9pPr>
          </a:lstStyle>
          <a:p>
            <a:pPr lvl="0"/>
            <a:r>
              <a:rPr lang="en-US"/>
              <a:t>Type next item</a:t>
            </a:r>
          </a:p>
        </p:txBody>
      </p:sp>
      <p:sp>
        <p:nvSpPr>
          <p:cNvPr id="68" name="Text Placeholder 67">
            <a:extLst>
              <a:ext uri="{FF2B5EF4-FFF2-40B4-BE49-F238E27FC236}">
                <a16:creationId xmlns:a16="http://schemas.microsoft.com/office/drawing/2014/main" id="{D0EA1119-3409-4D86-8187-1CFFEF0DF14C}"/>
              </a:ext>
            </a:extLst>
          </p:cNvPr>
          <p:cNvSpPr>
            <a:spLocks noGrp="1"/>
          </p:cNvSpPr>
          <p:nvPr>
            <p:ph type="body" sz="quarter" idx="24" hasCustomPrompt="1"/>
          </p:nvPr>
        </p:nvSpPr>
        <p:spPr>
          <a:xfrm>
            <a:off x="381001" y="4765925"/>
            <a:ext cx="400736" cy="395668"/>
          </a:xfrm>
          <a:custGeom>
            <a:avLst/>
            <a:gdLst>
              <a:gd name="connsiteX0" fmla="*/ 211632 w 400736"/>
              <a:gd name="connsiteY0" fmla="*/ 4 h 395668"/>
              <a:gd name="connsiteX1" fmla="*/ 251329 w 400736"/>
              <a:gd name="connsiteY1" fmla="*/ 4637 h 395668"/>
              <a:gd name="connsiteX2" fmla="*/ 399960 w 400736"/>
              <a:gd name="connsiteY2" fmla="*/ 224995 h 395668"/>
              <a:gd name="connsiteX3" fmla="*/ 143368 w 400736"/>
              <a:gd name="connsiteY3" fmla="*/ 390633 h 395668"/>
              <a:gd name="connsiteX4" fmla="*/ 5089 w 400736"/>
              <a:gd name="connsiteY4" fmla="*/ 163621 h 395668"/>
              <a:gd name="connsiteX5" fmla="*/ 211632 w 400736"/>
              <a:gd name="connsiteY5" fmla="*/ 4 h 395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736" h="395668">
                <a:moveTo>
                  <a:pt x="211632" y="4"/>
                </a:moveTo>
                <a:cubicBezTo>
                  <a:pt x="224986" y="85"/>
                  <a:pt x="238296" y="1587"/>
                  <a:pt x="251329" y="4637"/>
                </a:cubicBezTo>
                <a:cubicBezTo>
                  <a:pt x="351896" y="28300"/>
                  <a:pt x="408094" y="126648"/>
                  <a:pt x="399960" y="224995"/>
                </a:cubicBezTo>
                <a:cubicBezTo>
                  <a:pt x="387390" y="388415"/>
                  <a:pt x="196609" y="407641"/>
                  <a:pt x="143368" y="390633"/>
                </a:cubicBezTo>
                <a:cubicBezTo>
                  <a:pt x="-8221" y="341829"/>
                  <a:pt x="-7481" y="233868"/>
                  <a:pt x="5089" y="163621"/>
                </a:cubicBezTo>
                <a:cubicBezTo>
                  <a:pt x="22559" y="68508"/>
                  <a:pt x="118157" y="-561"/>
                  <a:pt x="211632" y="4"/>
                </a:cubicBezTo>
                <a:close/>
              </a:path>
            </a:pathLst>
          </a:custGeom>
          <a:solidFill>
            <a:schemeClr val="accent2"/>
          </a:solidFill>
        </p:spPr>
        <p:txBody>
          <a:bodyPr wrap="none" anchor="ctr">
            <a:noAutofit/>
          </a:bodyPr>
          <a:lstStyle>
            <a:lvl1pPr marL="0" indent="0" algn="ctr">
              <a:lnSpc>
                <a:spcPct val="100000"/>
              </a:lnSpc>
              <a:spcBef>
                <a:spcPts val="0"/>
              </a:spcBef>
              <a:buNone/>
              <a:defRPr sz="1800">
                <a:solidFill>
                  <a:schemeClr val="bg1"/>
                </a:solidFill>
              </a:defRPr>
            </a:lvl1pPr>
            <a:lvl2pPr marL="0" indent="0" algn="ctr">
              <a:spcBef>
                <a:spcPts val="0"/>
              </a:spcBef>
              <a:buNone/>
              <a:defRPr sz="1800">
                <a:solidFill>
                  <a:schemeClr val="bg1"/>
                </a:solidFill>
              </a:defRPr>
            </a:lvl2pPr>
            <a:lvl3pPr marL="0" indent="0" algn="ctr">
              <a:spcBef>
                <a:spcPts val="0"/>
              </a:spcBef>
              <a:buNone/>
              <a:defRPr sz="1800">
                <a:solidFill>
                  <a:schemeClr val="bg1"/>
                </a:solidFill>
              </a:defRPr>
            </a:lvl3pPr>
            <a:lvl4pPr marL="0" indent="0" algn="ctr">
              <a:spcBef>
                <a:spcPts val="0"/>
              </a:spcBef>
              <a:buNone/>
              <a:defRPr sz="1800">
                <a:solidFill>
                  <a:schemeClr val="bg1"/>
                </a:solidFill>
              </a:defRPr>
            </a:lvl4pPr>
            <a:lvl5pPr marL="0" indent="0" algn="ctr">
              <a:spcBef>
                <a:spcPts val="0"/>
              </a:spcBef>
              <a:buNone/>
              <a:defRPr sz="1800">
                <a:solidFill>
                  <a:schemeClr val="bg1"/>
                </a:solidFill>
              </a:defRPr>
            </a:lvl5pPr>
            <a:lvl6pPr marL="0" indent="0" algn="ctr">
              <a:spcBef>
                <a:spcPts val="0"/>
              </a:spcBef>
              <a:buNone/>
              <a:defRPr sz="1800">
                <a:solidFill>
                  <a:schemeClr val="bg1"/>
                </a:solidFill>
              </a:defRPr>
            </a:lvl6pPr>
            <a:lvl7pPr marL="0" indent="0" algn="ctr">
              <a:spcBef>
                <a:spcPts val="0"/>
              </a:spcBef>
              <a:buNone/>
              <a:defRPr sz="1800">
                <a:solidFill>
                  <a:schemeClr val="bg1"/>
                </a:solidFill>
              </a:defRPr>
            </a:lvl7pPr>
            <a:lvl8pPr marL="0" indent="0" algn="ctr">
              <a:spcBef>
                <a:spcPts val="0"/>
              </a:spcBef>
              <a:buNone/>
              <a:defRPr sz="1800">
                <a:solidFill>
                  <a:schemeClr val="bg1"/>
                </a:solidFill>
              </a:defRPr>
            </a:lvl8pPr>
            <a:lvl9pPr marL="0" indent="0" algn="ctr">
              <a:spcBef>
                <a:spcPts val="0"/>
              </a:spcBef>
              <a:buNone/>
              <a:defRPr sz="1800">
                <a:solidFill>
                  <a:schemeClr val="bg1"/>
                </a:solidFill>
              </a:defRPr>
            </a:lvl9pPr>
          </a:lstStyle>
          <a:p>
            <a:pPr lvl="0"/>
            <a:r>
              <a:rPr lang="en-US"/>
              <a:t>#</a:t>
            </a:r>
          </a:p>
        </p:txBody>
      </p:sp>
      <p:sp>
        <p:nvSpPr>
          <p:cNvPr id="69" name="Text Placeholder 53">
            <a:extLst>
              <a:ext uri="{FF2B5EF4-FFF2-40B4-BE49-F238E27FC236}">
                <a16:creationId xmlns:a16="http://schemas.microsoft.com/office/drawing/2014/main" id="{DF220140-A17A-47FD-96A9-63441622845B}"/>
              </a:ext>
            </a:extLst>
          </p:cNvPr>
          <p:cNvSpPr>
            <a:spLocks noGrp="1"/>
          </p:cNvSpPr>
          <p:nvPr>
            <p:ph type="body" sz="quarter" idx="25" hasCustomPrompt="1"/>
          </p:nvPr>
        </p:nvSpPr>
        <p:spPr>
          <a:xfrm>
            <a:off x="6845301" y="1444711"/>
            <a:ext cx="4953908" cy="369332"/>
          </a:xfrm>
        </p:spPr>
        <p:txBody>
          <a:bodyPr/>
          <a:lstStyle>
            <a:lvl1pPr marL="0" indent="0">
              <a:spcBef>
                <a:spcPts val="0"/>
              </a:spcBef>
              <a:buNone/>
              <a:defRPr sz="2400">
                <a:solidFill>
                  <a:schemeClr val="tx1"/>
                </a:solidFill>
              </a:defRPr>
            </a:lvl1pPr>
            <a:lvl2pPr marL="0" indent="0">
              <a:spcBef>
                <a:spcPts val="0"/>
              </a:spcBef>
              <a:buNone/>
              <a:defRPr sz="2400">
                <a:solidFill>
                  <a:schemeClr val="tx1"/>
                </a:solidFill>
              </a:defRPr>
            </a:lvl2pPr>
            <a:lvl3pPr marL="0" indent="0">
              <a:spcBef>
                <a:spcPts val="0"/>
              </a:spcBef>
              <a:buNone/>
              <a:defRPr sz="2400">
                <a:solidFill>
                  <a:schemeClr val="tx1"/>
                </a:solidFill>
              </a:defRPr>
            </a:lvl3pPr>
            <a:lvl4pPr marL="0" indent="0">
              <a:spcBef>
                <a:spcPts val="0"/>
              </a:spcBef>
              <a:buNone/>
              <a:defRPr sz="2400">
                <a:solidFill>
                  <a:schemeClr val="tx1"/>
                </a:solidFill>
              </a:defRPr>
            </a:lvl4pPr>
            <a:lvl5pPr marL="0" indent="0">
              <a:spcBef>
                <a:spcPts val="0"/>
              </a:spcBef>
              <a:buNone/>
              <a:defRPr sz="2400">
                <a:solidFill>
                  <a:schemeClr val="tx1"/>
                </a:solidFill>
              </a:defRPr>
            </a:lvl5pPr>
            <a:lvl6pPr marL="0" indent="0">
              <a:spcBef>
                <a:spcPts val="0"/>
              </a:spcBef>
              <a:buNone/>
              <a:defRPr sz="2400">
                <a:solidFill>
                  <a:schemeClr val="tx1"/>
                </a:solidFill>
              </a:defRPr>
            </a:lvl6pPr>
            <a:lvl7pPr marL="0" indent="0">
              <a:spcBef>
                <a:spcPts val="0"/>
              </a:spcBef>
              <a:buNone/>
              <a:defRPr sz="2400">
                <a:solidFill>
                  <a:schemeClr val="tx1"/>
                </a:solidFill>
              </a:defRPr>
            </a:lvl7pPr>
            <a:lvl8pPr marL="0" indent="0">
              <a:spcBef>
                <a:spcPts val="0"/>
              </a:spcBef>
              <a:buNone/>
              <a:defRPr sz="2400">
                <a:solidFill>
                  <a:schemeClr val="tx1"/>
                </a:solidFill>
              </a:defRPr>
            </a:lvl8pPr>
            <a:lvl9pPr marL="0" indent="0">
              <a:spcBef>
                <a:spcPts val="0"/>
              </a:spcBef>
              <a:buNone/>
              <a:defRPr sz="2400">
                <a:solidFill>
                  <a:schemeClr val="tx1"/>
                </a:solidFill>
              </a:defRPr>
            </a:lvl9pPr>
          </a:lstStyle>
          <a:p>
            <a:pPr lvl="0"/>
            <a:r>
              <a:rPr lang="en-US"/>
              <a:t>Circle fill color can be changed</a:t>
            </a:r>
          </a:p>
        </p:txBody>
      </p:sp>
      <p:sp>
        <p:nvSpPr>
          <p:cNvPr id="70" name="Text Placeholder 69">
            <a:extLst>
              <a:ext uri="{FF2B5EF4-FFF2-40B4-BE49-F238E27FC236}">
                <a16:creationId xmlns:a16="http://schemas.microsoft.com/office/drawing/2014/main" id="{D5C5A157-E82E-413B-BB5A-5BB8F6F13C73}"/>
              </a:ext>
            </a:extLst>
          </p:cNvPr>
          <p:cNvSpPr>
            <a:spLocks noGrp="1"/>
          </p:cNvSpPr>
          <p:nvPr>
            <p:ph type="body" sz="quarter" idx="26" hasCustomPrompt="1"/>
          </p:nvPr>
        </p:nvSpPr>
        <p:spPr>
          <a:xfrm>
            <a:off x="6254751" y="1418375"/>
            <a:ext cx="400736" cy="395668"/>
          </a:xfrm>
          <a:custGeom>
            <a:avLst/>
            <a:gdLst>
              <a:gd name="connsiteX0" fmla="*/ 211632 w 400736"/>
              <a:gd name="connsiteY0" fmla="*/ 4 h 395668"/>
              <a:gd name="connsiteX1" fmla="*/ 251329 w 400736"/>
              <a:gd name="connsiteY1" fmla="*/ 4637 h 395668"/>
              <a:gd name="connsiteX2" fmla="*/ 399960 w 400736"/>
              <a:gd name="connsiteY2" fmla="*/ 224995 h 395668"/>
              <a:gd name="connsiteX3" fmla="*/ 143368 w 400736"/>
              <a:gd name="connsiteY3" fmla="*/ 390633 h 395668"/>
              <a:gd name="connsiteX4" fmla="*/ 5089 w 400736"/>
              <a:gd name="connsiteY4" fmla="*/ 163621 h 395668"/>
              <a:gd name="connsiteX5" fmla="*/ 211632 w 400736"/>
              <a:gd name="connsiteY5" fmla="*/ 4 h 395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736" h="395668">
                <a:moveTo>
                  <a:pt x="211632" y="4"/>
                </a:moveTo>
                <a:cubicBezTo>
                  <a:pt x="224986" y="85"/>
                  <a:pt x="238296" y="1587"/>
                  <a:pt x="251329" y="4637"/>
                </a:cubicBezTo>
                <a:cubicBezTo>
                  <a:pt x="351896" y="28300"/>
                  <a:pt x="408094" y="126648"/>
                  <a:pt x="399960" y="224995"/>
                </a:cubicBezTo>
                <a:cubicBezTo>
                  <a:pt x="387390" y="388415"/>
                  <a:pt x="196609" y="407641"/>
                  <a:pt x="143368" y="390633"/>
                </a:cubicBezTo>
                <a:cubicBezTo>
                  <a:pt x="-8221" y="341829"/>
                  <a:pt x="-7481" y="233868"/>
                  <a:pt x="5089" y="163621"/>
                </a:cubicBezTo>
                <a:cubicBezTo>
                  <a:pt x="22559" y="68508"/>
                  <a:pt x="118157" y="-561"/>
                  <a:pt x="211632" y="4"/>
                </a:cubicBezTo>
                <a:close/>
              </a:path>
            </a:pathLst>
          </a:custGeom>
          <a:solidFill>
            <a:schemeClr val="accent2"/>
          </a:solidFill>
        </p:spPr>
        <p:txBody>
          <a:bodyPr wrap="none" anchor="ctr">
            <a:noAutofit/>
          </a:bodyPr>
          <a:lstStyle>
            <a:lvl1pPr marL="0" indent="0" algn="ctr">
              <a:lnSpc>
                <a:spcPct val="100000"/>
              </a:lnSpc>
              <a:spcBef>
                <a:spcPts val="0"/>
              </a:spcBef>
              <a:buNone/>
              <a:defRPr sz="1800">
                <a:solidFill>
                  <a:schemeClr val="bg1"/>
                </a:solidFill>
              </a:defRPr>
            </a:lvl1pPr>
            <a:lvl2pPr marL="0" indent="0" algn="ctr">
              <a:spcBef>
                <a:spcPts val="0"/>
              </a:spcBef>
              <a:buNone/>
              <a:defRPr sz="1800">
                <a:solidFill>
                  <a:schemeClr val="bg1"/>
                </a:solidFill>
              </a:defRPr>
            </a:lvl2pPr>
            <a:lvl3pPr marL="0" indent="0" algn="ctr">
              <a:spcBef>
                <a:spcPts val="0"/>
              </a:spcBef>
              <a:buNone/>
              <a:defRPr sz="1800">
                <a:solidFill>
                  <a:schemeClr val="bg1"/>
                </a:solidFill>
              </a:defRPr>
            </a:lvl3pPr>
            <a:lvl4pPr marL="0" indent="0" algn="ctr">
              <a:spcBef>
                <a:spcPts val="0"/>
              </a:spcBef>
              <a:buNone/>
              <a:defRPr sz="1800">
                <a:solidFill>
                  <a:schemeClr val="bg1"/>
                </a:solidFill>
              </a:defRPr>
            </a:lvl4pPr>
            <a:lvl5pPr marL="0" indent="0" algn="ctr">
              <a:spcBef>
                <a:spcPts val="0"/>
              </a:spcBef>
              <a:buNone/>
              <a:defRPr sz="1800">
                <a:solidFill>
                  <a:schemeClr val="bg1"/>
                </a:solidFill>
              </a:defRPr>
            </a:lvl5pPr>
            <a:lvl6pPr marL="0" indent="0" algn="ctr">
              <a:spcBef>
                <a:spcPts val="0"/>
              </a:spcBef>
              <a:buNone/>
              <a:defRPr sz="1800">
                <a:solidFill>
                  <a:schemeClr val="bg1"/>
                </a:solidFill>
              </a:defRPr>
            </a:lvl6pPr>
            <a:lvl7pPr marL="0" indent="0" algn="ctr">
              <a:spcBef>
                <a:spcPts val="0"/>
              </a:spcBef>
              <a:buNone/>
              <a:defRPr sz="1800">
                <a:solidFill>
                  <a:schemeClr val="bg1"/>
                </a:solidFill>
              </a:defRPr>
            </a:lvl7pPr>
            <a:lvl8pPr marL="0" indent="0" algn="ctr">
              <a:spcBef>
                <a:spcPts val="0"/>
              </a:spcBef>
              <a:buNone/>
              <a:defRPr sz="1800">
                <a:solidFill>
                  <a:schemeClr val="bg1"/>
                </a:solidFill>
              </a:defRPr>
            </a:lvl8pPr>
            <a:lvl9pPr marL="0" indent="0" algn="ctr">
              <a:spcBef>
                <a:spcPts val="0"/>
              </a:spcBef>
              <a:buNone/>
              <a:defRPr sz="1800">
                <a:solidFill>
                  <a:schemeClr val="bg1"/>
                </a:solidFill>
              </a:defRPr>
            </a:lvl9pPr>
          </a:lstStyle>
          <a:p>
            <a:pPr lvl="0"/>
            <a:r>
              <a:rPr lang="en-US"/>
              <a:t>#</a:t>
            </a:r>
          </a:p>
        </p:txBody>
      </p:sp>
      <p:sp>
        <p:nvSpPr>
          <p:cNvPr id="71" name="Text Placeholder 53">
            <a:extLst>
              <a:ext uri="{FF2B5EF4-FFF2-40B4-BE49-F238E27FC236}">
                <a16:creationId xmlns:a16="http://schemas.microsoft.com/office/drawing/2014/main" id="{BD21E496-D37E-4761-8172-822F85DCF01A}"/>
              </a:ext>
            </a:extLst>
          </p:cNvPr>
          <p:cNvSpPr>
            <a:spLocks noGrp="1"/>
          </p:cNvSpPr>
          <p:nvPr>
            <p:ph type="body" sz="quarter" idx="27" hasCustomPrompt="1"/>
          </p:nvPr>
        </p:nvSpPr>
        <p:spPr>
          <a:xfrm>
            <a:off x="6845301" y="2107168"/>
            <a:ext cx="4953908" cy="369332"/>
          </a:xfrm>
        </p:spPr>
        <p:txBody>
          <a:bodyPr/>
          <a:lstStyle>
            <a:lvl1pPr marL="0" indent="0">
              <a:spcBef>
                <a:spcPts val="0"/>
              </a:spcBef>
              <a:buNone/>
              <a:defRPr sz="2400">
                <a:solidFill>
                  <a:schemeClr val="tx1"/>
                </a:solidFill>
              </a:defRPr>
            </a:lvl1pPr>
            <a:lvl2pPr marL="0" indent="0">
              <a:spcBef>
                <a:spcPts val="0"/>
              </a:spcBef>
              <a:buNone/>
              <a:defRPr sz="2400">
                <a:solidFill>
                  <a:schemeClr val="tx1"/>
                </a:solidFill>
              </a:defRPr>
            </a:lvl2pPr>
            <a:lvl3pPr marL="0" indent="0">
              <a:spcBef>
                <a:spcPts val="0"/>
              </a:spcBef>
              <a:buNone/>
              <a:defRPr sz="2400">
                <a:solidFill>
                  <a:schemeClr val="tx1"/>
                </a:solidFill>
              </a:defRPr>
            </a:lvl3pPr>
            <a:lvl4pPr marL="0" indent="0">
              <a:spcBef>
                <a:spcPts val="0"/>
              </a:spcBef>
              <a:buNone/>
              <a:defRPr sz="2400">
                <a:solidFill>
                  <a:schemeClr val="tx1"/>
                </a:solidFill>
              </a:defRPr>
            </a:lvl4pPr>
            <a:lvl5pPr marL="0" indent="0">
              <a:spcBef>
                <a:spcPts val="0"/>
              </a:spcBef>
              <a:buNone/>
              <a:defRPr sz="2400">
                <a:solidFill>
                  <a:schemeClr val="tx1"/>
                </a:solidFill>
              </a:defRPr>
            </a:lvl5pPr>
            <a:lvl6pPr marL="0" indent="0">
              <a:spcBef>
                <a:spcPts val="0"/>
              </a:spcBef>
              <a:buNone/>
              <a:defRPr sz="2400">
                <a:solidFill>
                  <a:schemeClr val="tx1"/>
                </a:solidFill>
              </a:defRPr>
            </a:lvl6pPr>
            <a:lvl7pPr marL="0" indent="0">
              <a:spcBef>
                <a:spcPts val="0"/>
              </a:spcBef>
              <a:buNone/>
              <a:defRPr sz="2400">
                <a:solidFill>
                  <a:schemeClr val="tx1"/>
                </a:solidFill>
              </a:defRPr>
            </a:lvl7pPr>
            <a:lvl8pPr marL="0" indent="0">
              <a:spcBef>
                <a:spcPts val="0"/>
              </a:spcBef>
              <a:buNone/>
              <a:defRPr sz="2400">
                <a:solidFill>
                  <a:schemeClr val="tx1"/>
                </a:solidFill>
              </a:defRPr>
            </a:lvl8pPr>
            <a:lvl9pPr marL="0" indent="0">
              <a:spcBef>
                <a:spcPts val="0"/>
              </a:spcBef>
              <a:buNone/>
              <a:defRPr sz="2400">
                <a:solidFill>
                  <a:schemeClr val="tx1"/>
                </a:solidFill>
              </a:defRPr>
            </a:lvl9pPr>
          </a:lstStyle>
          <a:p>
            <a:pPr lvl="0"/>
            <a:r>
              <a:rPr lang="en-US"/>
              <a:t>Circle fill color can be changed</a:t>
            </a:r>
          </a:p>
        </p:txBody>
      </p:sp>
      <p:sp>
        <p:nvSpPr>
          <p:cNvPr id="72" name="Text Placeholder 71">
            <a:extLst>
              <a:ext uri="{FF2B5EF4-FFF2-40B4-BE49-F238E27FC236}">
                <a16:creationId xmlns:a16="http://schemas.microsoft.com/office/drawing/2014/main" id="{E0EF41A7-D380-4CC9-9EC8-D362F1F0B13C}"/>
              </a:ext>
            </a:extLst>
          </p:cNvPr>
          <p:cNvSpPr>
            <a:spLocks noGrp="1"/>
          </p:cNvSpPr>
          <p:nvPr>
            <p:ph type="body" sz="quarter" idx="28" hasCustomPrompt="1"/>
          </p:nvPr>
        </p:nvSpPr>
        <p:spPr>
          <a:xfrm>
            <a:off x="6254751" y="2080832"/>
            <a:ext cx="400736" cy="395668"/>
          </a:xfrm>
          <a:custGeom>
            <a:avLst/>
            <a:gdLst>
              <a:gd name="connsiteX0" fmla="*/ 211632 w 400736"/>
              <a:gd name="connsiteY0" fmla="*/ 4 h 395668"/>
              <a:gd name="connsiteX1" fmla="*/ 251329 w 400736"/>
              <a:gd name="connsiteY1" fmla="*/ 4637 h 395668"/>
              <a:gd name="connsiteX2" fmla="*/ 399960 w 400736"/>
              <a:gd name="connsiteY2" fmla="*/ 224995 h 395668"/>
              <a:gd name="connsiteX3" fmla="*/ 143368 w 400736"/>
              <a:gd name="connsiteY3" fmla="*/ 390633 h 395668"/>
              <a:gd name="connsiteX4" fmla="*/ 5089 w 400736"/>
              <a:gd name="connsiteY4" fmla="*/ 163621 h 395668"/>
              <a:gd name="connsiteX5" fmla="*/ 211632 w 400736"/>
              <a:gd name="connsiteY5" fmla="*/ 4 h 395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736" h="395668">
                <a:moveTo>
                  <a:pt x="211632" y="4"/>
                </a:moveTo>
                <a:cubicBezTo>
                  <a:pt x="224986" y="85"/>
                  <a:pt x="238296" y="1587"/>
                  <a:pt x="251329" y="4637"/>
                </a:cubicBezTo>
                <a:cubicBezTo>
                  <a:pt x="351896" y="28300"/>
                  <a:pt x="408094" y="126648"/>
                  <a:pt x="399960" y="224995"/>
                </a:cubicBezTo>
                <a:cubicBezTo>
                  <a:pt x="387390" y="388415"/>
                  <a:pt x="196609" y="407641"/>
                  <a:pt x="143368" y="390633"/>
                </a:cubicBezTo>
                <a:cubicBezTo>
                  <a:pt x="-8221" y="341829"/>
                  <a:pt x="-7481" y="233868"/>
                  <a:pt x="5089" y="163621"/>
                </a:cubicBezTo>
                <a:cubicBezTo>
                  <a:pt x="22559" y="68508"/>
                  <a:pt x="118157" y="-561"/>
                  <a:pt x="211632" y="4"/>
                </a:cubicBezTo>
                <a:close/>
              </a:path>
            </a:pathLst>
          </a:custGeom>
          <a:solidFill>
            <a:schemeClr val="accent2"/>
          </a:solidFill>
        </p:spPr>
        <p:txBody>
          <a:bodyPr wrap="none" anchor="ctr">
            <a:noAutofit/>
          </a:bodyPr>
          <a:lstStyle>
            <a:lvl1pPr marL="0" indent="0" algn="ctr">
              <a:lnSpc>
                <a:spcPct val="100000"/>
              </a:lnSpc>
              <a:spcBef>
                <a:spcPts val="0"/>
              </a:spcBef>
              <a:buNone/>
              <a:defRPr sz="1800">
                <a:solidFill>
                  <a:schemeClr val="bg1"/>
                </a:solidFill>
              </a:defRPr>
            </a:lvl1pPr>
            <a:lvl2pPr marL="0" indent="0" algn="ctr">
              <a:spcBef>
                <a:spcPts val="0"/>
              </a:spcBef>
              <a:buNone/>
              <a:defRPr sz="1800">
                <a:solidFill>
                  <a:schemeClr val="bg1"/>
                </a:solidFill>
              </a:defRPr>
            </a:lvl2pPr>
            <a:lvl3pPr marL="0" indent="0" algn="ctr">
              <a:spcBef>
                <a:spcPts val="0"/>
              </a:spcBef>
              <a:buNone/>
              <a:defRPr sz="1800">
                <a:solidFill>
                  <a:schemeClr val="bg1"/>
                </a:solidFill>
              </a:defRPr>
            </a:lvl3pPr>
            <a:lvl4pPr marL="0" indent="0" algn="ctr">
              <a:spcBef>
                <a:spcPts val="0"/>
              </a:spcBef>
              <a:buNone/>
              <a:defRPr sz="1800">
                <a:solidFill>
                  <a:schemeClr val="bg1"/>
                </a:solidFill>
              </a:defRPr>
            </a:lvl4pPr>
            <a:lvl5pPr marL="0" indent="0" algn="ctr">
              <a:spcBef>
                <a:spcPts val="0"/>
              </a:spcBef>
              <a:buNone/>
              <a:defRPr sz="1800">
                <a:solidFill>
                  <a:schemeClr val="bg1"/>
                </a:solidFill>
              </a:defRPr>
            </a:lvl5pPr>
            <a:lvl6pPr marL="0" indent="0" algn="ctr">
              <a:spcBef>
                <a:spcPts val="0"/>
              </a:spcBef>
              <a:buNone/>
              <a:defRPr sz="1800">
                <a:solidFill>
                  <a:schemeClr val="bg1"/>
                </a:solidFill>
              </a:defRPr>
            </a:lvl6pPr>
            <a:lvl7pPr marL="0" indent="0" algn="ctr">
              <a:spcBef>
                <a:spcPts val="0"/>
              </a:spcBef>
              <a:buNone/>
              <a:defRPr sz="1800">
                <a:solidFill>
                  <a:schemeClr val="bg1"/>
                </a:solidFill>
              </a:defRPr>
            </a:lvl7pPr>
            <a:lvl8pPr marL="0" indent="0" algn="ctr">
              <a:spcBef>
                <a:spcPts val="0"/>
              </a:spcBef>
              <a:buNone/>
              <a:defRPr sz="1800">
                <a:solidFill>
                  <a:schemeClr val="bg1"/>
                </a:solidFill>
              </a:defRPr>
            </a:lvl8pPr>
            <a:lvl9pPr marL="0" indent="0" algn="ctr">
              <a:spcBef>
                <a:spcPts val="0"/>
              </a:spcBef>
              <a:buNone/>
              <a:defRPr sz="1800">
                <a:solidFill>
                  <a:schemeClr val="bg1"/>
                </a:solidFill>
              </a:defRPr>
            </a:lvl9pPr>
          </a:lstStyle>
          <a:p>
            <a:pPr lvl="0"/>
            <a:r>
              <a:rPr lang="en-US"/>
              <a:t>#</a:t>
            </a:r>
          </a:p>
        </p:txBody>
      </p:sp>
      <p:sp>
        <p:nvSpPr>
          <p:cNvPr id="73" name="Text Placeholder 53">
            <a:extLst>
              <a:ext uri="{FF2B5EF4-FFF2-40B4-BE49-F238E27FC236}">
                <a16:creationId xmlns:a16="http://schemas.microsoft.com/office/drawing/2014/main" id="{4F469721-F9C8-4264-985A-69119F52CAC2}"/>
              </a:ext>
            </a:extLst>
          </p:cNvPr>
          <p:cNvSpPr>
            <a:spLocks noGrp="1"/>
          </p:cNvSpPr>
          <p:nvPr>
            <p:ph type="body" sz="quarter" idx="29" hasCustomPrompt="1"/>
          </p:nvPr>
        </p:nvSpPr>
        <p:spPr>
          <a:xfrm>
            <a:off x="6845301" y="2774943"/>
            <a:ext cx="4953908" cy="369332"/>
          </a:xfrm>
        </p:spPr>
        <p:txBody>
          <a:bodyPr/>
          <a:lstStyle>
            <a:lvl1pPr marL="0" indent="0">
              <a:spcBef>
                <a:spcPts val="0"/>
              </a:spcBef>
              <a:buNone/>
              <a:defRPr sz="2400">
                <a:solidFill>
                  <a:schemeClr val="tx1"/>
                </a:solidFill>
              </a:defRPr>
            </a:lvl1pPr>
            <a:lvl2pPr marL="0" indent="0">
              <a:spcBef>
                <a:spcPts val="0"/>
              </a:spcBef>
              <a:buNone/>
              <a:defRPr sz="2400">
                <a:solidFill>
                  <a:schemeClr val="tx1"/>
                </a:solidFill>
              </a:defRPr>
            </a:lvl2pPr>
            <a:lvl3pPr marL="0" indent="0">
              <a:spcBef>
                <a:spcPts val="0"/>
              </a:spcBef>
              <a:buNone/>
              <a:defRPr sz="2400">
                <a:solidFill>
                  <a:schemeClr val="tx1"/>
                </a:solidFill>
              </a:defRPr>
            </a:lvl3pPr>
            <a:lvl4pPr marL="0" indent="0">
              <a:spcBef>
                <a:spcPts val="0"/>
              </a:spcBef>
              <a:buNone/>
              <a:defRPr sz="2400">
                <a:solidFill>
                  <a:schemeClr val="tx1"/>
                </a:solidFill>
              </a:defRPr>
            </a:lvl4pPr>
            <a:lvl5pPr marL="0" indent="0">
              <a:spcBef>
                <a:spcPts val="0"/>
              </a:spcBef>
              <a:buNone/>
              <a:defRPr sz="2400">
                <a:solidFill>
                  <a:schemeClr val="tx1"/>
                </a:solidFill>
              </a:defRPr>
            </a:lvl5pPr>
            <a:lvl6pPr marL="0" indent="0">
              <a:spcBef>
                <a:spcPts val="0"/>
              </a:spcBef>
              <a:buNone/>
              <a:defRPr sz="2400">
                <a:solidFill>
                  <a:schemeClr val="tx1"/>
                </a:solidFill>
              </a:defRPr>
            </a:lvl6pPr>
            <a:lvl7pPr marL="0" indent="0">
              <a:spcBef>
                <a:spcPts val="0"/>
              </a:spcBef>
              <a:buNone/>
              <a:defRPr sz="2400">
                <a:solidFill>
                  <a:schemeClr val="tx1"/>
                </a:solidFill>
              </a:defRPr>
            </a:lvl7pPr>
            <a:lvl8pPr marL="0" indent="0">
              <a:spcBef>
                <a:spcPts val="0"/>
              </a:spcBef>
              <a:buNone/>
              <a:defRPr sz="2400">
                <a:solidFill>
                  <a:schemeClr val="tx1"/>
                </a:solidFill>
              </a:defRPr>
            </a:lvl8pPr>
            <a:lvl9pPr marL="0" indent="0">
              <a:spcBef>
                <a:spcPts val="0"/>
              </a:spcBef>
              <a:buNone/>
              <a:defRPr sz="2400">
                <a:solidFill>
                  <a:schemeClr val="tx1"/>
                </a:solidFill>
              </a:defRPr>
            </a:lvl9pPr>
          </a:lstStyle>
          <a:p>
            <a:pPr lvl="0"/>
            <a:r>
              <a:rPr lang="en-US"/>
              <a:t>Circle fill color can be changed</a:t>
            </a:r>
          </a:p>
        </p:txBody>
      </p:sp>
      <p:sp>
        <p:nvSpPr>
          <p:cNvPr id="74" name="Text Placeholder 73">
            <a:extLst>
              <a:ext uri="{FF2B5EF4-FFF2-40B4-BE49-F238E27FC236}">
                <a16:creationId xmlns:a16="http://schemas.microsoft.com/office/drawing/2014/main" id="{FECC6C45-1A8B-4F2F-B1E3-9FE603D3F2B9}"/>
              </a:ext>
            </a:extLst>
          </p:cNvPr>
          <p:cNvSpPr>
            <a:spLocks noGrp="1"/>
          </p:cNvSpPr>
          <p:nvPr>
            <p:ph type="body" sz="quarter" idx="30" hasCustomPrompt="1"/>
          </p:nvPr>
        </p:nvSpPr>
        <p:spPr>
          <a:xfrm>
            <a:off x="6254751" y="2748607"/>
            <a:ext cx="400736" cy="395668"/>
          </a:xfrm>
          <a:custGeom>
            <a:avLst/>
            <a:gdLst>
              <a:gd name="connsiteX0" fmla="*/ 211632 w 400736"/>
              <a:gd name="connsiteY0" fmla="*/ 4 h 395668"/>
              <a:gd name="connsiteX1" fmla="*/ 251329 w 400736"/>
              <a:gd name="connsiteY1" fmla="*/ 4637 h 395668"/>
              <a:gd name="connsiteX2" fmla="*/ 399960 w 400736"/>
              <a:gd name="connsiteY2" fmla="*/ 224995 h 395668"/>
              <a:gd name="connsiteX3" fmla="*/ 143368 w 400736"/>
              <a:gd name="connsiteY3" fmla="*/ 390633 h 395668"/>
              <a:gd name="connsiteX4" fmla="*/ 5089 w 400736"/>
              <a:gd name="connsiteY4" fmla="*/ 163621 h 395668"/>
              <a:gd name="connsiteX5" fmla="*/ 211632 w 400736"/>
              <a:gd name="connsiteY5" fmla="*/ 4 h 395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736" h="395668">
                <a:moveTo>
                  <a:pt x="211632" y="4"/>
                </a:moveTo>
                <a:cubicBezTo>
                  <a:pt x="224986" y="85"/>
                  <a:pt x="238296" y="1587"/>
                  <a:pt x="251329" y="4637"/>
                </a:cubicBezTo>
                <a:cubicBezTo>
                  <a:pt x="351896" y="28300"/>
                  <a:pt x="408094" y="126648"/>
                  <a:pt x="399960" y="224995"/>
                </a:cubicBezTo>
                <a:cubicBezTo>
                  <a:pt x="387390" y="388415"/>
                  <a:pt x="196609" y="407641"/>
                  <a:pt x="143368" y="390633"/>
                </a:cubicBezTo>
                <a:cubicBezTo>
                  <a:pt x="-8221" y="341829"/>
                  <a:pt x="-7481" y="233868"/>
                  <a:pt x="5089" y="163621"/>
                </a:cubicBezTo>
                <a:cubicBezTo>
                  <a:pt x="22559" y="68508"/>
                  <a:pt x="118157" y="-561"/>
                  <a:pt x="211632" y="4"/>
                </a:cubicBezTo>
                <a:close/>
              </a:path>
            </a:pathLst>
          </a:custGeom>
          <a:solidFill>
            <a:schemeClr val="accent2"/>
          </a:solidFill>
        </p:spPr>
        <p:txBody>
          <a:bodyPr wrap="none" anchor="ctr">
            <a:noAutofit/>
          </a:bodyPr>
          <a:lstStyle>
            <a:lvl1pPr marL="0" indent="0" algn="ctr">
              <a:lnSpc>
                <a:spcPct val="100000"/>
              </a:lnSpc>
              <a:spcBef>
                <a:spcPts val="0"/>
              </a:spcBef>
              <a:buNone/>
              <a:defRPr sz="1800">
                <a:solidFill>
                  <a:schemeClr val="bg1"/>
                </a:solidFill>
              </a:defRPr>
            </a:lvl1pPr>
            <a:lvl2pPr marL="0" indent="0" algn="ctr">
              <a:spcBef>
                <a:spcPts val="0"/>
              </a:spcBef>
              <a:buNone/>
              <a:defRPr sz="1800">
                <a:solidFill>
                  <a:schemeClr val="bg1"/>
                </a:solidFill>
              </a:defRPr>
            </a:lvl2pPr>
            <a:lvl3pPr marL="0" indent="0" algn="ctr">
              <a:spcBef>
                <a:spcPts val="0"/>
              </a:spcBef>
              <a:buNone/>
              <a:defRPr sz="1800">
                <a:solidFill>
                  <a:schemeClr val="bg1"/>
                </a:solidFill>
              </a:defRPr>
            </a:lvl3pPr>
            <a:lvl4pPr marL="0" indent="0" algn="ctr">
              <a:spcBef>
                <a:spcPts val="0"/>
              </a:spcBef>
              <a:buNone/>
              <a:defRPr sz="1800">
                <a:solidFill>
                  <a:schemeClr val="bg1"/>
                </a:solidFill>
              </a:defRPr>
            </a:lvl4pPr>
            <a:lvl5pPr marL="0" indent="0" algn="ctr">
              <a:spcBef>
                <a:spcPts val="0"/>
              </a:spcBef>
              <a:buNone/>
              <a:defRPr sz="1800">
                <a:solidFill>
                  <a:schemeClr val="bg1"/>
                </a:solidFill>
              </a:defRPr>
            </a:lvl5pPr>
            <a:lvl6pPr marL="0" indent="0" algn="ctr">
              <a:spcBef>
                <a:spcPts val="0"/>
              </a:spcBef>
              <a:buNone/>
              <a:defRPr sz="1800">
                <a:solidFill>
                  <a:schemeClr val="bg1"/>
                </a:solidFill>
              </a:defRPr>
            </a:lvl6pPr>
            <a:lvl7pPr marL="0" indent="0" algn="ctr">
              <a:spcBef>
                <a:spcPts val="0"/>
              </a:spcBef>
              <a:buNone/>
              <a:defRPr sz="1800">
                <a:solidFill>
                  <a:schemeClr val="bg1"/>
                </a:solidFill>
              </a:defRPr>
            </a:lvl7pPr>
            <a:lvl8pPr marL="0" indent="0" algn="ctr">
              <a:spcBef>
                <a:spcPts val="0"/>
              </a:spcBef>
              <a:buNone/>
              <a:defRPr sz="1800">
                <a:solidFill>
                  <a:schemeClr val="bg1"/>
                </a:solidFill>
              </a:defRPr>
            </a:lvl8pPr>
            <a:lvl9pPr marL="0" indent="0" algn="ctr">
              <a:spcBef>
                <a:spcPts val="0"/>
              </a:spcBef>
              <a:buNone/>
              <a:defRPr sz="1800">
                <a:solidFill>
                  <a:schemeClr val="bg1"/>
                </a:solidFill>
              </a:defRPr>
            </a:lvl9pPr>
          </a:lstStyle>
          <a:p>
            <a:pPr lvl="0"/>
            <a:r>
              <a:rPr lang="en-US"/>
              <a:t>#</a:t>
            </a:r>
          </a:p>
        </p:txBody>
      </p:sp>
      <p:sp>
        <p:nvSpPr>
          <p:cNvPr id="75" name="Text Placeholder 53">
            <a:extLst>
              <a:ext uri="{FF2B5EF4-FFF2-40B4-BE49-F238E27FC236}">
                <a16:creationId xmlns:a16="http://schemas.microsoft.com/office/drawing/2014/main" id="{9C294EA6-0710-4E2B-9FE5-E2AA43EB7455}"/>
              </a:ext>
            </a:extLst>
          </p:cNvPr>
          <p:cNvSpPr>
            <a:spLocks noGrp="1"/>
          </p:cNvSpPr>
          <p:nvPr>
            <p:ph type="body" sz="quarter" idx="31" hasCustomPrompt="1"/>
          </p:nvPr>
        </p:nvSpPr>
        <p:spPr>
          <a:xfrm>
            <a:off x="6845301" y="3469143"/>
            <a:ext cx="4953908" cy="369332"/>
          </a:xfrm>
        </p:spPr>
        <p:txBody>
          <a:bodyPr/>
          <a:lstStyle>
            <a:lvl1pPr marL="0" indent="0">
              <a:spcBef>
                <a:spcPts val="0"/>
              </a:spcBef>
              <a:buNone/>
              <a:defRPr sz="2400">
                <a:solidFill>
                  <a:schemeClr val="tx1"/>
                </a:solidFill>
              </a:defRPr>
            </a:lvl1pPr>
            <a:lvl2pPr marL="0" indent="0">
              <a:spcBef>
                <a:spcPts val="0"/>
              </a:spcBef>
              <a:buNone/>
              <a:defRPr sz="2400">
                <a:solidFill>
                  <a:schemeClr val="tx1"/>
                </a:solidFill>
              </a:defRPr>
            </a:lvl2pPr>
            <a:lvl3pPr marL="0" indent="0">
              <a:spcBef>
                <a:spcPts val="0"/>
              </a:spcBef>
              <a:buNone/>
              <a:defRPr sz="2400">
                <a:solidFill>
                  <a:schemeClr val="tx1"/>
                </a:solidFill>
              </a:defRPr>
            </a:lvl3pPr>
            <a:lvl4pPr marL="0" indent="0">
              <a:spcBef>
                <a:spcPts val="0"/>
              </a:spcBef>
              <a:buNone/>
              <a:defRPr sz="2400">
                <a:solidFill>
                  <a:schemeClr val="tx1"/>
                </a:solidFill>
              </a:defRPr>
            </a:lvl4pPr>
            <a:lvl5pPr marL="0" indent="0">
              <a:spcBef>
                <a:spcPts val="0"/>
              </a:spcBef>
              <a:buNone/>
              <a:defRPr sz="2400">
                <a:solidFill>
                  <a:schemeClr val="tx1"/>
                </a:solidFill>
              </a:defRPr>
            </a:lvl5pPr>
            <a:lvl6pPr marL="0" indent="0">
              <a:spcBef>
                <a:spcPts val="0"/>
              </a:spcBef>
              <a:buNone/>
              <a:defRPr sz="2400">
                <a:solidFill>
                  <a:schemeClr val="tx1"/>
                </a:solidFill>
              </a:defRPr>
            </a:lvl6pPr>
            <a:lvl7pPr marL="0" indent="0">
              <a:spcBef>
                <a:spcPts val="0"/>
              </a:spcBef>
              <a:buNone/>
              <a:defRPr sz="2400">
                <a:solidFill>
                  <a:schemeClr val="tx1"/>
                </a:solidFill>
              </a:defRPr>
            </a:lvl7pPr>
            <a:lvl8pPr marL="0" indent="0">
              <a:spcBef>
                <a:spcPts val="0"/>
              </a:spcBef>
              <a:buNone/>
              <a:defRPr sz="2400">
                <a:solidFill>
                  <a:schemeClr val="tx1"/>
                </a:solidFill>
              </a:defRPr>
            </a:lvl8pPr>
            <a:lvl9pPr marL="0" indent="0">
              <a:spcBef>
                <a:spcPts val="0"/>
              </a:spcBef>
              <a:buNone/>
              <a:defRPr sz="2400">
                <a:solidFill>
                  <a:schemeClr val="tx1"/>
                </a:solidFill>
              </a:defRPr>
            </a:lvl9pPr>
          </a:lstStyle>
          <a:p>
            <a:pPr lvl="0"/>
            <a:r>
              <a:rPr lang="en-US"/>
              <a:t>Delete all unused placeholders</a:t>
            </a:r>
          </a:p>
        </p:txBody>
      </p:sp>
      <p:sp>
        <p:nvSpPr>
          <p:cNvPr id="76" name="Text Placeholder 75">
            <a:extLst>
              <a:ext uri="{FF2B5EF4-FFF2-40B4-BE49-F238E27FC236}">
                <a16:creationId xmlns:a16="http://schemas.microsoft.com/office/drawing/2014/main" id="{C167E3BD-01BA-46B0-8C56-C2139417F9BA}"/>
              </a:ext>
            </a:extLst>
          </p:cNvPr>
          <p:cNvSpPr>
            <a:spLocks noGrp="1"/>
          </p:cNvSpPr>
          <p:nvPr>
            <p:ph type="body" sz="quarter" idx="32" hasCustomPrompt="1"/>
          </p:nvPr>
        </p:nvSpPr>
        <p:spPr>
          <a:xfrm>
            <a:off x="6254751" y="3442807"/>
            <a:ext cx="400736" cy="395668"/>
          </a:xfrm>
          <a:custGeom>
            <a:avLst/>
            <a:gdLst>
              <a:gd name="connsiteX0" fmla="*/ 211632 w 400736"/>
              <a:gd name="connsiteY0" fmla="*/ 4 h 395668"/>
              <a:gd name="connsiteX1" fmla="*/ 251329 w 400736"/>
              <a:gd name="connsiteY1" fmla="*/ 4637 h 395668"/>
              <a:gd name="connsiteX2" fmla="*/ 399960 w 400736"/>
              <a:gd name="connsiteY2" fmla="*/ 224995 h 395668"/>
              <a:gd name="connsiteX3" fmla="*/ 143368 w 400736"/>
              <a:gd name="connsiteY3" fmla="*/ 390633 h 395668"/>
              <a:gd name="connsiteX4" fmla="*/ 5089 w 400736"/>
              <a:gd name="connsiteY4" fmla="*/ 163621 h 395668"/>
              <a:gd name="connsiteX5" fmla="*/ 211632 w 400736"/>
              <a:gd name="connsiteY5" fmla="*/ 4 h 395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736" h="395668">
                <a:moveTo>
                  <a:pt x="211632" y="4"/>
                </a:moveTo>
                <a:cubicBezTo>
                  <a:pt x="224986" y="85"/>
                  <a:pt x="238296" y="1587"/>
                  <a:pt x="251329" y="4637"/>
                </a:cubicBezTo>
                <a:cubicBezTo>
                  <a:pt x="351896" y="28300"/>
                  <a:pt x="408094" y="126648"/>
                  <a:pt x="399960" y="224995"/>
                </a:cubicBezTo>
                <a:cubicBezTo>
                  <a:pt x="387390" y="388415"/>
                  <a:pt x="196609" y="407641"/>
                  <a:pt x="143368" y="390633"/>
                </a:cubicBezTo>
                <a:cubicBezTo>
                  <a:pt x="-8221" y="341829"/>
                  <a:pt x="-7481" y="233868"/>
                  <a:pt x="5089" y="163621"/>
                </a:cubicBezTo>
                <a:cubicBezTo>
                  <a:pt x="22559" y="68508"/>
                  <a:pt x="118157" y="-561"/>
                  <a:pt x="211632" y="4"/>
                </a:cubicBezTo>
                <a:close/>
              </a:path>
            </a:pathLst>
          </a:custGeom>
          <a:solidFill>
            <a:schemeClr val="accent2"/>
          </a:solidFill>
        </p:spPr>
        <p:txBody>
          <a:bodyPr wrap="none" anchor="ctr">
            <a:noAutofit/>
          </a:bodyPr>
          <a:lstStyle>
            <a:lvl1pPr marL="0" indent="0" algn="ctr">
              <a:lnSpc>
                <a:spcPct val="100000"/>
              </a:lnSpc>
              <a:spcBef>
                <a:spcPts val="0"/>
              </a:spcBef>
              <a:buNone/>
              <a:defRPr sz="1800">
                <a:solidFill>
                  <a:schemeClr val="bg1"/>
                </a:solidFill>
              </a:defRPr>
            </a:lvl1pPr>
            <a:lvl2pPr marL="0" indent="0" algn="ctr">
              <a:spcBef>
                <a:spcPts val="0"/>
              </a:spcBef>
              <a:buNone/>
              <a:defRPr sz="1800">
                <a:solidFill>
                  <a:schemeClr val="bg1"/>
                </a:solidFill>
              </a:defRPr>
            </a:lvl2pPr>
            <a:lvl3pPr marL="0" indent="0" algn="ctr">
              <a:spcBef>
                <a:spcPts val="0"/>
              </a:spcBef>
              <a:buNone/>
              <a:defRPr sz="1800">
                <a:solidFill>
                  <a:schemeClr val="bg1"/>
                </a:solidFill>
              </a:defRPr>
            </a:lvl3pPr>
            <a:lvl4pPr marL="0" indent="0" algn="ctr">
              <a:spcBef>
                <a:spcPts val="0"/>
              </a:spcBef>
              <a:buNone/>
              <a:defRPr sz="1800">
                <a:solidFill>
                  <a:schemeClr val="bg1"/>
                </a:solidFill>
              </a:defRPr>
            </a:lvl4pPr>
            <a:lvl5pPr marL="0" indent="0" algn="ctr">
              <a:spcBef>
                <a:spcPts val="0"/>
              </a:spcBef>
              <a:buNone/>
              <a:defRPr sz="1800">
                <a:solidFill>
                  <a:schemeClr val="bg1"/>
                </a:solidFill>
              </a:defRPr>
            </a:lvl5pPr>
            <a:lvl6pPr marL="0" indent="0" algn="ctr">
              <a:spcBef>
                <a:spcPts val="0"/>
              </a:spcBef>
              <a:buNone/>
              <a:defRPr sz="1800">
                <a:solidFill>
                  <a:schemeClr val="bg1"/>
                </a:solidFill>
              </a:defRPr>
            </a:lvl6pPr>
            <a:lvl7pPr marL="0" indent="0" algn="ctr">
              <a:spcBef>
                <a:spcPts val="0"/>
              </a:spcBef>
              <a:buNone/>
              <a:defRPr sz="1800">
                <a:solidFill>
                  <a:schemeClr val="bg1"/>
                </a:solidFill>
              </a:defRPr>
            </a:lvl7pPr>
            <a:lvl8pPr marL="0" indent="0" algn="ctr">
              <a:spcBef>
                <a:spcPts val="0"/>
              </a:spcBef>
              <a:buNone/>
              <a:defRPr sz="1800">
                <a:solidFill>
                  <a:schemeClr val="bg1"/>
                </a:solidFill>
              </a:defRPr>
            </a:lvl8pPr>
            <a:lvl9pPr marL="0" indent="0" algn="ctr">
              <a:spcBef>
                <a:spcPts val="0"/>
              </a:spcBef>
              <a:buNone/>
              <a:defRPr sz="1800">
                <a:solidFill>
                  <a:schemeClr val="bg1"/>
                </a:solidFill>
              </a:defRPr>
            </a:lvl9pPr>
          </a:lstStyle>
          <a:p>
            <a:pPr lvl="0"/>
            <a:r>
              <a:rPr lang="en-US"/>
              <a:t>#</a:t>
            </a:r>
          </a:p>
        </p:txBody>
      </p:sp>
      <p:sp>
        <p:nvSpPr>
          <p:cNvPr id="77" name="Text Placeholder 53">
            <a:extLst>
              <a:ext uri="{FF2B5EF4-FFF2-40B4-BE49-F238E27FC236}">
                <a16:creationId xmlns:a16="http://schemas.microsoft.com/office/drawing/2014/main" id="{CC08D11D-1C9F-4E62-B3A8-39C8892D7678}"/>
              </a:ext>
            </a:extLst>
          </p:cNvPr>
          <p:cNvSpPr>
            <a:spLocks noGrp="1"/>
          </p:cNvSpPr>
          <p:nvPr>
            <p:ph type="body" sz="quarter" idx="33" hasCustomPrompt="1"/>
          </p:nvPr>
        </p:nvSpPr>
        <p:spPr>
          <a:xfrm>
            <a:off x="6845301" y="4126468"/>
            <a:ext cx="4953908" cy="369332"/>
          </a:xfrm>
        </p:spPr>
        <p:txBody>
          <a:bodyPr/>
          <a:lstStyle>
            <a:lvl1pPr marL="0" indent="0">
              <a:spcBef>
                <a:spcPts val="0"/>
              </a:spcBef>
              <a:buNone/>
              <a:defRPr sz="2400">
                <a:solidFill>
                  <a:schemeClr val="tx1"/>
                </a:solidFill>
              </a:defRPr>
            </a:lvl1pPr>
            <a:lvl2pPr marL="0" indent="0">
              <a:spcBef>
                <a:spcPts val="0"/>
              </a:spcBef>
              <a:buNone/>
              <a:defRPr sz="2400">
                <a:solidFill>
                  <a:schemeClr val="tx1"/>
                </a:solidFill>
              </a:defRPr>
            </a:lvl2pPr>
            <a:lvl3pPr marL="0" indent="0">
              <a:spcBef>
                <a:spcPts val="0"/>
              </a:spcBef>
              <a:buNone/>
              <a:defRPr sz="2400">
                <a:solidFill>
                  <a:schemeClr val="tx1"/>
                </a:solidFill>
              </a:defRPr>
            </a:lvl3pPr>
            <a:lvl4pPr marL="0" indent="0">
              <a:spcBef>
                <a:spcPts val="0"/>
              </a:spcBef>
              <a:buNone/>
              <a:defRPr sz="2400">
                <a:solidFill>
                  <a:schemeClr val="tx1"/>
                </a:solidFill>
              </a:defRPr>
            </a:lvl4pPr>
            <a:lvl5pPr marL="0" indent="0">
              <a:spcBef>
                <a:spcPts val="0"/>
              </a:spcBef>
              <a:buNone/>
              <a:defRPr sz="2400">
                <a:solidFill>
                  <a:schemeClr val="tx1"/>
                </a:solidFill>
              </a:defRPr>
            </a:lvl5pPr>
            <a:lvl6pPr marL="0" indent="0">
              <a:spcBef>
                <a:spcPts val="0"/>
              </a:spcBef>
              <a:buNone/>
              <a:defRPr sz="2400">
                <a:solidFill>
                  <a:schemeClr val="tx1"/>
                </a:solidFill>
              </a:defRPr>
            </a:lvl6pPr>
            <a:lvl7pPr marL="0" indent="0">
              <a:spcBef>
                <a:spcPts val="0"/>
              </a:spcBef>
              <a:buNone/>
              <a:defRPr sz="2400">
                <a:solidFill>
                  <a:schemeClr val="tx1"/>
                </a:solidFill>
              </a:defRPr>
            </a:lvl7pPr>
            <a:lvl8pPr marL="0" indent="0">
              <a:spcBef>
                <a:spcPts val="0"/>
              </a:spcBef>
              <a:buNone/>
              <a:defRPr sz="2400">
                <a:solidFill>
                  <a:schemeClr val="tx1"/>
                </a:solidFill>
              </a:defRPr>
            </a:lvl8pPr>
            <a:lvl9pPr marL="0" indent="0">
              <a:spcBef>
                <a:spcPts val="0"/>
              </a:spcBef>
              <a:buNone/>
              <a:defRPr sz="2400">
                <a:solidFill>
                  <a:schemeClr val="tx1"/>
                </a:solidFill>
              </a:defRPr>
            </a:lvl9pPr>
          </a:lstStyle>
          <a:p>
            <a:pPr lvl="0"/>
            <a:r>
              <a:rPr lang="en-US"/>
              <a:t>Delete all unused placeholders</a:t>
            </a:r>
          </a:p>
        </p:txBody>
      </p:sp>
      <p:sp>
        <p:nvSpPr>
          <p:cNvPr id="78" name="Text Placeholder 77">
            <a:extLst>
              <a:ext uri="{FF2B5EF4-FFF2-40B4-BE49-F238E27FC236}">
                <a16:creationId xmlns:a16="http://schemas.microsoft.com/office/drawing/2014/main" id="{E99AB11B-9D32-4DF8-80A4-930B735446CA}"/>
              </a:ext>
            </a:extLst>
          </p:cNvPr>
          <p:cNvSpPr>
            <a:spLocks noGrp="1"/>
          </p:cNvSpPr>
          <p:nvPr>
            <p:ph type="body" sz="quarter" idx="34" hasCustomPrompt="1"/>
          </p:nvPr>
        </p:nvSpPr>
        <p:spPr>
          <a:xfrm>
            <a:off x="6254751" y="4100132"/>
            <a:ext cx="400736" cy="395668"/>
          </a:xfrm>
          <a:custGeom>
            <a:avLst/>
            <a:gdLst>
              <a:gd name="connsiteX0" fmla="*/ 211632 w 400736"/>
              <a:gd name="connsiteY0" fmla="*/ 4 h 395668"/>
              <a:gd name="connsiteX1" fmla="*/ 251329 w 400736"/>
              <a:gd name="connsiteY1" fmla="*/ 4637 h 395668"/>
              <a:gd name="connsiteX2" fmla="*/ 399960 w 400736"/>
              <a:gd name="connsiteY2" fmla="*/ 224995 h 395668"/>
              <a:gd name="connsiteX3" fmla="*/ 143368 w 400736"/>
              <a:gd name="connsiteY3" fmla="*/ 390633 h 395668"/>
              <a:gd name="connsiteX4" fmla="*/ 5089 w 400736"/>
              <a:gd name="connsiteY4" fmla="*/ 163621 h 395668"/>
              <a:gd name="connsiteX5" fmla="*/ 211632 w 400736"/>
              <a:gd name="connsiteY5" fmla="*/ 4 h 395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736" h="395668">
                <a:moveTo>
                  <a:pt x="211632" y="4"/>
                </a:moveTo>
                <a:cubicBezTo>
                  <a:pt x="224986" y="85"/>
                  <a:pt x="238296" y="1587"/>
                  <a:pt x="251329" y="4637"/>
                </a:cubicBezTo>
                <a:cubicBezTo>
                  <a:pt x="351896" y="28300"/>
                  <a:pt x="408094" y="126648"/>
                  <a:pt x="399960" y="224995"/>
                </a:cubicBezTo>
                <a:cubicBezTo>
                  <a:pt x="387390" y="388415"/>
                  <a:pt x="196609" y="407641"/>
                  <a:pt x="143368" y="390633"/>
                </a:cubicBezTo>
                <a:cubicBezTo>
                  <a:pt x="-8221" y="341829"/>
                  <a:pt x="-7481" y="233868"/>
                  <a:pt x="5089" y="163621"/>
                </a:cubicBezTo>
                <a:cubicBezTo>
                  <a:pt x="22559" y="68508"/>
                  <a:pt x="118157" y="-561"/>
                  <a:pt x="211632" y="4"/>
                </a:cubicBezTo>
                <a:close/>
              </a:path>
            </a:pathLst>
          </a:custGeom>
          <a:solidFill>
            <a:schemeClr val="accent2"/>
          </a:solidFill>
        </p:spPr>
        <p:txBody>
          <a:bodyPr wrap="none" anchor="ctr">
            <a:noAutofit/>
          </a:bodyPr>
          <a:lstStyle>
            <a:lvl1pPr marL="0" indent="0" algn="ctr">
              <a:lnSpc>
                <a:spcPct val="100000"/>
              </a:lnSpc>
              <a:spcBef>
                <a:spcPts val="0"/>
              </a:spcBef>
              <a:buNone/>
              <a:defRPr sz="1800">
                <a:solidFill>
                  <a:schemeClr val="bg1"/>
                </a:solidFill>
              </a:defRPr>
            </a:lvl1pPr>
            <a:lvl2pPr marL="0" indent="0" algn="ctr">
              <a:spcBef>
                <a:spcPts val="0"/>
              </a:spcBef>
              <a:buNone/>
              <a:defRPr sz="1800">
                <a:solidFill>
                  <a:schemeClr val="bg1"/>
                </a:solidFill>
              </a:defRPr>
            </a:lvl2pPr>
            <a:lvl3pPr marL="0" indent="0" algn="ctr">
              <a:spcBef>
                <a:spcPts val="0"/>
              </a:spcBef>
              <a:buNone/>
              <a:defRPr sz="1800">
                <a:solidFill>
                  <a:schemeClr val="bg1"/>
                </a:solidFill>
              </a:defRPr>
            </a:lvl3pPr>
            <a:lvl4pPr marL="0" indent="0" algn="ctr">
              <a:spcBef>
                <a:spcPts val="0"/>
              </a:spcBef>
              <a:buNone/>
              <a:defRPr sz="1800">
                <a:solidFill>
                  <a:schemeClr val="bg1"/>
                </a:solidFill>
              </a:defRPr>
            </a:lvl4pPr>
            <a:lvl5pPr marL="0" indent="0" algn="ctr">
              <a:spcBef>
                <a:spcPts val="0"/>
              </a:spcBef>
              <a:buNone/>
              <a:defRPr sz="1800">
                <a:solidFill>
                  <a:schemeClr val="bg1"/>
                </a:solidFill>
              </a:defRPr>
            </a:lvl5pPr>
            <a:lvl6pPr marL="0" indent="0" algn="ctr">
              <a:spcBef>
                <a:spcPts val="0"/>
              </a:spcBef>
              <a:buNone/>
              <a:defRPr sz="1800">
                <a:solidFill>
                  <a:schemeClr val="bg1"/>
                </a:solidFill>
              </a:defRPr>
            </a:lvl6pPr>
            <a:lvl7pPr marL="0" indent="0" algn="ctr">
              <a:spcBef>
                <a:spcPts val="0"/>
              </a:spcBef>
              <a:buNone/>
              <a:defRPr sz="1800">
                <a:solidFill>
                  <a:schemeClr val="bg1"/>
                </a:solidFill>
              </a:defRPr>
            </a:lvl7pPr>
            <a:lvl8pPr marL="0" indent="0" algn="ctr">
              <a:spcBef>
                <a:spcPts val="0"/>
              </a:spcBef>
              <a:buNone/>
              <a:defRPr sz="1800">
                <a:solidFill>
                  <a:schemeClr val="bg1"/>
                </a:solidFill>
              </a:defRPr>
            </a:lvl8pPr>
            <a:lvl9pPr marL="0" indent="0" algn="ctr">
              <a:spcBef>
                <a:spcPts val="0"/>
              </a:spcBef>
              <a:buNone/>
              <a:defRPr sz="1800">
                <a:solidFill>
                  <a:schemeClr val="bg1"/>
                </a:solidFill>
              </a:defRPr>
            </a:lvl9pPr>
          </a:lstStyle>
          <a:p>
            <a:pPr lvl="0"/>
            <a:r>
              <a:rPr lang="en-US"/>
              <a:t>#</a:t>
            </a:r>
          </a:p>
        </p:txBody>
      </p:sp>
      <p:sp>
        <p:nvSpPr>
          <p:cNvPr id="79" name="Text Placeholder 53">
            <a:extLst>
              <a:ext uri="{FF2B5EF4-FFF2-40B4-BE49-F238E27FC236}">
                <a16:creationId xmlns:a16="http://schemas.microsoft.com/office/drawing/2014/main" id="{F8CCC2D7-D1BC-4EB8-BB66-1CCA97A45B63}"/>
              </a:ext>
            </a:extLst>
          </p:cNvPr>
          <p:cNvSpPr>
            <a:spLocks noGrp="1"/>
          </p:cNvSpPr>
          <p:nvPr>
            <p:ph type="body" sz="quarter" idx="35" hasCustomPrompt="1"/>
          </p:nvPr>
        </p:nvSpPr>
        <p:spPr>
          <a:xfrm>
            <a:off x="6845301" y="4792261"/>
            <a:ext cx="4953908" cy="369332"/>
          </a:xfrm>
        </p:spPr>
        <p:txBody>
          <a:bodyPr/>
          <a:lstStyle>
            <a:lvl1pPr marL="0" indent="0">
              <a:spcBef>
                <a:spcPts val="0"/>
              </a:spcBef>
              <a:buNone/>
              <a:defRPr sz="2400">
                <a:solidFill>
                  <a:schemeClr val="tx1"/>
                </a:solidFill>
              </a:defRPr>
            </a:lvl1pPr>
            <a:lvl2pPr marL="0" indent="0">
              <a:spcBef>
                <a:spcPts val="0"/>
              </a:spcBef>
              <a:buNone/>
              <a:defRPr sz="2400">
                <a:solidFill>
                  <a:schemeClr val="tx1"/>
                </a:solidFill>
              </a:defRPr>
            </a:lvl2pPr>
            <a:lvl3pPr marL="0" indent="0">
              <a:spcBef>
                <a:spcPts val="0"/>
              </a:spcBef>
              <a:buNone/>
              <a:defRPr sz="2400">
                <a:solidFill>
                  <a:schemeClr val="tx1"/>
                </a:solidFill>
              </a:defRPr>
            </a:lvl3pPr>
            <a:lvl4pPr marL="0" indent="0">
              <a:spcBef>
                <a:spcPts val="0"/>
              </a:spcBef>
              <a:buNone/>
              <a:defRPr sz="2400">
                <a:solidFill>
                  <a:schemeClr val="tx1"/>
                </a:solidFill>
              </a:defRPr>
            </a:lvl4pPr>
            <a:lvl5pPr marL="0" indent="0">
              <a:spcBef>
                <a:spcPts val="0"/>
              </a:spcBef>
              <a:buNone/>
              <a:defRPr sz="2400">
                <a:solidFill>
                  <a:schemeClr val="tx1"/>
                </a:solidFill>
              </a:defRPr>
            </a:lvl5pPr>
            <a:lvl6pPr marL="0" indent="0">
              <a:spcBef>
                <a:spcPts val="0"/>
              </a:spcBef>
              <a:buNone/>
              <a:defRPr sz="2400">
                <a:solidFill>
                  <a:schemeClr val="tx1"/>
                </a:solidFill>
              </a:defRPr>
            </a:lvl6pPr>
            <a:lvl7pPr marL="0" indent="0">
              <a:spcBef>
                <a:spcPts val="0"/>
              </a:spcBef>
              <a:buNone/>
              <a:defRPr sz="2400">
                <a:solidFill>
                  <a:schemeClr val="tx1"/>
                </a:solidFill>
              </a:defRPr>
            </a:lvl7pPr>
            <a:lvl8pPr marL="0" indent="0">
              <a:spcBef>
                <a:spcPts val="0"/>
              </a:spcBef>
              <a:buNone/>
              <a:defRPr sz="2400">
                <a:solidFill>
                  <a:schemeClr val="tx1"/>
                </a:solidFill>
              </a:defRPr>
            </a:lvl8pPr>
            <a:lvl9pPr marL="0" indent="0">
              <a:spcBef>
                <a:spcPts val="0"/>
              </a:spcBef>
              <a:buNone/>
              <a:defRPr sz="2400">
                <a:solidFill>
                  <a:schemeClr val="tx1"/>
                </a:solidFill>
              </a:defRPr>
            </a:lvl9pPr>
          </a:lstStyle>
          <a:p>
            <a:pPr lvl="0"/>
            <a:r>
              <a:rPr lang="en-US"/>
              <a:t>Delete all unused placeholders</a:t>
            </a:r>
          </a:p>
        </p:txBody>
      </p:sp>
      <p:sp>
        <p:nvSpPr>
          <p:cNvPr id="80" name="Text Placeholder 79">
            <a:extLst>
              <a:ext uri="{FF2B5EF4-FFF2-40B4-BE49-F238E27FC236}">
                <a16:creationId xmlns:a16="http://schemas.microsoft.com/office/drawing/2014/main" id="{8C487161-30FF-4175-B33D-D4EFB0DD4EAE}"/>
              </a:ext>
            </a:extLst>
          </p:cNvPr>
          <p:cNvSpPr>
            <a:spLocks noGrp="1"/>
          </p:cNvSpPr>
          <p:nvPr>
            <p:ph type="body" sz="quarter" idx="36" hasCustomPrompt="1"/>
          </p:nvPr>
        </p:nvSpPr>
        <p:spPr>
          <a:xfrm>
            <a:off x="6254751" y="4765925"/>
            <a:ext cx="400736" cy="395668"/>
          </a:xfrm>
          <a:custGeom>
            <a:avLst/>
            <a:gdLst>
              <a:gd name="connsiteX0" fmla="*/ 211632 w 400736"/>
              <a:gd name="connsiteY0" fmla="*/ 4 h 395668"/>
              <a:gd name="connsiteX1" fmla="*/ 251329 w 400736"/>
              <a:gd name="connsiteY1" fmla="*/ 4637 h 395668"/>
              <a:gd name="connsiteX2" fmla="*/ 399960 w 400736"/>
              <a:gd name="connsiteY2" fmla="*/ 224995 h 395668"/>
              <a:gd name="connsiteX3" fmla="*/ 143368 w 400736"/>
              <a:gd name="connsiteY3" fmla="*/ 390633 h 395668"/>
              <a:gd name="connsiteX4" fmla="*/ 5089 w 400736"/>
              <a:gd name="connsiteY4" fmla="*/ 163621 h 395668"/>
              <a:gd name="connsiteX5" fmla="*/ 211632 w 400736"/>
              <a:gd name="connsiteY5" fmla="*/ 4 h 395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736" h="395668">
                <a:moveTo>
                  <a:pt x="211632" y="4"/>
                </a:moveTo>
                <a:cubicBezTo>
                  <a:pt x="224986" y="85"/>
                  <a:pt x="238296" y="1587"/>
                  <a:pt x="251329" y="4637"/>
                </a:cubicBezTo>
                <a:cubicBezTo>
                  <a:pt x="351896" y="28300"/>
                  <a:pt x="408094" y="126648"/>
                  <a:pt x="399960" y="224995"/>
                </a:cubicBezTo>
                <a:cubicBezTo>
                  <a:pt x="387390" y="388415"/>
                  <a:pt x="196609" y="407641"/>
                  <a:pt x="143368" y="390633"/>
                </a:cubicBezTo>
                <a:cubicBezTo>
                  <a:pt x="-8221" y="341829"/>
                  <a:pt x="-7481" y="233868"/>
                  <a:pt x="5089" y="163621"/>
                </a:cubicBezTo>
                <a:cubicBezTo>
                  <a:pt x="22559" y="68508"/>
                  <a:pt x="118157" y="-561"/>
                  <a:pt x="211632" y="4"/>
                </a:cubicBezTo>
                <a:close/>
              </a:path>
            </a:pathLst>
          </a:custGeom>
          <a:solidFill>
            <a:schemeClr val="accent2"/>
          </a:solidFill>
        </p:spPr>
        <p:txBody>
          <a:bodyPr wrap="none" anchor="ctr">
            <a:noAutofit/>
          </a:bodyPr>
          <a:lstStyle>
            <a:lvl1pPr marL="0" indent="0" algn="ctr">
              <a:lnSpc>
                <a:spcPct val="100000"/>
              </a:lnSpc>
              <a:spcBef>
                <a:spcPts val="0"/>
              </a:spcBef>
              <a:buNone/>
              <a:defRPr sz="1800">
                <a:solidFill>
                  <a:schemeClr val="bg1"/>
                </a:solidFill>
              </a:defRPr>
            </a:lvl1pPr>
            <a:lvl2pPr marL="0" indent="0" algn="ctr">
              <a:spcBef>
                <a:spcPts val="0"/>
              </a:spcBef>
              <a:buNone/>
              <a:defRPr sz="1800">
                <a:solidFill>
                  <a:schemeClr val="bg1"/>
                </a:solidFill>
              </a:defRPr>
            </a:lvl2pPr>
            <a:lvl3pPr marL="0" indent="0" algn="ctr">
              <a:spcBef>
                <a:spcPts val="0"/>
              </a:spcBef>
              <a:buNone/>
              <a:defRPr sz="1800">
                <a:solidFill>
                  <a:schemeClr val="bg1"/>
                </a:solidFill>
              </a:defRPr>
            </a:lvl3pPr>
            <a:lvl4pPr marL="0" indent="0" algn="ctr">
              <a:spcBef>
                <a:spcPts val="0"/>
              </a:spcBef>
              <a:buNone/>
              <a:defRPr sz="1800">
                <a:solidFill>
                  <a:schemeClr val="bg1"/>
                </a:solidFill>
              </a:defRPr>
            </a:lvl4pPr>
            <a:lvl5pPr marL="0" indent="0" algn="ctr">
              <a:spcBef>
                <a:spcPts val="0"/>
              </a:spcBef>
              <a:buNone/>
              <a:defRPr sz="1800">
                <a:solidFill>
                  <a:schemeClr val="bg1"/>
                </a:solidFill>
              </a:defRPr>
            </a:lvl5pPr>
            <a:lvl6pPr marL="0" indent="0" algn="ctr">
              <a:spcBef>
                <a:spcPts val="0"/>
              </a:spcBef>
              <a:buNone/>
              <a:defRPr sz="1800">
                <a:solidFill>
                  <a:schemeClr val="bg1"/>
                </a:solidFill>
              </a:defRPr>
            </a:lvl6pPr>
            <a:lvl7pPr marL="0" indent="0" algn="ctr">
              <a:spcBef>
                <a:spcPts val="0"/>
              </a:spcBef>
              <a:buNone/>
              <a:defRPr sz="1800">
                <a:solidFill>
                  <a:schemeClr val="bg1"/>
                </a:solidFill>
              </a:defRPr>
            </a:lvl7pPr>
            <a:lvl8pPr marL="0" indent="0" algn="ctr">
              <a:spcBef>
                <a:spcPts val="0"/>
              </a:spcBef>
              <a:buNone/>
              <a:defRPr sz="1800">
                <a:solidFill>
                  <a:schemeClr val="bg1"/>
                </a:solidFill>
              </a:defRPr>
            </a:lvl8pPr>
            <a:lvl9pPr marL="0" indent="0" algn="ctr">
              <a:spcBef>
                <a:spcPts val="0"/>
              </a:spcBef>
              <a:buNone/>
              <a:defRPr sz="1800">
                <a:solidFill>
                  <a:schemeClr val="bg1"/>
                </a:solidFill>
              </a:defRPr>
            </a:lvl9pPr>
          </a:lstStyle>
          <a:p>
            <a:pPr lvl="0"/>
            <a:r>
              <a:rPr lang="en-US"/>
              <a:t>#</a:t>
            </a:r>
          </a:p>
        </p:txBody>
      </p:sp>
    </p:spTree>
    <p:extLst>
      <p:ext uri="{BB962C8B-B14F-4D97-AF65-F5344CB8AC3E}">
        <p14:creationId xmlns:p14="http://schemas.microsoft.com/office/powerpoint/2010/main" val="4051380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rrow with Text">
    <p:bg>
      <p:bgPr>
        <a:solidFill>
          <a:schemeClr val="tx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967A9474-DCF8-444C-9F9E-D4D5FF840D78}"/>
              </a:ext>
            </a:extLst>
          </p:cNvPr>
          <p:cNvSpPr/>
          <p:nvPr/>
        </p:nvSpPr>
        <p:spPr>
          <a:xfrm>
            <a:off x="0" y="308486"/>
            <a:ext cx="4118657" cy="3661435"/>
          </a:xfrm>
          <a:custGeom>
            <a:avLst/>
            <a:gdLst>
              <a:gd name="connsiteX0" fmla="*/ 2315158 w 4118657"/>
              <a:gd name="connsiteY0" fmla="*/ 0 h 3661435"/>
              <a:gd name="connsiteX1" fmla="*/ 2321167 w 4118657"/>
              <a:gd name="connsiteY1" fmla="*/ 0 h 3661435"/>
              <a:gd name="connsiteX2" fmla="*/ 3782138 w 4118657"/>
              <a:gd name="connsiteY2" fmla="*/ 1376794 h 3661435"/>
              <a:gd name="connsiteX3" fmla="*/ 4106797 w 4118657"/>
              <a:gd name="connsiteY3" fmla="*/ 2026113 h 3661435"/>
              <a:gd name="connsiteX4" fmla="*/ 3896366 w 4118657"/>
              <a:gd name="connsiteY4" fmla="*/ 2338748 h 3661435"/>
              <a:gd name="connsiteX5" fmla="*/ 2567671 w 4118657"/>
              <a:gd name="connsiteY5" fmla="*/ 3438986 h 3661435"/>
              <a:gd name="connsiteX6" fmla="*/ 2321167 w 4118657"/>
              <a:gd name="connsiteY6" fmla="*/ 3619352 h 3661435"/>
              <a:gd name="connsiteX7" fmla="*/ 2255036 w 4118657"/>
              <a:gd name="connsiteY7" fmla="*/ 3661435 h 3661435"/>
              <a:gd name="connsiteX8" fmla="*/ 2243012 w 4118657"/>
              <a:gd name="connsiteY8" fmla="*/ 3661435 h 3661435"/>
              <a:gd name="connsiteX9" fmla="*/ 2146817 w 4118657"/>
              <a:gd name="connsiteY9" fmla="*/ 3475059 h 3661435"/>
              <a:gd name="connsiteX10" fmla="*/ 2140801 w 4118657"/>
              <a:gd name="connsiteY10" fmla="*/ 3270644 h 3661435"/>
              <a:gd name="connsiteX11" fmla="*/ 2146817 w 4118657"/>
              <a:gd name="connsiteY11" fmla="*/ 2909911 h 3661435"/>
              <a:gd name="connsiteX12" fmla="*/ 2146817 w 4118657"/>
              <a:gd name="connsiteY12" fmla="*/ 2765618 h 3661435"/>
              <a:gd name="connsiteX13" fmla="*/ 0 w 4118657"/>
              <a:gd name="connsiteY13" fmla="*/ 2765618 h 3661435"/>
              <a:gd name="connsiteX14" fmla="*/ 0 w 4118657"/>
              <a:gd name="connsiteY14" fmla="*/ 893100 h 3661435"/>
              <a:gd name="connsiteX15" fmla="*/ 36528 w 4118657"/>
              <a:gd name="connsiteY15" fmla="*/ 889808 h 3661435"/>
              <a:gd name="connsiteX16" fmla="*/ 2212948 w 4118657"/>
              <a:gd name="connsiteY16" fmla="*/ 889808 h 3661435"/>
              <a:gd name="connsiteX17" fmla="*/ 2297119 w 4118657"/>
              <a:gd name="connsiteY17" fmla="*/ 12025 h 3661435"/>
              <a:gd name="connsiteX18" fmla="*/ 2303134 w 4118657"/>
              <a:gd name="connsiteY18" fmla="*/ 6009 h 3661435"/>
              <a:gd name="connsiteX19" fmla="*/ 2315158 w 4118657"/>
              <a:gd name="connsiteY19" fmla="*/ 0 h 366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18657" h="3661435">
                <a:moveTo>
                  <a:pt x="2315158" y="0"/>
                </a:moveTo>
                <a:lnTo>
                  <a:pt x="2321167" y="0"/>
                </a:lnTo>
                <a:cubicBezTo>
                  <a:pt x="2477485" y="0"/>
                  <a:pt x="3649869" y="1232501"/>
                  <a:pt x="3782138" y="1376794"/>
                </a:cubicBezTo>
                <a:cubicBezTo>
                  <a:pt x="3800171" y="1394834"/>
                  <a:pt x="4190968" y="1833722"/>
                  <a:pt x="4106797" y="2026113"/>
                </a:cubicBezTo>
                <a:cubicBezTo>
                  <a:pt x="4076733" y="2104275"/>
                  <a:pt x="3902382" y="2326724"/>
                  <a:pt x="3896366" y="2338748"/>
                </a:cubicBezTo>
                <a:cubicBezTo>
                  <a:pt x="3493551" y="2801692"/>
                  <a:pt x="2892331" y="3216531"/>
                  <a:pt x="2567671" y="3438986"/>
                </a:cubicBezTo>
                <a:cubicBezTo>
                  <a:pt x="2435403" y="3529166"/>
                  <a:pt x="2345216" y="3595304"/>
                  <a:pt x="2321167" y="3619352"/>
                </a:cubicBezTo>
                <a:cubicBezTo>
                  <a:pt x="2297119" y="3649410"/>
                  <a:pt x="2273070" y="3661435"/>
                  <a:pt x="2255036" y="3661435"/>
                </a:cubicBezTo>
                <a:cubicBezTo>
                  <a:pt x="2249021" y="3661435"/>
                  <a:pt x="2249021" y="3661435"/>
                  <a:pt x="2243012" y="3661435"/>
                </a:cubicBezTo>
                <a:cubicBezTo>
                  <a:pt x="2194914" y="3649410"/>
                  <a:pt x="2164850" y="3559230"/>
                  <a:pt x="2146817" y="3475059"/>
                </a:cubicBezTo>
                <a:cubicBezTo>
                  <a:pt x="2128777" y="3408922"/>
                  <a:pt x="2134792" y="3354815"/>
                  <a:pt x="2140801" y="3270644"/>
                </a:cubicBezTo>
                <a:cubicBezTo>
                  <a:pt x="2146817" y="3186473"/>
                  <a:pt x="2152826" y="3078253"/>
                  <a:pt x="2146817" y="2909911"/>
                </a:cubicBezTo>
                <a:cubicBezTo>
                  <a:pt x="2146817" y="2867823"/>
                  <a:pt x="2146817" y="2819725"/>
                  <a:pt x="2146817" y="2765618"/>
                </a:cubicBezTo>
                <a:lnTo>
                  <a:pt x="0" y="2765618"/>
                </a:lnTo>
                <a:lnTo>
                  <a:pt x="0" y="893100"/>
                </a:lnTo>
                <a:lnTo>
                  <a:pt x="36528" y="889808"/>
                </a:lnTo>
                <a:lnTo>
                  <a:pt x="2212948" y="889808"/>
                </a:lnTo>
                <a:cubicBezTo>
                  <a:pt x="2212948" y="162327"/>
                  <a:pt x="2273070" y="30058"/>
                  <a:pt x="2297119" y="12025"/>
                </a:cubicBezTo>
                <a:lnTo>
                  <a:pt x="2303134" y="6009"/>
                </a:lnTo>
                <a:cubicBezTo>
                  <a:pt x="2303134" y="6009"/>
                  <a:pt x="2309143" y="0"/>
                  <a:pt x="2315158" y="0"/>
                </a:cubicBezTo>
                <a:close/>
              </a:path>
            </a:pathLst>
          </a:custGeom>
          <a:solidFill>
            <a:schemeClr val="accent2"/>
          </a:solidFill>
          <a:ln w="9525" cap="flat">
            <a:noFill/>
            <a:prstDash val="solid"/>
            <a:miter/>
          </a:ln>
        </p:spPr>
        <p:txBody>
          <a:bodyPr wrap="square" rtlCol="0" anchor="ctr">
            <a:noAutofit/>
          </a:bodyPr>
          <a:lstStyle/>
          <a:p>
            <a:pPr>
              <a:lnSpc>
                <a:spcPct val="90000"/>
              </a:lnSpc>
            </a:pPr>
            <a:endParaRPr lang="en-US">
              <a:solidFill>
                <a:schemeClr val="bg1"/>
              </a:solidFill>
            </a:endParaRPr>
          </a:p>
        </p:txBody>
      </p:sp>
      <p:sp>
        <p:nvSpPr>
          <p:cNvPr id="6" name="Freeform: Shape 5">
            <a:extLst>
              <a:ext uri="{FF2B5EF4-FFF2-40B4-BE49-F238E27FC236}">
                <a16:creationId xmlns:a16="http://schemas.microsoft.com/office/drawing/2014/main" id="{3117BFFA-728A-45B4-855F-C65538E196D8}"/>
              </a:ext>
            </a:extLst>
          </p:cNvPr>
          <p:cNvSpPr/>
          <p:nvPr/>
        </p:nvSpPr>
        <p:spPr bwMode="ltGray">
          <a:xfrm>
            <a:off x="4252974" y="0"/>
            <a:ext cx="7564605" cy="6019800"/>
          </a:xfrm>
          <a:custGeom>
            <a:avLst/>
            <a:gdLst>
              <a:gd name="connsiteX0" fmla="*/ 49779 w 7564605"/>
              <a:gd name="connsiteY0" fmla="*/ 0 h 5823600"/>
              <a:gd name="connsiteX1" fmla="*/ 7531204 w 7564605"/>
              <a:gd name="connsiteY1" fmla="*/ 0 h 5823600"/>
              <a:gd name="connsiteX2" fmla="*/ 7531733 w 7564605"/>
              <a:gd name="connsiteY2" fmla="*/ 14515 h 5823600"/>
              <a:gd name="connsiteX3" fmla="*/ 7528259 w 7564605"/>
              <a:gd name="connsiteY3" fmla="*/ 318689 h 5823600"/>
              <a:gd name="connsiteX4" fmla="*/ 7544134 w 7564605"/>
              <a:gd name="connsiteY4" fmla="*/ 2096896 h 5823600"/>
              <a:gd name="connsiteX5" fmla="*/ 7560025 w 7564605"/>
              <a:gd name="connsiteY5" fmla="*/ 3437194 h 5823600"/>
              <a:gd name="connsiteX6" fmla="*/ 7560025 w 7564605"/>
              <a:gd name="connsiteY6" fmla="*/ 4366108 h 5823600"/>
              <a:gd name="connsiteX7" fmla="*/ 7512369 w 7564605"/>
              <a:gd name="connsiteY7" fmla="*/ 5520609 h 5823600"/>
              <a:gd name="connsiteX8" fmla="*/ 6972367 w 7564605"/>
              <a:gd name="connsiteY8" fmla="*/ 5732932 h 5823600"/>
              <a:gd name="connsiteX9" fmla="*/ 6416491 w 7564605"/>
              <a:gd name="connsiteY9" fmla="*/ 5746210 h 5823600"/>
              <a:gd name="connsiteX10" fmla="*/ 5844725 w 7564605"/>
              <a:gd name="connsiteY10" fmla="*/ 5812554 h 5823600"/>
              <a:gd name="connsiteX11" fmla="*/ 1556476 w 7564605"/>
              <a:gd name="connsiteY11" fmla="*/ 5759473 h 5823600"/>
              <a:gd name="connsiteX12" fmla="*/ 762356 w 7564605"/>
              <a:gd name="connsiteY12" fmla="*/ 5693129 h 5823600"/>
              <a:gd name="connsiteX13" fmla="*/ 127060 w 7564605"/>
              <a:gd name="connsiteY13" fmla="*/ 5401184 h 5823600"/>
              <a:gd name="connsiteX14" fmla="*/ 63530 w 7564605"/>
              <a:gd name="connsiteY14" fmla="*/ 4074164 h 5823600"/>
              <a:gd name="connsiteX15" fmla="*/ 31766 w 7564605"/>
              <a:gd name="connsiteY15" fmla="*/ 2083633 h 5823600"/>
              <a:gd name="connsiteX16" fmla="*/ 0 w 7564605"/>
              <a:gd name="connsiteY16" fmla="*/ 1420123 h 5823600"/>
              <a:gd name="connsiteX17" fmla="*/ 31766 w 7564605"/>
              <a:gd name="connsiteY17" fmla="*/ 385047 h 5823600"/>
              <a:gd name="connsiteX18" fmla="*/ 47640 w 7564605"/>
              <a:gd name="connsiteY18" fmla="*/ 53285 h 5823600"/>
              <a:gd name="connsiteX19" fmla="*/ 49066 w 7564605"/>
              <a:gd name="connsiteY19" fmla="*/ 10986 h 58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64605" h="5823600">
                <a:moveTo>
                  <a:pt x="49779" y="0"/>
                </a:moveTo>
                <a:lnTo>
                  <a:pt x="7531204" y="0"/>
                </a:lnTo>
                <a:lnTo>
                  <a:pt x="7531733" y="14515"/>
                </a:lnTo>
                <a:cubicBezTo>
                  <a:pt x="7532230" y="112174"/>
                  <a:pt x="7528259" y="215847"/>
                  <a:pt x="7528259" y="318689"/>
                </a:cubicBezTo>
                <a:cubicBezTo>
                  <a:pt x="7512369" y="915855"/>
                  <a:pt x="7575899" y="1499744"/>
                  <a:pt x="7544134" y="2096896"/>
                </a:cubicBezTo>
                <a:cubicBezTo>
                  <a:pt x="7528259" y="2534820"/>
                  <a:pt x="7575899" y="2999270"/>
                  <a:pt x="7560025" y="3437194"/>
                </a:cubicBezTo>
                <a:cubicBezTo>
                  <a:pt x="7544134" y="3742402"/>
                  <a:pt x="7575899" y="4060887"/>
                  <a:pt x="7560025" y="4366108"/>
                </a:cubicBezTo>
                <a:cubicBezTo>
                  <a:pt x="7544134" y="4671316"/>
                  <a:pt x="7575899" y="5122503"/>
                  <a:pt x="7512369" y="5520609"/>
                </a:cubicBezTo>
                <a:cubicBezTo>
                  <a:pt x="7480604" y="5679852"/>
                  <a:pt x="7194721" y="5706392"/>
                  <a:pt x="6972367" y="5732932"/>
                </a:cubicBezTo>
                <a:cubicBezTo>
                  <a:pt x="6845308" y="5746210"/>
                  <a:pt x="6607081" y="5719669"/>
                  <a:pt x="6416491" y="5746210"/>
                </a:cubicBezTo>
                <a:cubicBezTo>
                  <a:pt x="6273541" y="5772750"/>
                  <a:pt x="6003549" y="5812554"/>
                  <a:pt x="5844725" y="5812554"/>
                </a:cubicBezTo>
                <a:cubicBezTo>
                  <a:pt x="4224719" y="5852371"/>
                  <a:pt x="3430600" y="5772750"/>
                  <a:pt x="1556476" y="5759473"/>
                </a:cubicBezTo>
                <a:cubicBezTo>
                  <a:pt x="1381761" y="5759473"/>
                  <a:pt x="1143534" y="5759473"/>
                  <a:pt x="762356" y="5693129"/>
                </a:cubicBezTo>
                <a:cubicBezTo>
                  <a:pt x="412943" y="5640048"/>
                  <a:pt x="238228" y="5693129"/>
                  <a:pt x="127060" y="5401184"/>
                </a:cubicBezTo>
                <a:cubicBezTo>
                  <a:pt x="31766" y="5162321"/>
                  <a:pt x="79404" y="4379372"/>
                  <a:pt x="63530" y="4074164"/>
                </a:cubicBezTo>
                <a:cubicBezTo>
                  <a:pt x="31766" y="3384113"/>
                  <a:pt x="31766" y="2906386"/>
                  <a:pt x="31766" y="2083633"/>
                </a:cubicBezTo>
                <a:lnTo>
                  <a:pt x="0" y="1420123"/>
                </a:lnTo>
                <a:cubicBezTo>
                  <a:pt x="79404" y="1048557"/>
                  <a:pt x="-47655" y="769876"/>
                  <a:pt x="31766" y="385047"/>
                </a:cubicBezTo>
                <a:cubicBezTo>
                  <a:pt x="47640" y="252345"/>
                  <a:pt x="47640" y="265608"/>
                  <a:pt x="47640" y="53285"/>
                </a:cubicBezTo>
                <a:cubicBezTo>
                  <a:pt x="47640" y="43332"/>
                  <a:pt x="48136" y="28818"/>
                  <a:pt x="49066" y="10986"/>
                </a:cubicBezTo>
                <a:close/>
              </a:path>
            </a:pathLst>
          </a:custGeom>
          <a:solidFill>
            <a:schemeClr val="accent1"/>
          </a:solidFill>
          <a:ln w="9525" cap="flat">
            <a:noFill/>
            <a:prstDash val="solid"/>
            <a:miter/>
          </a:ln>
        </p:spPr>
        <p:txBody>
          <a:bodyPr wrap="square" rtlCol="0" anchor="ctr">
            <a:noAutofit/>
          </a:bodyPr>
          <a:lstStyle/>
          <a:p>
            <a:pPr>
              <a:lnSpc>
                <a:spcPct val="90000"/>
              </a:lnSpc>
            </a:pPr>
            <a:endParaRPr lang="en-US">
              <a:solidFill>
                <a:schemeClr val="bg1"/>
              </a:solidFill>
            </a:endParaRPr>
          </a:p>
        </p:txBody>
      </p:sp>
      <p:sp>
        <p:nvSpPr>
          <p:cNvPr id="2" name="Title 1">
            <a:extLst>
              <a:ext uri="{FF2B5EF4-FFF2-40B4-BE49-F238E27FC236}">
                <a16:creationId xmlns:a16="http://schemas.microsoft.com/office/drawing/2014/main" id="{17EAB047-7709-4466-A961-418CD41D0EAF}"/>
              </a:ext>
            </a:extLst>
          </p:cNvPr>
          <p:cNvSpPr>
            <a:spLocks noGrp="1"/>
          </p:cNvSpPr>
          <p:nvPr>
            <p:ph type="title" hasCustomPrompt="1"/>
          </p:nvPr>
        </p:nvSpPr>
        <p:spPr>
          <a:xfrm>
            <a:off x="381001" y="1555130"/>
            <a:ext cx="3111499" cy="921370"/>
          </a:xfrm>
        </p:spPr>
        <p:txBody>
          <a:bodyPr/>
          <a:lstStyle>
            <a:lvl1pPr>
              <a:defRPr sz="6600" baseline="0">
                <a:solidFill>
                  <a:schemeClr val="tx1"/>
                </a:solidFill>
              </a:defRPr>
            </a:lvl1pPr>
          </a:lstStyle>
          <a:p>
            <a:r>
              <a:rPr lang="en-US"/>
              <a:t>TITLE</a:t>
            </a:r>
          </a:p>
        </p:txBody>
      </p:sp>
      <p:sp>
        <p:nvSpPr>
          <p:cNvPr id="3" name="Date Placeholder 2">
            <a:extLst>
              <a:ext uri="{FF2B5EF4-FFF2-40B4-BE49-F238E27FC236}">
                <a16:creationId xmlns:a16="http://schemas.microsoft.com/office/drawing/2014/main" id="{278109F1-DB54-40AC-9EFE-BD170DCF93B3}"/>
              </a:ext>
            </a:extLst>
          </p:cNvPr>
          <p:cNvSpPr>
            <a:spLocks noGrp="1"/>
          </p:cNvSpPr>
          <p:nvPr>
            <p:ph type="dt" sz="half" idx="10"/>
          </p:nvPr>
        </p:nvSpPr>
        <p:spPr/>
        <p:txBody>
          <a:bodyPr/>
          <a:lstStyle>
            <a:lvl1pPr>
              <a:defRPr>
                <a:solidFill>
                  <a:schemeClr val="bg1"/>
                </a:solidFill>
              </a:defRPr>
            </a:lvl1pPr>
          </a:lstStyle>
          <a:p>
            <a:fld id="{27D5CA9B-42C8-49B1-8997-FB2C4209062F}" type="datetimeFigureOut">
              <a:rPr lang="en-US" smtClean="0"/>
              <a:t>9/8/24</a:t>
            </a:fld>
            <a:endParaRPr lang="en-US"/>
          </a:p>
        </p:txBody>
      </p:sp>
      <p:sp>
        <p:nvSpPr>
          <p:cNvPr id="4" name="Footer Placeholder 3">
            <a:extLst>
              <a:ext uri="{FF2B5EF4-FFF2-40B4-BE49-F238E27FC236}">
                <a16:creationId xmlns:a16="http://schemas.microsoft.com/office/drawing/2014/main" id="{058632F8-B1D4-42C3-A25F-51F06753F5F5}"/>
              </a:ext>
            </a:extLst>
          </p:cNvPr>
          <p:cNvSpPr>
            <a:spLocks noGrp="1"/>
          </p:cNvSpPr>
          <p:nvPr>
            <p:ph type="ftr" sz="quarter" idx="11"/>
          </p:nvPr>
        </p:nvSpPr>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1CD40013-3360-45D5-A8EF-FE748E71205C}"/>
              </a:ext>
            </a:extLst>
          </p:cNvPr>
          <p:cNvSpPr>
            <a:spLocks noGrp="1"/>
          </p:cNvSpPr>
          <p:nvPr>
            <p:ph type="sldNum" sz="quarter" idx="12"/>
          </p:nvPr>
        </p:nvSpPr>
        <p:spPr/>
        <p:txBody>
          <a:bodyPr/>
          <a:lstStyle>
            <a:lvl1pPr>
              <a:defRPr>
                <a:solidFill>
                  <a:schemeClr val="bg1"/>
                </a:solidFill>
              </a:defRPr>
            </a:lvl1pPr>
          </a:lstStyle>
          <a:p>
            <a:fld id="{23491BB8-C886-4ECA-AC85-EEC75D765930}" type="slidenum">
              <a:rPr lang="en-US" smtClean="0"/>
              <a:t>‹#›</a:t>
            </a:fld>
            <a:endParaRPr lang="en-US"/>
          </a:p>
        </p:txBody>
      </p:sp>
      <p:sp>
        <p:nvSpPr>
          <p:cNvPr id="9" name="Text Placeholder 8">
            <a:extLst>
              <a:ext uri="{FF2B5EF4-FFF2-40B4-BE49-F238E27FC236}">
                <a16:creationId xmlns:a16="http://schemas.microsoft.com/office/drawing/2014/main" id="{BBCEFFE7-67B4-45E7-A42F-DB170DD4AE20}"/>
              </a:ext>
            </a:extLst>
          </p:cNvPr>
          <p:cNvSpPr>
            <a:spLocks noGrp="1"/>
          </p:cNvSpPr>
          <p:nvPr>
            <p:ph type="body" sz="quarter" idx="13" hasCustomPrompt="1"/>
          </p:nvPr>
        </p:nvSpPr>
        <p:spPr>
          <a:xfrm>
            <a:off x="4730750" y="914400"/>
            <a:ext cx="6705600" cy="4572000"/>
          </a:xfrm>
        </p:spPr>
        <p:txBody>
          <a:bodyPr/>
          <a:lstStyle>
            <a:lvl1pPr>
              <a:defRPr/>
            </a:lvl1pPr>
          </a:lstStyle>
          <a:p>
            <a:pPr lvl="0"/>
            <a:r>
              <a:rPr lang="en-US"/>
              <a:t>Click to add text (change to numbered list on Home tab)</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6801588"/>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Orange">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90A67651-30FC-482C-8BD7-415FEAC5C2F3}"/>
              </a:ext>
            </a:extLst>
          </p:cNvPr>
          <p:cNvSpPr/>
          <p:nvPr/>
        </p:nvSpPr>
        <p:spPr>
          <a:xfrm>
            <a:off x="0" y="0"/>
            <a:ext cx="12192000" cy="6874379"/>
          </a:xfrm>
          <a:custGeom>
            <a:avLst/>
            <a:gdLst>
              <a:gd name="connsiteX0" fmla="*/ 0 w 12192000"/>
              <a:gd name="connsiteY0" fmla="*/ 0 h 6874379"/>
              <a:gd name="connsiteX1" fmla="*/ 12192000 w 12192000"/>
              <a:gd name="connsiteY1" fmla="*/ 0 h 6874379"/>
              <a:gd name="connsiteX2" fmla="*/ 12192000 w 12192000"/>
              <a:gd name="connsiteY2" fmla="*/ 190329 h 6874379"/>
              <a:gd name="connsiteX3" fmla="*/ 12097817 w 12192000"/>
              <a:gd name="connsiteY3" fmla="*/ 160025 h 6874379"/>
              <a:gd name="connsiteX4" fmla="*/ 11807295 w 12192000"/>
              <a:gd name="connsiteY4" fmla="*/ 132559 h 6874379"/>
              <a:gd name="connsiteX5" fmla="*/ 11803273 w 12192000"/>
              <a:gd name="connsiteY5" fmla="*/ 132651 h 6874379"/>
              <a:gd name="connsiteX6" fmla="*/ 11801114 w 12192000"/>
              <a:gd name="connsiteY6" fmla="*/ 132559 h 6874379"/>
              <a:gd name="connsiteX7" fmla="*/ 9648247 w 12192000"/>
              <a:gd name="connsiteY7" fmla="*/ 283191 h 6874379"/>
              <a:gd name="connsiteX8" fmla="*/ 9289437 w 12192000"/>
              <a:gd name="connsiteY8" fmla="*/ 298139 h 6874379"/>
              <a:gd name="connsiteX9" fmla="*/ 8937897 w 12192000"/>
              <a:gd name="connsiteY9" fmla="*/ 297353 h 6874379"/>
              <a:gd name="connsiteX10" fmla="*/ 7958013 w 12192000"/>
              <a:gd name="connsiteY10" fmla="*/ 284263 h 6874379"/>
              <a:gd name="connsiteX11" fmla="*/ 7948375 w 12192000"/>
              <a:gd name="connsiteY11" fmla="*/ 284273 h 6874379"/>
              <a:gd name="connsiteX12" fmla="*/ 7947582 w 12192000"/>
              <a:gd name="connsiteY12" fmla="*/ 284263 h 6874379"/>
              <a:gd name="connsiteX13" fmla="*/ 5026488 w 12192000"/>
              <a:gd name="connsiteY13" fmla="*/ 324819 h 6874379"/>
              <a:gd name="connsiteX14" fmla="*/ 5003554 w 12192000"/>
              <a:gd name="connsiteY14" fmla="*/ 325295 h 6874379"/>
              <a:gd name="connsiteX15" fmla="*/ 4543566 w 12192000"/>
              <a:gd name="connsiteY15" fmla="*/ 331280 h 6874379"/>
              <a:gd name="connsiteX16" fmla="*/ 1280017 w 12192000"/>
              <a:gd name="connsiteY16" fmla="*/ 176856 h 6874379"/>
              <a:gd name="connsiteX17" fmla="*/ 405208 w 12192000"/>
              <a:gd name="connsiteY17" fmla="*/ 314184 h 6874379"/>
              <a:gd name="connsiteX18" fmla="*/ 282764 w 12192000"/>
              <a:gd name="connsiteY18" fmla="*/ 671391 h 6874379"/>
              <a:gd name="connsiteX19" fmla="*/ 248165 w 12192000"/>
              <a:gd name="connsiteY19" fmla="*/ 1871382 h 6874379"/>
              <a:gd name="connsiteX20" fmla="*/ 256012 w 12192000"/>
              <a:gd name="connsiteY20" fmla="*/ 2213101 h 6874379"/>
              <a:gd name="connsiteX21" fmla="*/ 252706 w 12192000"/>
              <a:gd name="connsiteY21" fmla="*/ 2453832 h 6874379"/>
              <a:gd name="connsiteX22" fmla="*/ 244400 w 12192000"/>
              <a:gd name="connsiteY22" fmla="*/ 3071384 h 6874379"/>
              <a:gd name="connsiteX23" fmla="*/ 177982 w 12192000"/>
              <a:gd name="connsiteY23" fmla="*/ 3854148 h 6874379"/>
              <a:gd name="connsiteX24" fmla="*/ 144773 w 12192000"/>
              <a:gd name="connsiteY24" fmla="*/ 6202469 h 6874379"/>
              <a:gd name="connsiteX25" fmla="*/ 676116 w 12192000"/>
              <a:gd name="connsiteY25" fmla="*/ 6710576 h 6874379"/>
              <a:gd name="connsiteX26" fmla="*/ 739810 w 12192000"/>
              <a:gd name="connsiteY26" fmla="*/ 6711571 h 6874379"/>
              <a:gd name="connsiteX27" fmla="*/ 742537 w 12192000"/>
              <a:gd name="connsiteY27" fmla="*/ 6711326 h 6874379"/>
              <a:gd name="connsiteX28" fmla="*/ 758188 w 12192000"/>
              <a:gd name="connsiteY28" fmla="*/ 6711571 h 6874379"/>
              <a:gd name="connsiteX29" fmla="*/ 1161699 w 12192000"/>
              <a:gd name="connsiteY29" fmla="*/ 6645433 h 6874379"/>
              <a:gd name="connsiteX30" fmla="*/ 1223129 w 12192000"/>
              <a:gd name="connsiteY30" fmla="*/ 6642040 h 6874379"/>
              <a:gd name="connsiteX31" fmla="*/ 1249749 w 12192000"/>
              <a:gd name="connsiteY31" fmla="*/ 6642246 h 6874379"/>
              <a:gd name="connsiteX32" fmla="*/ 2021087 w 12192000"/>
              <a:gd name="connsiteY32" fmla="*/ 6683110 h 6874379"/>
              <a:gd name="connsiteX33" fmla="*/ 7012994 w 12192000"/>
              <a:gd name="connsiteY33" fmla="*/ 6716069 h 6874379"/>
              <a:gd name="connsiteX34" fmla="*/ 7016698 w 12192000"/>
              <a:gd name="connsiteY34" fmla="*/ 6716018 h 6874379"/>
              <a:gd name="connsiteX35" fmla="*/ 7024455 w 12192000"/>
              <a:gd name="connsiteY35" fmla="*/ 6716069 h 6874379"/>
              <a:gd name="connsiteX36" fmla="*/ 7963164 w 12192000"/>
              <a:gd name="connsiteY36" fmla="*/ 6700185 h 6874379"/>
              <a:gd name="connsiteX37" fmla="*/ 8424990 w 12192000"/>
              <a:gd name="connsiteY37" fmla="*/ 6696610 h 6874379"/>
              <a:gd name="connsiteX38" fmla="*/ 8891818 w 12192000"/>
              <a:gd name="connsiteY38" fmla="*/ 6707289 h 6874379"/>
              <a:gd name="connsiteX39" fmla="*/ 11120508 w 12192000"/>
              <a:gd name="connsiteY39" fmla="*/ 6749147 h 6874379"/>
              <a:gd name="connsiteX40" fmla="*/ 11123244 w 12192000"/>
              <a:gd name="connsiteY40" fmla="*/ 6749138 h 6874379"/>
              <a:gd name="connsiteX41" fmla="*/ 11127440 w 12192000"/>
              <a:gd name="connsiteY41" fmla="*/ 6749147 h 6874379"/>
              <a:gd name="connsiteX42" fmla="*/ 11659021 w 12192000"/>
              <a:gd name="connsiteY42" fmla="*/ 6746289 h 6874379"/>
              <a:gd name="connsiteX43" fmla="*/ 12146815 w 12192000"/>
              <a:gd name="connsiteY43" fmla="*/ 6741361 h 6874379"/>
              <a:gd name="connsiteX44" fmla="*/ 12192000 w 12192000"/>
              <a:gd name="connsiteY44" fmla="*/ 6734754 h 6874379"/>
              <a:gd name="connsiteX45" fmla="*/ 12192000 w 12192000"/>
              <a:gd name="connsiteY45" fmla="*/ 6874379 h 6874379"/>
              <a:gd name="connsiteX46" fmla="*/ 0 w 12192000"/>
              <a:gd name="connsiteY46" fmla="*/ 6874379 h 687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2192000" h="6874379">
                <a:moveTo>
                  <a:pt x="0" y="0"/>
                </a:moveTo>
                <a:lnTo>
                  <a:pt x="12192000" y="0"/>
                </a:lnTo>
                <a:lnTo>
                  <a:pt x="12192000" y="190329"/>
                </a:lnTo>
                <a:lnTo>
                  <a:pt x="12097817" y="160025"/>
                </a:lnTo>
                <a:cubicBezTo>
                  <a:pt x="12015663" y="141142"/>
                  <a:pt x="11919254" y="132559"/>
                  <a:pt x="11807295" y="132559"/>
                </a:cubicBezTo>
                <a:lnTo>
                  <a:pt x="11803273" y="132651"/>
                </a:lnTo>
                <a:lnTo>
                  <a:pt x="11801114" y="132559"/>
                </a:lnTo>
                <a:cubicBezTo>
                  <a:pt x="11078819" y="132559"/>
                  <a:pt x="10365869" y="240705"/>
                  <a:pt x="9648247" y="283191"/>
                </a:cubicBezTo>
                <a:lnTo>
                  <a:pt x="9289437" y="298139"/>
                </a:lnTo>
                <a:lnTo>
                  <a:pt x="8937897" y="297353"/>
                </a:lnTo>
                <a:cubicBezTo>
                  <a:pt x="8610318" y="290487"/>
                  <a:pt x="8283777" y="286195"/>
                  <a:pt x="7958013" y="284263"/>
                </a:cubicBezTo>
                <a:lnTo>
                  <a:pt x="7948375" y="284273"/>
                </a:lnTo>
                <a:lnTo>
                  <a:pt x="7947582" y="284263"/>
                </a:lnTo>
                <a:cubicBezTo>
                  <a:pt x="6969212" y="278468"/>
                  <a:pt x="5997850" y="293915"/>
                  <a:pt x="5026488" y="324819"/>
                </a:cubicBezTo>
                <a:lnTo>
                  <a:pt x="5003554" y="325295"/>
                </a:lnTo>
                <a:lnTo>
                  <a:pt x="4543566" y="331280"/>
                </a:lnTo>
                <a:cubicBezTo>
                  <a:pt x="3349959" y="326969"/>
                  <a:pt x="1955605" y="198024"/>
                  <a:pt x="1280017" y="176856"/>
                </a:cubicBezTo>
                <a:cubicBezTo>
                  <a:pt x="615478" y="156034"/>
                  <a:pt x="571070" y="163116"/>
                  <a:pt x="405208" y="314184"/>
                </a:cubicBezTo>
                <a:cubicBezTo>
                  <a:pt x="322286" y="396581"/>
                  <a:pt x="299341" y="575254"/>
                  <a:pt x="282764" y="671391"/>
                </a:cubicBezTo>
                <a:cubicBezTo>
                  <a:pt x="241294" y="1090239"/>
                  <a:pt x="240583" y="1480809"/>
                  <a:pt x="248165" y="1871382"/>
                </a:cubicBezTo>
                <a:lnTo>
                  <a:pt x="256012" y="2213101"/>
                </a:lnTo>
                <a:lnTo>
                  <a:pt x="252706" y="2453832"/>
                </a:lnTo>
                <a:cubicBezTo>
                  <a:pt x="250630" y="2656821"/>
                  <a:pt x="248553" y="2861957"/>
                  <a:pt x="244400" y="3071384"/>
                </a:cubicBezTo>
                <a:cubicBezTo>
                  <a:pt x="244400" y="3277369"/>
                  <a:pt x="211191" y="3552026"/>
                  <a:pt x="177982" y="3854148"/>
                </a:cubicBezTo>
                <a:cubicBezTo>
                  <a:pt x="94968" y="4623186"/>
                  <a:pt x="177982" y="5419690"/>
                  <a:pt x="144773" y="6202469"/>
                </a:cubicBezTo>
                <a:cubicBezTo>
                  <a:pt x="128177" y="6477125"/>
                  <a:pt x="227804" y="6683110"/>
                  <a:pt x="676116" y="6710576"/>
                </a:cubicBezTo>
                <a:cubicBezTo>
                  <a:pt x="696872" y="6712294"/>
                  <a:pt x="718146" y="6712509"/>
                  <a:pt x="739810" y="6711571"/>
                </a:cubicBezTo>
                <a:lnTo>
                  <a:pt x="742537" y="6711326"/>
                </a:lnTo>
                <a:lnTo>
                  <a:pt x="758188" y="6711571"/>
                </a:lnTo>
                <a:cubicBezTo>
                  <a:pt x="888027" y="6705943"/>
                  <a:pt x="1031860" y="6658790"/>
                  <a:pt x="1161699" y="6645433"/>
                </a:cubicBezTo>
                <a:lnTo>
                  <a:pt x="1223129" y="6642040"/>
                </a:lnTo>
                <a:lnTo>
                  <a:pt x="1249749" y="6642246"/>
                </a:lnTo>
                <a:cubicBezTo>
                  <a:pt x="1426096" y="6645459"/>
                  <a:pt x="1113971" y="6671527"/>
                  <a:pt x="2021087" y="6683110"/>
                </a:cubicBezTo>
                <a:lnTo>
                  <a:pt x="7012994" y="6716069"/>
                </a:lnTo>
                <a:lnTo>
                  <a:pt x="7016698" y="6716018"/>
                </a:lnTo>
                <a:lnTo>
                  <a:pt x="7024455" y="6716069"/>
                </a:lnTo>
                <a:cubicBezTo>
                  <a:pt x="7337250" y="6714606"/>
                  <a:pt x="7650263" y="6705480"/>
                  <a:pt x="7963164" y="6700185"/>
                </a:cubicBezTo>
                <a:lnTo>
                  <a:pt x="8424990" y="6696610"/>
                </a:lnTo>
                <a:lnTo>
                  <a:pt x="8891818" y="6707289"/>
                </a:lnTo>
                <a:cubicBezTo>
                  <a:pt x="9645805" y="6740724"/>
                  <a:pt x="10498919" y="6749520"/>
                  <a:pt x="11120508" y="6749147"/>
                </a:cubicBezTo>
                <a:lnTo>
                  <a:pt x="11123244" y="6749138"/>
                </a:lnTo>
                <a:lnTo>
                  <a:pt x="11127440" y="6749147"/>
                </a:lnTo>
                <a:cubicBezTo>
                  <a:pt x="11334408" y="6749022"/>
                  <a:pt x="11515679" y="6747879"/>
                  <a:pt x="11659021" y="6746289"/>
                </a:cubicBezTo>
                <a:cubicBezTo>
                  <a:pt x="11945705" y="6743110"/>
                  <a:pt x="12070693" y="6747846"/>
                  <a:pt x="12146815" y="6741361"/>
                </a:cubicBezTo>
                <a:lnTo>
                  <a:pt x="12192000" y="6734754"/>
                </a:lnTo>
                <a:lnTo>
                  <a:pt x="12192000" y="6874379"/>
                </a:lnTo>
                <a:lnTo>
                  <a:pt x="0" y="68743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58FEA80-7B9C-47B6-AB26-C4831912993A}"/>
              </a:ext>
            </a:extLst>
          </p:cNvPr>
          <p:cNvSpPr>
            <a:spLocks noGrp="1"/>
          </p:cNvSpPr>
          <p:nvPr>
            <p:ph type="title"/>
          </p:nvPr>
        </p:nvSpPr>
        <p:spPr>
          <a:xfrm>
            <a:off x="628501" y="457200"/>
            <a:ext cx="11182499" cy="485335"/>
          </a:xfrm>
        </p:spPr>
        <p:txBody>
          <a:bodyPr/>
          <a:lstStyle/>
          <a:p>
            <a:r>
              <a:rPr lang="en-US"/>
              <a:t>Click to edit Master title style</a:t>
            </a:r>
          </a:p>
        </p:txBody>
      </p:sp>
      <p:sp>
        <p:nvSpPr>
          <p:cNvPr id="3" name="Date Placeholder 2">
            <a:extLst>
              <a:ext uri="{FF2B5EF4-FFF2-40B4-BE49-F238E27FC236}">
                <a16:creationId xmlns:a16="http://schemas.microsoft.com/office/drawing/2014/main" id="{AF412722-E6BD-447B-8052-740133E9D43C}"/>
              </a:ext>
            </a:extLst>
          </p:cNvPr>
          <p:cNvSpPr>
            <a:spLocks noGrp="1"/>
          </p:cNvSpPr>
          <p:nvPr>
            <p:ph type="dt" sz="half" idx="10"/>
          </p:nvPr>
        </p:nvSpPr>
        <p:spPr/>
        <p:txBody>
          <a:bodyPr/>
          <a:lstStyle/>
          <a:p>
            <a:fld id="{27D5CA9B-42C8-49B1-8997-FB2C4209062F}" type="datetimeFigureOut">
              <a:rPr lang="en-US" smtClean="0"/>
              <a:t>9/8/24</a:t>
            </a:fld>
            <a:endParaRPr lang="en-US"/>
          </a:p>
        </p:txBody>
      </p:sp>
      <p:sp>
        <p:nvSpPr>
          <p:cNvPr id="4" name="Footer Placeholder 3">
            <a:extLst>
              <a:ext uri="{FF2B5EF4-FFF2-40B4-BE49-F238E27FC236}">
                <a16:creationId xmlns:a16="http://schemas.microsoft.com/office/drawing/2014/main" id="{C5511FD4-F314-401C-A0EF-CB4185315A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40098E-180C-438C-85EA-F6F1FB1B52FF}"/>
              </a:ext>
            </a:extLst>
          </p:cNvPr>
          <p:cNvSpPr>
            <a:spLocks noGrp="1"/>
          </p:cNvSpPr>
          <p:nvPr>
            <p:ph type="sldNum" sz="quarter" idx="12"/>
          </p:nvPr>
        </p:nvSpPr>
        <p:spPr/>
        <p:txBody>
          <a:bodyPr/>
          <a:lstStyle/>
          <a:p>
            <a:fld id="{23491BB8-C886-4ECA-AC85-EEC75D765930}" type="slidenum">
              <a:rPr lang="en-US" smtClean="0"/>
              <a:t>‹#›</a:t>
            </a:fld>
            <a:endParaRPr lang="en-US"/>
          </a:p>
        </p:txBody>
      </p:sp>
      <p:sp>
        <p:nvSpPr>
          <p:cNvPr id="7" name="Content Placeholder 6">
            <a:extLst>
              <a:ext uri="{FF2B5EF4-FFF2-40B4-BE49-F238E27FC236}">
                <a16:creationId xmlns:a16="http://schemas.microsoft.com/office/drawing/2014/main" id="{4609F077-D81F-4729-9AC7-9C5410D45906}"/>
              </a:ext>
            </a:extLst>
          </p:cNvPr>
          <p:cNvSpPr>
            <a:spLocks noGrp="1"/>
          </p:cNvSpPr>
          <p:nvPr>
            <p:ph sz="quarter" idx="13" hasCustomPrompt="1"/>
          </p:nvPr>
        </p:nvSpPr>
        <p:spPr>
          <a:xfrm>
            <a:off x="628651" y="1664702"/>
            <a:ext cx="11182350" cy="4355097"/>
          </a:xfrm>
        </p:spPr>
        <p:txBody>
          <a:bodyPr/>
          <a:lstStyle>
            <a:lvl1pPr>
              <a:defRPr/>
            </a:lvl1pPr>
          </a:lstStyle>
          <a:p>
            <a:pPr lvl="0"/>
            <a:r>
              <a:rPr lang="en-US"/>
              <a:t>Click to add text or choose an icon below to insert other content</a:t>
            </a:r>
          </a:p>
          <a:p>
            <a:pPr lvl="1"/>
            <a:r>
              <a:rPr lang="en-US"/>
              <a:t>Second level</a:t>
            </a:r>
          </a:p>
          <a:p>
            <a:pPr lvl="2"/>
            <a:r>
              <a:rPr lang="en-US"/>
              <a:t>Third level</a:t>
            </a:r>
          </a:p>
          <a:p>
            <a:pPr lvl="3"/>
            <a:r>
              <a:rPr lang="en-US"/>
              <a:t>Fourth level</a:t>
            </a:r>
          </a:p>
          <a:p>
            <a:pPr lvl="4"/>
            <a:r>
              <a:rPr lang="en-US"/>
              <a:t>Fifth level</a:t>
            </a:r>
          </a:p>
        </p:txBody>
      </p:sp>
      <p:sp>
        <p:nvSpPr>
          <p:cNvPr id="13" name="Text Placeholder 53">
            <a:extLst>
              <a:ext uri="{FF2B5EF4-FFF2-40B4-BE49-F238E27FC236}">
                <a16:creationId xmlns:a16="http://schemas.microsoft.com/office/drawing/2014/main" id="{DCA8F8B7-60BD-4B53-A658-C77FA4FA67B5}"/>
              </a:ext>
            </a:extLst>
          </p:cNvPr>
          <p:cNvSpPr>
            <a:spLocks noGrp="1"/>
          </p:cNvSpPr>
          <p:nvPr>
            <p:ph type="body" sz="quarter" idx="14" hasCustomPrompt="1"/>
          </p:nvPr>
        </p:nvSpPr>
        <p:spPr>
          <a:xfrm>
            <a:off x="628500" y="1086829"/>
            <a:ext cx="11182499" cy="290515"/>
          </a:xfrm>
        </p:spPr>
        <p:txBody>
          <a:bodyPr/>
          <a:lstStyle>
            <a:lvl1pPr marL="0" indent="0">
              <a:spcBef>
                <a:spcPts val="0"/>
              </a:spcBef>
              <a:buNone/>
              <a:defRPr sz="2000">
                <a:solidFill>
                  <a:srgbClr val="724D8D"/>
                </a:solidFill>
              </a:defRPr>
            </a:lvl1pPr>
            <a:lvl2pPr marL="0" indent="0">
              <a:spcBef>
                <a:spcPts val="0"/>
              </a:spcBef>
              <a:buNone/>
              <a:defRPr sz="2000">
                <a:solidFill>
                  <a:srgbClr val="724D8D"/>
                </a:solidFill>
              </a:defRPr>
            </a:lvl2pPr>
            <a:lvl3pPr marL="0" indent="0">
              <a:spcBef>
                <a:spcPts val="0"/>
              </a:spcBef>
              <a:buNone/>
              <a:defRPr sz="2000">
                <a:solidFill>
                  <a:srgbClr val="724D8D"/>
                </a:solidFill>
              </a:defRPr>
            </a:lvl3pPr>
            <a:lvl4pPr marL="0" indent="0">
              <a:spcBef>
                <a:spcPts val="0"/>
              </a:spcBef>
              <a:buNone/>
              <a:defRPr sz="2000">
                <a:solidFill>
                  <a:srgbClr val="724D8D"/>
                </a:solidFill>
              </a:defRPr>
            </a:lvl4pPr>
            <a:lvl5pPr marL="0" indent="0">
              <a:spcBef>
                <a:spcPts val="0"/>
              </a:spcBef>
              <a:buNone/>
              <a:defRPr sz="2000">
                <a:solidFill>
                  <a:srgbClr val="724D8D"/>
                </a:solidFill>
              </a:defRPr>
            </a:lvl5pPr>
            <a:lvl6pPr marL="0" indent="0">
              <a:spcBef>
                <a:spcPts val="0"/>
              </a:spcBef>
              <a:buNone/>
              <a:defRPr sz="2000">
                <a:solidFill>
                  <a:srgbClr val="724D8D"/>
                </a:solidFill>
              </a:defRPr>
            </a:lvl6pPr>
            <a:lvl7pPr marL="0" indent="0">
              <a:spcBef>
                <a:spcPts val="0"/>
              </a:spcBef>
              <a:buNone/>
              <a:defRPr sz="2000">
                <a:solidFill>
                  <a:srgbClr val="724D8D"/>
                </a:solidFill>
              </a:defRPr>
            </a:lvl7pPr>
            <a:lvl8pPr marL="0" indent="0">
              <a:spcBef>
                <a:spcPts val="0"/>
              </a:spcBef>
              <a:buNone/>
              <a:defRPr sz="2000">
                <a:solidFill>
                  <a:srgbClr val="724D8D"/>
                </a:solidFill>
              </a:defRPr>
            </a:lvl8pPr>
            <a:lvl9pPr marL="0" indent="0">
              <a:spcBef>
                <a:spcPts val="0"/>
              </a:spcBef>
              <a:buNone/>
              <a:defRPr sz="2000">
                <a:solidFill>
                  <a:srgbClr val="724D8D"/>
                </a:solidFill>
              </a:defRPr>
            </a:lvl9pPr>
          </a:lstStyle>
          <a:p>
            <a:pPr lvl="0"/>
            <a:r>
              <a:rPr lang="en-US"/>
              <a:t>Click to add subtitle</a:t>
            </a:r>
          </a:p>
        </p:txBody>
      </p:sp>
      <p:sp>
        <p:nvSpPr>
          <p:cNvPr id="6" name="TextBox 5">
            <a:extLst>
              <a:ext uri="{FF2B5EF4-FFF2-40B4-BE49-F238E27FC236}">
                <a16:creationId xmlns:a16="http://schemas.microsoft.com/office/drawing/2014/main" id="{32641FCD-4BBA-E279-7611-70EFA4D79A0C}"/>
              </a:ext>
            </a:extLst>
          </p:cNvPr>
          <p:cNvSpPr txBox="1"/>
          <p:nvPr userDrawn="1"/>
        </p:nvSpPr>
        <p:spPr>
          <a:xfrm>
            <a:off x="10639425" y="6124575"/>
            <a:ext cx="1323975" cy="617391"/>
          </a:xfrm>
          <a:prstGeom prst="rect">
            <a:avLst/>
          </a:prstGeom>
          <a:solidFill>
            <a:schemeClr val="bg1"/>
          </a:solidFill>
        </p:spPr>
        <p:txBody>
          <a:bodyPr wrap="square" lIns="0" tIns="0" rIns="0" bIns="0" rtlCol="0">
            <a:noAutofit/>
          </a:bodyPr>
          <a:lstStyle/>
          <a:p>
            <a:pPr algn="l">
              <a:lnSpc>
                <a:spcPct val="90000"/>
              </a:lnSpc>
            </a:pPr>
            <a:endParaRPr lang="en-US" dirty="0"/>
          </a:p>
        </p:txBody>
      </p:sp>
    </p:spTree>
    <p:extLst>
      <p:ext uri="{BB962C8B-B14F-4D97-AF65-F5344CB8AC3E}">
        <p14:creationId xmlns:p14="http://schemas.microsoft.com/office/powerpoint/2010/main" val="13129673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ntent Purple">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5318214A-2D20-42DC-9E1E-5FE8646C4D6C}"/>
              </a:ext>
            </a:extLst>
          </p:cNvPr>
          <p:cNvSpPr/>
          <p:nvPr/>
        </p:nvSpPr>
        <p:spPr bwMode="ltGray">
          <a:xfrm>
            <a:off x="0" y="0"/>
            <a:ext cx="12192000" cy="6874379"/>
          </a:xfrm>
          <a:custGeom>
            <a:avLst/>
            <a:gdLst>
              <a:gd name="connsiteX0" fmla="*/ 0 w 12192000"/>
              <a:gd name="connsiteY0" fmla="*/ 0 h 6874379"/>
              <a:gd name="connsiteX1" fmla="*/ 12192000 w 12192000"/>
              <a:gd name="connsiteY1" fmla="*/ 0 h 6874379"/>
              <a:gd name="connsiteX2" fmla="*/ 12192000 w 12192000"/>
              <a:gd name="connsiteY2" fmla="*/ 341392 h 6874379"/>
              <a:gd name="connsiteX3" fmla="*/ 12134257 w 12192000"/>
              <a:gd name="connsiteY3" fmla="*/ 320479 h 6874379"/>
              <a:gd name="connsiteX4" fmla="*/ 11462617 w 12192000"/>
              <a:gd name="connsiteY4" fmla="*/ 234532 h 6874379"/>
              <a:gd name="connsiteX5" fmla="*/ 10560397 w 12192000"/>
              <a:gd name="connsiteY5" fmla="*/ 220643 h 6874379"/>
              <a:gd name="connsiteX6" fmla="*/ 9632386 w 12192000"/>
              <a:gd name="connsiteY6" fmla="*/ 151243 h 6874379"/>
              <a:gd name="connsiteX7" fmla="*/ 8274354 w 12192000"/>
              <a:gd name="connsiteY7" fmla="*/ 139710 h 6874379"/>
              <a:gd name="connsiteX8" fmla="*/ 2672303 w 12192000"/>
              <a:gd name="connsiteY8" fmla="*/ 206769 h 6874379"/>
              <a:gd name="connsiteX9" fmla="*/ 1383398 w 12192000"/>
              <a:gd name="connsiteY9" fmla="*/ 276170 h 6874379"/>
              <a:gd name="connsiteX10" fmla="*/ 352275 w 12192000"/>
              <a:gd name="connsiteY10" fmla="*/ 581565 h 6874379"/>
              <a:gd name="connsiteX11" fmla="*/ 249163 w 12192000"/>
              <a:gd name="connsiteY11" fmla="*/ 1969723 h 6874379"/>
              <a:gd name="connsiteX12" fmla="*/ 197606 w 12192000"/>
              <a:gd name="connsiteY12" fmla="*/ 4051960 h 6874379"/>
              <a:gd name="connsiteX13" fmla="*/ 146050 w 12192000"/>
              <a:gd name="connsiteY13" fmla="*/ 4746040 h 6874379"/>
              <a:gd name="connsiteX14" fmla="*/ 197606 w 12192000"/>
              <a:gd name="connsiteY14" fmla="*/ 5828803 h 6874379"/>
              <a:gd name="connsiteX15" fmla="*/ 223371 w 12192000"/>
              <a:gd name="connsiteY15" fmla="*/ 6175850 h 6874379"/>
              <a:gd name="connsiteX16" fmla="*/ 452464 w 12192000"/>
              <a:gd name="connsiteY16" fmla="*/ 6511675 h 6874379"/>
              <a:gd name="connsiteX17" fmla="*/ 5891167 w 12192000"/>
              <a:gd name="connsiteY17" fmla="*/ 6680936 h 6874379"/>
              <a:gd name="connsiteX18" fmla="*/ 9142589 w 12192000"/>
              <a:gd name="connsiteY18" fmla="*/ 6731113 h 6874379"/>
              <a:gd name="connsiteX19" fmla="*/ 12192000 w 12192000"/>
              <a:gd name="connsiteY19" fmla="*/ 6743126 h 6874379"/>
              <a:gd name="connsiteX20" fmla="*/ 12192000 w 12192000"/>
              <a:gd name="connsiteY20" fmla="*/ 6874379 h 6874379"/>
              <a:gd name="connsiteX21" fmla="*/ 0 w 12192000"/>
              <a:gd name="connsiteY21" fmla="*/ 6874379 h 687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2000" h="6874379">
                <a:moveTo>
                  <a:pt x="0" y="0"/>
                </a:moveTo>
                <a:lnTo>
                  <a:pt x="12192000" y="0"/>
                </a:lnTo>
                <a:lnTo>
                  <a:pt x="12192000" y="341392"/>
                </a:lnTo>
                <a:lnTo>
                  <a:pt x="12134257" y="320479"/>
                </a:lnTo>
                <a:cubicBezTo>
                  <a:pt x="11954012" y="269236"/>
                  <a:pt x="11688175" y="251884"/>
                  <a:pt x="11462617" y="234532"/>
                </a:cubicBezTo>
                <a:cubicBezTo>
                  <a:pt x="11256392" y="220643"/>
                  <a:pt x="10869734" y="248407"/>
                  <a:pt x="10560397" y="220643"/>
                </a:cubicBezTo>
                <a:cubicBezTo>
                  <a:pt x="10328381" y="192880"/>
                  <a:pt x="9890167" y="151243"/>
                  <a:pt x="9632386" y="151243"/>
                </a:cubicBezTo>
                <a:cubicBezTo>
                  <a:pt x="9139380" y="143433"/>
                  <a:pt x="8693500" y="140016"/>
                  <a:pt x="8274354" y="139710"/>
                </a:cubicBezTo>
                <a:cubicBezTo>
                  <a:pt x="6458057" y="138384"/>
                  <a:pt x="5143777" y="195484"/>
                  <a:pt x="2672303" y="206769"/>
                </a:cubicBezTo>
                <a:cubicBezTo>
                  <a:pt x="2388730" y="206769"/>
                  <a:pt x="2002073" y="206769"/>
                  <a:pt x="1383398" y="276170"/>
                </a:cubicBezTo>
                <a:cubicBezTo>
                  <a:pt x="816280" y="331696"/>
                  <a:pt x="532708" y="276170"/>
                  <a:pt x="352275" y="581565"/>
                </a:cubicBezTo>
                <a:cubicBezTo>
                  <a:pt x="197606" y="831433"/>
                  <a:pt x="274927" y="1650454"/>
                  <a:pt x="249163" y="1969723"/>
                </a:cubicBezTo>
                <a:cubicBezTo>
                  <a:pt x="197606" y="2691565"/>
                  <a:pt x="197606" y="3191302"/>
                  <a:pt x="197606" y="4051960"/>
                </a:cubicBezTo>
                <a:lnTo>
                  <a:pt x="146050" y="4746040"/>
                </a:lnTo>
                <a:cubicBezTo>
                  <a:pt x="274927" y="5134724"/>
                  <a:pt x="68702" y="5426244"/>
                  <a:pt x="197606" y="5828803"/>
                </a:cubicBezTo>
                <a:cubicBezTo>
                  <a:pt x="223371" y="5967619"/>
                  <a:pt x="180908" y="6062043"/>
                  <a:pt x="223371" y="6175850"/>
                </a:cubicBezTo>
                <a:cubicBezTo>
                  <a:pt x="265834" y="6289657"/>
                  <a:pt x="263750" y="6295253"/>
                  <a:pt x="452464" y="6511675"/>
                </a:cubicBezTo>
                <a:cubicBezTo>
                  <a:pt x="1044048" y="6836264"/>
                  <a:pt x="4442832" y="6644370"/>
                  <a:pt x="5891167" y="6680936"/>
                </a:cubicBezTo>
                <a:cubicBezTo>
                  <a:pt x="7339503" y="6717501"/>
                  <a:pt x="8163022" y="6744988"/>
                  <a:pt x="9142589" y="6731113"/>
                </a:cubicBezTo>
                <a:lnTo>
                  <a:pt x="12192000" y="6743126"/>
                </a:lnTo>
                <a:lnTo>
                  <a:pt x="12192000" y="6874379"/>
                </a:lnTo>
                <a:lnTo>
                  <a:pt x="0" y="687437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C1DE026-1211-4BB1-B4B5-C2260592AD3B}"/>
              </a:ext>
            </a:extLst>
          </p:cNvPr>
          <p:cNvSpPr>
            <a:spLocks noGrp="1"/>
          </p:cNvSpPr>
          <p:nvPr>
            <p:ph type="title"/>
          </p:nvPr>
        </p:nvSpPr>
        <p:spPr>
          <a:xfrm>
            <a:off x="628501" y="457200"/>
            <a:ext cx="11182499" cy="485335"/>
          </a:xfrm>
        </p:spPr>
        <p:txBody>
          <a:bodyPr/>
          <a:lstStyle/>
          <a:p>
            <a:r>
              <a:rPr lang="en-US"/>
              <a:t>Click to edit Master title style</a:t>
            </a:r>
          </a:p>
        </p:txBody>
      </p:sp>
      <p:sp>
        <p:nvSpPr>
          <p:cNvPr id="3" name="Date Placeholder 2">
            <a:extLst>
              <a:ext uri="{FF2B5EF4-FFF2-40B4-BE49-F238E27FC236}">
                <a16:creationId xmlns:a16="http://schemas.microsoft.com/office/drawing/2014/main" id="{F717AA9E-D108-4CE2-89FE-7BF9BE02BB50}"/>
              </a:ext>
            </a:extLst>
          </p:cNvPr>
          <p:cNvSpPr>
            <a:spLocks noGrp="1"/>
          </p:cNvSpPr>
          <p:nvPr>
            <p:ph type="dt" sz="half" idx="10"/>
          </p:nvPr>
        </p:nvSpPr>
        <p:spPr/>
        <p:txBody>
          <a:bodyPr/>
          <a:lstStyle/>
          <a:p>
            <a:fld id="{27D5CA9B-42C8-49B1-8997-FB2C4209062F}" type="datetimeFigureOut">
              <a:rPr lang="en-US" smtClean="0"/>
              <a:t>9/8/24</a:t>
            </a:fld>
            <a:endParaRPr lang="en-US"/>
          </a:p>
        </p:txBody>
      </p:sp>
      <p:sp>
        <p:nvSpPr>
          <p:cNvPr id="4" name="Footer Placeholder 3">
            <a:extLst>
              <a:ext uri="{FF2B5EF4-FFF2-40B4-BE49-F238E27FC236}">
                <a16:creationId xmlns:a16="http://schemas.microsoft.com/office/drawing/2014/main" id="{C3D5D3E2-25F9-4BB3-889E-54F2FFA429D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C1D393-2630-4AA7-9044-26C6B46637A9}"/>
              </a:ext>
            </a:extLst>
          </p:cNvPr>
          <p:cNvSpPr>
            <a:spLocks noGrp="1"/>
          </p:cNvSpPr>
          <p:nvPr>
            <p:ph type="sldNum" sz="quarter" idx="12"/>
          </p:nvPr>
        </p:nvSpPr>
        <p:spPr/>
        <p:txBody>
          <a:bodyPr/>
          <a:lstStyle/>
          <a:p>
            <a:fld id="{23491BB8-C886-4ECA-AC85-EEC75D765930}" type="slidenum">
              <a:rPr lang="en-US" smtClean="0"/>
              <a:t>‹#›</a:t>
            </a:fld>
            <a:endParaRPr lang="en-US"/>
          </a:p>
        </p:txBody>
      </p:sp>
      <p:sp>
        <p:nvSpPr>
          <p:cNvPr id="9" name="Text Placeholder 53">
            <a:extLst>
              <a:ext uri="{FF2B5EF4-FFF2-40B4-BE49-F238E27FC236}">
                <a16:creationId xmlns:a16="http://schemas.microsoft.com/office/drawing/2014/main" id="{9D2C6C6E-901A-4B8F-B000-D207C47F072E}"/>
              </a:ext>
            </a:extLst>
          </p:cNvPr>
          <p:cNvSpPr>
            <a:spLocks noGrp="1"/>
          </p:cNvSpPr>
          <p:nvPr>
            <p:ph type="body" sz="quarter" idx="14" hasCustomPrompt="1"/>
          </p:nvPr>
        </p:nvSpPr>
        <p:spPr>
          <a:xfrm>
            <a:off x="628500" y="1086829"/>
            <a:ext cx="11182499" cy="290515"/>
          </a:xfrm>
        </p:spPr>
        <p:txBody>
          <a:bodyPr/>
          <a:lstStyle>
            <a:lvl1pPr marL="0" indent="0">
              <a:spcBef>
                <a:spcPts val="0"/>
              </a:spcBef>
              <a:buNone/>
              <a:defRPr sz="2000">
                <a:solidFill>
                  <a:srgbClr val="724D8D"/>
                </a:solidFill>
              </a:defRPr>
            </a:lvl1pPr>
            <a:lvl2pPr marL="0" indent="0">
              <a:spcBef>
                <a:spcPts val="0"/>
              </a:spcBef>
              <a:buNone/>
              <a:defRPr sz="2000">
                <a:solidFill>
                  <a:srgbClr val="724D8D"/>
                </a:solidFill>
              </a:defRPr>
            </a:lvl2pPr>
            <a:lvl3pPr marL="0" indent="0">
              <a:spcBef>
                <a:spcPts val="0"/>
              </a:spcBef>
              <a:buNone/>
              <a:defRPr sz="2000">
                <a:solidFill>
                  <a:srgbClr val="724D8D"/>
                </a:solidFill>
              </a:defRPr>
            </a:lvl3pPr>
            <a:lvl4pPr marL="0" indent="0">
              <a:spcBef>
                <a:spcPts val="0"/>
              </a:spcBef>
              <a:buNone/>
              <a:defRPr sz="2000">
                <a:solidFill>
                  <a:srgbClr val="724D8D"/>
                </a:solidFill>
              </a:defRPr>
            </a:lvl4pPr>
            <a:lvl5pPr marL="0" indent="0">
              <a:spcBef>
                <a:spcPts val="0"/>
              </a:spcBef>
              <a:buNone/>
              <a:defRPr sz="2000">
                <a:solidFill>
                  <a:srgbClr val="724D8D"/>
                </a:solidFill>
              </a:defRPr>
            </a:lvl5pPr>
            <a:lvl6pPr marL="0" indent="0">
              <a:spcBef>
                <a:spcPts val="0"/>
              </a:spcBef>
              <a:buNone/>
              <a:defRPr sz="2000">
                <a:solidFill>
                  <a:srgbClr val="724D8D"/>
                </a:solidFill>
              </a:defRPr>
            </a:lvl6pPr>
            <a:lvl7pPr marL="0" indent="0">
              <a:spcBef>
                <a:spcPts val="0"/>
              </a:spcBef>
              <a:buNone/>
              <a:defRPr sz="2000">
                <a:solidFill>
                  <a:srgbClr val="724D8D"/>
                </a:solidFill>
              </a:defRPr>
            </a:lvl7pPr>
            <a:lvl8pPr marL="0" indent="0">
              <a:spcBef>
                <a:spcPts val="0"/>
              </a:spcBef>
              <a:buNone/>
              <a:defRPr sz="2000">
                <a:solidFill>
                  <a:srgbClr val="724D8D"/>
                </a:solidFill>
              </a:defRPr>
            </a:lvl8pPr>
            <a:lvl9pPr marL="0" indent="0">
              <a:spcBef>
                <a:spcPts val="0"/>
              </a:spcBef>
              <a:buNone/>
              <a:defRPr sz="2000">
                <a:solidFill>
                  <a:srgbClr val="724D8D"/>
                </a:solidFill>
              </a:defRPr>
            </a:lvl9pPr>
          </a:lstStyle>
          <a:p>
            <a:pPr lvl="0"/>
            <a:r>
              <a:rPr lang="en-US"/>
              <a:t>Click to add subtitle</a:t>
            </a:r>
          </a:p>
        </p:txBody>
      </p:sp>
      <p:sp>
        <p:nvSpPr>
          <p:cNvPr id="11" name="Content Placeholder 10">
            <a:extLst>
              <a:ext uri="{FF2B5EF4-FFF2-40B4-BE49-F238E27FC236}">
                <a16:creationId xmlns:a16="http://schemas.microsoft.com/office/drawing/2014/main" id="{A18E98C8-CBF7-4423-80CA-BBA23E400588}"/>
              </a:ext>
            </a:extLst>
          </p:cNvPr>
          <p:cNvSpPr>
            <a:spLocks noGrp="1"/>
          </p:cNvSpPr>
          <p:nvPr>
            <p:ph sz="quarter" idx="16" hasCustomPrompt="1"/>
          </p:nvPr>
        </p:nvSpPr>
        <p:spPr>
          <a:xfrm>
            <a:off x="628649" y="1664702"/>
            <a:ext cx="5486400" cy="4355097"/>
          </a:xfrm>
        </p:spPr>
        <p:txBody>
          <a:bodyPr/>
          <a:lstStyle>
            <a:lvl1pPr>
              <a:defRPr/>
            </a:lvl1pPr>
          </a:lstStyle>
          <a:p>
            <a:pPr lvl="0"/>
            <a:r>
              <a:rPr lang="en-US"/>
              <a:t>Click to add text or choose an icon below to insert other content</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77318A40-5974-4778-8EA2-5CB8991B7CBA}"/>
              </a:ext>
            </a:extLst>
          </p:cNvPr>
          <p:cNvSpPr>
            <a:spLocks noGrp="1"/>
          </p:cNvSpPr>
          <p:nvPr>
            <p:ph sz="quarter" idx="17" hasCustomPrompt="1"/>
          </p:nvPr>
        </p:nvSpPr>
        <p:spPr>
          <a:xfrm>
            <a:off x="6324599" y="1664702"/>
            <a:ext cx="5486400" cy="4355097"/>
          </a:xfrm>
        </p:spPr>
        <p:txBody>
          <a:bodyPr/>
          <a:lstStyle>
            <a:lvl1pPr>
              <a:defRPr/>
            </a:lvl1pPr>
          </a:lstStyle>
          <a:p>
            <a:pPr lvl="0"/>
            <a:r>
              <a:rPr lang="en-US"/>
              <a:t>Click to add text or choose an icon below to insert other content</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4E15DB6A-5BA5-DC00-8DBF-44EEE615FC95}"/>
              </a:ext>
            </a:extLst>
          </p:cNvPr>
          <p:cNvSpPr/>
          <p:nvPr userDrawn="1"/>
        </p:nvSpPr>
        <p:spPr>
          <a:xfrm>
            <a:off x="10671786" y="6200775"/>
            <a:ext cx="1224939" cy="514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19501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2EC308-A595-4731-81D6-E996B8DA199F}"/>
              </a:ext>
            </a:extLst>
          </p:cNvPr>
          <p:cNvSpPr>
            <a:spLocks noGrp="1"/>
          </p:cNvSpPr>
          <p:nvPr>
            <p:ph idx="1" hasCustomPrompt="1"/>
          </p:nvPr>
        </p:nvSpPr>
        <p:spPr/>
        <p:txBody>
          <a:bodyPr/>
          <a:lstStyle>
            <a:lvl1pPr>
              <a:defRPr/>
            </a:lvl1pPr>
          </a:lstStyle>
          <a:p>
            <a:pPr lvl="0"/>
            <a:r>
              <a:rPr lang="en-US"/>
              <a:t>Click to add text or choose an icon below to insert other content</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204747-4051-4C7A-B674-A1E64ACD02F8}"/>
              </a:ext>
            </a:extLst>
          </p:cNvPr>
          <p:cNvSpPr>
            <a:spLocks noGrp="1"/>
          </p:cNvSpPr>
          <p:nvPr>
            <p:ph type="dt" sz="half" idx="10"/>
          </p:nvPr>
        </p:nvSpPr>
        <p:spPr/>
        <p:txBody>
          <a:bodyPr/>
          <a:lstStyle/>
          <a:p>
            <a:fld id="{27D5CA9B-42C8-49B1-8997-FB2C4209062F}" type="datetimeFigureOut">
              <a:rPr lang="en-US" smtClean="0"/>
              <a:t>9/8/24</a:t>
            </a:fld>
            <a:endParaRPr lang="en-US"/>
          </a:p>
        </p:txBody>
      </p:sp>
      <p:sp>
        <p:nvSpPr>
          <p:cNvPr id="5" name="Footer Placeholder 4">
            <a:extLst>
              <a:ext uri="{FF2B5EF4-FFF2-40B4-BE49-F238E27FC236}">
                <a16:creationId xmlns:a16="http://schemas.microsoft.com/office/drawing/2014/main" id="{79DB6A6F-2612-48E0-B685-EE5FD0A1A4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B2BD39-0025-4E14-A207-974EC0FD86DF}"/>
              </a:ext>
            </a:extLst>
          </p:cNvPr>
          <p:cNvSpPr>
            <a:spLocks noGrp="1"/>
          </p:cNvSpPr>
          <p:nvPr>
            <p:ph type="sldNum" sz="quarter" idx="12"/>
          </p:nvPr>
        </p:nvSpPr>
        <p:spPr/>
        <p:txBody>
          <a:bodyPr/>
          <a:lstStyle/>
          <a:p>
            <a:fld id="{23491BB8-C886-4ECA-AC85-EEC75D765930}" type="slidenum">
              <a:rPr lang="en-US" smtClean="0"/>
              <a:t>‹#›</a:t>
            </a:fld>
            <a:endParaRPr lang="en-US"/>
          </a:p>
        </p:txBody>
      </p:sp>
      <p:sp>
        <p:nvSpPr>
          <p:cNvPr id="7" name="Title 6">
            <a:extLst>
              <a:ext uri="{FF2B5EF4-FFF2-40B4-BE49-F238E27FC236}">
                <a16:creationId xmlns:a16="http://schemas.microsoft.com/office/drawing/2014/main" id="{0A593348-F93D-4FEF-A9B9-1AEA4A21A646}"/>
              </a:ext>
            </a:extLst>
          </p:cNvPr>
          <p:cNvSpPr>
            <a:spLocks noGrp="1"/>
          </p:cNvSpPr>
          <p:nvPr>
            <p:ph type="title"/>
          </p:nvPr>
        </p:nvSpPr>
        <p:spPr/>
        <p:txBody>
          <a:bodyPr/>
          <a:lstStyle/>
          <a:p>
            <a:r>
              <a:rPr lang="en-US"/>
              <a:t>Click to edit Master title style</a:t>
            </a:r>
          </a:p>
        </p:txBody>
      </p:sp>
      <p:sp>
        <p:nvSpPr>
          <p:cNvPr id="2" name="Rectangle 1">
            <a:extLst>
              <a:ext uri="{FF2B5EF4-FFF2-40B4-BE49-F238E27FC236}">
                <a16:creationId xmlns:a16="http://schemas.microsoft.com/office/drawing/2014/main" id="{19924DFC-E066-5359-5051-5624AE83CBCC}"/>
              </a:ext>
            </a:extLst>
          </p:cNvPr>
          <p:cNvSpPr/>
          <p:nvPr userDrawn="1"/>
        </p:nvSpPr>
        <p:spPr>
          <a:xfrm>
            <a:off x="10582275" y="6143625"/>
            <a:ext cx="1504950" cy="647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51021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13CEC-1B8A-4FB0-9276-0170AED9E37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994A90-D491-44FB-9802-5BF47DE84FD2}"/>
              </a:ext>
            </a:extLst>
          </p:cNvPr>
          <p:cNvSpPr>
            <a:spLocks noGrp="1"/>
          </p:cNvSpPr>
          <p:nvPr>
            <p:ph type="dt" sz="half" idx="10"/>
          </p:nvPr>
        </p:nvSpPr>
        <p:spPr/>
        <p:txBody>
          <a:bodyPr/>
          <a:lstStyle/>
          <a:p>
            <a:fld id="{27D5CA9B-42C8-49B1-8997-FB2C4209062F}" type="datetimeFigureOut">
              <a:rPr lang="en-US" smtClean="0"/>
              <a:t>9/8/24</a:t>
            </a:fld>
            <a:endParaRPr lang="en-US"/>
          </a:p>
        </p:txBody>
      </p:sp>
      <p:sp>
        <p:nvSpPr>
          <p:cNvPr id="4" name="Footer Placeholder 3">
            <a:extLst>
              <a:ext uri="{FF2B5EF4-FFF2-40B4-BE49-F238E27FC236}">
                <a16:creationId xmlns:a16="http://schemas.microsoft.com/office/drawing/2014/main" id="{F07A821A-79DC-41C0-A300-2B368D9926E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49FD507-7645-49CA-AA88-72717BAD31EB}"/>
              </a:ext>
            </a:extLst>
          </p:cNvPr>
          <p:cNvSpPr>
            <a:spLocks noGrp="1"/>
          </p:cNvSpPr>
          <p:nvPr>
            <p:ph type="sldNum" sz="quarter" idx="12"/>
          </p:nvPr>
        </p:nvSpPr>
        <p:spPr/>
        <p:txBody>
          <a:bodyPr/>
          <a:lstStyle/>
          <a:p>
            <a:fld id="{23491BB8-C886-4ECA-AC85-EEC75D765930}" type="slidenum">
              <a:rPr lang="en-US" smtClean="0"/>
              <a:t>‹#›</a:t>
            </a:fld>
            <a:endParaRPr lang="en-US"/>
          </a:p>
        </p:txBody>
      </p:sp>
      <p:sp>
        <p:nvSpPr>
          <p:cNvPr id="8" name="Text Placeholder 53">
            <a:extLst>
              <a:ext uri="{FF2B5EF4-FFF2-40B4-BE49-F238E27FC236}">
                <a16:creationId xmlns:a16="http://schemas.microsoft.com/office/drawing/2014/main" id="{B420C7EB-E753-4F7B-AEA6-BF83E3F37129}"/>
              </a:ext>
            </a:extLst>
          </p:cNvPr>
          <p:cNvSpPr>
            <a:spLocks noGrp="1"/>
          </p:cNvSpPr>
          <p:nvPr>
            <p:ph type="body" sz="quarter" idx="14" hasCustomPrompt="1"/>
          </p:nvPr>
        </p:nvSpPr>
        <p:spPr>
          <a:xfrm>
            <a:off x="381000" y="731530"/>
            <a:ext cx="11429998" cy="365739"/>
          </a:xfrm>
        </p:spPr>
        <p:txBody>
          <a:bodyPr/>
          <a:lstStyle>
            <a:lvl1pPr marL="0" indent="0">
              <a:spcBef>
                <a:spcPts val="0"/>
              </a:spcBef>
              <a:buNone/>
              <a:defRPr sz="2000">
                <a:solidFill>
                  <a:srgbClr val="724D8D"/>
                </a:solidFill>
              </a:defRPr>
            </a:lvl1pPr>
            <a:lvl2pPr marL="0" indent="0">
              <a:spcBef>
                <a:spcPts val="0"/>
              </a:spcBef>
              <a:buNone/>
              <a:defRPr sz="2000">
                <a:solidFill>
                  <a:srgbClr val="724D8D"/>
                </a:solidFill>
              </a:defRPr>
            </a:lvl2pPr>
            <a:lvl3pPr marL="0" indent="0">
              <a:spcBef>
                <a:spcPts val="0"/>
              </a:spcBef>
              <a:buNone/>
              <a:defRPr sz="2000">
                <a:solidFill>
                  <a:srgbClr val="724D8D"/>
                </a:solidFill>
              </a:defRPr>
            </a:lvl3pPr>
            <a:lvl4pPr marL="0" indent="0">
              <a:spcBef>
                <a:spcPts val="0"/>
              </a:spcBef>
              <a:buNone/>
              <a:defRPr sz="2000">
                <a:solidFill>
                  <a:srgbClr val="724D8D"/>
                </a:solidFill>
              </a:defRPr>
            </a:lvl4pPr>
            <a:lvl5pPr marL="0" indent="0">
              <a:spcBef>
                <a:spcPts val="0"/>
              </a:spcBef>
              <a:buNone/>
              <a:defRPr sz="2000">
                <a:solidFill>
                  <a:srgbClr val="724D8D"/>
                </a:solidFill>
              </a:defRPr>
            </a:lvl5pPr>
            <a:lvl6pPr marL="0" indent="0">
              <a:spcBef>
                <a:spcPts val="0"/>
              </a:spcBef>
              <a:buNone/>
              <a:defRPr sz="2000">
                <a:solidFill>
                  <a:srgbClr val="724D8D"/>
                </a:solidFill>
              </a:defRPr>
            </a:lvl6pPr>
            <a:lvl7pPr marL="0" indent="0">
              <a:spcBef>
                <a:spcPts val="0"/>
              </a:spcBef>
              <a:buNone/>
              <a:defRPr sz="2000">
                <a:solidFill>
                  <a:srgbClr val="724D8D"/>
                </a:solidFill>
              </a:defRPr>
            </a:lvl7pPr>
            <a:lvl8pPr marL="0" indent="0">
              <a:spcBef>
                <a:spcPts val="0"/>
              </a:spcBef>
              <a:buNone/>
              <a:defRPr sz="2000">
                <a:solidFill>
                  <a:srgbClr val="724D8D"/>
                </a:solidFill>
              </a:defRPr>
            </a:lvl8pPr>
            <a:lvl9pPr marL="0" indent="0">
              <a:spcBef>
                <a:spcPts val="0"/>
              </a:spcBef>
              <a:buNone/>
              <a:defRPr sz="2000">
                <a:solidFill>
                  <a:srgbClr val="724D8D"/>
                </a:solidFill>
              </a:defRPr>
            </a:lvl9pPr>
          </a:lstStyle>
          <a:p>
            <a:pPr lvl="0"/>
            <a:r>
              <a:rPr lang="en-US"/>
              <a:t>Click to add subtitle</a:t>
            </a:r>
          </a:p>
        </p:txBody>
      </p:sp>
      <p:sp>
        <p:nvSpPr>
          <p:cNvPr id="9" name="Content Placeholder 8">
            <a:extLst>
              <a:ext uri="{FF2B5EF4-FFF2-40B4-BE49-F238E27FC236}">
                <a16:creationId xmlns:a16="http://schemas.microsoft.com/office/drawing/2014/main" id="{41BC387F-0885-43F6-85BD-C73BA9398781}"/>
              </a:ext>
            </a:extLst>
          </p:cNvPr>
          <p:cNvSpPr>
            <a:spLocks noGrp="1"/>
          </p:cNvSpPr>
          <p:nvPr>
            <p:ph sz="quarter" idx="15"/>
          </p:nvPr>
        </p:nvSpPr>
        <p:spPr>
          <a:xfrm>
            <a:off x="381000" y="1384628"/>
            <a:ext cx="11430000" cy="46351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54291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CF7A3-C01B-4858-95E5-B008688EC0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C0B5B2-035E-4875-9E0B-65D7693B97EB}"/>
              </a:ext>
            </a:extLst>
          </p:cNvPr>
          <p:cNvSpPr>
            <a:spLocks noGrp="1"/>
          </p:cNvSpPr>
          <p:nvPr>
            <p:ph sz="half" idx="1" hasCustomPrompt="1"/>
          </p:nvPr>
        </p:nvSpPr>
        <p:spPr>
          <a:xfrm>
            <a:off x="381001" y="914400"/>
            <a:ext cx="5610221" cy="5105400"/>
          </a:xfrm>
        </p:spPr>
        <p:txBody>
          <a:bodyPr/>
          <a:lstStyle>
            <a:lvl1pPr>
              <a:defRPr/>
            </a:lvl1pPr>
          </a:lstStyle>
          <a:p>
            <a:pPr lvl="0"/>
            <a:r>
              <a:rPr lang="en-US"/>
              <a:t>Click to add text or choose an icon below to insert other content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1C9F57-0475-48B8-B2C4-3C1B844EB79F}"/>
              </a:ext>
            </a:extLst>
          </p:cNvPr>
          <p:cNvSpPr>
            <a:spLocks noGrp="1"/>
          </p:cNvSpPr>
          <p:nvPr>
            <p:ph sz="half" idx="2" hasCustomPrompt="1"/>
          </p:nvPr>
        </p:nvSpPr>
        <p:spPr>
          <a:xfrm>
            <a:off x="6200774" y="914401"/>
            <a:ext cx="5610221" cy="5105400"/>
          </a:xfrm>
        </p:spPr>
        <p:txBody>
          <a:bodyPr/>
          <a:lstStyle>
            <a:lvl1pPr>
              <a:defRPr/>
            </a:lvl1pPr>
          </a:lstStyle>
          <a:p>
            <a:pPr lvl="0"/>
            <a:r>
              <a:rPr lang="en-US"/>
              <a:t>Click to add text or choose an icon below to insert other content</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38D6859-D53D-4387-B548-092AE96646A4}"/>
              </a:ext>
            </a:extLst>
          </p:cNvPr>
          <p:cNvSpPr>
            <a:spLocks noGrp="1"/>
          </p:cNvSpPr>
          <p:nvPr>
            <p:ph type="dt" sz="half" idx="10"/>
          </p:nvPr>
        </p:nvSpPr>
        <p:spPr/>
        <p:txBody>
          <a:bodyPr/>
          <a:lstStyle/>
          <a:p>
            <a:fld id="{27D5CA9B-42C8-49B1-8997-FB2C4209062F}" type="datetimeFigureOut">
              <a:rPr lang="en-US" smtClean="0"/>
              <a:t>9/8/24</a:t>
            </a:fld>
            <a:endParaRPr lang="en-US"/>
          </a:p>
        </p:txBody>
      </p:sp>
      <p:sp>
        <p:nvSpPr>
          <p:cNvPr id="6" name="Footer Placeholder 5">
            <a:extLst>
              <a:ext uri="{FF2B5EF4-FFF2-40B4-BE49-F238E27FC236}">
                <a16:creationId xmlns:a16="http://schemas.microsoft.com/office/drawing/2014/main" id="{09800914-2B16-461D-99E1-47F2640247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110C2F-EFB2-4168-86BE-C3ABA04BA60F}"/>
              </a:ext>
            </a:extLst>
          </p:cNvPr>
          <p:cNvSpPr>
            <a:spLocks noGrp="1"/>
          </p:cNvSpPr>
          <p:nvPr>
            <p:ph type="sldNum" sz="quarter" idx="12"/>
          </p:nvPr>
        </p:nvSpPr>
        <p:spPr/>
        <p:txBody>
          <a:bodyPr/>
          <a:lstStyle/>
          <a:p>
            <a:fld id="{23491BB8-C886-4ECA-AC85-EEC75D765930}" type="slidenum">
              <a:rPr lang="en-US" smtClean="0"/>
              <a:t>‹#›</a:t>
            </a:fld>
            <a:endParaRPr lang="en-US"/>
          </a:p>
        </p:txBody>
      </p:sp>
      <p:sp>
        <p:nvSpPr>
          <p:cNvPr id="8" name="TextBox 7">
            <a:extLst>
              <a:ext uri="{FF2B5EF4-FFF2-40B4-BE49-F238E27FC236}">
                <a16:creationId xmlns:a16="http://schemas.microsoft.com/office/drawing/2014/main" id="{73CEE9CE-12D3-FD8B-6E0E-59F29F91E219}"/>
              </a:ext>
            </a:extLst>
          </p:cNvPr>
          <p:cNvSpPr txBox="1"/>
          <p:nvPr userDrawn="1"/>
        </p:nvSpPr>
        <p:spPr>
          <a:xfrm>
            <a:off x="10582275" y="6105525"/>
            <a:ext cx="1323975" cy="600075"/>
          </a:xfrm>
          <a:prstGeom prst="rect">
            <a:avLst/>
          </a:prstGeom>
          <a:solidFill>
            <a:schemeClr val="bg1"/>
          </a:solidFill>
        </p:spPr>
        <p:txBody>
          <a:bodyPr wrap="square" lIns="0" tIns="0" rIns="0" bIns="0" rtlCol="0">
            <a:noAutofit/>
          </a:bodyPr>
          <a:lstStyle/>
          <a:p>
            <a:pPr algn="l">
              <a:lnSpc>
                <a:spcPct val="90000"/>
              </a:lnSpc>
            </a:pPr>
            <a:endParaRPr lang="en-US" dirty="0"/>
          </a:p>
        </p:txBody>
      </p:sp>
    </p:spTree>
    <p:extLst>
      <p:ext uri="{BB962C8B-B14F-4D97-AF65-F5344CB8AC3E}">
        <p14:creationId xmlns:p14="http://schemas.microsoft.com/office/powerpoint/2010/main" val="31664891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81126-3DF6-4AE2-A8AE-6034E9AA396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E021F4-C37C-4B7E-96F0-1DCC62967302}"/>
              </a:ext>
            </a:extLst>
          </p:cNvPr>
          <p:cNvSpPr>
            <a:spLocks noGrp="1"/>
          </p:cNvSpPr>
          <p:nvPr>
            <p:ph type="dt" sz="half" idx="10"/>
          </p:nvPr>
        </p:nvSpPr>
        <p:spPr/>
        <p:txBody>
          <a:bodyPr/>
          <a:lstStyle/>
          <a:p>
            <a:fld id="{27D5CA9B-42C8-49B1-8997-FB2C4209062F}" type="datetimeFigureOut">
              <a:rPr lang="en-US" smtClean="0"/>
              <a:t>9/8/24</a:t>
            </a:fld>
            <a:endParaRPr lang="en-US"/>
          </a:p>
        </p:txBody>
      </p:sp>
      <p:sp>
        <p:nvSpPr>
          <p:cNvPr id="4" name="Footer Placeholder 3">
            <a:extLst>
              <a:ext uri="{FF2B5EF4-FFF2-40B4-BE49-F238E27FC236}">
                <a16:creationId xmlns:a16="http://schemas.microsoft.com/office/drawing/2014/main" id="{2343FD06-8A80-436E-AAD0-0B4CC79FEF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54BFCC-9FE5-4526-91E6-920CEB6231C2}"/>
              </a:ext>
            </a:extLst>
          </p:cNvPr>
          <p:cNvSpPr>
            <a:spLocks noGrp="1"/>
          </p:cNvSpPr>
          <p:nvPr>
            <p:ph type="sldNum" sz="quarter" idx="12"/>
          </p:nvPr>
        </p:nvSpPr>
        <p:spPr/>
        <p:txBody>
          <a:bodyPr/>
          <a:lstStyle/>
          <a:p>
            <a:fld id="{23491BB8-C886-4ECA-AC85-EEC75D765930}" type="slidenum">
              <a:rPr lang="en-US" smtClean="0"/>
              <a:t>‹#›</a:t>
            </a:fld>
            <a:endParaRPr lang="en-US"/>
          </a:p>
        </p:txBody>
      </p:sp>
      <p:sp>
        <p:nvSpPr>
          <p:cNvPr id="7" name="Content Placeholder 6">
            <a:extLst>
              <a:ext uri="{FF2B5EF4-FFF2-40B4-BE49-F238E27FC236}">
                <a16:creationId xmlns:a16="http://schemas.microsoft.com/office/drawing/2014/main" id="{45AA6A50-CF51-470A-8339-2A98B2291152}"/>
              </a:ext>
            </a:extLst>
          </p:cNvPr>
          <p:cNvSpPr>
            <a:spLocks noGrp="1"/>
          </p:cNvSpPr>
          <p:nvPr>
            <p:ph sz="quarter" idx="13" hasCustomPrompt="1"/>
          </p:nvPr>
        </p:nvSpPr>
        <p:spPr>
          <a:xfrm>
            <a:off x="381000" y="914400"/>
            <a:ext cx="3733800" cy="5105400"/>
          </a:xfrm>
        </p:spPr>
        <p:txBody>
          <a:bodyPr/>
          <a:lstStyle>
            <a:lvl1pPr>
              <a:defRPr/>
            </a:lvl1pPr>
          </a:lstStyle>
          <a:p>
            <a:pPr lvl="0"/>
            <a:r>
              <a:rPr lang="en-US"/>
              <a:t>Click to add text or choose an icon below to insert other content</a:t>
            </a:r>
          </a:p>
          <a:p>
            <a:pPr lvl="1"/>
            <a:r>
              <a:rPr lang="en-US"/>
              <a:t>Second level</a:t>
            </a:r>
          </a:p>
          <a:p>
            <a:pPr lvl="2"/>
            <a:r>
              <a:rPr lang="en-US"/>
              <a:t>Third level</a:t>
            </a:r>
          </a:p>
          <a:p>
            <a:pPr lvl="3"/>
            <a:r>
              <a:rPr lang="en-US"/>
              <a:t>Fourth level</a:t>
            </a:r>
          </a:p>
          <a:p>
            <a:pPr lvl="4"/>
            <a:r>
              <a:rPr lang="en-US"/>
              <a:t>Fifth level</a:t>
            </a:r>
          </a:p>
        </p:txBody>
      </p:sp>
      <p:sp>
        <p:nvSpPr>
          <p:cNvPr id="8" name="Content Placeholder 6">
            <a:extLst>
              <a:ext uri="{FF2B5EF4-FFF2-40B4-BE49-F238E27FC236}">
                <a16:creationId xmlns:a16="http://schemas.microsoft.com/office/drawing/2014/main" id="{EC50042C-8E0C-40C9-A488-3584EFC873E7}"/>
              </a:ext>
            </a:extLst>
          </p:cNvPr>
          <p:cNvSpPr>
            <a:spLocks noGrp="1"/>
          </p:cNvSpPr>
          <p:nvPr>
            <p:ph sz="quarter" idx="14" hasCustomPrompt="1"/>
          </p:nvPr>
        </p:nvSpPr>
        <p:spPr>
          <a:xfrm>
            <a:off x="4229100" y="914400"/>
            <a:ext cx="3733800" cy="5105400"/>
          </a:xfrm>
        </p:spPr>
        <p:txBody>
          <a:bodyPr/>
          <a:lstStyle>
            <a:lvl1pPr>
              <a:defRPr/>
            </a:lvl1pPr>
          </a:lstStyle>
          <a:p>
            <a:pPr lvl="0"/>
            <a:r>
              <a:rPr lang="en-US"/>
              <a:t>Click to add text or choose an icon below to insert other content</a:t>
            </a:r>
          </a:p>
          <a:p>
            <a:pPr lvl="1"/>
            <a:r>
              <a:rPr lang="en-US"/>
              <a:t>Second level</a:t>
            </a:r>
          </a:p>
          <a:p>
            <a:pPr lvl="2"/>
            <a:r>
              <a:rPr lang="en-US"/>
              <a:t>Third level</a:t>
            </a:r>
          </a:p>
          <a:p>
            <a:pPr lvl="3"/>
            <a:r>
              <a:rPr lang="en-US"/>
              <a:t>Fourth level</a:t>
            </a:r>
          </a:p>
          <a:p>
            <a:pPr lvl="4"/>
            <a:r>
              <a:rPr lang="en-US"/>
              <a:t>Fifth level</a:t>
            </a:r>
          </a:p>
        </p:txBody>
      </p:sp>
      <p:sp>
        <p:nvSpPr>
          <p:cNvPr id="9" name="Content Placeholder 6">
            <a:extLst>
              <a:ext uri="{FF2B5EF4-FFF2-40B4-BE49-F238E27FC236}">
                <a16:creationId xmlns:a16="http://schemas.microsoft.com/office/drawing/2014/main" id="{E85AC529-F215-45F0-A438-817CEBA3DFFA}"/>
              </a:ext>
            </a:extLst>
          </p:cNvPr>
          <p:cNvSpPr>
            <a:spLocks noGrp="1"/>
          </p:cNvSpPr>
          <p:nvPr>
            <p:ph sz="quarter" idx="15" hasCustomPrompt="1"/>
          </p:nvPr>
        </p:nvSpPr>
        <p:spPr>
          <a:xfrm>
            <a:off x="8077200" y="914400"/>
            <a:ext cx="3733800" cy="5105400"/>
          </a:xfrm>
        </p:spPr>
        <p:txBody>
          <a:bodyPr/>
          <a:lstStyle>
            <a:lvl1pPr>
              <a:defRPr/>
            </a:lvl1pPr>
          </a:lstStyle>
          <a:p>
            <a:pPr lvl="0"/>
            <a:r>
              <a:rPr lang="en-US"/>
              <a:t>Click to add text or choose an icon below to insert other content</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39197A51-875B-941A-49A8-F33D838624FA}"/>
              </a:ext>
            </a:extLst>
          </p:cNvPr>
          <p:cNvSpPr txBox="1"/>
          <p:nvPr userDrawn="1"/>
        </p:nvSpPr>
        <p:spPr>
          <a:xfrm>
            <a:off x="10563225" y="6115050"/>
            <a:ext cx="1419225" cy="590550"/>
          </a:xfrm>
          <a:prstGeom prst="rect">
            <a:avLst/>
          </a:prstGeom>
          <a:solidFill>
            <a:schemeClr val="bg1"/>
          </a:solidFill>
        </p:spPr>
        <p:txBody>
          <a:bodyPr wrap="square" lIns="0" tIns="0" rIns="0" bIns="0" rtlCol="0">
            <a:noAutofit/>
          </a:bodyPr>
          <a:lstStyle/>
          <a:p>
            <a:pPr algn="l">
              <a:lnSpc>
                <a:spcPct val="90000"/>
              </a:lnSpc>
            </a:pPr>
            <a:endParaRPr lang="en-US" dirty="0"/>
          </a:p>
        </p:txBody>
      </p:sp>
    </p:spTree>
    <p:extLst>
      <p:ext uri="{BB962C8B-B14F-4D97-AF65-F5344CB8AC3E}">
        <p14:creationId xmlns:p14="http://schemas.microsoft.com/office/powerpoint/2010/main" val="3836474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82B1C-9D1C-470A-8DAC-872C6F3CE17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815023-C126-4128-BC8F-1BB4CB113EEA}"/>
              </a:ext>
            </a:extLst>
          </p:cNvPr>
          <p:cNvSpPr>
            <a:spLocks noGrp="1"/>
          </p:cNvSpPr>
          <p:nvPr>
            <p:ph type="dt" sz="half" idx="10"/>
          </p:nvPr>
        </p:nvSpPr>
        <p:spPr/>
        <p:txBody>
          <a:bodyPr/>
          <a:lstStyle/>
          <a:p>
            <a:fld id="{27D5CA9B-42C8-49B1-8997-FB2C4209062F}" type="datetimeFigureOut">
              <a:rPr lang="en-US" smtClean="0"/>
              <a:t>9/8/24</a:t>
            </a:fld>
            <a:endParaRPr lang="en-US"/>
          </a:p>
        </p:txBody>
      </p:sp>
      <p:sp>
        <p:nvSpPr>
          <p:cNvPr id="4" name="Footer Placeholder 3">
            <a:extLst>
              <a:ext uri="{FF2B5EF4-FFF2-40B4-BE49-F238E27FC236}">
                <a16:creationId xmlns:a16="http://schemas.microsoft.com/office/drawing/2014/main" id="{4CFFE3BA-31F8-4FB8-B78F-6C12DFB24A3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CDE704-6759-4C07-BC57-03EACFFCB1EF}"/>
              </a:ext>
            </a:extLst>
          </p:cNvPr>
          <p:cNvSpPr>
            <a:spLocks noGrp="1"/>
          </p:cNvSpPr>
          <p:nvPr>
            <p:ph type="sldNum" sz="quarter" idx="12"/>
          </p:nvPr>
        </p:nvSpPr>
        <p:spPr/>
        <p:txBody>
          <a:bodyPr/>
          <a:lstStyle/>
          <a:p>
            <a:fld id="{23491BB8-C886-4ECA-AC85-EEC75D765930}" type="slidenum">
              <a:rPr lang="en-US" smtClean="0"/>
              <a:t>‹#›</a:t>
            </a:fld>
            <a:endParaRPr lang="en-US"/>
          </a:p>
        </p:txBody>
      </p:sp>
      <p:sp>
        <p:nvSpPr>
          <p:cNvPr id="6" name="Rectangle 5">
            <a:extLst>
              <a:ext uri="{FF2B5EF4-FFF2-40B4-BE49-F238E27FC236}">
                <a16:creationId xmlns:a16="http://schemas.microsoft.com/office/drawing/2014/main" id="{00946D5D-BEE6-0C77-118F-AA4C8E6E44B9}"/>
              </a:ext>
            </a:extLst>
          </p:cNvPr>
          <p:cNvSpPr/>
          <p:nvPr userDrawn="1"/>
        </p:nvSpPr>
        <p:spPr>
          <a:xfrm>
            <a:off x="10653204" y="6072326"/>
            <a:ext cx="1269507" cy="633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07670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82308-D8FD-4D2D-A4A4-0AB7B426134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C24ADA-2B35-4506-BCFE-28F2ED617C2B}"/>
              </a:ext>
            </a:extLst>
          </p:cNvPr>
          <p:cNvSpPr>
            <a:spLocks noGrp="1"/>
          </p:cNvSpPr>
          <p:nvPr>
            <p:ph type="dt" sz="half" idx="10"/>
          </p:nvPr>
        </p:nvSpPr>
        <p:spPr/>
        <p:txBody>
          <a:bodyPr/>
          <a:lstStyle/>
          <a:p>
            <a:fld id="{27D5CA9B-42C8-49B1-8997-FB2C4209062F}" type="datetimeFigureOut">
              <a:rPr lang="en-US" smtClean="0"/>
              <a:t>9/8/24</a:t>
            </a:fld>
            <a:endParaRPr lang="en-US"/>
          </a:p>
        </p:txBody>
      </p:sp>
      <p:sp>
        <p:nvSpPr>
          <p:cNvPr id="4" name="Footer Placeholder 3">
            <a:extLst>
              <a:ext uri="{FF2B5EF4-FFF2-40B4-BE49-F238E27FC236}">
                <a16:creationId xmlns:a16="http://schemas.microsoft.com/office/drawing/2014/main" id="{22EABF83-04BE-4745-A7CD-9BF29745610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FB1B30-07A6-4897-BFAA-775293B4CC0A}"/>
              </a:ext>
            </a:extLst>
          </p:cNvPr>
          <p:cNvSpPr>
            <a:spLocks noGrp="1"/>
          </p:cNvSpPr>
          <p:nvPr>
            <p:ph type="sldNum" sz="quarter" idx="12"/>
          </p:nvPr>
        </p:nvSpPr>
        <p:spPr/>
        <p:txBody>
          <a:bodyPr/>
          <a:lstStyle/>
          <a:p>
            <a:fld id="{23491BB8-C886-4ECA-AC85-EEC75D765930}" type="slidenum">
              <a:rPr lang="en-US" smtClean="0"/>
              <a:t>‹#›</a:t>
            </a:fld>
            <a:endParaRPr lang="en-US"/>
          </a:p>
        </p:txBody>
      </p:sp>
      <p:sp>
        <p:nvSpPr>
          <p:cNvPr id="6" name="Text Placeholder 53">
            <a:extLst>
              <a:ext uri="{FF2B5EF4-FFF2-40B4-BE49-F238E27FC236}">
                <a16:creationId xmlns:a16="http://schemas.microsoft.com/office/drawing/2014/main" id="{AC1DD188-8160-4400-A56B-985CF10D4904}"/>
              </a:ext>
            </a:extLst>
          </p:cNvPr>
          <p:cNvSpPr>
            <a:spLocks noGrp="1"/>
          </p:cNvSpPr>
          <p:nvPr>
            <p:ph type="body" sz="quarter" idx="14" hasCustomPrompt="1"/>
          </p:nvPr>
        </p:nvSpPr>
        <p:spPr>
          <a:xfrm>
            <a:off x="381000" y="731530"/>
            <a:ext cx="11429998" cy="365739"/>
          </a:xfrm>
        </p:spPr>
        <p:txBody>
          <a:bodyPr/>
          <a:lstStyle>
            <a:lvl1pPr marL="0" indent="0">
              <a:spcBef>
                <a:spcPts val="0"/>
              </a:spcBef>
              <a:buNone/>
              <a:defRPr sz="2000">
                <a:solidFill>
                  <a:srgbClr val="724D8D"/>
                </a:solidFill>
              </a:defRPr>
            </a:lvl1pPr>
            <a:lvl2pPr marL="0" indent="0">
              <a:spcBef>
                <a:spcPts val="0"/>
              </a:spcBef>
              <a:buNone/>
              <a:defRPr sz="2000">
                <a:solidFill>
                  <a:srgbClr val="724D8D"/>
                </a:solidFill>
              </a:defRPr>
            </a:lvl2pPr>
            <a:lvl3pPr marL="0" indent="0">
              <a:spcBef>
                <a:spcPts val="0"/>
              </a:spcBef>
              <a:buNone/>
              <a:defRPr sz="2000">
                <a:solidFill>
                  <a:srgbClr val="724D8D"/>
                </a:solidFill>
              </a:defRPr>
            </a:lvl3pPr>
            <a:lvl4pPr marL="0" indent="0">
              <a:spcBef>
                <a:spcPts val="0"/>
              </a:spcBef>
              <a:buNone/>
              <a:defRPr sz="2000">
                <a:solidFill>
                  <a:srgbClr val="724D8D"/>
                </a:solidFill>
              </a:defRPr>
            </a:lvl4pPr>
            <a:lvl5pPr marL="0" indent="0">
              <a:spcBef>
                <a:spcPts val="0"/>
              </a:spcBef>
              <a:buNone/>
              <a:defRPr sz="2000">
                <a:solidFill>
                  <a:srgbClr val="724D8D"/>
                </a:solidFill>
              </a:defRPr>
            </a:lvl5pPr>
            <a:lvl6pPr marL="0" indent="0">
              <a:spcBef>
                <a:spcPts val="0"/>
              </a:spcBef>
              <a:buNone/>
              <a:defRPr sz="2000">
                <a:solidFill>
                  <a:srgbClr val="724D8D"/>
                </a:solidFill>
              </a:defRPr>
            </a:lvl6pPr>
            <a:lvl7pPr marL="0" indent="0">
              <a:spcBef>
                <a:spcPts val="0"/>
              </a:spcBef>
              <a:buNone/>
              <a:defRPr sz="2000">
                <a:solidFill>
                  <a:srgbClr val="724D8D"/>
                </a:solidFill>
              </a:defRPr>
            </a:lvl7pPr>
            <a:lvl8pPr marL="0" indent="0">
              <a:spcBef>
                <a:spcPts val="0"/>
              </a:spcBef>
              <a:buNone/>
              <a:defRPr sz="2000">
                <a:solidFill>
                  <a:srgbClr val="724D8D"/>
                </a:solidFill>
              </a:defRPr>
            </a:lvl8pPr>
            <a:lvl9pPr marL="0" indent="0">
              <a:spcBef>
                <a:spcPts val="0"/>
              </a:spcBef>
              <a:buNone/>
              <a:defRPr sz="2000">
                <a:solidFill>
                  <a:srgbClr val="724D8D"/>
                </a:solidFill>
              </a:defRPr>
            </a:lvl9pPr>
          </a:lstStyle>
          <a:p>
            <a:pPr lvl="0"/>
            <a:r>
              <a:rPr lang="en-US"/>
              <a:t>Click to add subtitle</a:t>
            </a:r>
          </a:p>
        </p:txBody>
      </p:sp>
    </p:spTree>
    <p:extLst>
      <p:ext uri="{BB962C8B-B14F-4D97-AF65-F5344CB8AC3E}">
        <p14:creationId xmlns:p14="http://schemas.microsoft.com/office/powerpoint/2010/main" val="3754413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Full PIcture">
    <p:bg>
      <p:bgPr>
        <a:solidFill>
          <a:schemeClr val="accent1"/>
        </a:solidFill>
        <a:effectLst/>
      </p:bgPr>
    </p:bg>
    <p:spTree>
      <p:nvGrpSpPr>
        <p:cNvPr id="1" name=""/>
        <p:cNvGrpSpPr/>
        <p:nvPr/>
      </p:nvGrpSpPr>
      <p:grpSpPr>
        <a:xfrm>
          <a:off x="0" y="0"/>
          <a:ext cx="0" cy="0"/>
          <a:chOff x="0" y="0"/>
          <a:chExt cx="0" cy="0"/>
        </a:xfrm>
      </p:grpSpPr>
      <p:sp>
        <p:nvSpPr>
          <p:cNvPr id="57" name="Picture Placeholder 56">
            <a:extLst>
              <a:ext uri="{FF2B5EF4-FFF2-40B4-BE49-F238E27FC236}">
                <a16:creationId xmlns:a16="http://schemas.microsoft.com/office/drawing/2014/main" id="{2410F133-604A-4AC7-8A06-35B16808E83C}"/>
              </a:ext>
            </a:extLst>
          </p:cNvPr>
          <p:cNvSpPr>
            <a:spLocks noGrp="1"/>
          </p:cNvSpPr>
          <p:nvPr>
            <p:ph type="pic" sz="quarter" idx="10" hasCustomPrompt="1"/>
          </p:nvPr>
        </p:nvSpPr>
        <p:spPr>
          <a:xfrm>
            <a:off x="3459602" y="0"/>
            <a:ext cx="8732399" cy="6858000"/>
          </a:xfrm>
          <a:custGeom>
            <a:avLst/>
            <a:gdLst>
              <a:gd name="connsiteX0" fmla="*/ 343919 w 8732399"/>
              <a:gd name="connsiteY0" fmla="*/ 0 h 6858000"/>
              <a:gd name="connsiteX1" fmla="*/ 8732399 w 8732399"/>
              <a:gd name="connsiteY1" fmla="*/ 0 h 6858000"/>
              <a:gd name="connsiteX2" fmla="*/ 8732399 w 8732399"/>
              <a:gd name="connsiteY2" fmla="*/ 6858000 h 6858000"/>
              <a:gd name="connsiteX3" fmla="*/ 0 w 8732399"/>
              <a:gd name="connsiteY3" fmla="*/ 6858000 h 6858000"/>
              <a:gd name="connsiteX4" fmla="*/ 177693 w 8732399"/>
              <a:gd name="connsiteY4" fmla="*/ 6768713 h 6858000"/>
              <a:gd name="connsiteX5" fmla="*/ 2063325 w 8732399"/>
              <a:gd name="connsiteY5" fmla="*/ 3899618 h 6858000"/>
              <a:gd name="connsiteX6" fmla="*/ 2077959 w 8732399"/>
              <a:gd name="connsiteY6" fmla="*/ 3618494 h 6858000"/>
              <a:gd name="connsiteX7" fmla="*/ 2077954 w 8732399"/>
              <a:gd name="connsiteY7" fmla="*/ 3617951 h 6858000"/>
              <a:gd name="connsiteX8" fmla="*/ 2077959 w 8732399"/>
              <a:gd name="connsiteY8" fmla="*/ 3617865 h 6858000"/>
              <a:gd name="connsiteX9" fmla="*/ 2076397 w 8732399"/>
              <a:gd name="connsiteY9" fmla="*/ 3429041 h 6858000"/>
              <a:gd name="connsiteX10" fmla="*/ 2075650 w 8732399"/>
              <a:gd name="connsiteY10" fmla="*/ 3338309 h 6858000"/>
              <a:gd name="connsiteX11" fmla="*/ 404439 w 8732399"/>
              <a:gd name="connsiteY11" fmla="*/ 3993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32399" h="6858000">
                <a:moveTo>
                  <a:pt x="343919" y="0"/>
                </a:moveTo>
                <a:lnTo>
                  <a:pt x="8732399" y="0"/>
                </a:lnTo>
                <a:lnTo>
                  <a:pt x="8732399" y="6858000"/>
                </a:lnTo>
                <a:lnTo>
                  <a:pt x="0" y="6858000"/>
                </a:lnTo>
                <a:lnTo>
                  <a:pt x="177693" y="6768713"/>
                </a:lnTo>
                <a:cubicBezTo>
                  <a:pt x="1141742" y="6254472"/>
                  <a:pt x="1951349" y="5360222"/>
                  <a:pt x="2063325" y="3899618"/>
                </a:cubicBezTo>
                <a:cubicBezTo>
                  <a:pt x="2071055" y="3805858"/>
                  <a:pt x="2075919" y="3712098"/>
                  <a:pt x="2077959" y="3618494"/>
                </a:cubicBezTo>
                <a:lnTo>
                  <a:pt x="2077954" y="3617951"/>
                </a:lnTo>
                <a:lnTo>
                  <a:pt x="2077959" y="3617865"/>
                </a:lnTo>
                <a:lnTo>
                  <a:pt x="2076397" y="3429041"/>
                </a:lnTo>
                <a:lnTo>
                  <a:pt x="2075650" y="3338309"/>
                </a:lnTo>
                <a:cubicBezTo>
                  <a:pt x="2025731" y="2034428"/>
                  <a:pt x="1430533" y="791870"/>
                  <a:pt x="404439" y="39934"/>
                </a:cubicBezTo>
                <a:close/>
              </a:path>
            </a:pathLst>
          </a:custGeom>
          <a:solidFill>
            <a:srgbClr val="D9D9D9"/>
          </a:solidFill>
        </p:spPr>
        <p:txBody>
          <a:bodyPr wrap="square" lIns="4663440" tIns="0" anchor="ctr" anchorCtr="0">
            <a:noAutofit/>
          </a:bodyPr>
          <a:lstStyle>
            <a:lvl1pPr marL="0" indent="0" algn="l">
              <a:spcBef>
                <a:spcPts val="0"/>
              </a:spcBef>
              <a:buNone/>
              <a:defRPr sz="1600">
                <a:solidFill>
                  <a:schemeClr val="bg1"/>
                </a:solidFill>
              </a:defRPr>
            </a:lvl1pPr>
          </a:lstStyle>
          <a:p>
            <a:r>
              <a:rPr lang="en-US"/>
              <a:t>Click icon to insert picture</a:t>
            </a:r>
            <a:br>
              <a:rPr lang="en-US"/>
            </a:br>
            <a:r>
              <a:rPr lang="en-US"/>
              <a:t>(minimum recommended size for </a:t>
            </a:r>
            <a:br>
              <a:rPr lang="en-US"/>
            </a:br>
            <a:r>
              <a:rPr lang="en-US"/>
              <a:t>full slide image is 1280 x 720 pixels)</a:t>
            </a:r>
          </a:p>
        </p:txBody>
      </p:sp>
      <p:sp>
        <p:nvSpPr>
          <p:cNvPr id="2" name="Title 1">
            <a:extLst>
              <a:ext uri="{FF2B5EF4-FFF2-40B4-BE49-F238E27FC236}">
                <a16:creationId xmlns:a16="http://schemas.microsoft.com/office/drawing/2014/main" id="{C3683E8B-89CE-4EF5-BBB9-62368C382071}"/>
              </a:ext>
            </a:extLst>
          </p:cNvPr>
          <p:cNvSpPr>
            <a:spLocks noGrp="1"/>
          </p:cNvSpPr>
          <p:nvPr>
            <p:ph type="title"/>
          </p:nvPr>
        </p:nvSpPr>
        <p:spPr>
          <a:xfrm>
            <a:off x="609600" y="1660503"/>
            <a:ext cx="4389120" cy="2391042"/>
          </a:xfrm>
        </p:spPr>
        <p:txBody>
          <a:bodyPr/>
          <a:lstStyle>
            <a:lvl1pPr>
              <a:defRPr sz="6000">
                <a:solidFill>
                  <a:schemeClr val="tx1"/>
                </a:solidFill>
              </a:defRPr>
            </a:lvl1pPr>
          </a:lstStyle>
          <a:p>
            <a:r>
              <a:rPr lang="en-US"/>
              <a:t>Click to edit Master title style</a:t>
            </a:r>
          </a:p>
        </p:txBody>
      </p:sp>
      <p:grpSp>
        <p:nvGrpSpPr>
          <p:cNvPr id="10" name="Group 9">
            <a:extLst>
              <a:ext uri="{FF2B5EF4-FFF2-40B4-BE49-F238E27FC236}">
                <a16:creationId xmlns:a16="http://schemas.microsoft.com/office/drawing/2014/main" id="{F99B91ED-E0FA-43C7-8B4E-31F9017845E6}"/>
              </a:ext>
            </a:extLst>
          </p:cNvPr>
          <p:cNvGrpSpPr>
            <a:grpSpLocks noChangeAspect="1"/>
          </p:cNvGrpSpPr>
          <p:nvPr/>
        </p:nvGrpSpPr>
        <p:grpSpPr bwMode="black">
          <a:xfrm>
            <a:off x="609630" y="457200"/>
            <a:ext cx="2286000" cy="880288"/>
            <a:chOff x="2078951" y="1888610"/>
            <a:chExt cx="8030200" cy="3092248"/>
          </a:xfrm>
          <a:solidFill>
            <a:srgbClr val="FFFFFF"/>
          </a:solidFill>
        </p:grpSpPr>
        <p:sp>
          <p:nvSpPr>
            <p:cNvPr id="11" name="Freeform: Shape 10">
              <a:extLst>
                <a:ext uri="{FF2B5EF4-FFF2-40B4-BE49-F238E27FC236}">
                  <a16:creationId xmlns:a16="http://schemas.microsoft.com/office/drawing/2014/main" id="{A9AB0108-0379-4A18-900E-6A61DF3018CE}"/>
                </a:ext>
              </a:extLst>
            </p:cNvPr>
            <p:cNvSpPr/>
            <p:nvPr/>
          </p:nvSpPr>
          <p:spPr bwMode="black">
            <a:xfrm>
              <a:off x="2078951" y="2872694"/>
              <a:ext cx="951880" cy="652717"/>
            </a:xfrm>
            <a:custGeom>
              <a:avLst/>
              <a:gdLst>
                <a:gd name="connsiteX0" fmla="*/ 903041 w 951880"/>
                <a:gd name="connsiteY0" fmla="*/ 330574 h 652717"/>
                <a:gd name="connsiteX1" fmla="*/ 780656 w 951880"/>
                <a:gd name="connsiteY1" fmla="*/ 379528 h 652717"/>
                <a:gd name="connsiteX2" fmla="*/ 598439 w 951880"/>
                <a:gd name="connsiteY2" fmla="*/ 311537 h 652717"/>
                <a:gd name="connsiteX3" fmla="*/ 505970 w 951880"/>
                <a:gd name="connsiteY3" fmla="*/ 164675 h 652717"/>
                <a:gd name="connsiteX4" fmla="*/ 266640 w 951880"/>
                <a:gd name="connsiteY4" fmla="*/ 61329 h 652717"/>
                <a:gd name="connsiteX5" fmla="*/ 103461 w 951880"/>
                <a:gd name="connsiteY5" fmla="*/ 458398 h 652717"/>
                <a:gd name="connsiteX6" fmla="*/ 756179 w 951880"/>
                <a:gd name="connsiteY6" fmla="*/ 485595 h 652717"/>
                <a:gd name="connsiteX7" fmla="*/ 903041 w 951880"/>
                <a:gd name="connsiteY7" fmla="*/ 330574 h 65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1880" h="652717">
                  <a:moveTo>
                    <a:pt x="903041" y="330574"/>
                  </a:moveTo>
                  <a:cubicBezTo>
                    <a:pt x="867685" y="363210"/>
                    <a:pt x="813292" y="374089"/>
                    <a:pt x="780656" y="379528"/>
                  </a:cubicBezTo>
                  <a:cubicBezTo>
                    <a:pt x="712664" y="387687"/>
                    <a:pt x="641953" y="365930"/>
                    <a:pt x="598439" y="311537"/>
                  </a:cubicBezTo>
                  <a:cubicBezTo>
                    <a:pt x="563083" y="268022"/>
                    <a:pt x="544046" y="210910"/>
                    <a:pt x="505970" y="164675"/>
                  </a:cubicBezTo>
                  <a:cubicBezTo>
                    <a:pt x="448858" y="93964"/>
                    <a:pt x="359109" y="45011"/>
                    <a:pt x="266640" y="61329"/>
                  </a:cubicBezTo>
                  <a:cubicBezTo>
                    <a:pt x="81704" y="93964"/>
                    <a:pt x="114" y="308817"/>
                    <a:pt x="103461" y="458398"/>
                  </a:cubicBezTo>
                  <a:cubicBezTo>
                    <a:pt x="253042" y="670531"/>
                    <a:pt x="584840" y="635176"/>
                    <a:pt x="756179" y="485595"/>
                  </a:cubicBezTo>
                  <a:cubicBezTo>
                    <a:pt x="813292" y="442080"/>
                    <a:pt x="862246" y="390407"/>
                    <a:pt x="903041" y="330574"/>
                  </a:cubicBezTo>
                </a:path>
              </a:pathLst>
            </a:custGeom>
            <a:grpFill/>
            <a:ln w="27168"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F2F77B2-9024-4ACC-A728-CA3AB71F5A8E}"/>
                </a:ext>
              </a:extLst>
            </p:cNvPr>
            <p:cNvSpPr/>
            <p:nvPr/>
          </p:nvSpPr>
          <p:spPr bwMode="black">
            <a:xfrm>
              <a:off x="9151831" y="2872694"/>
              <a:ext cx="951880" cy="652717"/>
            </a:xfrm>
            <a:custGeom>
              <a:avLst/>
              <a:gdLst>
                <a:gd name="connsiteX0" fmla="*/ 58178 w 951880"/>
                <a:gd name="connsiteY0" fmla="*/ 330574 h 652717"/>
                <a:gd name="connsiteX1" fmla="*/ 180563 w 951880"/>
                <a:gd name="connsiteY1" fmla="*/ 379528 h 652717"/>
                <a:gd name="connsiteX2" fmla="*/ 362780 w 951880"/>
                <a:gd name="connsiteY2" fmla="*/ 311537 h 652717"/>
                <a:gd name="connsiteX3" fmla="*/ 455249 w 951880"/>
                <a:gd name="connsiteY3" fmla="*/ 164675 h 652717"/>
                <a:gd name="connsiteX4" fmla="*/ 694578 w 951880"/>
                <a:gd name="connsiteY4" fmla="*/ 61329 h 652717"/>
                <a:gd name="connsiteX5" fmla="*/ 857758 w 951880"/>
                <a:gd name="connsiteY5" fmla="*/ 458398 h 652717"/>
                <a:gd name="connsiteX6" fmla="*/ 205040 w 951880"/>
                <a:gd name="connsiteY6" fmla="*/ 485595 h 652717"/>
                <a:gd name="connsiteX7" fmla="*/ 58178 w 951880"/>
                <a:gd name="connsiteY7" fmla="*/ 330574 h 65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1880" h="652717">
                  <a:moveTo>
                    <a:pt x="58178" y="330574"/>
                  </a:moveTo>
                  <a:cubicBezTo>
                    <a:pt x="96253" y="363210"/>
                    <a:pt x="147927" y="374089"/>
                    <a:pt x="180563" y="379528"/>
                  </a:cubicBezTo>
                  <a:cubicBezTo>
                    <a:pt x="248554" y="387687"/>
                    <a:pt x="319266" y="365930"/>
                    <a:pt x="362780" y="311537"/>
                  </a:cubicBezTo>
                  <a:cubicBezTo>
                    <a:pt x="398136" y="268022"/>
                    <a:pt x="417174" y="210910"/>
                    <a:pt x="455249" y="164675"/>
                  </a:cubicBezTo>
                  <a:cubicBezTo>
                    <a:pt x="512362" y="93964"/>
                    <a:pt x="602110" y="45011"/>
                    <a:pt x="694578" y="61329"/>
                  </a:cubicBezTo>
                  <a:cubicBezTo>
                    <a:pt x="879515" y="93964"/>
                    <a:pt x="961105" y="308817"/>
                    <a:pt x="857758" y="458398"/>
                  </a:cubicBezTo>
                  <a:cubicBezTo>
                    <a:pt x="708176" y="670531"/>
                    <a:pt x="376379" y="635176"/>
                    <a:pt x="205040" y="485595"/>
                  </a:cubicBezTo>
                  <a:cubicBezTo>
                    <a:pt x="150646" y="442080"/>
                    <a:pt x="101693" y="390407"/>
                    <a:pt x="58178" y="330574"/>
                  </a:cubicBezTo>
                </a:path>
              </a:pathLst>
            </a:custGeom>
            <a:grpFill/>
            <a:ln w="27168"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40BB7A39-4E40-4061-A76F-7B79D98B54EE}"/>
                </a:ext>
              </a:extLst>
            </p:cNvPr>
            <p:cNvSpPr/>
            <p:nvPr/>
          </p:nvSpPr>
          <p:spPr bwMode="black">
            <a:xfrm>
              <a:off x="8001294" y="2010994"/>
              <a:ext cx="734308" cy="299162"/>
            </a:xfrm>
            <a:custGeom>
              <a:avLst/>
              <a:gdLst>
                <a:gd name="connsiteX0" fmla="*/ 596792 w 734307"/>
                <a:gd name="connsiteY0" fmla="*/ 58178 h 299162"/>
                <a:gd name="connsiteX1" fmla="*/ 148048 w 734307"/>
                <a:gd name="connsiteY1" fmla="*/ 58178 h 299162"/>
                <a:gd name="connsiteX2" fmla="*/ 58299 w 734307"/>
                <a:gd name="connsiteY2" fmla="*/ 150646 h 299162"/>
                <a:gd name="connsiteX3" fmla="*/ 148048 w 734307"/>
                <a:gd name="connsiteY3" fmla="*/ 251274 h 299162"/>
                <a:gd name="connsiteX4" fmla="*/ 596792 w 734307"/>
                <a:gd name="connsiteY4" fmla="*/ 251274 h 299162"/>
                <a:gd name="connsiteX5" fmla="*/ 686541 w 734307"/>
                <a:gd name="connsiteY5" fmla="*/ 158805 h 299162"/>
                <a:gd name="connsiteX6" fmla="*/ 596792 w 734307"/>
                <a:gd name="connsiteY6" fmla="*/ 58178 h 29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307" h="299162">
                  <a:moveTo>
                    <a:pt x="596792" y="58178"/>
                  </a:moveTo>
                  <a:cubicBezTo>
                    <a:pt x="591353" y="58178"/>
                    <a:pt x="153487" y="58178"/>
                    <a:pt x="148048" y="58178"/>
                  </a:cubicBezTo>
                  <a:cubicBezTo>
                    <a:pt x="99094" y="60898"/>
                    <a:pt x="61019" y="104412"/>
                    <a:pt x="58299" y="150646"/>
                  </a:cubicBezTo>
                  <a:cubicBezTo>
                    <a:pt x="55580" y="199600"/>
                    <a:pt x="99094" y="248554"/>
                    <a:pt x="148048" y="251274"/>
                  </a:cubicBezTo>
                  <a:cubicBezTo>
                    <a:pt x="153487" y="251274"/>
                    <a:pt x="591353" y="251274"/>
                    <a:pt x="596792" y="251274"/>
                  </a:cubicBezTo>
                  <a:cubicBezTo>
                    <a:pt x="645746" y="248554"/>
                    <a:pt x="683821" y="205040"/>
                    <a:pt x="686541" y="158805"/>
                  </a:cubicBezTo>
                  <a:cubicBezTo>
                    <a:pt x="689260" y="109852"/>
                    <a:pt x="648465" y="60898"/>
                    <a:pt x="596792" y="58178"/>
                  </a:cubicBezTo>
                </a:path>
              </a:pathLst>
            </a:custGeom>
            <a:grpFill/>
            <a:ln w="27168"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45441B9D-EA57-4F40-8DCE-CBEF348C3A0F}"/>
                </a:ext>
              </a:extLst>
            </p:cNvPr>
            <p:cNvSpPr/>
            <p:nvPr/>
          </p:nvSpPr>
          <p:spPr bwMode="black">
            <a:xfrm>
              <a:off x="4920042" y="2277520"/>
              <a:ext cx="1006274" cy="951879"/>
            </a:xfrm>
            <a:custGeom>
              <a:avLst/>
              <a:gdLst>
                <a:gd name="connsiteX0" fmla="*/ 884954 w 1006273"/>
                <a:gd name="connsiteY0" fmla="*/ 746251 h 951879"/>
                <a:gd name="connsiteX1" fmla="*/ 874076 w 1006273"/>
                <a:gd name="connsiteY1" fmla="*/ 670101 h 951879"/>
                <a:gd name="connsiteX2" fmla="*/ 874076 w 1006273"/>
                <a:gd name="connsiteY2" fmla="*/ 536837 h 951879"/>
                <a:gd name="connsiteX3" fmla="*/ 689139 w 1006273"/>
                <a:gd name="connsiteY3" fmla="*/ 88094 h 951879"/>
                <a:gd name="connsiteX4" fmla="*/ 428052 w 1006273"/>
                <a:gd name="connsiteY4" fmla="*/ 253993 h 951879"/>
                <a:gd name="connsiteX5" fmla="*/ 196881 w 1006273"/>
                <a:gd name="connsiteY5" fmla="*/ 58178 h 951879"/>
                <a:gd name="connsiteX6" fmla="*/ 58178 w 1006273"/>
                <a:gd name="connsiteY6" fmla="*/ 128889 h 951879"/>
                <a:gd name="connsiteX7" fmla="*/ 142488 w 1006273"/>
                <a:gd name="connsiteY7" fmla="*/ 273031 h 951879"/>
                <a:gd name="connsiteX8" fmla="*/ 142488 w 1006273"/>
                <a:gd name="connsiteY8" fmla="*/ 757130 h 951879"/>
                <a:gd name="connsiteX9" fmla="*/ 283910 w 1006273"/>
                <a:gd name="connsiteY9" fmla="*/ 895832 h 951879"/>
                <a:gd name="connsiteX10" fmla="*/ 428052 w 1006273"/>
                <a:gd name="connsiteY10" fmla="*/ 757130 h 951879"/>
                <a:gd name="connsiteX11" fmla="*/ 428052 w 1006273"/>
                <a:gd name="connsiteY11" fmla="*/ 400855 h 951879"/>
                <a:gd name="connsiteX12" fmla="*/ 523240 w 1006273"/>
                <a:gd name="connsiteY12" fmla="*/ 283910 h 951879"/>
                <a:gd name="connsiteX13" fmla="*/ 591231 w 1006273"/>
                <a:gd name="connsiteY13" fmla="*/ 354621 h 951879"/>
                <a:gd name="connsiteX14" fmla="*/ 591231 w 1006273"/>
                <a:gd name="connsiteY14" fmla="*/ 697297 h 951879"/>
                <a:gd name="connsiteX15" fmla="*/ 593951 w 1006273"/>
                <a:gd name="connsiteY15" fmla="*/ 729933 h 951879"/>
                <a:gd name="connsiteX16" fmla="*/ 610269 w 1006273"/>
                <a:gd name="connsiteY16" fmla="*/ 778887 h 951879"/>
                <a:gd name="connsiteX17" fmla="*/ 822402 w 1006273"/>
                <a:gd name="connsiteY17" fmla="*/ 893112 h 951879"/>
                <a:gd name="connsiteX18" fmla="*/ 961105 w 1006273"/>
                <a:gd name="connsiteY18" fmla="*/ 822401 h 951879"/>
                <a:gd name="connsiteX19" fmla="*/ 884954 w 1006273"/>
                <a:gd name="connsiteY19" fmla="*/ 746251 h 95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6273" h="951879">
                  <a:moveTo>
                    <a:pt x="884954" y="746251"/>
                  </a:moveTo>
                  <a:cubicBezTo>
                    <a:pt x="879515" y="721774"/>
                    <a:pt x="876795" y="694578"/>
                    <a:pt x="874076" y="670101"/>
                  </a:cubicBezTo>
                  <a:cubicBezTo>
                    <a:pt x="874076" y="634745"/>
                    <a:pt x="874076" y="583072"/>
                    <a:pt x="874076" y="536837"/>
                  </a:cubicBezTo>
                  <a:cubicBezTo>
                    <a:pt x="879515" y="373658"/>
                    <a:pt x="909431" y="88094"/>
                    <a:pt x="689139" y="88094"/>
                  </a:cubicBezTo>
                  <a:cubicBezTo>
                    <a:pt x="539558" y="88094"/>
                    <a:pt x="452529" y="213199"/>
                    <a:pt x="428052" y="253993"/>
                  </a:cubicBezTo>
                  <a:cubicBezTo>
                    <a:pt x="425332" y="139768"/>
                    <a:pt x="335583" y="58178"/>
                    <a:pt x="196881" y="58178"/>
                  </a:cubicBezTo>
                  <a:cubicBezTo>
                    <a:pt x="109852" y="58178"/>
                    <a:pt x="58178" y="128889"/>
                    <a:pt x="58178" y="128889"/>
                  </a:cubicBezTo>
                  <a:cubicBezTo>
                    <a:pt x="58178" y="128889"/>
                    <a:pt x="142488" y="158805"/>
                    <a:pt x="142488" y="273031"/>
                  </a:cubicBezTo>
                  <a:cubicBezTo>
                    <a:pt x="142488" y="354621"/>
                    <a:pt x="142488" y="757130"/>
                    <a:pt x="142488" y="757130"/>
                  </a:cubicBezTo>
                  <a:cubicBezTo>
                    <a:pt x="145207" y="827841"/>
                    <a:pt x="194161" y="895832"/>
                    <a:pt x="283910" y="895832"/>
                  </a:cubicBezTo>
                  <a:cubicBezTo>
                    <a:pt x="373659" y="895832"/>
                    <a:pt x="428052" y="827841"/>
                    <a:pt x="428052" y="757130"/>
                  </a:cubicBezTo>
                  <a:lnTo>
                    <a:pt x="428052" y="400855"/>
                  </a:lnTo>
                  <a:cubicBezTo>
                    <a:pt x="441650" y="343742"/>
                    <a:pt x="474286" y="283910"/>
                    <a:pt x="523240" y="283910"/>
                  </a:cubicBezTo>
                  <a:cubicBezTo>
                    <a:pt x="585792" y="283910"/>
                    <a:pt x="591231" y="354621"/>
                    <a:pt x="591231" y="354621"/>
                  </a:cubicBezTo>
                  <a:lnTo>
                    <a:pt x="591231" y="697297"/>
                  </a:lnTo>
                  <a:cubicBezTo>
                    <a:pt x="591231" y="708176"/>
                    <a:pt x="593951" y="719054"/>
                    <a:pt x="593951" y="729933"/>
                  </a:cubicBezTo>
                  <a:cubicBezTo>
                    <a:pt x="596671" y="748971"/>
                    <a:pt x="602110" y="765289"/>
                    <a:pt x="610269" y="778887"/>
                  </a:cubicBezTo>
                  <a:cubicBezTo>
                    <a:pt x="645624" y="846878"/>
                    <a:pt x="719055" y="893112"/>
                    <a:pt x="822402" y="893112"/>
                  </a:cubicBezTo>
                  <a:cubicBezTo>
                    <a:pt x="909431" y="893112"/>
                    <a:pt x="961105" y="822401"/>
                    <a:pt x="961105" y="822401"/>
                  </a:cubicBezTo>
                  <a:cubicBezTo>
                    <a:pt x="961105" y="822401"/>
                    <a:pt x="909431" y="808803"/>
                    <a:pt x="884954" y="746251"/>
                  </a:cubicBezTo>
                </a:path>
              </a:pathLst>
            </a:custGeom>
            <a:grpFill/>
            <a:ln w="27168"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9AE4E4D0-FF92-495C-9CD5-354ED8923672}"/>
                </a:ext>
              </a:extLst>
            </p:cNvPr>
            <p:cNvSpPr/>
            <p:nvPr/>
          </p:nvSpPr>
          <p:spPr bwMode="black">
            <a:xfrm>
              <a:off x="7552331" y="1888610"/>
              <a:ext cx="489539" cy="1332631"/>
            </a:xfrm>
            <a:custGeom>
              <a:avLst/>
              <a:gdLst>
                <a:gd name="connsiteX0" fmla="*/ 368560 w 489538"/>
                <a:gd name="connsiteY0" fmla="*/ 1135162 h 1332630"/>
                <a:gd name="connsiteX1" fmla="*/ 357681 w 489538"/>
                <a:gd name="connsiteY1" fmla="*/ 1059011 h 1332630"/>
                <a:gd name="connsiteX2" fmla="*/ 357681 w 489538"/>
                <a:gd name="connsiteY2" fmla="*/ 207759 h 1332630"/>
                <a:gd name="connsiteX3" fmla="*/ 208099 w 489538"/>
                <a:gd name="connsiteY3" fmla="*/ 58178 h 1332630"/>
                <a:gd name="connsiteX4" fmla="*/ 58518 w 489538"/>
                <a:gd name="connsiteY4" fmla="*/ 207759 h 1332630"/>
                <a:gd name="connsiteX5" fmla="*/ 58518 w 489538"/>
                <a:gd name="connsiteY5" fmla="*/ 961104 h 1332630"/>
                <a:gd name="connsiteX6" fmla="*/ 85715 w 489538"/>
                <a:gd name="connsiteY6" fmla="*/ 1159639 h 1332630"/>
                <a:gd name="connsiteX7" fmla="*/ 306007 w 489538"/>
                <a:gd name="connsiteY7" fmla="*/ 1282023 h 1332630"/>
                <a:gd name="connsiteX8" fmla="*/ 444710 w 489538"/>
                <a:gd name="connsiteY8" fmla="*/ 1211312 h 1332630"/>
                <a:gd name="connsiteX9" fmla="*/ 368560 w 489538"/>
                <a:gd name="connsiteY9" fmla="*/ 1135162 h 13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9538" h="1332630">
                  <a:moveTo>
                    <a:pt x="368560" y="1135162"/>
                  </a:moveTo>
                  <a:cubicBezTo>
                    <a:pt x="363120" y="1110685"/>
                    <a:pt x="357681" y="1083488"/>
                    <a:pt x="357681" y="1059011"/>
                  </a:cubicBezTo>
                  <a:lnTo>
                    <a:pt x="357681" y="207759"/>
                  </a:lnTo>
                  <a:cubicBezTo>
                    <a:pt x="357681" y="126170"/>
                    <a:pt x="289689" y="58178"/>
                    <a:pt x="208099" y="58178"/>
                  </a:cubicBezTo>
                  <a:cubicBezTo>
                    <a:pt x="126510" y="58178"/>
                    <a:pt x="58518" y="126170"/>
                    <a:pt x="58518" y="207759"/>
                  </a:cubicBezTo>
                  <a:lnTo>
                    <a:pt x="58518" y="961104"/>
                  </a:lnTo>
                  <a:cubicBezTo>
                    <a:pt x="58518" y="1029095"/>
                    <a:pt x="53079" y="1097086"/>
                    <a:pt x="85715" y="1159639"/>
                  </a:cubicBezTo>
                  <a:cubicBezTo>
                    <a:pt x="118351" y="1227630"/>
                    <a:pt x="202660" y="1282023"/>
                    <a:pt x="306007" y="1282023"/>
                  </a:cubicBezTo>
                  <a:cubicBezTo>
                    <a:pt x="393036" y="1282023"/>
                    <a:pt x="444710" y="1211312"/>
                    <a:pt x="444710" y="1211312"/>
                  </a:cubicBezTo>
                  <a:cubicBezTo>
                    <a:pt x="444710" y="1211312"/>
                    <a:pt x="393036" y="1197714"/>
                    <a:pt x="368560" y="1135162"/>
                  </a:cubicBezTo>
                </a:path>
              </a:pathLst>
            </a:custGeom>
            <a:grpFill/>
            <a:ln w="27168"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D4AF130-6E23-4412-BC70-EE04DCC1545D}"/>
                </a:ext>
              </a:extLst>
            </p:cNvPr>
            <p:cNvSpPr/>
            <p:nvPr/>
          </p:nvSpPr>
          <p:spPr bwMode="black">
            <a:xfrm>
              <a:off x="4162324" y="2357456"/>
              <a:ext cx="815899" cy="815898"/>
            </a:xfrm>
            <a:custGeom>
              <a:avLst/>
              <a:gdLst>
                <a:gd name="connsiteX0" fmla="*/ 407949 w 815899"/>
                <a:gd name="connsiteY0" fmla="*/ 174058 h 815898"/>
                <a:gd name="connsiteX1" fmla="*/ 293723 w 815899"/>
                <a:gd name="connsiteY1" fmla="*/ 407950 h 815898"/>
                <a:gd name="connsiteX2" fmla="*/ 410669 w 815899"/>
                <a:gd name="connsiteY2" fmla="*/ 641840 h 815898"/>
                <a:gd name="connsiteX3" fmla="*/ 522175 w 815899"/>
                <a:gd name="connsiteY3" fmla="*/ 407950 h 815898"/>
                <a:gd name="connsiteX4" fmla="*/ 407949 w 815899"/>
                <a:gd name="connsiteY4" fmla="*/ 174058 h 815898"/>
                <a:gd name="connsiteX5" fmla="*/ 407950 w 815899"/>
                <a:gd name="connsiteY5" fmla="*/ 0 h 815898"/>
                <a:gd name="connsiteX6" fmla="*/ 815899 w 815899"/>
                <a:gd name="connsiteY6" fmla="*/ 407949 h 815898"/>
                <a:gd name="connsiteX7" fmla="*/ 407950 w 815899"/>
                <a:gd name="connsiteY7" fmla="*/ 815898 h 815898"/>
                <a:gd name="connsiteX8" fmla="*/ 0 w 815899"/>
                <a:gd name="connsiteY8" fmla="*/ 407949 h 815898"/>
                <a:gd name="connsiteX9" fmla="*/ 407950 w 815899"/>
                <a:gd name="connsiteY9" fmla="*/ 0 h 815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9" h="815898">
                  <a:moveTo>
                    <a:pt x="407949" y="174058"/>
                  </a:moveTo>
                  <a:cubicBezTo>
                    <a:pt x="342677" y="174058"/>
                    <a:pt x="293723" y="263807"/>
                    <a:pt x="293723" y="407950"/>
                  </a:cubicBezTo>
                  <a:cubicBezTo>
                    <a:pt x="293723" y="552091"/>
                    <a:pt x="331799" y="639120"/>
                    <a:pt x="410669" y="641840"/>
                  </a:cubicBezTo>
                  <a:cubicBezTo>
                    <a:pt x="489539" y="641840"/>
                    <a:pt x="527614" y="552091"/>
                    <a:pt x="522175" y="407950"/>
                  </a:cubicBezTo>
                  <a:cubicBezTo>
                    <a:pt x="522175" y="263807"/>
                    <a:pt x="473221" y="176778"/>
                    <a:pt x="407949" y="174058"/>
                  </a:cubicBezTo>
                  <a:close/>
                  <a:moveTo>
                    <a:pt x="407950" y="0"/>
                  </a:moveTo>
                  <a:cubicBezTo>
                    <a:pt x="633682" y="0"/>
                    <a:pt x="815899" y="182217"/>
                    <a:pt x="815899" y="407949"/>
                  </a:cubicBezTo>
                  <a:cubicBezTo>
                    <a:pt x="815899" y="633681"/>
                    <a:pt x="633682" y="815898"/>
                    <a:pt x="407950" y="815898"/>
                  </a:cubicBezTo>
                  <a:cubicBezTo>
                    <a:pt x="182218" y="815898"/>
                    <a:pt x="0" y="633681"/>
                    <a:pt x="0" y="407949"/>
                  </a:cubicBezTo>
                  <a:cubicBezTo>
                    <a:pt x="0" y="182217"/>
                    <a:pt x="182218" y="0"/>
                    <a:pt x="407950" y="0"/>
                  </a:cubicBezTo>
                  <a:close/>
                </a:path>
              </a:pathLst>
            </a:custGeom>
            <a:grpFill/>
            <a:ln w="27168"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C2ABE821-58B4-49BB-A652-52A61F3BD10D}"/>
                </a:ext>
              </a:extLst>
            </p:cNvPr>
            <p:cNvSpPr/>
            <p:nvPr/>
          </p:nvSpPr>
          <p:spPr bwMode="black">
            <a:xfrm>
              <a:off x="5884871" y="1946788"/>
              <a:ext cx="912802" cy="1223846"/>
            </a:xfrm>
            <a:custGeom>
              <a:avLst/>
              <a:gdLst>
                <a:gd name="connsiteX0" fmla="*/ 387907 w 912802"/>
                <a:gd name="connsiteY0" fmla="*/ 620081 h 1223846"/>
                <a:gd name="connsiteX1" fmla="*/ 273681 w 912802"/>
                <a:gd name="connsiteY1" fmla="*/ 824055 h 1223846"/>
                <a:gd name="connsiteX2" fmla="*/ 390627 w 912802"/>
                <a:gd name="connsiteY2" fmla="*/ 1028029 h 1223846"/>
                <a:gd name="connsiteX3" fmla="*/ 502132 w 912802"/>
                <a:gd name="connsiteY3" fmla="*/ 824055 h 1223846"/>
                <a:gd name="connsiteX4" fmla="*/ 387907 w 912802"/>
                <a:gd name="connsiteY4" fmla="*/ 620081 h 1223846"/>
                <a:gd name="connsiteX5" fmla="*/ 676192 w 912802"/>
                <a:gd name="connsiteY5" fmla="*/ 0 h 1223846"/>
                <a:gd name="connsiteX6" fmla="*/ 825773 w 912802"/>
                <a:gd name="connsiteY6" fmla="*/ 149581 h 1223846"/>
                <a:gd name="connsiteX7" fmla="*/ 825773 w 912802"/>
                <a:gd name="connsiteY7" fmla="*/ 1000834 h 1223846"/>
                <a:gd name="connsiteX8" fmla="*/ 836651 w 912802"/>
                <a:gd name="connsiteY8" fmla="*/ 1076985 h 1223846"/>
                <a:gd name="connsiteX9" fmla="*/ 912802 w 912802"/>
                <a:gd name="connsiteY9" fmla="*/ 1150415 h 1223846"/>
                <a:gd name="connsiteX10" fmla="*/ 774099 w 912802"/>
                <a:gd name="connsiteY10" fmla="*/ 1221126 h 1223846"/>
                <a:gd name="connsiteX11" fmla="*/ 553807 w 912802"/>
                <a:gd name="connsiteY11" fmla="*/ 1098742 h 1223846"/>
                <a:gd name="connsiteX12" fmla="*/ 548367 w 912802"/>
                <a:gd name="connsiteY12" fmla="*/ 1085144 h 1223846"/>
                <a:gd name="connsiteX13" fmla="*/ 398786 w 912802"/>
                <a:gd name="connsiteY13" fmla="*/ 1212967 h 1223846"/>
                <a:gd name="connsiteX14" fmla="*/ 156736 w 912802"/>
                <a:gd name="connsiteY14" fmla="*/ 1180332 h 1223846"/>
                <a:gd name="connsiteX15" fmla="*/ 287280 w 912802"/>
                <a:gd name="connsiteY15" fmla="*/ 416107 h 1223846"/>
                <a:gd name="connsiteX16" fmla="*/ 526611 w 912802"/>
                <a:gd name="connsiteY16" fmla="*/ 552091 h 1223846"/>
                <a:gd name="connsiteX17" fmla="*/ 526611 w 912802"/>
                <a:gd name="connsiteY17" fmla="*/ 149581 h 1223846"/>
                <a:gd name="connsiteX18" fmla="*/ 676192 w 912802"/>
                <a:gd name="connsiteY18" fmla="*/ 0 h 122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2802" h="1223846">
                  <a:moveTo>
                    <a:pt x="387907" y="620081"/>
                  </a:moveTo>
                  <a:cubicBezTo>
                    <a:pt x="322635" y="620081"/>
                    <a:pt x="273681" y="698951"/>
                    <a:pt x="273681" y="824055"/>
                  </a:cubicBezTo>
                  <a:cubicBezTo>
                    <a:pt x="273681" y="949160"/>
                    <a:pt x="311756" y="1028029"/>
                    <a:pt x="390627" y="1028029"/>
                  </a:cubicBezTo>
                  <a:cubicBezTo>
                    <a:pt x="466777" y="1025310"/>
                    <a:pt x="504852" y="949160"/>
                    <a:pt x="502132" y="824055"/>
                  </a:cubicBezTo>
                  <a:cubicBezTo>
                    <a:pt x="502132" y="698951"/>
                    <a:pt x="455898" y="622801"/>
                    <a:pt x="387907" y="620081"/>
                  </a:cubicBezTo>
                  <a:close/>
                  <a:moveTo>
                    <a:pt x="676192" y="0"/>
                  </a:moveTo>
                  <a:cubicBezTo>
                    <a:pt x="757781" y="0"/>
                    <a:pt x="825773" y="67992"/>
                    <a:pt x="825773" y="149581"/>
                  </a:cubicBezTo>
                  <a:lnTo>
                    <a:pt x="825773" y="1000834"/>
                  </a:lnTo>
                  <a:cubicBezTo>
                    <a:pt x="828492" y="1025311"/>
                    <a:pt x="831212" y="1052508"/>
                    <a:pt x="836651" y="1076985"/>
                  </a:cubicBezTo>
                  <a:cubicBezTo>
                    <a:pt x="861128" y="1139537"/>
                    <a:pt x="912802" y="1150415"/>
                    <a:pt x="912802" y="1150415"/>
                  </a:cubicBezTo>
                  <a:cubicBezTo>
                    <a:pt x="912802" y="1150415"/>
                    <a:pt x="861128" y="1221126"/>
                    <a:pt x="774099" y="1221126"/>
                  </a:cubicBezTo>
                  <a:cubicBezTo>
                    <a:pt x="670752" y="1221126"/>
                    <a:pt x="589162" y="1166733"/>
                    <a:pt x="553807" y="1098742"/>
                  </a:cubicBezTo>
                  <a:cubicBezTo>
                    <a:pt x="551087" y="1093303"/>
                    <a:pt x="551087" y="1090583"/>
                    <a:pt x="548367" y="1085144"/>
                  </a:cubicBezTo>
                  <a:cubicBezTo>
                    <a:pt x="534769" y="1147696"/>
                    <a:pt x="450460" y="1199369"/>
                    <a:pt x="398786" y="1212967"/>
                  </a:cubicBezTo>
                  <a:cubicBezTo>
                    <a:pt x="322636" y="1234725"/>
                    <a:pt x="222008" y="1223846"/>
                    <a:pt x="156736" y="1180332"/>
                  </a:cubicBezTo>
                  <a:cubicBezTo>
                    <a:pt x="-79874" y="1028031"/>
                    <a:pt x="-58117" y="416107"/>
                    <a:pt x="287280" y="416107"/>
                  </a:cubicBezTo>
                  <a:cubicBezTo>
                    <a:pt x="412385" y="416107"/>
                    <a:pt x="491255" y="503137"/>
                    <a:pt x="526611" y="552091"/>
                  </a:cubicBezTo>
                  <a:lnTo>
                    <a:pt x="526611" y="149581"/>
                  </a:lnTo>
                  <a:cubicBezTo>
                    <a:pt x="526611" y="67992"/>
                    <a:pt x="594602" y="0"/>
                    <a:pt x="676192" y="0"/>
                  </a:cubicBezTo>
                  <a:close/>
                </a:path>
              </a:pathLst>
            </a:custGeom>
            <a:grpFill/>
            <a:ln w="27168"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0D66007-2868-471F-B969-3FB8E82DCC4E}"/>
                </a:ext>
              </a:extLst>
            </p:cNvPr>
            <p:cNvSpPr/>
            <p:nvPr/>
          </p:nvSpPr>
          <p:spPr bwMode="black">
            <a:xfrm>
              <a:off x="6789513" y="2362895"/>
              <a:ext cx="747906" cy="810458"/>
            </a:xfrm>
            <a:custGeom>
              <a:avLst/>
              <a:gdLst>
                <a:gd name="connsiteX0" fmla="*/ 394818 w 747906"/>
                <a:gd name="connsiteY0" fmla="*/ 163222 h 810458"/>
                <a:gd name="connsiteX1" fmla="*/ 356275 w 747906"/>
                <a:gd name="connsiteY1" fmla="*/ 174058 h 810458"/>
                <a:gd name="connsiteX2" fmla="*/ 274685 w 747906"/>
                <a:gd name="connsiteY2" fmla="*/ 356275 h 810458"/>
                <a:gd name="connsiteX3" fmla="*/ 375313 w 747906"/>
                <a:gd name="connsiteY3" fmla="*/ 358994 h 810458"/>
                <a:gd name="connsiteX4" fmla="*/ 473220 w 747906"/>
                <a:gd name="connsiteY4" fmla="*/ 239329 h 810458"/>
                <a:gd name="connsiteX5" fmla="*/ 394818 w 747906"/>
                <a:gd name="connsiteY5" fmla="*/ 163222 h 810458"/>
                <a:gd name="connsiteX6" fmla="*/ 386192 w 747906"/>
                <a:gd name="connsiteY6" fmla="*/ 0 h 810458"/>
                <a:gd name="connsiteX7" fmla="*/ 747906 w 747906"/>
                <a:gd name="connsiteY7" fmla="*/ 266526 h 810458"/>
                <a:gd name="connsiteX8" fmla="*/ 291004 w 747906"/>
                <a:gd name="connsiteY8" fmla="*/ 484100 h 810458"/>
                <a:gd name="connsiteX9" fmla="*/ 497698 w 747906"/>
                <a:gd name="connsiteY9" fmla="*/ 617363 h 810458"/>
                <a:gd name="connsiteX10" fmla="*/ 712551 w 747906"/>
                <a:gd name="connsiteY10" fmla="*/ 557530 h 810458"/>
                <a:gd name="connsiteX11" fmla="*/ 388912 w 747906"/>
                <a:gd name="connsiteY11" fmla="*/ 810458 h 810458"/>
                <a:gd name="connsiteX12" fmla="*/ 0 w 747906"/>
                <a:gd name="connsiteY12" fmla="*/ 413389 h 810458"/>
                <a:gd name="connsiteX13" fmla="*/ 386192 w 747906"/>
                <a:gd name="connsiteY13" fmla="*/ 0 h 81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7906" h="810458">
                  <a:moveTo>
                    <a:pt x="394818" y="163222"/>
                  </a:moveTo>
                  <a:cubicBezTo>
                    <a:pt x="381772" y="163179"/>
                    <a:pt x="368514" y="166579"/>
                    <a:pt x="356275" y="174058"/>
                  </a:cubicBezTo>
                  <a:cubicBezTo>
                    <a:pt x="299162" y="212133"/>
                    <a:pt x="282844" y="291003"/>
                    <a:pt x="274685" y="356275"/>
                  </a:cubicBezTo>
                  <a:cubicBezTo>
                    <a:pt x="274685" y="364434"/>
                    <a:pt x="369873" y="358994"/>
                    <a:pt x="375313" y="358994"/>
                  </a:cubicBezTo>
                  <a:cubicBezTo>
                    <a:pt x="432425" y="345396"/>
                    <a:pt x="473220" y="301881"/>
                    <a:pt x="473220" y="239329"/>
                  </a:cubicBezTo>
                  <a:cubicBezTo>
                    <a:pt x="471181" y="194455"/>
                    <a:pt x="433956" y="163349"/>
                    <a:pt x="394818" y="163222"/>
                  </a:cubicBezTo>
                  <a:close/>
                  <a:moveTo>
                    <a:pt x="386192" y="0"/>
                  </a:moveTo>
                  <a:cubicBezTo>
                    <a:pt x="519455" y="0"/>
                    <a:pt x="747906" y="65272"/>
                    <a:pt x="747906" y="266526"/>
                  </a:cubicBezTo>
                  <a:cubicBezTo>
                    <a:pt x="747906" y="467782"/>
                    <a:pt x="538493" y="484100"/>
                    <a:pt x="291004" y="484100"/>
                  </a:cubicBezTo>
                  <a:cubicBezTo>
                    <a:pt x="291004" y="484100"/>
                    <a:pt x="326359" y="617363"/>
                    <a:pt x="497698" y="617363"/>
                  </a:cubicBezTo>
                  <a:cubicBezTo>
                    <a:pt x="669036" y="617363"/>
                    <a:pt x="712551" y="557530"/>
                    <a:pt x="712551" y="557530"/>
                  </a:cubicBezTo>
                  <a:cubicBezTo>
                    <a:pt x="712551" y="557530"/>
                    <a:pt x="696233" y="810458"/>
                    <a:pt x="388912" y="810458"/>
                  </a:cubicBezTo>
                  <a:cubicBezTo>
                    <a:pt x="212134" y="810458"/>
                    <a:pt x="0" y="677195"/>
                    <a:pt x="0" y="413389"/>
                  </a:cubicBezTo>
                  <a:cubicBezTo>
                    <a:pt x="0" y="176778"/>
                    <a:pt x="163180" y="0"/>
                    <a:pt x="386192" y="0"/>
                  </a:cubicBezTo>
                  <a:close/>
                </a:path>
              </a:pathLst>
            </a:custGeom>
            <a:grpFill/>
            <a:ln w="2716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36270846-6F4C-40AA-99D4-EF9934A7E399}"/>
                </a:ext>
              </a:extLst>
            </p:cNvPr>
            <p:cNvSpPr/>
            <p:nvPr/>
          </p:nvSpPr>
          <p:spPr bwMode="black">
            <a:xfrm>
              <a:off x="7988882" y="2362895"/>
              <a:ext cx="747906" cy="810458"/>
            </a:xfrm>
            <a:custGeom>
              <a:avLst/>
              <a:gdLst>
                <a:gd name="connsiteX0" fmla="*/ 394818 w 747906"/>
                <a:gd name="connsiteY0" fmla="*/ 163222 h 810458"/>
                <a:gd name="connsiteX1" fmla="*/ 356275 w 747906"/>
                <a:gd name="connsiteY1" fmla="*/ 174058 h 810458"/>
                <a:gd name="connsiteX2" fmla="*/ 274685 w 747906"/>
                <a:gd name="connsiteY2" fmla="*/ 356275 h 810458"/>
                <a:gd name="connsiteX3" fmla="*/ 375313 w 747906"/>
                <a:gd name="connsiteY3" fmla="*/ 358994 h 810458"/>
                <a:gd name="connsiteX4" fmla="*/ 473220 w 747906"/>
                <a:gd name="connsiteY4" fmla="*/ 239329 h 810458"/>
                <a:gd name="connsiteX5" fmla="*/ 394818 w 747906"/>
                <a:gd name="connsiteY5" fmla="*/ 163222 h 810458"/>
                <a:gd name="connsiteX6" fmla="*/ 386192 w 747906"/>
                <a:gd name="connsiteY6" fmla="*/ 0 h 810458"/>
                <a:gd name="connsiteX7" fmla="*/ 747906 w 747906"/>
                <a:gd name="connsiteY7" fmla="*/ 266526 h 810458"/>
                <a:gd name="connsiteX8" fmla="*/ 291004 w 747906"/>
                <a:gd name="connsiteY8" fmla="*/ 484100 h 810458"/>
                <a:gd name="connsiteX9" fmla="*/ 497697 w 747906"/>
                <a:gd name="connsiteY9" fmla="*/ 617363 h 810458"/>
                <a:gd name="connsiteX10" fmla="*/ 712551 w 747906"/>
                <a:gd name="connsiteY10" fmla="*/ 557530 h 810458"/>
                <a:gd name="connsiteX11" fmla="*/ 388911 w 747906"/>
                <a:gd name="connsiteY11" fmla="*/ 810458 h 810458"/>
                <a:gd name="connsiteX12" fmla="*/ 0 w 747906"/>
                <a:gd name="connsiteY12" fmla="*/ 413389 h 810458"/>
                <a:gd name="connsiteX13" fmla="*/ 386192 w 747906"/>
                <a:gd name="connsiteY13" fmla="*/ 0 h 81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7906" h="810458">
                  <a:moveTo>
                    <a:pt x="394818" y="163222"/>
                  </a:moveTo>
                  <a:cubicBezTo>
                    <a:pt x="381772" y="163179"/>
                    <a:pt x="368514" y="166579"/>
                    <a:pt x="356275" y="174058"/>
                  </a:cubicBezTo>
                  <a:cubicBezTo>
                    <a:pt x="299162" y="212133"/>
                    <a:pt x="282844" y="291003"/>
                    <a:pt x="274685" y="356275"/>
                  </a:cubicBezTo>
                  <a:cubicBezTo>
                    <a:pt x="274685" y="364434"/>
                    <a:pt x="369873" y="358994"/>
                    <a:pt x="375313" y="358994"/>
                  </a:cubicBezTo>
                  <a:cubicBezTo>
                    <a:pt x="432426" y="345396"/>
                    <a:pt x="473220" y="301881"/>
                    <a:pt x="473220" y="239329"/>
                  </a:cubicBezTo>
                  <a:cubicBezTo>
                    <a:pt x="471181" y="194455"/>
                    <a:pt x="433955" y="163349"/>
                    <a:pt x="394818" y="163222"/>
                  </a:cubicBezTo>
                  <a:close/>
                  <a:moveTo>
                    <a:pt x="386192" y="0"/>
                  </a:moveTo>
                  <a:cubicBezTo>
                    <a:pt x="519455" y="0"/>
                    <a:pt x="747906" y="65272"/>
                    <a:pt x="747906" y="266526"/>
                  </a:cubicBezTo>
                  <a:cubicBezTo>
                    <a:pt x="747906" y="467782"/>
                    <a:pt x="538492" y="484100"/>
                    <a:pt x="291004" y="484100"/>
                  </a:cubicBezTo>
                  <a:cubicBezTo>
                    <a:pt x="291004" y="484100"/>
                    <a:pt x="326359" y="617363"/>
                    <a:pt x="497697" y="617363"/>
                  </a:cubicBezTo>
                  <a:cubicBezTo>
                    <a:pt x="669036" y="617363"/>
                    <a:pt x="712551" y="557530"/>
                    <a:pt x="712551" y="557530"/>
                  </a:cubicBezTo>
                  <a:cubicBezTo>
                    <a:pt x="712551" y="557530"/>
                    <a:pt x="696233" y="810458"/>
                    <a:pt x="388911" y="810458"/>
                  </a:cubicBezTo>
                  <a:cubicBezTo>
                    <a:pt x="212133" y="810458"/>
                    <a:pt x="0" y="677195"/>
                    <a:pt x="0" y="413389"/>
                  </a:cubicBezTo>
                  <a:cubicBezTo>
                    <a:pt x="0" y="176778"/>
                    <a:pt x="163180" y="0"/>
                    <a:pt x="386192" y="0"/>
                  </a:cubicBezTo>
                  <a:close/>
                </a:path>
              </a:pathLst>
            </a:custGeom>
            <a:grpFill/>
            <a:ln w="27168"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703D0E3-2D30-4032-9E53-A7EB9F4BC9C3}"/>
                </a:ext>
              </a:extLst>
            </p:cNvPr>
            <p:cNvSpPr/>
            <p:nvPr/>
          </p:nvSpPr>
          <p:spPr bwMode="black">
            <a:xfrm>
              <a:off x="8683414" y="2274801"/>
              <a:ext cx="897487" cy="951879"/>
            </a:xfrm>
            <a:custGeom>
              <a:avLst/>
              <a:gdLst>
                <a:gd name="connsiteX0" fmla="*/ 580988 w 897487"/>
                <a:gd name="connsiteY0" fmla="*/ 667381 h 951879"/>
                <a:gd name="connsiteX1" fmla="*/ 409649 w 897487"/>
                <a:gd name="connsiteY1" fmla="*/ 667381 h 951879"/>
                <a:gd name="connsiteX2" fmla="*/ 591866 w 897487"/>
                <a:gd name="connsiteY2" fmla="*/ 525959 h 951879"/>
                <a:gd name="connsiteX3" fmla="*/ 842075 w 897487"/>
                <a:gd name="connsiteY3" fmla="*/ 123450 h 951879"/>
                <a:gd name="connsiteX4" fmla="*/ 842075 w 897487"/>
                <a:gd name="connsiteY4" fmla="*/ 123450 h 951879"/>
                <a:gd name="connsiteX5" fmla="*/ 798560 w 897487"/>
                <a:gd name="connsiteY5" fmla="*/ 58178 h 951879"/>
                <a:gd name="connsiteX6" fmla="*/ 746887 w 897487"/>
                <a:gd name="connsiteY6" fmla="*/ 107132 h 951879"/>
                <a:gd name="connsiteX7" fmla="*/ 697933 w 897487"/>
                <a:gd name="connsiteY7" fmla="*/ 115291 h 951879"/>
                <a:gd name="connsiteX8" fmla="*/ 219273 w 897487"/>
                <a:gd name="connsiteY8" fmla="*/ 115291 h 951879"/>
                <a:gd name="connsiteX9" fmla="*/ 102328 w 897487"/>
                <a:gd name="connsiteY9" fmla="*/ 224077 h 951879"/>
                <a:gd name="connsiteX10" fmla="*/ 213834 w 897487"/>
                <a:gd name="connsiteY10" fmla="*/ 332863 h 951879"/>
                <a:gd name="connsiteX11" fmla="*/ 485800 w 897487"/>
                <a:gd name="connsiteY11" fmla="*/ 335583 h 951879"/>
                <a:gd name="connsiteX12" fmla="*/ 134964 w 897487"/>
                <a:gd name="connsiteY12" fmla="*/ 615708 h 951879"/>
                <a:gd name="connsiteX13" fmla="*/ 61533 w 897487"/>
                <a:gd name="connsiteY13" fmla="*/ 884953 h 951879"/>
                <a:gd name="connsiteX14" fmla="*/ 398771 w 897487"/>
                <a:gd name="connsiteY14" fmla="*/ 806083 h 951879"/>
                <a:gd name="connsiteX15" fmla="*/ 529314 w 897487"/>
                <a:gd name="connsiteY15" fmla="*/ 863196 h 951879"/>
                <a:gd name="connsiteX16" fmla="*/ 782242 w 897487"/>
                <a:gd name="connsiteY16" fmla="*/ 607549 h 951879"/>
                <a:gd name="connsiteX17" fmla="*/ 580988 w 897487"/>
                <a:gd name="connsiteY17" fmla="*/ 667381 h 95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7487" h="951879">
                  <a:moveTo>
                    <a:pt x="580988" y="667381"/>
                  </a:moveTo>
                  <a:lnTo>
                    <a:pt x="409649" y="667381"/>
                  </a:lnTo>
                  <a:cubicBezTo>
                    <a:pt x="423248" y="667381"/>
                    <a:pt x="548352" y="561314"/>
                    <a:pt x="591866" y="525959"/>
                  </a:cubicBezTo>
                  <a:cubicBezTo>
                    <a:pt x="700653" y="433491"/>
                    <a:pt x="899188" y="297508"/>
                    <a:pt x="842075" y="123450"/>
                  </a:cubicBezTo>
                  <a:lnTo>
                    <a:pt x="842075" y="123450"/>
                  </a:lnTo>
                  <a:cubicBezTo>
                    <a:pt x="831197" y="82655"/>
                    <a:pt x="798560" y="58178"/>
                    <a:pt x="798560" y="58178"/>
                  </a:cubicBezTo>
                  <a:cubicBezTo>
                    <a:pt x="798560" y="58178"/>
                    <a:pt x="787682" y="90814"/>
                    <a:pt x="746887" y="107132"/>
                  </a:cubicBezTo>
                  <a:cubicBezTo>
                    <a:pt x="730569" y="109852"/>
                    <a:pt x="714251" y="115291"/>
                    <a:pt x="697933" y="115291"/>
                  </a:cubicBezTo>
                  <a:cubicBezTo>
                    <a:pt x="684334" y="115291"/>
                    <a:pt x="219273" y="115291"/>
                    <a:pt x="219273" y="115291"/>
                  </a:cubicBezTo>
                  <a:cubicBezTo>
                    <a:pt x="156721" y="115291"/>
                    <a:pt x="105048" y="166964"/>
                    <a:pt x="102328" y="224077"/>
                  </a:cubicBezTo>
                  <a:cubicBezTo>
                    <a:pt x="102328" y="283910"/>
                    <a:pt x="151282" y="332863"/>
                    <a:pt x="213834" y="332863"/>
                  </a:cubicBezTo>
                  <a:lnTo>
                    <a:pt x="485800" y="335583"/>
                  </a:lnTo>
                  <a:cubicBezTo>
                    <a:pt x="360695" y="406294"/>
                    <a:pt x="211114" y="487884"/>
                    <a:pt x="134964" y="615708"/>
                  </a:cubicBezTo>
                  <a:cubicBezTo>
                    <a:pt x="91449" y="689138"/>
                    <a:pt x="45215" y="800644"/>
                    <a:pt x="61533" y="884953"/>
                  </a:cubicBezTo>
                  <a:cubicBezTo>
                    <a:pt x="121366" y="830560"/>
                    <a:pt x="279106" y="778887"/>
                    <a:pt x="398771" y="806083"/>
                  </a:cubicBezTo>
                  <a:cubicBezTo>
                    <a:pt x="445005" y="814242"/>
                    <a:pt x="491239" y="838719"/>
                    <a:pt x="529314" y="863196"/>
                  </a:cubicBezTo>
                  <a:cubicBezTo>
                    <a:pt x="755046" y="1004618"/>
                    <a:pt x="891029" y="727213"/>
                    <a:pt x="782242" y="607549"/>
                  </a:cubicBezTo>
                  <a:cubicBezTo>
                    <a:pt x="784962" y="607549"/>
                    <a:pt x="722410" y="667381"/>
                    <a:pt x="580988" y="667381"/>
                  </a:cubicBezTo>
                </a:path>
              </a:pathLst>
            </a:custGeom>
            <a:grpFill/>
            <a:ln w="2716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FD40A0A-73C4-4955-9FF6-0EEB215FD392}"/>
                </a:ext>
              </a:extLst>
            </p:cNvPr>
            <p:cNvSpPr/>
            <p:nvPr/>
          </p:nvSpPr>
          <p:spPr bwMode="black">
            <a:xfrm>
              <a:off x="2624650" y="1948442"/>
              <a:ext cx="1903761" cy="1577400"/>
            </a:xfrm>
            <a:custGeom>
              <a:avLst/>
              <a:gdLst>
                <a:gd name="connsiteX0" fmla="*/ 1559430 w 1903760"/>
                <a:gd name="connsiteY0" fmla="*/ 1165078 h 1577399"/>
                <a:gd name="connsiteX1" fmla="*/ 1369054 w 1903760"/>
                <a:gd name="connsiteY1" fmla="*/ 593950 h 1577399"/>
                <a:gd name="connsiteX2" fmla="*/ 1483279 w 1903760"/>
                <a:gd name="connsiteY2" fmla="*/ 126170 h 1577399"/>
                <a:gd name="connsiteX3" fmla="*/ 1311941 w 1903760"/>
                <a:gd name="connsiteY3" fmla="*/ 58178 h 1577399"/>
                <a:gd name="connsiteX4" fmla="*/ 1078050 w 1903760"/>
                <a:gd name="connsiteY4" fmla="*/ 205040 h 1577399"/>
                <a:gd name="connsiteX5" fmla="*/ 846879 w 1903760"/>
                <a:gd name="connsiteY5" fmla="*/ 523239 h 1577399"/>
                <a:gd name="connsiteX6" fmla="*/ 645624 w 1903760"/>
                <a:gd name="connsiteY6" fmla="*/ 210479 h 1577399"/>
                <a:gd name="connsiteX7" fmla="*/ 455248 w 1903760"/>
                <a:gd name="connsiteY7" fmla="*/ 63617 h 1577399"/>
                <a:gd name="connsiteX8" fmla="*/ 234956 w 1903760"/>
                <a:gd name="connsiteY8" fmla="*/ 137048 h 1577399"/>
                <a:gd name="connsiteX9" fmla="*/ 316546 w 1903760"/>
                <a:gd name="connsiteY9" fmla="*/ 588511 h 1577399"/>
                <a:gd name="connsiteX10" fmla="*/ 58178 w 1903760"/>
                <a:gd name="connsiteY10" fmla="*/ 1072610 h 1577399"/>
                <a:gd name="connsiteX11" fmla="*/ 474286 w 1903760"/>
                <a:gd name="connsiteY11" fmla="*/ 1020936 h 1577399"/>
                <a:gd name="connsiteX12" fmla="*/ 555876 w 1903760"/>
                <a:gd name="connsiteY12" fmla="*/ 572193 h 1577399"/>
                <a:gd name="connsiteX13" fmla="*/ 830561 w 1903760"/>
                <a:gd name="connsiteY13" fmla="*/ 993740 h 1577399"/>
                <a:gd name="connsiteX14" fmla="*/ 1140602 w 1903760"/>
                <a:gd name="connsiteY14" fmla="*/ 574913 h 1577399"/>
                <a:gd name="connsiteX15" fmla="*/ 1567589 w 1903760"/>
                <a:gd name="connsiteY15" fmla="*/ 1526792 h 1577399"/>
                <a:gd name="connsiteX16" fmla="*/ 1866751 w 1903760"/>
                <a:gd name="connsiteY16" fmla="*/ 1322818 h 1577399"/>
                <a:gd name="connsiteX17" fmla="*/ 1559430 w 1903760"/>
                <a:gd name="connsiteY17" fmla="*/ 1165078 h 1577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03760" h="1577399">
                  <a:moveTo>
                    <a:pt x="1559430" y="1165078"/>
                  </a:moveTo>
                  <a:cubicBezTo>
                    <a:pt x="1420727" y="1012777"/>
                    <a:pt x="1377213" y="762569"/>
                    <a:pt x="1369054" y="593950"/>
                  </a:cubicBezTo>
                  <a:cubicBezTo>
                    <a:pt x="1360895" y="449809"/>
                    <a:pt x="1369054" y="199600"/>
                    <a:pt x="1483279" y="126170"/>
                  </a:cubicBezTo>
                  <a:cubicBezTo>
                    <a:pt x="1445204" y="77216"/>
                    <a:pt x="1369054" y="58178"/>
                    <a:pt x="1311941" y="58178"/>
                  </a:cubicBezTo>
                  <a:cubicBezTo>
                    <a:pt x="1184117" y="58178"/>
                    <a:pt x="1121565" y="142488"/>
                    <a:pt x="1078050" y="205040"/>
                  </a:cubicBezTo>
                  <a:cubicBezTo>
                    <a:pt x="1064452" y="224077"/>
                    <a:pt x="846879" y="523239"/>
                    <a:pt x="846879" y="523239"/>
                  </a:cubicBezTo>
                  <a:cubicBezTo>
                    <a:pt x="846879" y="523239"/>
                    <a:pt x="667382" y="243115"/>
                    <a:pt x="645624" y="210479"/>
                  </a:cubicBezTo>
                  <a:cubicBezTo>
                    <a:pt x="615708" y="164245"/>
                    <a:pt x="555876" y="77216"/>
                    <a:pt x="455248" y="63617"/>
                  </a:cubicBezTo>
                  <a:cubicBezTo>
                    <a:pt x="411734" y="58178"/>
                    <a:pt x="297508" y="52739"/>
                    <a:pt x="234956" y="137048"/>
                  </a:cubicBezTo>
                  <a:cubicBezTo>
                    <a:pt x="341023" y="221357"/>
                    <a:pt x="338303" y="438930"/>
                    <a:pt x="316546" y="588511"/>
                  </a:cubicBezTo>
                  <a:cubicBezTo>
                    <a:pt x="248554" y="1031815"/>
                    <a:pt x="58178" y="1072610"/>
                    <a:pt x="58178" y="1072610"/>
                  </a:cubicBezTo>
                  <a:cubicBezTo>
                    <a:pt x="156086" y="1333696"/>
                    <a:pt x="403575" y="1230350"/>
                    <a:pt x="474286" y="1020936"/>
                  </a:cubicBezTo>
                  <a:cubicBezTo>
                    <a:pt x="520520" y="884953"/>
                    <a:pt x="550436" y="713615"/>
                    <a:pt x="555876" y="572193"/>
                  </a:cubicBezTo>
                  <a:lnTo>
                    <a:pt x="830561" y="993740"/>
                  </a:lnTo>
                  <a:cubicBezTo>
                    <a:pt x="830561" y="993740"/>
                    <a:pt x="1140602" y="574913"/>
                    <a:pt x="1140602" y="574913"/>
                  </a:cubicBezTo>
                  <a:cubicBezTo>
                    <a:pt x="1088929" y="1314659"/>
                    <a:pt x="1344577" y="1526792"/>
                    <a:pt x="1567589" y="1526792"/>
                  </a:cubicBezTo>
                  <a:cubicBezTo>
                    <a:pt x="1790601" y="1526792"/>
                    <a:pt x="1866751" y="1322818"/>
                    <a:pt x="1866751" y="1322818"/>
                  </a:cubicBezTo>
                  <a:cubicBezTo>
                    <a:pt x="1744367" y="1314659"/>
                    <a:pt x="1641019" y="1252107"/>
                    <a:pt x="1559430" y="1165078"/>
                  </a:cubicBezTo>
                </a:path>
              </a:pathLst>
            </a:custGeom>
            <a:grpFill/>
            <a:ln w="27168"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C904D811-319A-4186-8A59-457C07D35712}"/>
                </a:ext>
              </a:extLst>
            </p:cNvPr>
            <p:cNvSpPr/>
            <p:nvPr/>
          </p:nvSpPr>
          <p:spPr bwMode="black">
            <a:xfrm>
              <a:off x="4792218" y="3234839"/>
              <a:ext cx="271966" cy="652717"/>
            </a:xfrm>
            <a:custGeom>
              <a:avLst/>
              <a:gdLst>
                <a:gd name="connsiteX0" fmla="*/ 88095 w 271965"/>
                <a:gd name="connsiteY0" fmla="*/ 120730 h 652717"/>
                <a:gd name="connsiteX1" fmla="*/ 93534 w 271965"/>
                <a:gd name="connsiteY1" fmla="*/ 153366 h 652717"/>
                <a:gd name="connsiteX2" fmla="*/ 93534 w 271965"/>
                <a:gd name="connsiteY2" fmla="*/ 544997 h 652717"/>
                <a:gd name="connsiteX3" fmla="*/ 156086 w 271965"/>
                <a:gd name="connsiteY3" fmla="*/ 604829 h 652717"/>
                <a:gd name="connsiteX4" fmla="*/ 221358 w 271965"/>
                <a:gd name="connsiteY4" fmla="*/ 544997 h 652717"/>
                <a:gd name="connsiteX5" fmla="*/ 221358 w 271965"/>
                <a:gd name="connsiteY5" fmla="*/ 194161 h 652717"/>
                <a:gd name="connsiteX6" fmla="*/ 210479 w 271965"/>
                <a:gd name="connsiteY6" fmla="*/ 109852 h 652717"/>
                <a:gd name="connsiteX7" fmla="*/ 118011 w 271965"/>
                <a:gd name="connsiteY7" fmla="*/ 58178 h 652717"/>
                <a:gd name="connsiteX8" fmla="*/ 58178 w 271965"/>
                <a:gd name="connsiteY8" fmla="*/ 88094 h 652717"/>
                <a:gd name="connsiteX9" fmla="*/ 88095 w 271965"/>
                <a:gd name="connsiteY9" fmla="*/ 120730 h 65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965" h="652717">
                  <a:moveTo>
                    <a:pt x="88095" y="120730"/>
                  </a:moveTo>
                  <a:cubicBezTo>
                    <a:pt x="90814" y="131609"/>
                    <a:pt x="90814" y="142487"/>
                    <a:pt x="93534" y="153366"/>
                  </a:cubicBezTo>
                  <a:cubicBezTo>
                    <a:pt x="93534" y="156086"/>
                    <a:pt x="93534" y="542277"/>
                    <a:pt x="93534" y="544997"/>
                  </a:cubicBezTo>
                  <a:cubicBezTo>
                    <a:pt x="93534" y="577632"/>
                    <a:pt x="123450" y="604829"/>
                    <a:pt x="156086" y="604829"/>
                  </a:cubicBezTo>
                  <a:cubicBezTo>
                    <a:pt x="188722" y="607548"/>
                    <a:pt x="221358" y="577632"/>
                    <a:pt x="221358" y="544997"/>
                  </a:cubicBezTo>
                  <a:cubicBezTo>
                    <a:pt x="221358" y="539557"/>
                    <a:pt x="221358" y="194161"/>
                    <a:pt x="221358" y="194161"/>
                  </a:cubicBezTo>
                  <a:cubicBezTo>
                    <a:pt x="221358" y="164245"/>
                    <a:pt x="224078" y="134329"/>
                    <a:pt x="210479" y="109852"/>
                  </a:cubicBezTo>
                  <a:cubicBezTo>
                    <a:pt x="196881" y="79935"/>
                    <a:pt x="158806" y="58178"/>
                    <a:pt x="118011" y="58178"/>
                  </a:cubicBezTo>
                  <a:cubicBezTo>
                    <a:pt x="79936" y="58178"/>
                    <a:pt x="58178" y="88094"/>
                    <a:pt x="58178" y="88094"/>
                  </a:cubicBezTo>
                  <a:cubicBezTo>
                    <a:pt x="58178" y="88094"/>
                    <a:pt x="77216" y="93534"/>
                    <a:pt x="88095" y="120730"/>
                  </a:cubicBezTo>
                </a:path>
              </a:pathLst>
            </a:custGeom>
            <a:grpFill/>
            <a:ln w="27168"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770FC748-AD59-44E9-9226-9F3F398D3C6A}"/>
                </a:ext>
              </a:extLst>
            </p:cNvPr>
            <p:cNvSpPr/>
            <p:nvPr/>
          </p:nvSpPr>
          <p:spPr bwMode="black">
            <a:xfrm>
              <a:off x="8751819" y="3234667"/>
              <a:ext cx="271966" cy="652717"/>
            </a:xfrm>
            <a:custGeom>
              <a:avLst/>
              <a:gdLst>
                <a:gd name="connsiteX0" fmla="*/ 191663 w 271965"/>
                <a:gd name="connsiteY0" fmla="*/ 542449 h 652717"/>
                <a:gd name="connsiteX1" fmla="*/ 186224 w 271965"/>
                <a:gd name="connsiteY1" fmla="*/ 509813 h 652717"/>
                <a:gd name="connsiteX2" fmla="*/ 186224 w 271965"/>
                <a:gd name="connsiteY2" fmla="*/ 118183 h 652717"/>
                <a:gd name="connsiteX3" fmla="*/ 123672 w 271965"/>
                <a:gd name="connsiteY3" fmla="*/ 58350 h 652717"/>
                <a:gd name="connsiteX4" fmla="*/ 58400 w 271965"/>
                <a:gd name="connsiteY4" fmla="*/ 118183 h 652717"/>
                <a:gd name="connsiteX5" fmla="*/ 58400 w 271965"/>
                <a:gd name="connsiteY5" fmla="*/ 469018 h 652717"/>
                <a:gd name="connsiteX6" fmla="*/ 69279 w 271965"/>
                <a:gd name="connsiteY6" fmla="*/ 553328 h 652717"/>
                <a:gd name="connsiteX7" fmla="*/ 161747 w 271965"/>
                <a:gd name="connsiteY7" fmla="*/ 605001 h 652717"/>
                <a:gd name="connsiteX8" fmla="*/ 221580 w 271965"/>
                <a:gd name="connsiteY8" fmla="*/ 575085 h 652717"/>
                <a:gd name="connsiteX9" fmla="*/ 191663 w 271965"/>
                <a:gd name="connsiteY9" fmla="*/ 542449 h 65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965" h="652717">
                  <a:moveTo>
                    <a:pt x="191663" y="542449"/>
                  </a:moveTo>
                  <a:cubicBezTo>
                    <a:pt x="188944" y="531570"/>
                    <a:pt x="186224" y="520692"/>
                    <a:pt x="186224" y="509813"/>
                  </a:cubicBezTo>
                  <a:cubicBezTo>
                    <a:pt x="186224" y="507093"/>
                    <a:pt x="186224" y="120902"/>
                    <a:pt x="186224" y="118183"/>
                  </a:cubicBezTo>
                  <a:cubicBezTo>
                    <a:pt x="186224" y="85547"/>
                    <a:pt x="156308" y="58350"/>
                    <a:pt x="123672" y="58350"/>
                  </a:cubicBezTo>
                  <a:cubicBezTo>
                    <a:pt x="91036" y="55631"/>
                    <a:pt x="58400" y="85547"/>
                    <a:pt x="58400" y="118183"/>
                  </a:cubicBezTo>
                  <a:cubicBezTo>
                    <a:pt x="58400" y="123622"/>
                    <a:pt x="58400" y="469018"/>
                    <a:pt x="58400" y="469018"/>
                  </a:cubicBezTo>
                  <a:cubicBezTo>
                    <a:pt x="58400" y="498934"/>
                    <a:pt x="55680" y="528851"/>
                    <a:pt x="69279" y="553328"/>
                  </a:cubicBezTo>
                  <a:cubicBezTo>
                    <a:pt x="82877" y="583244"/>
                    <a:pt x="120953" y="605001"/>
                    <a:pt x="161747" y="605001"/>
                  </a:cubicBezTo>
                  <a:cubicBezTo>
                    <a:pt x="199822" y="605001"/>
                    <a:pt x="221580" y="575085"/>
                    <a:pt x="221580" y="575085"/>
                  </a:cubicBezTo>
                  <a:cubicBezTo>
                    <a:pt x="221580" y="575085"/>
                    <a:pt x="202542" y="566926"/>
                    <a:pt x="191663" y="542449"/>
                  </a:cubicBezTo>
                </a:path>
              </a:pathLst>
            </a:custGeom>
            <a:grpFill/>
            <a:ln w="27168"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67A6B2FE-A112-480D-A8E6-6ED513559C90}"/>
                </a:ext>
              </a:extLst>
            </p:cNvPr>
            <p:cNvSpPr/>
            <p:nvPr/>
          </p:nvSpPr>
          <p:spPr bwMode="black">
            <a:xfrm>
              <a:off x="6320666" y="3416868"/>
              <a:ext cx="435145" cy="462341"/>
            </a:xfrm>
            <a:custGeom>
              <a:avLst/>
              <a:gdLst>
                <a:gd name="connsiteX0" fmla="*/ 302948 w 435145"/>
                <a:gd name="connsiteY0" fmla="*/ 74684 h 462341"/>
                <a:gd name="connsiteX1" fmla="*/ 186003 w 435145"/>
                <a:gd name="connsiteY1" fmla="*/ 148115 h 462341"/>
                <a:gd name="connsiteX2" fmla="*/ 186003 w 435145"/>
                <a:gd name="connsiteY2" fmla="*/ 148115 h 462341"/>
                <a:gd name="connsiteX3" fmla="*/ 186003 w 435145"/>
                <a:gd name="connsiteY3" fmla="*/ 115479 h 462341"/>
                <a:gd name="connsiteX4" fmla="*/ 123450 w 435145"/>
                <a:gd name="connsiteY4" fmla="*/ 58366 h 462341"/>
                <a:gd name="connsiteX5" fmla="*/ 58178 w 435145"/>
                <a:gd name="connsiteY5" fmla="*/ 115479 h 462341"/>
                <a:gd name="connsiteX6" fmla="*/ 58178 w 435145"/>
                <a:gd name="connsiteY6" fmla="*/ 362967 h 462341"/>
                <a:gd name="connsiteX7" fmla="*/ 120730 w 435145"/>
                <a:gd name="connsiteY7" fmla="*/ 422800 h 462341"/>
                <a:gd name="connsiteX8" fmla="*/ 186003 w 435145"/>
                <a:gd name="connsiteY8" fmla="*/ 362967 h 462341"/>
                <a:gd name="connsiteX9" fmla="*/ 186003 w 435145"/>
                <a:gd name="connsiteY9" fmla="*/ 213386 h 462341"/>
                <a:gd name="connsiteX10" fmla="*/ 186003 w 435145"/>
                <a:gd name="connsiteY10" fmla="*/ 213386 h 462341"/>
                <a:gd name="connsiteX11" fmla="*/ 229517 w 435145"/>
                <a:gd name="connsiteY11" fmla="*/ 161713 h 462341"/>
                <a:gd name="connsiteX12" fmla="*/ 259433 w 435145"/>
                <a:gd name="connsiteY12" fmla="*/ 194349 h 462341"/>
                <a:gd name="connsiteX13" fmla="*/ 259433 w 435145"/>
                <a:gd name="connsiteY13" fmla="*/ 362967 h 462341"/>
                <a:gd name="connsiteX14" fmla="*/ 321985 w 435145"/>
                <a:gd name="connsiteY14" fmla="*/ 422800 h 462341"/>
                <a:gd name="connsiteX15" fmla="*/ 387257 w 435145"/>
                <a:gd name="connsiteY15" fmla="*/ 362967 h 462341"/>
                <a:gd name="connsiteX16" fmla="*/ 387257 w 435145"/>
                <a:gd name="connsiteY16" fmla="*/ 273219 h 462341"/>
                <a:gd name="connsiteX17" fmla="*/ 302948 w 435145"/>
                <a:gd name="connsiteY17" fmla="*/ 74684 h 46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5145" h="462341">
                  <a:moveTo>
                    <a:pt x="302948" y="74684"/>
                  </a:moveTo>
                  <a:cubicBezTo>
                    <a:pt x="234956" y="74684"/>
                    <a:pt x="196881" y="131797"/>
                    <a:pt x="186003" y="148115"/>
                  </a:cubicBezTo>
                  <a:lnTo>
                    <a:pt x="186003" y="148115"/>
                  </a:lnTo>
                  <a:cubicBezTo>
                    <a:pt x="186003" y="129077"/>
                    <a:pt x="186003" y="115479"/>
                    <a:pt x="186003" y="115479"/>
                  </a:cubicBezTo>
                  <a:cubicBezTo>
                    <a:pt x="186003" y="82843"/>
                    <a:pt x="156086" y="58366"/>
                    <a:pt x="123450" y="58366"/>
                  </a:cubicBezTo>
                  <a:cubicBezTo>
                    <a:pt x="90814" y="55646"/>
                    <a:pt x="58178" y="82843"/>
                    <a:pt x="58178" y="115479"/>
                  </a:cubicBezTo>
                  <a:cubicBezTo>
                    <a:pt x="58178" y="120918"/>
                    <a:pt x="58178" y="360248"/>
                    <a:pt x="58178" y="362967"/>
                  </a:cubicBezTo>
                  <a:cubicBezTo>
                    <a:pt x="58178" y="395603"/>
                    <a:pt x="88095" y="422800"/>
                    <a:pt x="120730" y="422800"/>
                  </a:cubicBezTo>
                  <a:cubicBezTo>
                    <a:pt x="153366" y="425519"/>
                    <a:pt x="186003" y="395603"/>
                    <a:pt x="186003" y="362967"/>
                  </a:cubicBezTo>
                  <a:cubicBezTo>
                    <a:pt x="186003" y="360248"/>
                    <a:pt x="186003" y="281378"/>
                    <a:pt x="186003" y="213386"/>
                  </a:cubicBezTo>
                  <a:lnTo>
                    <a:pt x="186003" y="213386"/>
                  </a:lnTo>
                  <a:cubicBezTo>
                    <a:pt x="191442" y="186190"/>
                    <a:pt x="205040" y="161713"/>
                    <a:pt x="229517" y="161713"/>
                  </a:cubicBezTo>
                  <a:cubicBezTo>
                    <a:pt x="259433" y="161713"/>
                    <a:pt x="259433" y="194349"/>
                    <a:pt x="259433" y="194349"/>
                  </a:cubicBezTo>
                  <a:lnTo>
                    <a:pt x="259433" y="362967"/>
                  </a:lnTo>
                  <a:cubicBezTo>
                    <a:pt x="259433" y="395603"/>
                    <a:pt x="289349" y="422800"/>
                    <a:pt x="321985" y="422800"/>
                  </a:cubicBezTo>
                  <a:cubicBezTo>
                    <a:pt x="354621" y="425519"/>
                    <a:pt x="387257" y="395603"/>
                    <a:pt x="387257" y="362967"/>
                  </a:cubicBezTo>
                  <a:lnTo>
                    <a:pt x="387257" y="273219"/>
                  </a:lnTo>
                  <a:cubicBezTo>
                    <a:pt x="387257" y="183470"/>
                    <a:pt x="395416" y="71964"/>
                    <a:pt x="302948" y="74684"/>
                  </a:cubicBezTo>
                </a:path>
              </a:pathLst>
            </a:custGeom>
            <a:grpFill/>
            <a:ln w="27168"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DBBC33B-5E76-47D0-9997-B175DC5CA88D}"/>
                </a:ext>
              </a:extLst>
            </p:cNvPr>
            <p:cNvSpPr/>
            <p:nvPr/>
          </p:nvSpPr>
          <p:spPr bwMode="black">
            <a:xfrm>
              <a:off x="7960620" y="3416868"/>
              <a:ext cx="435145" cy="462341"/>
            </a:xfrm>
            <a:custGeom>
              <a:avLst/>
              <a:gdLst>
                <a:gd name="connsiteX0" fmla="*/ 302948 w 435145"/>
                <a:gd name="connsiteY0" fmla="*/ 74684 h 462341"/>
                <a:gd name="connsiteX1" fmla="*/ 186002 w 435145"/>
                <a:gd name="connsiteY1" fmla="*/ 148115 h 462341"/>
                <a:gd name="connsiteX2" fmla="*/ 186002 w 435145"/>
                <a:gd name="connsiteY2" fmla="*/ 148115 h 462341"/>
                <a:gd name="connsiteX3" fmla="*/ 186002 w 435145"/>
                <a:gd name="connsiteY3" fmla="*/ 115479 h 462341"/>
                <a:gd name="connsiteX4" fmla="*/ 123450 w 435145"/>
                <a:gd name="connsiteY4" fmla="*/ 58366 h 462341"/>
                <a:gd name="connsiteX5" fmla="*/ 58178 w 435145"/>
                <a:gd name="connsiteY5" fmla="*/ 115479 h 462341"/>
                <a:gd name="connsiteX6" fmla="*/ 58178 w 435145"/>
                <a:gd name="connsiteY6" fmla="*/ 362967 h 462341"/>
                <a:gd name="connsiteX7" fmla="*/ 120730 w 435145"/>
                <a:gd name="connsiteY7" fmla="*/ 422800 h 462341"/>
                <a:gd name="connsiteX8" fmla="*/ 186002 w 435145"/>
                <a:gd name="connsiteY8" fmla="*/ 362967 h 462341"/>
                <a:gd name="connsiteX9" fmla="*/ 186002 w 435145"/>
                <a:gd name="connsiteY9" fmla="*/ 213386 h 462341"/>
                <a:gd name="connsiteX10" fmla="*/ 186002 w 435145"/>
                <a:gd name="connsiteY10" fmla="*/ 213386 h 462341"/>
                <a:gd name="connsiteX11" fmla="*/ 229517 w 435145"/>
                <a:gd name="connsiteY11" fmla="*/ 161713 h 462341"/>
                <a:gd name="connsiteX12" fmla="*/ 259433 w 435145"/>
                <a:gd name="connsiteY12" fmla="*/ 194349 h 462341"/>
                <a:gd name="connsiteX13" fmla="*/ 259433 w 435145"/>
                <a:gd name="connsiteY13" fmla="*/ 362967 h 462341"/>
                <a:gd name="connsiteX14" fmla="*/ 321985 w 435145"/>
                <a:gd name="connsiteY14" fmla="*/ 422800 h 462341"/>
                <a:gd name="connsiteX15" fmla="*/ 387257 w 435145"/>
                <a:gd name="connsiteY15" fmla="*/ 362967 h 462341"/>
                <a:gd name="connsiteX16" fmla="*/ 387257 w 435145"/>
                <a:gd name="connsiteY16" fmla="*/ 273219 h 462341"/>
                <a:gd name="connsiteX17" fmla="*/ 302948 w 435145"/>
                <a:gd name="connsiteY17" fmla="*/ 74684 h 46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5145" h="462341">
                  <a:moveTo>
                    <a:pt x="302948" y="74684"/>
                  </a:moveTo>
                  <a:cubicBezTo>
                    <a:pt x="234956" y="74684"/>
                    <a:pt x="196881" y="131797"/>
                    <a:pt x="186002" y="148115"/>
                  </a:cubicBezTo>
                  <a:lnTo>
                    <a:pt x="186002" y="148115"/>
                  </a:lnTo>
                  <a:cubicBezTo>
                    <a:pt x="186002" y="129077"/>
                    <a:pt x="186002" y="115479"/>
                    <a:pt x="186002" y="115479"/>
                  </a:cubicBezTo>
                  <a:cubicBezTo>
                    <a:pt x="186002" y="82843"/>
                    <a:pt x="156086" y="58366"/>
                    <a:pt x="123450" y="58366"/>
                  </a:cubicBezTo>
                  <a:cubicBezTo>
                    <a:pt x="90814" y="55646"/>
                    <a:pt x="58178" y="82843"/>
                    <a:pt x="58178" y="115479"/>
                  </a:cubicBezTo>
                  <a:cubicBezTo>
                    <a:pt x="58178" y="120918"/>
                    <a:pt x="58178" y="360248"/>
                    <a:pt x="58178" y="362967"/>
                  </a:cubicBezTo>
                  <a:cubicBezTo>
                    <a:pt x="58178" y="395603"/>
                    <a:pt x="88095" y="422800"/>
                    <a:pt x="120730" y="422800"/>
                  </a:cubicBezTo>
                  <a:cubicBezTo>
                    <a:pt x="153366" y="425519"/>
                    <a:pt x="186002" y="395603"/>
                    <a:pt x="186002" y="362967"/>
                  </a:cubicBezTo>
                  <a:cubicBezTo>
                    <a:pt x="186002" y="360248"/>
                    <a:pt x="186002" y="281378"/>
                    <a:pt x="186002" y="213386"/>
                  </a:cubicBezTo>
                  <a:lnTo>
                    <a:pt x="186002" y="213386"/>
                  </a:lnTo>
                  <a:cubicBezTo>
                    <a:pt x="191442" y="186190"/>
                    <a:pt x="205040" y="161713"/>
                    <a:pt x="229517" y="161713"/>
                  </a:cubicBezTo>
                  <a:cubicBezTo>
                    <a:pt x="259433" y="161713"/>
                    <a:pt x="259433" y="194349"/>
                    <a:pt x="259433" y="194349"/>
                  </a:cubicBezTo>
                  <a:lnTo>
                    <a:pt x="259433" y="362967"/>
                  </a:lnTo>
                  <a:cubicBezTo>
                    <a:pt x="259433" y="395603"/>
                    <a:pt x="289349" y="422800"/>
                    <a:pt x="321985" y="422800"/>
                  </a:cubicBezTo>
                  <a:cubicBezTo>
                    <a:pt x="354621" y="425519"/>
                    <a:pt x="387257" y="395603"/>
                    <a:pt x="387257" y="362967"/>
                  </a:cubicBezTo>
                  <a:lnTo>
                    <a:pt x="387257" y="273219"/>
                  </a:lnTo>
                  <a:cubicBezTo>
                    <a:pt x="384537" y="183470"/>
                    <a:pt x="395416" y="71964"/>
                    <a:pt x="302948" y="74684"/>
                  </a:cubicBezTo>
                </a:path>
              </a:pathLst>
            </a:custGeom>
            <a:grpFill/>
            <a:ln w="27168"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3F5FE826-C991-4781-9C3E-F5243696119B}"/>
                </a:ext>
              </a:extLst>
            </p:cNvPr>
            <p:cNvSpPr/>
            <p:nvPr/>
          </p:nvSpPr>
          <p:spPr bwMode="black">
            <a:xfrm>
              <a:off x="5020669" y="3416868"/>
              <a:ext cx="435145" cy="462341"/>
            </a:xfrm>
            <a:custGeom>
              <a:avLst/>
              <a:gdLst>
                <a:gd name="connsiteX0" fmla="*/ 302948 w 435145"/>
                <a:gd name="connsiteY0" fmla="*/ 74684 h 462341"/>
                <a:gd name="connsiteX1" fmla="*/ 186002 w 435145"/>
                <a:gd name="connsiteY1" fmla="*/ 148115 h 462341"/>
                <a:gd name="connsiteX2" fmla="*/ 186002 w 435145"/>
                <a:gd name="connsiteY2" fmla="*/ 148115 h 462341"/>
                <a:gd name="connsiteX3" fmla="*/ 186002 w 435145"/>
                <a:gd name="connsiteY3" fmla="*/ 115479 h 462341"/>
                <a:gd name="connsiteX4" fmla="*/ 123450 w 435145"/>
                <a:gd name="connsiteY4" fmla="*/ 58366 h 462341"/>
                <a:gd name="connsiteX5" fmla="*/ 58178 w 435145"/>
                <a:gd name="connsiteY5" fmla="*/ 115479 h 462341"/>
                <a:gd name="connsiteX6" fmla="*/ 58178 w 435145"/>
                <a:gd name="connsiteY6" fmla="*/ 362967 h 462341"/>
                <a:gd name="connsiteX7" fmla="*/ 120730 w 435145"/>
                <a:gd name="connsiteY7" fmla="*/ 422800 h 462341"/>
                <a:gd name="connsiteX8" fmla="*/ 186002 w 435145"/>
                <a:gd name="connsiteY8" fmla="*/ 362967 h 462341"/>
                <a:gd name="connsiteX9" fmla="*/ 186002 w 435145"/>
                <a:gd name="connsiteY9" fmla="*/ 213386 h 462341"/>
                <a:gd name="connsiteX10" fmla="*/ 186002 w 435145"/>
                <a:gd name="connsiteY10" fmla="*/ 213386 h 462341"/>
                <a:gd name="connsiteX11" fmla="*/ 229517 w 435145"/>
                <a:gd name="connsiteY11" fmla="*/ 161713 h 462341"/>
                <a:gd name="connsiteX12" fmla="*/ 259433 w 435145"/>
                <a:gd name="connsiteY12" fmla="*/ 194349 h 462341"/>
                <a:gd name="connsiteX13" fmla="*/ 259433 w 435145"/>
                <a:gd name="connsiteY13" fmla="*/ 362967 h 462341"/>
                <a:gd name="connsiteX14" fmla="*/ 321985 w 435145"/>
                <a:gd name="connsiteY14" fmla="*/ 422800 h 462341"/>
                <a:gd name="connsiteX15" fmla="*/ 387257 w 435145"/>
                <a:gd name="connsiteY15" fmla="*/ 362967 h 462341"/>
                <a:gd name="connsiteX16" fmla="*/ 387257 w 435145"/>
                <a:gd name="connsiteY16" fmla="*/ 273219 h 462341"/>
                <a:gd name="connsiteX17" fmla="*/ 302948 w 435145"/>
                <a:gd name="connsiteY17" fmla="*/ 74684 h 46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5145" h="462341">
                  <a:moveTo>
                    <a:pt x="302948" y="74684"/>
                  </a:moveTo>
                  <a:cubicBezTo>
                    <a:pt x="234956" y="74684"/>
                    <a:pt x="196881" y="131797"/>
                    <a:pt x="186002" y="148115"/>
                  </a:cubicBezTo>
                  <a:lnTo>
                    <a:pt x="186002" y="148115"/>
                  </a:lnTo>
                  <a:cubicBezTo>
                    <a:pt x="186002" y="129077"/>
                    <a:pt x="186002" y="115479"/>
                    <a:pt x="186002" y="115479"/>
                  </a:cubicBezTo>
                  <a:cubicBezTo>
                    <a:pt x="186002" y="82843"/>
                    <a:pt x="156086" y="58366"/>
                    <a:pt x="123450" y="58366"/>
                  </a:cubicBezTo>
                  <a:cubicBezTo>
                    <a:pt x="90814" y="55646"/>
                    <a:pt x="58178" y="82843"/>
                    <a:pt x="58178" y="115479"/>
                  </a:cubicBezTo>
                  <a:cubicBezTo>
                    <a:pt x="58178" y="120918"/>
                    <a:pt x="58178" y="360248"/>
                    <a:pt x="58178" y="362967"/>
                  </a:cubicBezTo>
                  <a:cubicBezTo>
                    <a:pt x="58178" y="395603"/>
                    <a:pt x="88094" y="422800"/>
                    <a:pt x="120730" y="422800"/>
                  </a:cubicBezTo>
                  <a:cubicBezTo>
                    <a:pt x="153366" y="425519"/>
                    <a:pt x="186002" y="395603"/>
                    <a:pt x="186002" y="362967"/>
                  </a:cubicBezTo>
                  <a:cubicBezTo>
                    <a:pt x="186002" y="360248"/>
                    <a:pt x="186002" y="281378"/>
                    <a:pt x="186002" y="213386"/>
                  </a:cubicBezTo>
                  <a:lnTo>
                    <a:pt x="186002" y="213386"/>
                  </a:lnTo>
                  <a:cubicBezTo>
                    <a:pt x="191442" y="186190"/>
                    <a:pt x="205040" y="161713"/>
                    <a:pt x="229517" y="161713"/>
                  </a:cubicBezTo>
                  <a:cubicBezTo>
                    <a:pt x="259433" y="161713"/>
                    <a:pt x="259433" y="194349"/>
                    <a:pt x="259433" y="194349"/>
                  </a:cubicBezTo>
                  <a:lnTo>
                    <a:pt x="259433" y="362967"/>
                  </a:lnTo>
                  <a:cubicBezTo>
                    <a:pt x="259433" y="395603"/>
                    <a:pt x="289349" y="422800"/>
                    <a:pt x="321985" y="422800"/>
                  </a:cubicBezTo>
                  <a:cubicBezTo>
                    <a:pt x="354621" y="425519"/>
                    <a:pt x="387257" y="395603"/>
                    <a:pt x="387257" y="362967"/>
                  </a:cubicBezTo>
                  <a:lnTo>
                    <a:pt x="387257" y="273219"/>
                  </a:lnTo>
                  <a:cubicBezTo>
                    <a:pt x="384537" y="183470"/>
                    <a:pt x="395416" y="71964"/>
                    <a:pt x="302948" y="74684"/>
                  </a:cubicBezTo>
                </a:path>
              </a:pathLst>
            </a:custGeom>
            <a:grpFill/>
            <a:ln w="27168"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EFB7C3C-C9B9-4A7C-9802-BE61D791106C}"/>
                </a:ext>
              </a:extLst>
            </p:cNvPr>
            <p:cNvSpPr/>
            <p:nvPr/>
          </p:nvSpPr>
          <p:spPr bwMode="black">
            <a:xfrm>
              <a:off x="7616289" y="3475234"/>
              <a:ext cx="364436" cy="364434"/>
            </a:xfrm>
            <a:custGeom>
              <a:avLst/>
              <a:gdLst>
                <a:gd name="connsiteX0" fmla="*/ 182218 w 364436"/>
                <a:gd name="connsiteY0" fmla="*/ 73431 h 364434"/>
                <a:gd name="connsiteX1" fmla="*/ 130544 w 364436"/>
                <a:gd name="connsiteY1" fmla="*/ 179499 h 364434"/>
                <a:gd name="connsiteX2" fmla="*/ 182218 w 364436"/>
                <a:gd name="connsiteY2" fmla="*/ 285565 h 364434"/>
                <a:gd name="connsiteX3" fmla="*/ 233891 w 364436"/>
                <a:gd name="connsiteY3" fmla="*/ 179499 h 364434"/>
                <a:gd name="connsiteX4" fmla="*/ 182218 w 364436"/>
                <a:gd name="connsiteY4" fmla="*/ 73431 h 364434"/>
                <a:gd name="connsiteX5" fmla="*/ 182219 w 364436"/>
                <a:gd name="connsiteY5" fmla="*/ 0 h 364434"/>
                <a:gd name="connsiteX6" fmla="*/ 364436 w 364436"/>
                <a:gd name="connsiteY6" fmla="*/ 182217 h 364434"/>
                <a:gd name="connsiteX7" fmla="*/ 182219 w 364436"/>
                <a:gd name="connsiteY7" fmla="*/ 364434 h 364434"/>
                <a:gd name="connsiteX8" fmla="*/ 0 w 364436"/>
                <a:gd name="connsiteY8" fmla="*/ 182217 h 364434"/>
                <a:gd name="connsiteX9" fmla="*/ 182219 w 364436"/>
                <a:gd name="connsiteY9" fmla="*/ 0 h 364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4436" h="364434">
                  <a:moveTo>
                    <a:pt x="182218" y="73431"/>
                  </a:moveTo>
                  <a:cubicBezTo>
                    <a:pt x="152302" y="76151"/>
                    <a:pt x="130544" y="114226"/>
                    <a:pt x="130544" y="179499"/>
                  </a:cubicBezTo>
                  <a:cubicBezTo>
                    <a:pt x="130544" y="244770"/>
                    <a:pt x="146862" y="285565"/>
                    <a:pt x="182218" y="285565"/>
                  </a:cubicBezTo>
                  <a:cubicBezTo>
                    <a:pt x="217573" y="285565"/>
                    <a:pt x="233891" y="247490"/>
                    <a:pt x="233891" y="179499"/>
                  </a:cubicBezTo>
                  <a:cubicBezTo>
                    <a:pt x="233891" y="114226"/>
                    <a:pt x="212134" y="73431"/>
                    <a:pt x="182218" y="73431"/>
                  </a:cubicBezTo>
                  <a:close/>
                  <a:moveTo>
                    <a:pt x="182219" y="0"/>
                  </a:moveTo>
                  <a:cubicBezTo>
                    <a:pt x="282846" y="0"/>
                    <a:pt x="364436" y="81590"/>
                    <a:pt x="364436" y="182217"/>
                  </a:cubicBezTo>
                  <a:cubicBezTo>
                    <a:pt x="364436" y="282844"/>
                    <a:pt x="282846" y="364434"/>
                    <a:pt x="182219" y="364434"/>
                  </a:cubicBezTo>
                  <a:cubicBezTo>
                    <a:pt x="81591" y="364434"/>
                    <a:pt x="0" y="282844"/>
                    <a:pt x="0" y="182217"/>
                  </a:cubicBezTo>
                  <a:cubicBezTo>
                    <a:pt x="0" y="81590"/>
                    <a:pt x="81591" y="0"/>
                    <a:pt x="182219" y="0"/>
                  </a:cubicBezTo>
                  <a:close/>
                </a:path>
              </a:pathLst>
            </a:custGeom>
            <a:grpFill/>
            <a:ln w="27168"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CE6058B8-6C4B-4DD3-9D56-2A32C09E480C}"/>
                </a:ext>
              </a:extLst>
            </p:cNvPr>
            <p:cNvSpPr/>
            <p:nvPr/>
          </p:nvSpPr>
          <p:spPr bwMode="black">
            <a:xfrm>
              <a:off x="6743101" y="3464184"/>
              <a:ext cx="372773" cy="375657"/>
            </a:xfrm>
            <a:custGeom>
              <a:avLst/>
              <a:gdLst>
                <a:gd name="connsiteX0" fmla="*/ 176958 w 372773"/>
                <a:gd name="connsiteY0" fmla="*/ 98080 h 375657"/>
                <a:gd name="connsiteX1" fmla="*/ 125284 w 372773"/>
                <a:gd name="connsiteY1" fmla="*/ 190548 h 375657"/>
                <a:gd name="connsiteX2" fmla="*/ 176958 w 372773"/>
                <a:gd name="connsiteY2" fmla="*/ 283017 h 375657"/>
                <a:gd name="connsiteX3" fmla="*/ 228631 w 372773"/>
                <a:gd name="connsiteY3" fmla="*/ 190548 h 375657"/>
                <a:gd name="connsiteX4" fmla="*/ 176958 w 372773"/>
                <a:gd name="connsiteY4" fmla="*/ 98080 h 375657"/>
                <a:gd name="connsiteX5" fmla="*/ 307501 w 372773"/>
                <a:gd name="connsiteY5" fmla="*/ 172 h 375657"/>
                <a:gd name="connsiteX6" fmla="*/ 372773 w 372773"/>
                <a:gd name="connsiteY6" fmla="*/ 62724 h 375657"/>
                <a:gd name="connsiteX7" fmla="*/ 372773 w 372773"/>
                <a:gd name="connsiteY7" fmla="*/ 312934 h 375657"/>
                <a:gd name="connsiteX8" fmla="*/ 302061 w 372773"/>
                <a:gd name="connsiteY8" fmla="*/ 375486 h 375657"/>
                <a:gd name="connsiteX9" fmla="*/ 239509 w 372773"/>
                <a:gd name="connsiteY9" fmla="*/ 326532 h 375657"/>
                <a:gd name="connsiteX10" fmla="*/ 179677 w 372773"/>
                <a:gd name="connsiteY10" fmla="*/ 370046 h 375657"/>
                <a:gd name="connsiteX11" fmla="*/ 70890 w 372773"/>
                <a:gd name="connsiteY11" fmla="*/ 353728 h 375657"/>
                <a:gd name="connsiteX12" fmla="*/ 128003 w 372773"/>
                <a:gd name="connsiteY12" fmla="*/ 11051 h 375657"/>
                <a:gd name="connsiteX13" fmla="*/ 236790 w 372773"/>
                <a:gd name="connsiteY13" fmla="*/ 70883 h 375657"/>
                <a:gd name="connsiteX14" fmla="*/ 236790 w 372773"/>
                <a:gd name="connsiteY14" fmla="*/ 62724 h 375657"/>
                <a:gd name="connsiteX15" fmla="*/ 307501 w 372773"/>
                <a:gd name="connsiteY15" fmla="*/ 172 h 37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773" h="375657">
                  <a:moveTo>
                    <a:pt x="176958" y="98080"/>
                  </a:moveTo>
                  <a:cubicBezTo>
                    <a:pt x="147042" y="100800"/>
                    <a:pt x="125284" y="133436"/>
                    <a:pt x="125284" y="190548"/>
                  </a:cubicBezTo>
                  <a:cubicBezTo>
                    <a:pt x="125284" y="247661"/>
                    <a:pt x="141602" y="283017"/>
                    <a:pt x="176958" y="283017"/>
                  </a:cubicBezTo>
                  <a:cubicBezTo>
                    <a:pt x="212314" y="283017"/>
                    <a:pt x="228631" y="247661"/>
                    <a:pt x="228631" y="190548"/>
                  </a:cubicBezTo>
                  <a:cubicBezTo>
                    <a:pt x="228631" y="133436"/>
                    <a:pt x="206874" y="98080"/>
                    <a:pt x="176958" y="98080"/>
                  </a:cubicBezTo>
                  <a:close/>
                  <a:moveTo>
                    <a:pt x="307501" y="172"/>
                  </a:moveTo>
                  <a:cubicBezTo>
                    <a:pt x="340137" y="172"/>
                    <a:pt x="372773" y="30088"/>
                    <a:pt x="372773" y="62724"/>
                  </a:cubicBezTo>
                  <a:cubicBezTo>
                    <a:pt x="372773" y="65444"/>
                    <a:pt x="372773" y="307494"/>
                    <a:pt x="372773" y="312934"/>
                  </a:cubicBezTo>
                  <a:cubicBezTo>
                    <a:pt x="370053" y="348289"/>
                    <a:pt x="337417" y="378205"/>
                    <a:pt x="302061" y="375486"/>
                  </a:cubicBezTo>
                  <a:cubicBezTo>
                    <a:pt x="274865" y="372766"/>
                    <a:pt x="247668" y="353728"/>
                    <a:pt x="239509" y="326532"/>
                  </a:cubicBezTo>
                  <a:cubicBezTo>
                    <a:pt x="225911" y="348289"/>
                    <a:pt x="198715" y="364607"/>
                    <a:pt x="179677" y="370046"/>
                  </a:cubicBezTo>
                  <a:cubicBezTo>
                    <a:pt x="147041" y="378205"/>
                    <a:pt x="100807" y="372766"/>
                    <a:pt x="70890" y="353728"/>
                  </a:cubicBezTo>
                  <a:cubicBezTo>
                    <a:pt x="-35177" y="285737"/>
                    <a:pt x="-27018" y="11051"/>
                    <a:pt x="128003" y="11051"/>
                  </a:cubicBezTo>
                  <a:cubicBezTo>
                    <a:pt x="185116" y="11051"/>
                    <a:pt x="220471" y="49126"/>
                    <a:pt x="236790" y="70883"/>
                  </a:cubicBezTo>
                  <a:cubicBezTo>
                    <a:pt x="236790" y="70883"/>
                    <a:pt x="236790" y="65444"/>
                    <a:pt x="236790" y="62724"/>
                  </a:cubicBezTo>
                  <a:cubicBezTo>
                    <a:pt x="239509" y="27369"/>
                    <a:pt x="272145" y="-2547"/>
                    <a:pt x="307501" y="172"/>
                  </a:cubicBezTo>
                  <a:close/>
                </a:path>
              </a:pathLst>
            </a:custGeom>
            <a:grpFill/>
            <a:ln w="27168"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BDDCE3B-CBF0-46A0-95E3-BE2D1DB5CC39}"/>
                </a:ext>
              </a:extLst>
            </p:cNvPr>
            <p:cNvSpPr/>
            <p:nvPr/>
          </p:nvSpPr>
          <p:spPr bwMode="black">
            <a:xfrm>
              <a:off x="8380335" y="3464184"/>
              <a:ext cx="372772" cy="375657"/>
            </a:xfrm>
            <a:custGeom>
              <a:avLst/>
              <a:gdLst>
                <a:gd name="connsiteX0" fmla="*/ 176957 w 372772"/>
                <a:gd name="connsiteY0" fmla="*/ 98080 h 375657"/>
                <a:gd name="connsiteX1" fmla="*/ 125282 w 372772"/>
                <a:gd name="connsiteY1" fmla="*/ 190548 h 375657"/>
                <a:gd name="connsiteX2" fmla="*/ 176957 w 372772"/>
                <a:gd name="connsiteY2" fmla="*/ 283017 h 375657"/>
                <a:gd name="connsiteX3" fmla="*/ 228630 w 372772"/>
                <a:gd name="connsiteY3" fmla="*/ 190548 h 375657"/>
                <a:gd name="connsiteX4" fmla="*/ 176957 w 372772"/>
                <a:gd name="connsiteY4" fmla="*/ 98080 h 375657"/>
                <a:gd name="connsiteX5" fmla="*/ 307501 w 372772"/>
                <a:gd name="connsiteY5" fmla="*/ 172 h 375657"/>
                <a:gd name="connsiteX6" fmla="*/ 372772 w 372772"/>
                <a:gd name="connsiteY6" fmla="*/ 62724 h 375657"/>
                <a:gd name="connsiteX7" fmla="*/ 372772 w 372772"/>
                <a:gd name="connsiteY7" fmla="*/ 312934 h 375657"/>
                <a:gd name="connsiteX8" fmla="*/ 302062 w 372772"/>
                <a:gd name="connsiteY8" fmla="*/ 375486 h 375657"/>
                <a:gd name="connsiteX9" fmla="*/ 239509 w 372772"/>
                <a:gd name="connsiteY9" fmla="*/ 326532 h 375657"/>
                <a:gd name="connsiteX10" fmla="*/ 179677 w 372772"/>
                <a:gd name="connsiteY10" fmla="*/ 370046 h 375657"/>
                <a:gd name="connsiteX11" fmla="*/ 70890 w 372772"/>
                <a:gd name="connsiteY11" fmla="*/ 353728 h 375657"/>
                <a:gd name="connsiteX12" fmla="*/ 128002 w 372772"/>
                <a:gd name="connsiteY12" fmla="*/ 11051 h 375657"/>
                <a:gd name="connsiteX13" fmla="*/ 236790 w 372772"/>
                <a:gd name="connsiteY13" fmla="*/ 70883 h 375657"/>
                <a:gd name="connsiteX14" fmla="*/ 236790 w 372772"/>
                <a:gd name="connsiteY14" fmla="*/ 62724 h 375657"/>
                <a:gd name="connsiteX15" fmla="*/ 307501 w 372772"/>
                <a:gd name="connsiteY15" fmla="*/ 172 h 37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772" h="375657">
                  <a:moveTo>
                    <a:pt x="176957" y="98080"/>
                  </a:moveTo>
                  <a:cubicBezTo>
                    <a:pt x="147039" y="100800"/>
                    <a:pt x="125282" y="133436"/>
                    <a:pt x="125282" y="190548"/>
                  </a:cubicBezTo>
                  <a:cubicBezTo>
                    <a:pt x="125282" y="247661"/>
                    <a:pt x="141600" y="283017"/>
                    <a:pt x="176957" y="283017"/>
                  </a:cubicBezTo>
                  <a:cubicBezTo>
                    <a:pt x="212312" y="283017"/>
                    <a:pt x="228630" y="247661"/>
                    <a:pt x="228630" y="190548"/>
                  </a:cubicBezTo>
                  <a:cubicBezTo>
                    <a:pt x="228630" y="133436"/>
                    <a:pt x="206873" y="98080"/>
                    <a:pt x="176957" y="98080"/>
                  </a:cubicBezTo>
                  <a:close/>
                  <a:moveTo>
                    <a:pt x="307501" y="172"/>
                  </a:moveTo>
                  <a:cubicBezTo>
                    <a:pt x="340137" y="172"/>
                    <a:pt x="372772" y="30088"/>
                    <a:pt x="372772" y="62724"/>
                  </a:cubicBezTo>
                  <a:cubicBezTo>
                    <a:pt x="372772" y="65444"/>
                    <a:pt x="372772" y="307494"/>
                    <a:pt x="372772" y="312934"/>
                  </a:cubicBezTo>
                  <a:cubicBezTo>
                    <a:pt x="370053" y="348289"/>
                    <a:pt x="337417" y="378205"/>
                    <a:pt x="302062" y="375486"/>
                  </a:cubicBezTo>
                  <a:cubicBezTo>
                    <a:pt x="274865" y="372766"/>
                    <a:pt x="247668" y="353728"/>
                    <a:pt x="239509" y="326532"/>
                  </a:cubicBezTo>
                  <a:cubicBezTo>
                    <a:pt x="228630" y="348289"/>
                    <a:pt x="198714" y="364607"/>
                    <a:pt x="179677" y="370046"/>
                  </a:cubicBezTo>
                  <a:cubicBezTo>
                    <a:pt x="147040" y="378205"/>
                    <a:pt x="100806" y="372766"/>
                    <a:pt x="70890" y="353728"/>
                  </a:cubicBezTo>
                  <a:cubicBezTo>
                    <a:pt x="-35177" y="285737"/>
                    <a:pt x="-27018" y="11051"/>
                    <a:pt x="128002" y="11051"/>
                  </a:cubicBezTo>
                  <a:cubicBezTo>
                    <a:pt x="185116" y="11051"/>
                    <a:pt x="220472" y="49126"/>
                    <a:pt x="236790" y="70883"/>
                  </a:cubicBezTo>
                  <a:cubicBezTo>
                    <a:pt x="236790" y="70883"/>
                    <a:pt x="236790" y="65444"/>
                    <a:pt x="236790" y="62724"/>
                  </a:cubicBezTo>
                  <a:cubicBezTo>
                    <a:pt x="239509" y="27369"/>
                    <a:pt x="272145" y="-2547"/>
                    <a:pt x="307501" y="172"/>
                  </a:cubicBezTo>
                  <a:close/>
                </a:path>
              </a:pathLst>
            </a:custGeom>
            <a:grpFill/>
            <a:ln w="27168"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CA898F72-C445-4743-97BA-4379F1696CC7}"/>
                </a:ext>
              </a:extLst>
            </p:cNvPr>
            <p:cNvSpPr/>
            <p:nvPr/>
          </p:nvSpPr>
          <p:spPr bwMode="black">
            <a:xfrm>
              <a:off x="7389492" y="3444253"/>
              <a:ext cx="217573" cy="435145"/>
            </a:xfrm>
            <a:custGeom>
              <a:avLst/>
              <a:gdLst>
                <a:gd name="connsiteX0" fmla="*/ 186002 w 217572"/>
                <a:gd name="connsiteY0" fmla="*/ 118011 h 435144"/>
                <a:gd name="connsiteX1" fmla="*/ 128890 w 217572"/>
                <a:gd name="connsiteY1" fmla="*/ 58178 h 435144"/>
                <a:gd name="connsiteX2" fmla="*/ 123450 w 217572"/>
                <a:gd name="connsiteY2" fmla="*/ 58178 h 435144"/>
                <a:gd name="connsiteX3" fmla="*/ 58178 w 217572"/>
                <a:gd name="connsiteY3" fmla="*/ 115291 h 435144"/>
                <a:gd name="connsiteX4" fmla="*/ 58178 w 217572"/>
                <a:gd name="connsiteY4" fmla="*/ 232236 h 435144"/>
                <a:gd name="connsiteX5" fmla="*/ 58178 w 217572"/>
                <a:gd name="connsiteY5" fmla="*/ 232236 h 435144"/>
                <a:gd name="connsiteX6" fmla="*/ 58178 w 217572"/>
                <a:gd name="connsiteY6" fmla="*/ 335583 h 435144"/>
                <a:gd name="connsiteX7" fmla="*/ 115291 w 217572"/>
                <a:gd name="connsiteY7" fmla="*/ 395415 h 435144"/>
                <a:gd name="connsiteX8" fmla="*/ 120730 w 217572"/>
                <a:gd name="connsiteY8" fmla="*/ 395415 h 435144"/>
                <a:gd name="connsiteX9" fmla="*/ 186002 w 217572"/>
                <a:gd name="connsiteY9" fmla="*/ 338303 h 435144"/>
                <a:gd name="connsiteX10" fmla="*/ 186002 w 217572"/>
                <a:gd name="connsiteY10" fmla="*/ 240395 h 435144"/>
                <a:gd name="connsiteX11" fmla="*/ 186002 w 217572"/>
                <a:gd name="connsiteY11" fmla="*/ 240395 h 435144"/>
                <a:gd name="connsiteX12" fmla="*/ 186002 w 217572"/>
                <a:gd name="connsiteY12" fmla="*/ 118011 h 43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572" h="435144">
                  <a:moveTo>
                    <a:pt x="186002" y="118011"/>
                  </a:moveTo>
                  <a:cubicBezTo>
                    <a:pt x="183283" y="85375"/>
                    <a:pt x="158806" y="60898"/>
                    <a:pt x="128890" y="58178"/>
                  </a:cubicBezTo>
                  <a:cubicBezTo>
                    <a:pt x="126170" y="58178"/>
                    <a:pt x="126170" y="58178"/>
                    <a:pt x="123450" y="58178"/>
                  </a:cubicBezTo>
                  <a:cubicBezTo>
                    <a:pt x="96254" y="58178"/>
                    <a:pt x="58178" y="82655"/>
                    <a:pt x="58178" y="115291"/>
                  </a:cubicBezTo>
                  <a:lnTo>
                    <a:pt x="58178" y="232236"/>
                  </a:lnTo>
                  <a:lnTo>
                    <a:pt x="58178" y="232236"/>
                  </a:lnTo>
                  <a:cubicBezTo>
                    <a:pt x="58178" y="270311"/>
                    <a:pt x="58178" y="335583"/>
                    <a:pt x="58178" y="335583"/>
                  </a:cubicBezTo>
                  <a:cubicBezTo>
                    <a:pt x="60898" y="368219"/>
                    <a:pt x="85375" y="392696"/>
                    <a:pt x="115291" y="395415"/>
                  </a:cubicBezTo>
                  <a:cubicBezTo>
                    <a:pt x="118011" y="395415"/>
                    <a:pt x="118011" y="395415"/>
                    <a:pt x="120730" y="395415"/>
                  </a:cubicBezTo>
                  <a:cubicBezTo>
                    <a:pt x="147927" y="395415"/>
                    <a:pt x="186002" y="370938"/>
                    <a:pt x="186002" y="338303"/>
                  </a:cubicBezTo>
                  <a:lnTo>
                    <a:pt x="186002" y="240395"/>
                  </a:lnTo>
                  <a:lnTo>
                    <a:pt x="186002" y="240395"/>
                  </a:lnTo>
                  <a:cubicBezTo>
                    <a:pt x="186002" y="202320"/>
                    <a:pt x="186002" y="118011"/>
                    <a:pt x="186002" y="118011"/>
                  </a:cubicBezTo>
                </a:path>
              </a:pathLst>
            </a:custGeom>
            <a:grpFill/>
            <a:ln w="27168"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FC0A55B-CEB1-43A3-BD42-9118CCCC4997}"/>
                </a:ext>
              </a:extLst>
            </p:cNvPr>
            <p:cNvSpPr/>
            <p:nvPr/>
          </p:nvSpPr>
          <p:spPr bwMode="black">
            <a:xfrm>
              <a:off x="7392212" y="3280901"/>
              <a:ext cx="217573" cy="217572"/>
            </a:xfrm>
            <a:custGeom>
              <a:avLst/>
              <a:gdLst>
                <a:gd name="connsiteX0" fmla="*/ 183282 w 217572"/>
                <a:gd name="connsiteY0" fmla="*/ 120902 h 217572"/>
                <a:gd name="connsiteX1" fmla="*/ 120730 w 217572"/>
                <a:gd name="connsiteY1" fmla="*/ 183454 h 217572"/>
                <a:gd name="connsiteX2" fmla="*/ 58178 w 217572"/>
                <a:gd name="connsiteY2" fmla="*/ 120902 h 217572"/>
                <a:gd name="connsiteX3" fmla="*/ 120730 w 217572"/>
                <a:gd name="connsiteY3" fmla="*/ 58350 h 217572"/>
                <a:gd name="connsiteX4" fmla="*/ 183282 w 217572"/>
                <a:gd name="connsiteY4" fmla="*/ 120902 h 217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572" h="217572">
                  <a:moveTo>
                    <a:pt x="183282" y="120902"/>
                  </a:moveTo>
                  <a:cubicBezTo>
                    <a:pt x="183282" y="156258"/>
                    <a:pt x="156086" y="183454"/>
                    <a:pt x="120730" y="183454"/>
                  </a:cubicBezTo>
                  <a:cubicBezTo>
                    <a:pt x="85375" y="183454"/>
                    <a:pt x="58178" y="156258"/>
                    <a:pt x="58178" y="120902"/>
                  </a:cubicBezTo>
                  <a:cubicBezTo>
                    <a:pt x="58178" y="85547"/>
                    <a:pt x="85375" y="58350"/>
                    <a:pt x="120730" y="58350"/>
                  </a:cubicBezTo>
                  <a:cubicBezTo>
                    <a:pt x="153366" y="55630"/>
                    <a:pt x="183282" y="85547"/>
                    <a:pt x="183282" y="120902"/>
                  </a:cubicBezTo>
                </a:path>
              </a:pathLst>
            </a:custGeom>
            <a:grpFill/>
            <a:ln w="27168"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B50D7FF-ABF7-48B0-B01A-BDAB3E56A59C}"/>
                </a:ext>
              </a:extLst>
            </p:cNvPr>
            <p:cNvSpPr/>
            <p:nvPr/>
          </p:nvSpPr>
          <p:spPr bwMode="black">
            <a:xfrm>
              <a:off x="6005186" y="3416884"/>
              <a:ext cx="380752" cy="462341"/>
            </a:xfrm>
            <a:custGeom>
              <a:avLst/>
              <a:gdLst>
                <a:gd name="connsiteX0" fmla="*/ 270312 w 380752"/>
                <a:gd name="connsiteY0" fmla="*/ 69229 h 462341"/>
                <a:gd name="connsiteX1" fmla="*/ 188722 w 380752"/>
                <a:gd name="connsiteY1" fmla="*/ 134501 h 462341"/>
                <a:gd name="connsiteX2" fmla="*/ 188722 w 380752"/>
                <a:gd name="connsiteY2" fmla="*/ 118183 h 462341"/>
                <a:gd name="connsiteX3" fmla="*/ 126170 w 380752"/>
                <a:gd name="connsiteY3" fmla="*/ 58350 h 462341"/>
                <a:gd name="connsiteX4" fmla="*/ 58178 w 380752"/>
                <a:gd name="connsiteY4" fmla="*/ 118183 h 462341"/>
                <a:gd name="connsiteX5" fmla="*/ 58178 w 380752"/>
                <a:gd name="connsiteY5" fmla="*/ 210651 h 462341"/>
                <a:gd name="connsiteX6" fmla="*/ 58178 w 380752"/>
                <a:gd name="connsiteY6" fmla="*/ 365671 h 462341"/>
                <a:gd name="connsiteX7" fmla="*/ 58178 w 380752"/>
                <a:gd name="connsiteY7" fmla="*/ 365671 h 462341"/>
                <a:gd name="connsiteX8" fmla="*/ 120730 w 380752"/>
                <a:gd name="connsiteY8" fmla="*/ 425504 h 462341"/>
                <a:gd name="connsiteX9" fmla="*/ 186002 w 380752"/>
                <a:gd name="connsiteY9" fmla="*/ 365671 h 462341"/>
                <a:gd name="connsiteX10" fmla="*/ 186002 w 380752"/>
                <a:gd name="connsiteY10" fmla="*/ 365671 h 462341"/>
                <a:gd name="connsiteX11" fmla="*/ 186002 w 380752"/>
                <a:gd name="connsiteY11" fmla="*/ 210651 h 462341"/>
                <a:gd name="connsiteX12" fmla="*/ 215919 w 380752"/>
                <a:gd name="connsiteY12" fmla="*/ 158978 h 462341"/>
                <a:gd name="connsiteX13" fmla="*/ 275751 w 380752"/>
                <a:gd name="connsiteY13" fmla="*/ 221530 h 462341"/>
                <a:gd name="connsiteX14" fmla="*/ 270312 w 380752"/>
                <a:gd name="connsiteY14" fmla="*/ 69229 h 46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0752" h="462341">
                  <a:moveTo>
                    <a:pt x="270312" y="69229"/>
                  </a:moveTo>
                  <a:cubicBezTo>
                    <a:pt x="232236" y="71949"/>
                    <a:pt x="213199" y="99145"/>
                    <a:pt x="188722" y="134501"/>
                  </a:cubicBezTo>
                  <a:cubicBezTo>
                    <a:pt x="188722" y="134501"/>
                    <a:pt x="188722" y="118183"/>
                    <a:pt x="188722" y="118183"/>
                  </a:cubicBezTo>
                  <a:cubicBezTo>
                    <a:pt x="188722" y="85547"/>
                    <a:pt x="158806" y="58350"/>
                    <a:pt x="126170" y="58350"/>
                  </a:cubicBezTo>
                  <a:cubicBezTo>
                    <a:pt x="93534" y="55631"/>
                    <a:pt x="60898" y="85547"/>
                    <a:pt x="58178" y="118183"/>
                  </a:cubicBezTo>
                  <a:lnTo>
                    <a:pt x="58178" y="210651"/>
                  </a:lnTo>
                  <a:lnTo>
                    <a:pt x="58178" y="365671"/>
                  </a:lnTo>
                  <a:lnTo>
                    <a:pt x="58178" y="365671"/>
                  </a:lnTo>
                  <a:cubicBezTo>
                    <a:pt x="58178" y="398307"/>
                    <a:pt x="88094" y="425504"/>
                    <a:pt x="120730" y="425504"/>
                  </a:cubicBezTo>
                  <a:cubicBezTo>
                    <a:pt x="153366" y="428224"/>
                    <a:pt x="186002" y="398307"/>
                    <a:pt x="186002" y="365671"/>
                  </a:cubicBezTo>
                  <a:lnTo>
                    <a:pt x="186002" y="365671"/>
                  </a:lnTo>
                  <a:lnTo>
                    <a:pt x="186002" y="210651"/>
                  </a:lnTo>
                  <a:cubicBezTo>
                    <a:pt x="188722" y="188894"/>
                    <a:pt x="196881" y="158978"/>
                    <a:pt x="215919" y="158978"/>
                  </a:cubicBezTo>
                  <a:cubicBezTo>
                    <a:pt x="243115" y="158978"/>
                    <a:pt x="215919" y="221530"/>
                    <a:pt x="275751" y="221530"/>
                  </a:cubicBezTo>
                  <a:cubicBezTo>
                    <a:pt x="362780" y="221530"/>
                    <a:pt x="373658" y="63790"/>
                    <a:pt x="270312" y="69229"/>
                  </a:cubicBezTo>
                </a:path>
              </a:pathLst>
            </a:custGeom>
            <a:grpFill/>
            <a:ln w="27168"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25498461-453E-4B01-AC09-28EB4FE30933}"/>
                </a:ext>
              </a:extLst>
            </p:cNvPr>
            <p:cNvSpPr/>
            <p:nvPr/>
          </p:nvSpPr>
          <p:spPr bwMode="black">
            <a:xfrm>
              <a:off x="5693490" y="3475234"/>
              <a:ext cx="337238" cy="364434"/>
            </a:xfrm>
            <a:custGeom>
              <a:avLst/>
              <a:gdLst>
                <a:gd name="connsiteX0" fmla="*/ 180433 w 337238"/>
                <a:gd name="connsiteY0" fmla="*/ 73984 h 364434"/>
                <a:gd name="connsiteX1" fmla="*/ 163180 w 337238"/>
                <a:gd name="connsiteY1" fmla="*/ 78870 h 364434"/>
                <a:gd name="connsiteX2" fmla="*/ 125105 w 337238"/>
                <a:gd name="connsiteY2" fmla="*/ 160461 h 364434"/>
                <a:gd name="connsiteX3" fmla="*/ 171339 w 337238"/>
                <a:gd name="connsiteY3" fmla="*/ 163180 h 364434"/>
                <a:gd name="connsiteX4" fmla="*/ 214854 w 337238"/>
                <a:gd name="connsiteY4" fmla="*/ 108787 h 364434"/>
                <a:gd name="connsiteX5" fmla="*/ 180433 w 337238"/>
                <a:gd name="connsiteY5" fmla="*/ 73984 h 364434"/>
                <a:gd name="connsiteX6" fmla="*/ 174059 w 337238"/>
                <a:gd name="connsiteY6" fmla="*/ 0 h 364434"/>
                <a:gd name="connsiteX7" fmla="*/ 337238 w 337238"/>
                <a:gd name="connsiteY7" fmla="*/ 119665 h 364434"/>
                <a:gd name="connsiteX8" fmla="*/ 133264 w 337238"/>
                <a:gd name="connsiteY8" fmla="*/ 217573 h 364434"/>
                <a:gd name="connsiteX9" fmla="*/ 225732 w 337238"/>
                <a:gd name="connsiteY9" fmla="*/ 277405 h 364434"/>
                <a:gd name="connsiteX10" fmla="*/ 320920 w 337238"/>
                <a:gd name="connsiteY10" fmla="*/ 250208 h 364434"/>
                <a:gd name="connsiteX11" fmla="*/ 174059 w 337238"/>
                <a:gd name="connsiteY11" fmla="*/ 364434 h 364434"/>
                <a:gd name="connsiteX12" fmla="*/ 0 w 337238"/>
                <a:gd name="connsiteY12" fmla="*/ 184937 h 364434"/>
                <a:gd name="connsiteX13" fmla="*/ 174059 w 337238"/>
                <a:gd name="connsiteY13" fmla="*/ 0 h 364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7238" h="364434">
                  <a:moveTo>
                    <a:pt x="180433" y="73984"/>
                  </a:moveTo>
                  <a:cubicBezTo>
                    <a:pt x="174569" y="73941"/>
                    <a:pt x="168620" y="75471"/>
                    <a:pt x="163180" y="78870"/>
                  </a:cubicBezTo>
                  <a:cubicBezTo>
                    <a:pt x="135984" y="95189"/>
                    <a:pt x="127825" y="130544"/>
                    <a:pt x="125105" y="160461"/>
                  </a:cubicBezTo>
                  <a:cubicBezTo>
                    <a:pt x="125105" y="163180"/>
                    <a:pt x="168620" y="160461"/>
                    <a:pt x="171339" y="163180"/>
                  </a:cubicBezTo>
                  <a:cubicBezTo>
                    <a:pt x="195816" y="157741"/>
                    <a:pt x="214854" y="135984"/>
                    <a:pt x="214854" y="108787"/>
                  </a:cubicBezTo>
                  <a:cubicBezTo>
                    <a:pt x="214854" y="88389"/>
                    <a:pt x="198026" y="74111"/>
                    <a:pt x="180433" y="73984"/>
                  </a:cubicBezTo>
                  <a:close/>
                  <a:moveTo>
                    <a:pt x="174059" y="0"/>
                  </a:moveTo>
                  <a:cubicBezTo>
                    <a:pt x="233891" y="0"/>
                    <a:pt x="337238" y="29916"/>
                    <a:pt x="337238" y="119665"/>
                  </a:cubicBezTo>
                  <a:cubicBezTo>
                    <a:pt x="337238" y="209414"/>
                    <a:pt x="244770" y="217573"/>
                    <a:pt x="133264" y="217573"/>
                  </a:cubicBezTo>
                  <a:cubicBezTo>
                    <a:pt x="133264" y="217573"/>
                    <a:pt x="149581" y="277405"/>
                    <a:pt x="225732" y="277405"/>
                  </a:cubicBezTo>
                  <a:cubicBezTo>
                    <a:pt x="301883" y="277405"/>
                    <a:pt x="320920" y="250208"/>
                    <a:pt x="320920" y="250208"/>
                  </a:cubicBezTo>
                  <a:cubicBezTo>
                    <a:pt x="320920" y="250208"/>
                    <a:pt x="315481" y="364434"/>
                    <a:pt x="174059" y="364434"/>
                  </a:cubicBezTo>
                  <a:cubicBezTo>
                    <a:pt x="95188" y="364434"/>
                    <a:pt x="0" y="304602"/>
                    <a:pt x="0" y="184937"/>
                  </a:cubicBezTo>
                  <a:cubicBezTo>
                    <a:pt x="0" y="78870"/>
                    <a:pt x="73431" y="0"/>
                    <a:pt x="174059" y="0"/>
                  </a:cubicBezTo>
                  <a:close/>
                </a:path>
              </a:pathLst>
            </a:custGeom>
            <a:grpFill/>
            <a:ln w="27168"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9CBDCEB-800E-4D28-B2C3-1A925BFB4697}"/>
                </a:ext>
              </a:extLst>
            </p:cNvPr>
            <p:cNvSpPr/>
            <p:nvPr/>
          </p:nvSpPr>
          <p:spPr bwMode="black">
            <a:xfrm>
              <a:off x="5376945" y="3338014"/>
              <a:ext cx="353556" cy="543931"/>
            </a:xfrm>
            <a:custGeom>
              <a:avLst/>
              <a:gdLst>
                <a:gd name="connsiteX0" fmla="*/ 311107 w 353555"/>
                <a:gd name="connsiteY0" fmla="*/ 433663 h 543931"/>
                <a:gd name="connsiteX1" fmla="*/ 215919 w 353555"/>
                <a:gd name="connsiteY1" fmla="*/ 501654 h 543931"/>
                <a:gd name="connsiteX2" fmla="*/ 98973 w 353555"/>
                <a:gd name="connsiteY2" fmla="*/ 392868 h 543931"/>
                <a:gd name="connsiteX3" fmla="*/ 98973 w 353555"/>
                <a:gd name="connsiteY3" fmla="*/ 221530 h 543931"/>
                <a:gd name="connsiteX4" fmla="*/ 82655 w 353555"/>
                <a:gd name="connsiteY4" fmla="*/ 221530 h 543931"/>
                <a:gd name="connsiteX5" fmla="*/ 58178 w 353555"/>
                <a:gd name="connsiteY5" fmla="*/ 191614 h 543931"/>
                <a:gd name="connsiteX6" fmla="*/ 85375 w 353555"/>
                <a:gd name="connsiteY6" fmla="*/ 164417 h 543931"/>
                <a:gd name="connsiteX7" fmla="*/ 101693 w 353555"/>
                <a:gd name="connsiteY7" fmla="*/ 164417 h 543931"/>
                <a:gd name="connsiteX8" fmla="*/ 101693 w 353555"/>
                <a:gd name="connsiteY8" fmla="*/ 118183 h 543931"/>
                <a:gd name="connsiteX9" fmla="*/ 166965 w 353555"/>
                <a:gd name="connsiteY9" fmla="*/ 58350 h 543931"/>
                <a:gd name="connsiteX10" fmla="*/ 229517 w 353555"/>
                <a:gd name="connsiteY10" fmla="*/ 118183 h 543931"/>
                <a:gd name="connsiteX11" fmla="*/ 229517 w 353555"/>
                <a:gd name="connsiteY11" fmla="*/ 118183 h 543931"/>
                <a:gd name="connsiteX12" fmla="*/ 229517 w 353555"/>
                <a:gd name="connsiteY12" fmla="*/ 164417 h 543931"/>
                <a:gd name="connsiteX13" fmla="*/ 283910 w 353555"/>
                <a:gd name="connsiteY13" fmla="*/ 164417 h 543931"/>
                <a:gd name="connsiteX14" fmla="*/ 308387 w 353555"/>
                <a:gd name="connsiteY14" fmla="*/ 194333 h 543931"/>
                <a:gd name="connsiteX15" fmla="*/ 281190 w 353555"/>
                <a:gd name="connsiteY15" fmla="*/ 221530 h 543931"/>
                <a:gd name="connsiteX16" fmla="*/ 229517 w 353555"/>
                <a:gd name="connsiteY16" fmla="*/ 221530 h 543931"/>
                <a:gd name="connsiteX17" fmla="*/ 229517 w 353555"/>
                <a:gd name="connsiteY17" fmla="*/ 365671 h 543931"/>
                <a:gd name="connsiteX18" fmla="*/ 311107 w 353555"/>
                <a:gd name="connsiteY18" fmla="*/ 433663 h 543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3555" h="543931">
                  <a:moveTo>
                    <a:pt x="311107" y="433663"/>
                  </a:moveTo>
                  <a:cubicBezTo>
                    <a:pt x="311107" y="433663"/>
                    <a:pt x="278471" y="501654"/>
                    <a:pt x="215919" y="501654"/>
                  </a:cubicBezTo>
                  <a:cubicBezTo>
                    <a:pt x="164245" y="501654"/>
                    <a:pt x="101693" y="458140"/>
                    <a:pt x="98973" y="392868"/>
                  </a:cubicBezTo>
                  <a:cubicBezTo>
                    <a:pt x="98973" y="392868"/>
                    <a:pt x="98973" y="297680"/>
                    <a:pt x="98973" y="221530"/>
                  </a:cubicBezTo>
                  <a:lnTo>
                    <a:pt x="82655" y="221530"/>
                  </a:lnTo>
                  <a:cubicBezTo>
                    <a:pt x="74496" y="221530"/>
                    <a:pt x="58178" y="216090"/>
                    <a:pt x="58178" y="191614"/>
                  </a:cubicBezTo>
                  <a:cubicBezTo>
                    <a:pt x="58178" y="167137"/>
                    <a:pt x="77216" y="164417"/>
                    <a:pt x="85375" y="164417"/>
                  </a:cubicBezTo>
                  <a:lnTo>
                    <a:pt x="101693" y="164417"/>
                  </a:lnTo>
                  <a:cubicBezTo>
                    <a:pt x="101693" y="137220"/>
                    <a:pt x="101693" y="118183"/>
                    <a:pt x="101693" y="118183"/>
                  </a:cubicBezTo>
                  <a:cubicBezTo>
                    <a:pt x="104413" y="85547"/>
                    <a:pt x="134329" y="55631"/>
                    <a:pt x="166965" y="58350"/>
                  </a:cubicBezTo>
                  <a:cubicBezTo>
                    <a:pt x="196881" y="61070"/>
                    <a:pt x="229517" y="85547"/>
                    <a:pt x="229517" y="118183"/>
                  </a:cubicBezTo>
                  <a:lnTo>
                    <a:pt x="229517" y="118183"/>
                  </a:lnTo>
                  <a:lnTo>
                    <a:pt x="229517" y="164417"/>
                  </a:lnTo>
                  <a:lnTo>
                    <a:pt x="283910" y="164417"/>
                  </a:lnTo>
                  <a:cubicBezTo>
                    <a:pt x="292069" y="164417"/>
                    <a:pt x="308387" y="169856"/>
                    <a:pt x="308387" y="194333"/>
                  </a:cubicBezTo>
                  <a:cubicBezTo>
                    <a:pt x="308387" y="218810"/>
                    <a:pt x="292069" y="221530"/>
                    <a:pt x="281190" y="221530"/>
                  </a:cubicBezTo>
                  <a:lnTo>
                    <a:pt x="229517" y="221530"/>
                  </a:lnTo>
                  <a:lnTo>
                    <a:pt x="229517" y="365671"/>
                  </a:lnTo>
                  <a:cubicBezTo>
                    <a:pt x="226797" y="409186"/>
                    <a:pt x="267592" y="433663"/>
                    <a:pt x="311107" y="433663"/>
                  </a:cubicBezTo>
                </a:path>
              </a:pathLst>
            </a:custGeom>
            <a:grpFill/>
            <a:ln w="27168"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81C4C5D3-38A9-48A3-A737-2E1782DEC6C3}"/>
                </a:ext>
              </a:extLst>
            </p:cNvPr>
            <p:cNvSpPr/>
            <p:nvPr/>
          </p:nvSpPr>
          <p:spPr bwMode="black">
            <a:xfrm>
              <a:off x="7090329" y="3338014"/>
              <a:ext cx="353556" cy="543931"/>
            </a:xfrm>
            <a:custGeom>
              <a:avLst/>
              <a:gdLst>
                <a:gd name="connsiteX0" fmla="*/ 311107 w 353555"/>
                <a:gd name="connsiteY0" fmla="*/ 433663 h 543931"/>
                <a:gd name="connsiteX1" fmla="*/ 215919 w 353555"/>
                <a:gd name="connsiteY1" fmla="*/ 501654 h 543931"/>
                <a:gd name="connsiteX2" fmla="*/ 98973 w 353555"/>
                <a:gd name="connsiteY2" fmla="*/ 392868 h 543931"/>
                <a:gd name="connsiteX3" fmla="*/ 98973 w 353555"/>
                <a:gd name="connsiteY3" fmla="*/ 221530 h 543931"/>
                <a:gd name="connsiteX4" fmla="*/ 82655 w 353555"/>
                <a:gd name="connsiteY4" fmla="*/ 221530 h 543931"/>
                <a:gd name="connsiteX5" fmla="*/ 58178 w 353555"/>
                <a:gd name="connsiteY5" fmla="*/ 191614 h 543931"/>
                <a:gd name="connsiteX6" fmla="*/ 85375 w 353555"/>
                <a:gd name="connsiteY6" fmla="*/ 164417 h 543931"/>
                <a:gd name="connsiteX7" fmla="*/ 101693 w 353555"/>
                <a:gd name="connsiteY7" fmla="*/ 164417 h 543931"/>
                <a:gd name="connsiteX8" fmla="*/ 101693 w 353555"/>
                <a:gd name="connsiteY8" fmla="*/ 118183 h 543931"/>
                <a:gd name="connsiteX9" fmla="*/ 166965 w 353555"/>
                <a:gd name="connsiteY9" fmla="*/ 58350 h 543931"/>
                <a:gd name="connsiteX10" fmla="*/ 229517 w 353555"/>
                <a:gd name="connsiteY10" fmla="*/ 118183 h 543931"/>
                <a:gd name="connsiteX11" fmla="*/ 229517 w 353555"/>
                <a:gd name="connsiteY11" fmla="*/ 118183 h 543931"/>
                <a:gd name="connsiteX12" fmla="*/ 229517 w 353555"/>
                <a:gd name="connsiteY12" fmla="*/ 164417 h 543931"/>
                <a:gd name="connsiteX13" fmla="*/ 283910 w 353555"/>
                <a:gd name="connsiteY13" fmla="*/ 164417 h 543931"/>
                <a:gd name="connsiteX14" fmla="*/ 308387 w 353555"/>
                <a:gd name="connsiteY14" fmla="*/ 194333 h 543931"/>
                <a:gd name="connsiteX15" fmla="*/ 281190 w 353555"/>
                <a:gd name="connsiteY15" fmla="*/ 221530 h 543931"/>
                <a:gd name="connsiteX16" fmla="*/ 229517 w 353555"/>
                <a:gd name="connsiteY16" fmla="*/ 221530 h 543931"/>
                <a:gd name="connsiteX17" fmla="*/ 229517 w 353555"/>
                <a:gd name="connsiteY17" fmla="*/ 365671 h 543931"/>
                <a:gd name="connsiteX18" fmla="*/ 311107 w 353555"/>
                <a:gd name="connsiteY18" fmla="*/ 433663 h 543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3555" h="543931">
                  <a:moveTo>
                    <a:pt x="311107" y="433663"/>
                  </a:moveTo>
                  <a:cubicBezTo>
                    <a:pt x="311107" y="433663"/>
                    <a:pt x="278471" y="501654"/>
                    <a:pt x="215919" y="501654"/>
                  </a:cubicBezTo>
                  <a:cubicBezTo>
                    <a:pt x="164245" y="501654"/>
                    <a:pt x="101693" y="458140"/>
                    <a:pt x="98973" y="392868"/>
                  </a:cubicBezTo>
                  <a:cubicBezTo>
                    <a:pt x="98973" y="392868"/>
                    <a:pt x="98973" y="297680"/>
                    <a:pt x="98973" y="221530"/>
                  </a:cubicBezTo>
                  <a:lnTo>
                    <a:pt x="82655" y="221530"/>
                  </a:lnTo>
                  <a:cubicBezTo>
                    <a:pt x="74496" y="221530"/>
                    <a:pt x="58178" y="216090"/>
                    <a:pt x="58178" y="191614"/>
                  </a:cubicBezTo>
                  <a:cubicBezTo>
                    <a:pt x="58178" y="167137"/>
                    <a:pt x="77216" y="164417"/>
                    <a:pt x="85375" y="164417"/>
                  </a:cubicBezTo>
                  <a:lnTo>
                    <a:pt x="101693" y="164417"/>
                  </a:lnTo>
                  <a:cubicBezTo>
                    <a:pt x="101693" y="137220"/>
                    <a:pt x="101693" y="118183"/>
                    <a:pt x="101693" y="118183"/>
                  </a:cubicBezTo>
                  <a:cubicBezTo>
                    <a:pt x="104412" y="85547"/>
                    <a:pt x="134329" y="55631"/>
                    <a:pt x="166965" y="58350"/>
                  </a:cubicBezTo>
                  <a:cubicBezTo>
                    <a:pt x="196881" y="61070"/>
                    <a:pt x="229517" y="85547"/>
                    <a:pt x="229517" y="118183"/>
                  </a:cubicBezTo>
                  <a:lnTo>
                    <a:pt x="229517" y="118183"/>
                  </a:lnTo>
                  <a:lnTo>
                    <a:pt x="229517" y="164417"/>
                  </a:lnTo>
                  <a:lnTo>
                    <a:pt x="283910" y="164417"/>
                  </a:lnTo>
                  <a:cubicBezTo>
                    <a:pt x="292069" y="164417"/>
                    <a:pt x="308387" y="169856"/>
                    <a:pt x="308387" y="194333"/>
                  </a:cubicBezTo>
                  <a:cubicBezTo>
                    <a:pt x="308387" y="218810"/>
                    <a:pt x="292069" y="221530"/>
                    <a:pt x="281190" y="221530"/>
                  </a:cubicBezTo>
                  <a:lnTo>
                    <a:pt x="229517" y="221530"/>
                  </a:lnTo>
                  <a:lnTo>
                    <a:pt x="229517" y="365671"/>
                  </a:lnTo>
                  <a:cubicBezTo>
                    <a:pt x="229517" y="409186"/>
                    <a:pt x="270312" y="433663"/>
                    <a:pt x="311107" y="433663"/>
                  </a:cubicBezTo>
                </a:path>
              </a:pathLst>
            </a:custGeom>
            <a:grpFill/>
            <a:ln w="27168"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CC67A3C2-5E36-485E-BD0C-74020928665D}"/>
                </a:ext>
              </a:extLst>
            </p:cNvPr>
            <p:cNvSpPr/>
            <p:nvPr/>
          </p:nvSpPr>
          <p:spPr bwMode="black">
            <a:xfrm>
              <a:off x="2080719" y="4178559"/>
              <a:ext cx="462342" cy="788700"/>
            </a:xfrm>
            <a:custGeom>
              <a:avLst/>
              <a:gdLst>
                <a:gd name="connsiteX0" fmla="*/ 403575 w 462341"/>
                <a:gd name="connsiteY0" fmla="*/ 583072 h 788699"/>
                <a:gd name="connsiteX1" fmla="*/ 406295 w 462341"/>
                <a:gd name="connsiteY1" fmla="*/ 596670 h 788699"/>
                <a:gd name="connsiteX2" fmla="*/ 400855 w 462341"/>
                <a:gd name="connsiteY2" fmla="*/ 610268 h 788699"/>
                <a:gd name="connsiteX3" fmla="*/ 389977 w 462341"/>
                <a:gd name="connsiteY3" fmla="*/ 626586 h 788699"/>
                <a:gd name="connsiteX4" fmla="*/ 354621 w 462341"/>
                <a:gd name="connsiteY4" fmla="*/ 675540 h 788699"/>
                <a:gd name="connsiteX5" fmla="*/ 327424 w 462341"/>
                <a:gd name="connsiteY5" fmla="*/ 691858 h 788699"/>
                <a:gd name="connsiteX6" fmla="*/ 292069 w 462341"/>
                <a:gd name="connsiteY6" fmla="*/ 713615 h 788699"/>
                <a:gd name="connsiteX7" fmla="*/ 251274 w 462341"/>
                <a:gd name="connsiteY7" fmla="*/ 724494 h 788699"/>
                <a:gd name="connsiteX8" fmla="*/ 221358 w 462341"/>
                <a:gd name="connsiteY8" fmla="*/ 721774 h 788699"/>
                <a:gd name="connsiteX9" fmla="*/ 191442 w 462341"/>
                <a:gd name="connsiteY9" fmla="*/ 721774 h 788699"/>
                <a:gd name="connsiteX10" fmla="*/ 153366 w 462341"/>
                <a:gd name="connsiteY10" fmla="*/ 713615 h 788699"/>
                <a:gd name="connsiteX11" fmla="*/ 104412 w 462341"/>
                <a:gd name="connsiteY11" fmla="*/ 675540 h 788699"/>
                <a:gd name="connsiteX12" fmla="*/ 104412 w 462341"/>
                <a:gd name="connsiteY12" fmla="*/ 689138 h 788699"/>
                <a:gd name="connsiteX13" fmla="*/ 101693 w 462341"/>
                <a:gd name="connsiteY13" fmla="*/ 710895 h 788699"/>
                <a:gd name="connsiteX14" fmla="*/ 85375 w 462341"/>
                <a:gd name="connsiteY14" fmla="*/ 732653 h 788699"/>
                <a:gd name="connsiteX15" fmla="*/ 69057 w 462341"/>
                <a:gd name="connsiteY15" fmla="*/ 727214 h 788699"/>
                <a:gd name="connsiteX16" fmla="*/ 60898 w 462341"/>
                <a:gd name="connsiteY16" fmla="*/ 710895 h 788699"/>
                <a:gd name="connsiteX17" fmla="*/ 58178 w 462341"/>
                <a:gd name="connsiteY17" fmla="*/ 691858 h 788699"/>
                <a:gd name="connsiteX18" fmla="*/ 60898 w 462341"/>
                <a:gd name="connsiteY18" fmla="*/ 664661 h 788699"/>
                <a:gd name="connsiteX19" fmla="*/ 60898 w 462341"/>
                <a:gd name="connsiteY19" fmla="*/ 607549 h 788699"/>
                <a:gd name="connsiteX20" fmla="*/ 63618 w 462341"/>
                <a:gd name="connsiteY20" fmla="*/ 528679 h 788699"/>
                <a:gd name="connsiteX21" fmla="*/ 69057 w 462341"/>
                <a:gd name="connsiteY21" fmla="*/ 504202 h 788699"/>
                <a:gd name="connsiteX22" fmla="*/ 74496 w 462341"/>
                <a:gd name="connsiteY22" fmla="*/ 493323 h 788699"/>
                <a:gd name="connsiteX23" fmla="*/ 82655 w 462341"/>
                <a:gd name="connsiteY23" fmla="*/ 487884 h 788699"/>
                <a:gd name="connsiteX24" fmla="*/ 90814 w 462341"/>
                <a:gd name="connsiteY24" fmla="*/ 493323 h 788699"/>
                <a:gd name="connsiteX25" fmla="*/ 98973 w 462341"/>
                <a:gd name="connsiteY25" fmla="*/ 512361 h 788699"/>
                <a:gd name="connsiteX26" fmla="*/ 101693 w 462341"/>
                <a:gd name="connsiteY26" fmla="*/ 555875 h 788699"/>
                <a:gd name="connsiteX27" fmla="*/ 101693 w 462341"/>
                <a:gd name="connsiteY27" fmla="*/ 596670 h 788699"/>
                <a:gd name="connsiteX28" fmla="*/ 109852 w 462341"/>
                <a:gd name="connsiteY28" fmla="*/ 626586 h 788699"/>
                <a:gd name="connsiteX29" fmla="*/ 128889 w 462341"/>
                <a:gd name="connsiteY29" fmla="*/ 651063 h 788699"/>
                <a:gd name="connsiteX30" fmla="*/ 153366 w 462341"/>
                <a:gd name="connsiteY30" fmla="*/ 670101 h 788699"/>
                <a:gd name="connsiteX31" fmla="*/ 196881 w 462341"/>
                <a:gd name="connsiteY31" fmla="*/ 678260 h 788699"/>
                <a:gd name="connsiteX32" fmla="*/ 221358 w 462341"/>
                <a:gd name="connsiteY32" fmla="*/ 667381 h 788699"/>
                <a:gd name="connsiteX33" fmla="*/ 253994 w 462341"/>
                <a:gd name="connsiteY33" fmla="*/ 659222 h 788699"/>
                <a:gd name="connsiteX34" fmla="*/ 275751 w 462341"/>
                <a:gd name="connsiteY34" fmla="*/ 637465 h 788699"/>
                <a:gd name="connsiteX35" fmla="*/ 281190 w 462341"/>
                <a:gd name="connsiteY35" fmla="*/ 615708 h 788699"/>
                <a:gd name="connsiteX36" fmla="*/ 278471 w 462341"/>
                <a:gd name="connsiteY36" fmla="*/ 602109 h 788699"/>
                <a:gd name="connsiteX37" fmla="*/ 262153 w 462341"/>
                <a:gd name="connsiteY37" fmla="*/ 572193 h 788699"/>
                <a:gd name="connsiteX38" fmla="*/ 245835 w 462341"/>
                <a:gd name="connsiteY38" fmla="*/ 536838 h 788699"/>
                <a:gd name="connsiteX39" fmla="*/ 196881 w 462341"/>
                <a:gd name="connsiteY39" fmla="*/ 477005 h 788699"/>
                <a:gd name="connsiteX40" fmla="*/ 145207 w 462341"/>
                <a:gd name="connsiteY40" fmla="*/ 419892 h 788699"/>
                <a:gd name="connsiteX41" fmla="*/ 93534 w 462341"/>
                <a:gd name="connsiteY41" fmla="*/ 357340 h 788699"/>
                <a:gd name="connsiteX42" fmla="*/ 66337 w 462341"/>
                <a:gd name="connsiteY42" fmla="*/ 283910 h 788699"/>
                <a:gd name="connsiteX43" fmla="*/ 58178 w 462341"/>
                <a:gd name="connsiteY43" fmla="*/ 224077 h 788699"/>
                <a:gd name="connsiteX44" fmla="*/ 82655 w 462341"/>
                <a:gd name="connsiteY44" fmla="*/ 150647 h 788699"/>
                <a:gd name="connsiteX45" fmla="*/ 137048 w 462341"/>
                <a:gd name="connsiteY45" fmla="*/ 96253 h 788699"/>
                <a:gd name="connsiteX46" fmla="*/ 196881 w 462341"/>
                <a:gd name="connsiteY46" fmla="*/ 77216 h 788699"/>
                <a:gd name="connsiteX47" fmla="*/ 232236 w 462341"/>
                <a:gd name="connsiteY47" fmla="*/ 69057 h 788699"/>
                <a:gd name="connsiteX48" fmla="*/ 262153 w 462341"/>
                <a:gd name="connsiteY48" fmla="*/ 74496 h 788699"/>
                <a:gd name="connsiteX49" fmla="*/ 294789 w 462341"/>
                <a:gd name="connsiteY49" fmla="*/ 85375 h 788699"/>
                <a:gd name="connsiteX50" fmla="*/ 327424 w 462341"/>
                <a:gd name="connsiteY50" fmla="*/ 104412 h 788699"/>
                <a:gd name="connsiteX51" fmla="*/ 332864 w 462341"/>
                <a:gd name="connsiteY51" fmla="*/ 74496 h 788699"/>
                <a:gd name="connsiteX52" fmla="*/ 338303 w 462341"/>
                <a:gd name="connsiteY52" fmla="*/ 63618 h 788699"/>
                <a:gd name="connsiteX53" fmla="*/ 349182 w 462341"/>
                <a:gd name="connsiteY53" fmla="*/ 58178 h 788699"/>
                <a:gd name="connsiteX54" fmla="*/ 357341 w 462341"/>
                <a:gd name="connsiteY54" fmla="*/ 63618 h 788699"/>
                <a:gd name="connsiteX55" fmla="*/ 365500 w 462341"/>
                <a:gd name="connsiteY55" fmla="*/ 82655 h 788699"/>
                <a:gd name="connsiteX56" fmla="*/ 368219 w 462341"/>
                <a:gd name="connsiteY56" fmla="*/ 142488 h 788699"/>
                <a:gd name="connsiteX57" fmla="*/ 368219 w 462341"/>
                <a:gd name="connsiteY57" fmla="*/ 188722 h 788699"/>
                <a:gd name="connsiteX58" fmla="*/ 370939 w 462341"/>
                <a:gd name="connsiteY58" fmla="*/ 245834 h 788699"/>
                <a:gd name="connsiteX59" fmla="*/ 354621 w 462341"/>
                <a:gd name="connsiteY59" fmla="*/ 286629 h 788699"/>
                <a:gd name="connsiteX60" fmla="*/ 338303 w 462341"/>
                <a:gd name="connsiteY60" fmla="*/ 281190 h 788699"/>
                <a:gd name="connsiteX61" fmla="*/ 330144 w 462341"/>
                <a:gd name="connsiteY61" fmla="*/ 264872 h 788699"/>
                <a:gd name="connsiteX62" fmla="*/ 327424 w 462341"/>
                <a:gd name="connsiteY62" fmla="*/ 248554 h 788699"/>
                <a:gd name="connsiteX63" fmla="*/ 330144 w 462341"/>
                <a:gd name="connsiteY63" fmla="*/ 221357 h 788699"/>
                <a:gd name="connsiteX64" fmla="*/ 330144 w 462341"/>
                <a:gd name="connsiteY64" fmla="*/ 188722 h 788699"/>
                <a:gd name="connsiteX65" fmla="*/ 327424 w 462341"/>
                <a:gd name="connsiteY65" fmla="*/ 164245 h 788699"/>
                <a:gd name="connsiteX66" fmla="*/ 311107 w 462341"/>
                <a:gd name="connsiteY66" fmla="*/ 134329 h 788699"/>
                <a:gd name="connsiteX67" fmla="*/ 283910 w 462341"/>
                <a:gd name="connsiteY67" fmla="*/ 118011 h 788699"/>
                <a:gd name="connsiteX68" fmla="*/ 251274 w 462341"/>
                <a:gd name="connsiteY68" fmla="*/ 112571 h 788699"/>
                <a:gd name="connsiteX69" fmla="*/ 215918 w 462341"/>
                <a:gd name="connsiteY69" fmla="*/ 123450 h 788699"/>
                <a:gd name="connsiteX70" fmla="*/ 202320 w 462341"/>
                <a:gd name="connsiteY70" fmla="*/ 147927 h 788699"/>
                <a:gd name="connsiteX71" fmla="*/ 188722 w 462341"/>
                <a:gd name="connsiteY71" fmla="*/ 180563 h 788699"/>
                <a:gd name="connsiteX72" fmla="*/ 183283 w 462341"/>
                <a:gd name="connsiteY72" fmla="*/ 210479 h 788699"/>
                <a:gd name="connsiteX73" fmla="*/ 188722 w 462341"/>
                <a:gd name="connsiteY73" fmla="*/ 226797 h 788699"/>
                <a:gd name="connsiteX74" fmla="*/ 188722 w 462341"/>
                <a:gd name="connsiteY74" fmla="*/ 248554 h 788699"/>
                <a:gd name="connsiteX75" fmla="*/ 210479 w 462341"/>
                <a:gd name="connsiteY75" fmla="*/ 273031 h 788699"/>
                <a:gd name="connsiteX76" fmla="*/ 226797 w 462341"/>
                <a:gd name="connsiteY76" fmla="*/ 300228 h 788699"/>
                <a:gd name="connsiteX77" fmla="*/ 256713 w 462341"/>
                <a:gd name="connsiteY77" fmla="*/ 332864 h 788699"/>
                <a:gd name="connsiteX78" fmla="*/ 275751 w 462341"/>
                <a:gd name="connsiteY78" fmla="*/ 351901 h 788699"/>
                <a:gd name="connsiteX79" fmla="*/ 324705 w 462341"/>
                <a:gd name="connsiteY79" fmla="*/ 400855 h 788699"/>
                <a:gd name="connsiteX80" fmla="*/ 343742 w 462341"/>
                <a:gd name="connsiteY80" fmla="*/ 428051 h 788699"/>
                <a:gd name="connsiteX81" fmla="*/ 351901 w 462341"/>
                <a:gd name="connsiteY81" fmla="*/ 433491 h 788699"/>
                <a:gd name="connsiteX82" fmla="*/ 360060 w 462341"/>
                <a:gd name="connsiteY82" fmla="*/ 447089 h 788699"/>
                <a:gd name="connsiteX83" fmla="*/ 384537 w 462341"/>
                <a:gd name="connsiteY83" fmla="*/ 474286 h 788699"/>
                <a:gd name="connsiteX84" fmla="*/ 395416 w 462341"/>
                <a:gd name="connsiteY84" fmla="*/ 506921 h 788699"/>
                <a:gd name="connsiteX85" fmla="*/ 406295 w 462341"/>
                <a:gd name="connsiteY85" fmla="*/ 536838 h 788699"/>
                <a:gd name="connsiteX86" fmla="*/ 409014 w 462341"/>
                <a:gd name="connsiteY86" fmla="*/ 547716 h 788699"/>
                <a:gd name="connsiteX87" fmla="*/ 406295 w 462341"/>
                <a:gd name="connsiteY87" fmla="*/ 569473 h 788699"/>
                <a:gd name="connsiteX88" fmla="*/ 403575 w 462341"/>
                <a:gd name="connsiteY88" fmla="*/ 583072 h 788699"/>
                <a:gd name="connsiteX89" fmla="*/ 403575 w 462341"/>
                <a:gd name="connsiteY89" fmla="*/ 583072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62341" h="788699">
                  <a:moveTo>
                    <a:pt x="403575" y="583072"/>
                  </a:moveTo>
                  <a:cubicBezTo>
                    <a:pt x="403575" y="588511"/>
                    <a:pt x="406295" y="591231"/>
                    <a:pt x="406295" y="596670"/>
                  </a:cubicBezTo>
                  <a:cubicBezTo>
                    <a:pt x="406295" y="602109"/>
                    <a:pt x="403575" y="604829"/>
                    <a:pt x="400855" y="610268"/>
                  </a:cubicBezTo>
                  <a:cubicBezTo>
                    <a:pt x="398136" y="615708"/>
                    <a:pt x="392696" y="621147"/>
                    <a:pt x="389977" y="626586"/>
                  </a:cubicBezTo>
                  <a:cubicBezTo>
                    <a:pt x="381818" y="645624"/>
                    <a:pt x="368219" y="661942"/>
                    <a:pt x="354621" y="675540"/>
                  </a:cubicBezTo>
                  <a:cubicBezTo>
                    <a:pt x="346462" y="683699"/>
                    <a:pt x="338303" y="686419"/>
                    <a:pt x="327424" y="691858"/>
                  </a:cubicBezTo>
                  <a:cubicBezTo>
                    <a:pt x="316546" y="700017"/>
                    <a:pt x="302948" y="708176"/>
                    <a:pt x="292069" y="713615"/>
                  </a:cubicBezTo>
                  <a:cubicBezTo>
                    <a:pt x="281190" y="719054"/>
                    <a:pt x="264872" y="724494"/>
                    <a:pt x="251274" y="724494"/>
                  </a:cubicBezTo>
                  <a:cubicBezTo>
                    <a:pt x="240395" y="724494"/>
                    <a:pt x="229517" y="721774"/>
                    <a:pt x="221358" y="721774"/>
                  </a:cubicBezTo>
                  <a:cubicBezTo>
                    <a:pt x="213199" y="721774"/>
                    <a:pt x="202320" y="721774"/>
                    <a:pt x="191442" y="721774"/>
                  </a:cubicBezTo>
                  <a:cubicBezTo>
                    <a:pt x="172404" y="721774"/>
                    <a:pt x="172404" y="721774"/>
                    <a:pt x="153366" y="713615"/>
                  </a:cubicBezTo>
                  <a:cubicBezTo>
                    <a:pt x="134329" y="708176"/>
                    <a:pt x="118011" y="691858"/>
                    <a:pt x="104412" y="675540"/>
                  </a:cubicBezTo>
                  <a:cubicBezTo>
                    <a:pt x="104412" y="678260"/>
                    <a:pt x="104412" y="680979"/>
                    <a:pt x="104412" y="689138"/>
                  </a:cubicBezTo>
                  <a:cubicBezTo>
                    <a:pt x="104412" y="694578"/>
                    <a:pt x="104412" y="702737"/>
                    <a:pt x="101693" y="710895"/>
                  </a:cubicBezTo>
                  <a:cubicBezTo>
                    <a:pt x="101693" y="721774"/>
                    <a:pt x="96253" y="732653"/>
                    <a:pt x="85375" y="732653"/>
                  </a:cubicBezTo>
                  <a:cubicBezTo>
                    <a:pt x="77216" y="732653"/>
                    <a:pt x="74496" y="729933"/>
                    <a:pt x="69057" y="727214"/>
                  </a:cubicBezTo>
                  <a:cubicBezTo>
                    <a:pt x="63618" y="724494"/>
                    <a:pt x="60898" y="716335"/>
                    <a:pt x="60898" y="710895"/>
                  </a:cubicBezTo>
                  <a:cubicBezTo>
                    <a:pt x="58178" y="702737"/>
                    <a:pt x="58178" y="697297"/>
                    <a:pt x="58178" y="691858"/>
                  </a:cubicBezTo>
                  <a:cubicBezTo>
                    <a:pt x="58178" y="683699"/>
                    <a:pt x="60898" y="678260"/>
                    <a:pt x="60898" y="664661"/>
                  </a:cubicBezTo>
                  <a:cubicBezTo>
                    <a:pt x="60898" y="656502"/>
                    <a:pt x="60898" y="632026"/>
                    <a:pt x="60898" y="607549"/>
                  </a:cubicBezTo>
                  <a:cubicBezTo>
                    <a:pt x="60898" y="574913"/>
                    <a:pt x="60898" y="542277"/>
                    <a:pt x="63618" y="528679"/>
                  </a:cubicBezTo>
                  <a:cubicBezTo>
                    <a:pt x="63618" y="520520"/>
                    <a:pt x="63618" y="509641"/>
                    <a:pt x="69057" y="504202"/>
                  </a:cubicBezTo>
                  <a:cubicBezTo>
                    <a:pt x="71777" y="501482"/>
                    <a:pt x="71777" y="498762"/>
                    <a:pt x="74496" y="493323"/>
                  </a:cubicBezTo>
                  <a:cubicBezTo>
                    <a:pt x="77216" y="490603"/>
                    <a:pt x="79936" y="487884"/>
                    <a:pt x="82655" y="487884"/>
                  </a:cubicBezTo>
                  <a:cubicBezTo>
                    <a:pt x="85375" y="487884"/>
                    <a:pt x="90814" y="490603"/>
                    <a:pt x="90814" y="493323"/>
                  </a:cubicBezTo>
                  <a:cubicBezTo>
                    <a:pt x="93534" y="498762"/>
                    <a:pt x="98973" y="506921"/>
                    <a:pt x="98973" y="512361"/>
                  </a:cubicBezTo>
                  <a:cubicBezTo>
                    <a:pt x="98973" y="520520"/>
                    <a:pt x="101693" y="536838"/>
                    <a:pt x="101693" y="555875"/>
                  </a:cubicBezTo>
                  <a:cubicBezTo>
                    <a:pt x="101693" y="569473"/>
                    <a:pt x="101693" y="583072"/>
                    <a:pt x="101693" y="596670"/>
                  </a:cubicBezTo>
                  <a:cubicBezTo>
                    <a:pt x="101693" y="607549"/>
                    <a:pt x="104412" y="618427"/>
                    <a:pt x="109852" y="626586"/>
                  </a:cubicBezTo>
                  <a:cubicBezTo>
                    <a:pt x="115291" y="637465"/>
                    <a:pt x="123450" y="642904"/>
                    <a:pt x="128889" y="651063"/>
                  </a:cubicBezTo>
                  <a:cubicBezTo>
                    <a:pt x="137048" y="661942"/>
                    <a:pt x="139768" y="667381"/>
                    <a:pt x="153366" y="670101"/>
                  </a:cubicBezTo>
                  <a:cubicBezTo>
                    <a:pt x="161525" y="670101"/>
                    <a:pt x="183283" y="678260"/>
                    <a:pt x="196881" y="678260"/>
                  </a:cubicBezTo>
                  <a:cubicBezTo>
                    <a:pt x="207759" y="678260"/>
                    <a:pt x="210479" y="672820"/>
                    <a:pt x="221358" y="667381"/>
                  </a:cubicBezTo>
                  <a:cubicBezTo>
                    <a:pt x="232236" y="661942"/>
                    <a:pt x="245835" y="664661"/>
                    <a:pt x="253994" y="659222"/>
                  </a:cubicBezTo>
                  <a:cubicBezTo>
                    <a:pt x="262153" y="653783"/>
                    <a:pt x="273031" y="645624"/>
                    <a:pt x="275751" y="637465"/>
                  </a:cubicBezTo>
                  <a:cubicBezTo>
                    <a:pt x="281190" y="629306"/>
                    <a:pt x="281190" y="621147"/>
                    <a:pt x="281190" y="615708"/>
                  </a:cubicBezTo>
                  <a:cubicBezTo>
                    <a:pt x="281190" y="610268"/>
                    <a:pt x="281190" y="607549"/>
                    <a:pt x="278471" y="602109"/>
                  </a:cubicBezTo>
                  <a:cubicBezTo>
                    <a:pt x="275751" y="591231"/>
                    <a:pt x="267592" y="583072"/>
                    <a:pt x="262153" y="572193"/>
                  </a:cubicBezTo>
                  <a:cubicBezTo>
                    <a:pt x="256713" y="561314"/>
                    <a:pt x="253994" y="547716"/>
                    <a:pt x="245835" y="536838"/>
                  </a:cubicBezTo>
                  <a:cubicBezTo>
                    <a:pt x="232236" y="515080"/>
                    <a:pt x="213199" y="498762"/>
                    <a:pt x="196881" y="477005"/>
                  </a:cubicBezTo>
                  <a:cubicBezTo>
                    <a:pt x="180563" y="457968"/>
                    <a:pt x="164245" y="438930"/>
                    <a:pt x="145207" y="419892"/>
                  </a:cubicBezTo>
                  <a:cubicBezTo>
                    <a:pt x="126170" y="400855"/>
                    <a:pt x="109852" y="379098"/>
                    <a:pt x="93534" y="357340"/>
                  </a:cubicBezTo>
                  <a:cubicBezTo>
                    <a:pt x="77216" y="335583"/>
                    <a:pt x="71777" y="308387"/>
                    <a:pt x="66337" y="283910"/>
                  </a:cubicBezTo>
                  <a:cubicBezTo>
                    <a:pt x="63618" y="267592"/>
                    <a:pt x="58178" y="245834"/>
                    <a:pt x="58178" y="224077"/>
                  </a:cubicBezTo>
                  <a:cubicBezTo>
                    <a:pt x="58178" y="194161"/>
                    <a:pt x="69057" y="175123"/>
                    <a:pt x="82655" y="150647"/>
                  </a:cubicBezTo>
                  <a:cubicBezTo>
                    <a:pt x="96253" y="128889"/>
                    <a:pt x="115291" y="109852"/>
                    <a:pt x="137048" y="96253"/>
                  </a:cubicBezTo>
                  <a:cubicBezTo>
                    <a:pt x="158806" y="82655"/>
                    <a:pt x="172404" y="79936"/>
                    <a:pt x="196881" y="77216"/>
                  </a:cubicBezTo>
                  <a:cubicBezTo>
                    <a:pt x="210479" y="77216"/>
                    <a:pt x="215918" y="69057"/>
                    <a:pt x="232236" y="69057"/>
                  </a:cubicBezTo>
                  <a:cubicBezTo>
                    <a:pt x="243115" y="69057"/>
                    <a:pt x="251274" y="71776"/>
                    <a:pt x="262153" y="74496"/>
                  </a:cubicBezTo>
                  <a:cubicBezTo>
                    <a:pt x="273031" y="77216"/>
                    <a:pt x="283910" y="82655"/>
                    <a:pt x="294789" y="85375"/>
                  </a:cubicBezTo>
                  <a:cubicBezTo>
                    <a:pt x="308387" y="90814"/>
                    <a:pt x="319265" y="96253"/>
                    <a:pt x="327424" y="104412"/>
                  </a:cubicBezTo>
                  <a:cubicBezTo>
                    <a:pt x="327424" y="90814"/>
                    <a:pt x="327424" y="79936"/>
                    <a:pt x="332864" y="74496"/>
                  </a:cubicBezTo>
                  <a:cubicBezTo>
                    <a:pt x="335583" y="71776"/>
                    <a:pt x="335583" y="69057"/>
                    <a:pt x="338303" y="63618"/>
                  </a:cubicBezTo>
                  <a:cubicBezTo>
                    <a:pt x="341023" y="60898"/>
                    <a:pt x="346462" y="58178"/>
                    <a:pt x="349182" y="58178"/>
                  </a:cubicBezTo>
                  <a:cubicBezTo>
                    <a:pt x="351901" y="58178"/>
                    <a:pt x="357341" y="60898"/>
                    <a:pt x="357341" y="63618"/>
                  </a:cubicBezTo>
                  <a:cubicBezTo>
                    <a:pt x="360060" y="69057"/>
                    <a:pt x="365500" y="77216"/>
                    <a:pt x="365500" y="82655"/>
                  </a:cubicBezTo>
                  <a:cubicBezTo>
                    <a:pt x="365500" y="90814"/>
                    <a:pt x="368219" y="123450"/>
                    <a:pt x="368219" y="142488"/>
                  </a:cubicBezTo>
                  <a:cubicBezTo>
                    <a:pt x="368219" y="158806"/>
                    <a:pt x="368219" y="177843"/>
                    <a:pt x="368219" y="188722"/>
                  </a:cubicBezTo>
                  <a:cubicBezTo>
                    <a:pt x="368219" y="213199"/>
                    <a:pt x="370939" y="224077"/>
                    <a:pt x="370939" y="245834"/>
                  </a:cubicBezTo>
                  <a:cubicBezTo>
                    <a:pt x="370939" y="256713"/>
                    <a:pt x="370939" y="286629"/>
                    <a:pt x="354621" y="286629"/>
                  </a:cubicBezTo>
                  <a:cubicBezTo>
                    <a:pt x="346462" y="286629"/>
                    <a:pt x="343742" y="283910"/>
                    <a:pt x="338303" y="281190"/>
                  </a:cubicBezTo>
                  <a:cubicBezTo>
                    <a:pt x="332864" y="278470"/>
                    <a:pt x="330144" y="270311"/>
                    <a:pt x="330144" y="264872"/>
                  </a:cubicBezTo>
                  <a:cubicBezTo>
                    <a:pt x="327424" y="256713"/>
                    <a:pt x="327424" y="251274"/>
                    <a:pt x="327424" y="248554"/>
                  </a:cubicBezTo>
                  <a:cubicBezTo>
                    <a:pt x="327424" y="240395"/>
                    <a:pt x="330144" y="234956"/>
                    <a:pt x="330144" y="221357"/>
                  </a:cubicBezTo>
                  <a:cubicBezTo>
                    <a:pt x="330144" y="213199"/>
                    <a:pt x="330144" y="202320"/>
                    <a:pt x="330144" y="188722"/>
                  </a:cubicBezTo>
                  <a:cubicBezTo>
                    <a:pt x="330144" y="180563"/>
                    <a:pt x="327424" y="172404"/>
                    <a:pt x="327424" y="164245"/>
                  </a:cubicBezTo>
                  <a:cubicBezTo>
                    <a:pt x="324705" y="153366"/>
                    <a:pt x="319265" y="142488"/>
                    <a:pt x="311107" y="134329"/>
                  </a:cubicBezTo>
                  <a:cubicBezTo>
                    <a:pt x="302948" y="126170"/>
                    <a:pt x="294789" y="120730"/>
                    <a:pt x="283910" y="118011"/>
                  </a:cubicBezTo>
                  <a:cubicBezTo>
                    <a:pt x="275751" y="115291"/>
                    <a:pt x="262153" y="112571"/>
                    <a:pt x="251274" y="112571"/>
                  </a:cubicBezTo>
                  <a:cubicBezTo>
                    <a:pt x="237676" y="112571"/>
                    <a:pt x="224077" y="115291"/>
                    <a:pt x="215918" y="123450"/>
                  </a:cubicBezTo>
                  <a:cubicBezTo>
                    <a:pt x="207759" y="128889"/>
                    <a:pt x="205040" y="139768"/>
                    <a:pt x="202320" y="147927"/>
                  </a:cubicBezTo>
                  <a:cubicBezTo>
                    <a:pt x="196881" y="158806"/>
                    <a:pt x="191442" y="166964"/>
                    <a:pt x="188722" y="180563"/>
                  </a:cubicBezTo>
                  <a:cubicBezTo>
                    <a:pt x="186002" y="191441"/>
                    <a:pt x="183283" y="199600"/>
                    <a:pt x="183283" y="210479"/>
                  </a:cubicBezTo>
                  <a:cubicBezTo>
                    <a:pt x="183283" y="215918"/>
                    <a:pt x="186002" y="221357"/>
                    <a:pt x="188722" y="226797"/>
                  </a:cubicBezTo>
                  <a:cubicBezTo>
                    <a:pt x="191442" y="234956"/>
                    <a:pt x="188722" y="243115"/>
                    <a:pt x="188722" y="248554"/>
                  </a:cubicBezTo>
                  <a:cubicBezTo>
                    <a:pt x="191442" y="259433"/>
                    <a:pt x="202320" y="264872"/>
                    <a:pt x="210479" y="273031"/>
                  </a:cubicBezTo>
                  <a:cubicBezTo>
                    <a:pt x="218638" y="281190"/>
                    <a:pt x="221358" y="292069"/>
                    <a:pt x="226797" y="300228"/>
                  </a:cubicBezTo>
                  <a:cubicBezTo>
                    <a:pt x="234956" y="311106"/>
                    <a:pt x="245835" y="321985"/>
                    <a:pt x="256713" y="332864"/>
                  </a:cubicBezTo>
                  <a:cubicBezTo>
                    <a:pt x="259433" y="338303"/>
                    <a:pt x="267592" y="343742"/>
                    <a:pt x="275751" y="351901"/>
                  </a:cubicBezTo>
                  <a:cubicBezTo>
                    <a:pt x="292069" y="368219"/>
                    <a:pt x="311107" y="384537"/>
                    <a:pt x="324705" y="400855"/>
                  </a:cubicBezTo>
                  <a:cubicBezTo>
                    <a:pt x="332864" y="409014"/>
                    <a:pt x="335583" y="419892"/>
                    <a:pt x="343742" y="428051"/>
                  </a:cubicBezTo>
                  <a:cubicBezTo>
                    <a:pt x="346462" y="430771"/>
                    <a:pt x="349182" y="430771"/>
                    <a:pt x="351901" y="433491"/>
                  </a:cubicBezTo>
                  <a:cubicBezTo>
                    <a:pt x="354621" y="436210"/>
                    <a:pt x="357341" y="441650"/>
                    <a:pt x="360060" y="447089"/>
                  </a:cubicBezTo>
                  <a:cubicBezTo>
                    <a:pt x="368219" y="455248"/>
                    <a:pt x="376378" y="463407"/>
                    <a:pt x="384537" y="474286"/>
                  </a:cubicBezTo>
                  <a:cubicBezTo>
                    <a:pt x="389977" y="482445"/>
                    <a:pt x="392696" y="496043"/>
                    <a:pt x="395416" y="506921"/>
                  </a:cubicBezTo>
                  <a:cubicBezTo>
                    <a:pt x="400855" y="517800"/>
                    <a:pt x="400855" y="528679"/>
                    <a:pt x="406295" y="536838"/>
                  </a:cubicBezTo>
                  <a:cubicBezTo>
                    <a:pt x="409014" y="539557"/>
                    <a:pt x="409014" y="544997"/>
                    <a:pt x="409014" y="547716"/>
                  </a:cubicBezTo>
                  <a:cubicBezTo>
                    <a:pt x="409014" y="555875"/>
                    <a:pt x="406295" y="561314"/>
                    <a:pt x="406295" y="569473"/>
                  </a:cubicBezTo>
                  <a:cubicBezTo>
                    <a:pt x="406295" y="574913"/>
                    <a:pt x="403575" y="577632"/>
                    <a:pt x="403575" y="583072"/>
                  </a:cubicBezTo>
                  <a:lnTo>
                    <a:pt x="403575" y="583072"/>
                  </a:lnTo>
                  <a:close/>
                </a:path>
              </a:pathLst>
            </a:custGeom>
            <a:grpFill/>
            <a:ln w="27168"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ED642CE-A789-4786-8A92-D88EC62AC133}"/>
                </a:ext>
              </a:extLst>
            </p:cNvPr>
            <p:cNvSpPr/>
            <p:nvPr/>
          </p:nvSpPr>
          <p:spPr bwMode="black">
            <a:xfrm>
              <a:off x="2456032" y="4192158"/>
              <a:ext cx="571128" cy="761503"/>
            </a:xfrm>
            <a:custGeom>
              <a:avLst/>
              <a:gdLst>
                <a:gd name="connsiteX0" fmla="*/ 512361 w 571128"/>
                <a:gd name="connsiteY0" fmla="*/ 79936 h 761503"/>
                <a:gd name="connsiteX1" fmla="*/ 539558 w 571128"/>
                <a:gd name="connsiteY1" fmla="*/ 96253 h 761503"/>
                <a:gd name="connsiteX2" fmla="*/ 534118 w 571128"/>
                <a:gd name="connsiteY2" fmla="*/ 112571 h 761503"/>
                <a:gd name="connsiteX3" fmla="*/ 523240 w 571128"/>
                <a:gd name="connsiteY3" fmla="*/ 120730 h 761503"/>
                <a:gd name="connsiteX4" fmla="*/ 506922 w 571128"/>
                <a:gd name="connsiteY4" fmla="*/ 123450 h 761503"/>
                <a:gd name="connsiteX5" fmla="*/ 477006 w 571128"/>
                <a:gd name="connsiteY5" fmla="*/ 123450 h 761503"/>
                <a:gd name="connsiteX6" fmla="*/ 479725 w 571128"/>
                <a:gd name="connsiteY6" fmla="*/ 145207 h 761503"/>
                <a:gd name="connsiteX7" fmla="*/ 477006 w 571128"/>
                <a:gd name="connsiteY7" fmla="*/ 180563 h 761503"/>
                <a:gd name="connsiteX8" fmla="*/ 482445 w 571128"/>
                <a:gd name="connsiteY8" fmla="*/ 232236 h 761503"/>
                <a:gd name="connsiteX9" fmla="*/ 485165 w 571128"/>
                <a:gd name="connsiteY9" fmla="*/ 283910 h 761503"/>
                <a:gd name="connsiteX10" fmla="*/ 485165 w 571128"/>
                <a:gd name="connsiteY10" fmla="*/ 327424 h 761503"/>
                <a:gd name="connsiteX11" fmla="*/ 487884 w 571128"/>
                <a:gd name="connsiteY11" fmla="*/ 373658 h 761503"/>
                <a:gd name="connsiteX12" fmla="*/ 485165 w 571128"/>
                <a:gd name="connsiteY12" fmla="*/ 419892 h 761503"/>
                <a:gd name="connsiteX13" fmla="*/ 485165 w 571128"/>
                <a:gd name="connsiteY13" fmla="*/ 463407 h 761503"/>
                <a:gd name="connsiteX14" fmla="*/ 482445 w 571128"/>
                <a:gd name="connsiteY14" fmla="*/ 515080 h 761503"/>
                <a:gd name="connsiteX15" fmla="*/ 482445 w 571128"/>
                <a:gd name="connsiteY15" fmla="*/ 558595 h 761503"/>
                <a:gd name="connsiteX16" fmla="*/ 479725 w 571128"/>
                <a:gd name="connsiteY16" fmla="*/ 602109 h 761503"/>
                <a:gd name="connsiteX17" fmla="*/ 485165 w 571128"/>
                <a:gd name="connsiteY17" fmla="*/ 648343 h 761503"/>
                <a:gd name="connsiteX18" fmla="*/ 474286 w 571128"/>
                <a:gd name="connsiteY18" fmla="*/ 675540 h 761503"/>
                <a:gd name="connsiteX19" fmla="*/ 428052 w 571128"/>
                <a:gd name="connsiteY19" fmla="*/ 691858 h 761503"/>
                <a:gd name="connsiteX20" fmla="*/ 387257 w 571128"/>
                <a:gd name="connsiteY20" fmla="*/ 683699 h 761503"/>
                <a:gd name="connsiteX21" fmla="*/ 351901 w 571128"/>
                <a:gd name="connsiteY21" fmla="*/ 664661 h 761503"/>
                <a:gd name="connsiteX22" fmla="*/ 305667 w 571128"/>
                <a:gd name="connsiteY22" fmla="*/ 596670 h 761503"/>
                <a:gd name="connsiteX23" fmla="*/ 270312 w 571128"/>
                <a:gd name="connsiteY23" fmla="*/ 509641 h 761503"/>
                <a:gd name="connsiteX24" fmla="*/ 251274 w 571128"/>
                <a:gd name="connsiteY24" fmla="*/ 460687 h 761503"/>
                <a:gd name="connsiteX25" fmla="*/ 224077 w 571128"/>
                <a:gd name="connsiteY25" fmla="*/ 381817 h 761503"/>
                <a:gd name="connsiteX26" fmla="*/ 207759 w 571128"/>
                <a:gd name="connsiteY26" fmla="*/ 330144 h 761503"/>
                <a:gd name="connsiteX27" fmla="*/ 191442 w 571128"/>
                <a:gd name="connsiteY27" fmla="*/ 286629 h 761503"/>
                <a:gd name="connsiteX28" fmla="*/ 183283 w 571128"/>
                <a:gd name="connsiteY28" fmla="*/ 278470 h 761503"/>
                <a:gd name="connsiteX29" fmla="*/ 180563 w 571128"/>
                <a:gd name="connsiteY29" fmla="*/ 292069 h 761503"/>
                <a:gd name="connsiteX30" fmla="*/ 180563 w 571128"/>
                <a:gd name="connsiteY30" fmla="*/ 305667 h 761503"/>
                <a:gd name="connsiteX31" fmla="*/ 183283 w 571128"/>
                <a:gd name="connsiteY31" fmla="*/ 354621 h 761503"/>
                <a:gd name="connsiteX32" fmla="*/ 188722 w 571128"/>
                <a:gd name="connsiteY32" fmla="*/ 449809 h 761503"/>
                <a:gd name="connsiteX33" fmla="*/ 188722 w 571128"/>
                <a:gd name="connsiteY33" fmla="*/ 479725 h 761503"/>
                <a:gd name="connsiteX34" fmla="*/ 188722 w 571128"/>
                <a:gd name="connsiteY34" fmla="*/ 542277 h 761503"/>
                <a:gd name="connsiteX35" fmla="*/ 186002 w 571128"/>
                <a:gd name="connsiteY35" fmla="*/ 615708 h 761503"/>
                <a:gd name="connsiteX36" fmla="*/ 186002 w 571128"/>
                <a:gd name="connsiteY36" fmla="*/ 637465 h 761503"/>
                <a:gd name="connsiteX37" fmla="*/ 183283 w 571128"/>
                <a:gd name="connsiteY37" fmla="*/ 664661 h 761503"/>
                <a:gd name="connsiteX38" fmla="*/ 226797 w 571128"/>
                <a:gd name="connsiteY38" fmla="*/ 664661 h 761503"/>
                <a:gd name="connsiteX39" fmla="*/ 253994 w 571128"/>
                <a:gd name="connsiteY39" fmla="*/ 680979 h 761503"/>
                <a:gd name="connsiteX40" fmla="*/ 248554 w 571128"/>
                <a:gd name="connsiteY40" fmla="*/ 697297 h 761503"/>
                <a:gd name="connsiteX41" fmla="*/ 234956 w 571128"/>
                <a:gd name="connsiteY41" fmla="*/ 705456 h 761503"/>
                <a:gd name="connsiteX42" fmla="*/ 218638 w 571128"/>
                <a:gd name="connsiteY42" fmla="*/ 708176 h 761503"/>
                <a:gd name="connsiteX43" fmla="*/ 183283 w 571128"/>
                <a:gd name="connsiteY43" fmla="*/ 708176 h 761503"/>
                <a:gd name="connsiteX44" fmla="*/ 150647 w 571128"/>
                <a:gd name="connsiteY44" fmla="*/ 708176 h 761503"/>
                <a:gd name="connsiteX45" fmla="*/ 107132 w 571128"/>
                <a:gd name="connsiteY45" fmla="*/ 708176 h 761503"/>
                <a:gd name="connsiteX46" fmla="*/ 88094 w 571128"/>
                <a:gd name="connsiteY46" fmla="*/ 708176 h 761503"/>
                <a:gd name="connsiteX47" fmla="*/ 69057 w 571128"/>
                <a:gd name="connsiteY47" fmla="*/ 702737 h 761503"/>
                <a:gd name="connsiteX48" fmla="*/ 58178 w 571128"/>
                <a:gd name="connsiteY48" fmla="*/ 686419 h 761503"/>
                <a:gd name="connsiteX49" fmla="*/ 60898 w 571128"/>
                <a:gd name="connsiteY49" fmla="*/ 678260 h 761503"/>
                <a:gd name="connsiteX50" fmla="*/ 77216 w 571128"/>
                <a:gd name="connsiteY50" fmla="*/ 670101 h 761503"/>
                <a:gd name="connsiteX51" fmla="*/ 120730 w 571128"/>
                <a:gd name="connsiteY51" fmla="*/ 664661 h 761503"/>
                <a:gd name="connsiteX52" fmla="*/ 131609 w 571128"/>
                <a:gd name="connsiteY52" fmla="*/ 664661 h 761503"/>
                <a:gd name="connsiteX53" fmla="*/ 134329 w 571128"/>
                <a:gd name="connsiteY53" fmla="*/ 539557 h 761503"/>
                <a:gd name="connsiteX54" fmla="*/ 134329 w 571128"/>
                <a:gd name="connsiteY54" fmla="*/ 504202 h 761503"/>
                <a:gd name="connsiteX55" fmla="*/ 131609 w 571128"/>
                <a:gd name="connsiteY55" fmla="*/ 376378 h 761503"/>
                <a:gd name="connsiteX56" fmla="*/ 131609 w 571128"/>
                <a:gd name="connsiteY56" fmla="*/ 302947 h 761503"/>
                <a:gd name="connsiteX57" fmla="*/ 134329 w 571128"/>
                <a:gd name="connsiteY57" fmla="*/ 221357 h 761503"/>
                <a:gd name="connsiteX58" fmla="*/ 137048 w 571128"/>
                <a:gd name="connsiteY58" fmla="*/ 123450 h 761503"/>
                <a:gd name="connsiteX59" fmla="*/ 107132 w 571128"/>
                <a:gd name="connsiteY59" fmla="*/ 123450 h 761503"/>
                <a:gd name="connsiteX60" fmla="*/ 88094 w 571128"/>
                <a:gd name="connsiteY60" fmla="*/ 123450 h 761503"/>
                <a:gd name="connsiteX61" fmla="*/ 69057 w 571128"/>
                <a:gd name="connsiteY61" fmla="*/ 118011 h 761503"/>
                <a:gd name="connsiteX62" fmla="*/ 58178 w 571128"/>
                <a:gd name="connsiteY62" fmla="*/ 101693 h 761503"/>
                <a:gd name="connsiteX63" fmla="*/ 60898 w 571128"/>
                <a:gd name="connsiteY63" fmla="*/ 93534 h 761503"/>
                <a:gd name="connsiteX64" fmla="*/ 77216 w 571128"/>
                <a:gd name="connsiteY64" fmla="*/ 85375 h 761503"/>
                <a:gd name="connsiteX65" fmla="*/ 131609 w 571128"/>
                <a:gd name="connsiteY65" fmla="*/ 79936 h 761503"/>
                <a:gd name="connsiteX66" fmla="*/ 161525 w 571128"/>
                <a:gd name="connsiteY66" fmla="*/ 79936 h 761503"/>
                <a:gd name="connsiteX67" fmla="*/ 177843 w 571128"/>
                <a:gd name="connsiteY67" fmla="*/ 66337 h 761503"/>
                <a:gd name="connsiteX68" fmla="*/ 202320 w 571128"/>
                <a:gd name="connsiteY68" fmla="*/ 58178 h 761503"/>
                <a:gd name="connsiteX69" fmla="*/ 234956 w 571128"/>
                <a:gd name="connsiteY69" fmla="*/ 77216 h 761503"/>
                <a:gd name="connsiteX70" fmla="*/ 251274 w 571128"/>
                <a:gd name="connsiteY70" fmla="*/ 107132 h 761503"/>
                <a:gd name="connsiteX71" fmla="*/ 267592 w 571128"/>
                <a:gd name="connsiteY71" fmla="*/ 147927 h 761503"/>
                <a:gd name="connsiteX72" fmla="*/ 281190 w 571128"/>
                <a:gd name="connsiteY72" fmla="*/ 183282 h 761503"/>
                <a:gd name="connsiteX73" fmla="*/ 297508 w 571128"/>
                <a:gd name="connsiteY73" fmla="*/ 224077 h 761503"/>
                <a:gd name="connsiteX74" fmla="*/ 308387 w 571128"/>
                <a:gd name="connsiteY74" fmla="*/ 264872 h 761503"/>
                <a:gd name="connsiteX75" fmla="*/ 319265 w 571128"/>
                <a:gd name="connsiteY75" fmla="*/ 300228 h 761503"/>
                <a:gd name="connsiteX76" fmla="*/ 351901 w 571128"/>
                <a:gd name="connsiteY76" fmla="*/ 379098 h 761503"/>
                <a:gd name="connsiteX77" fmla="*/ 365500 w 571128"/>
                <a:gd name="connsiteY77" fmla="*/ 417173 h 761503"/>
                <a:gd name="connsiteX78" fmla="*/ 379098 w 571128"/>
                <a:gd name="connsiteY78" fmla="*/ 457968 h 761503"/>
                <a:gd name="connsiteX79" fmla="*/ 395416 w 571128"/>
                <a:gd name="connsiteY79" fmla="*/ 496043 h 761503"/>
                <a:gd name="connsiteX80" fmla="*/ 406295 w 571128"/>
                <a:gd name="connsiteY80" fmla="*/ 512361 h 761503"/>
                <a:gd name="connsiteX81" fmla="*/ 411734 w 571128"/>
                <a:gd name="connsiteY81" fmla="*/ 531398 h 761503"/>
                <a:gd name="connsiteX82" fmla="*/ 419893 w 571128"/>
                <a:gd name="connsiteY82" fmla="*/ 558595 h 761503"/>
                <a:gd name="connsiteX83" fmla="*/ 425332 w 571128"/>
                <a:gd name="connsiteY83" fmla="*/ 564034 h 761503"/>
                <a:gd name="connsiteX84" fmla="*/ 430771 w 571128"/>
                <a:gd name="connsiteY84" fmla="*/ 558595 h 761503"/>
                <a:gd name="connsiteX85" fmla="*/ 430771 w 571128"/>
                <a:gd name="connsiteY85" fmla="*/ 550436 h 761503"/>
                <a:gd name="connsiteX86" fmla="*/ 430771 w 571128"/>
                <a:gd name="connsiteY86" fmla="*/ 501482 h 761503"/>
                <a:gd name="connsiteX87" fmla="*/ 430771 w 571128"/>
                <a:gd name="connsiteY87" fmla="*/ 403575 h 761503"/>
                <a:gd name="connsiteX88" fmla="*/ 425332 w 571128"/>
                <a:gd name="connsiteY88" fmla="*/ 313826 h 761503"/>
                <a:gd name="connsiteX89" fmla="*/ 425332 w 571128"/>
                <a:gd name="connsiteY89" fmla="*/ 248554 h 761503"/>
                <a:gd name="connsiteX90" fmla="*/ 425332 w 571128"/>
                <a:gd name="connsiteY90" fmla="*/ 210479 h 761503"/>
                <a:gd name="connsiteX91" fmla="*/ 422613 w 571128"/>
                <a:gd name="connsiteY91" fmla="*/ 153366 h 761503"/>
                <a:gd name="connsiteX92" fmla="*/ 425332 w 571128"/>
                <a:gd name="connsiteY92" fmla="*/ 123450 h 761503"/>
                <a:gd name="connsiteX93" fmla="*/ 398136 w 571128"/>
                <a:gd name="connsiteY93" fmla="*/ 123450 h 761503"/>
                <a:gd name="connsiteX94" fmla="*/ 379098 w 571128"/>
                <a:gd name="connsiteY94" fmla="*/ 123450 h 761503"/>
                <a:gd name="connsiteX95" fmla="*/ 360060 w 571128"/>
                <a:gd name="connsiteY95" fmla="*/ 118011 h 761503"/>
                <a:gd name="connsiteX96" fmla="*/ 349182 w 571128"/>
                <a:gd name="connsiteY96" fmla="*/ 101693 h 761503"/>
                <a:gd name="connsiteX97" fmla="*/ 351901 w 571128"/>
                <a:gd name="connsiteY97" fmla="*/ 93534 h 761503"/>
                <a:gd name="connsiteX98" fmla="*/ 368219 w 571128"/>
                <a:gd name="connsiteY98" fmla="*/ 85375 h 761503"/>
                <a:gd name="connsiteX99" fmla="*/ 422613 w 571128"/>
                <a:gd name="connsiteY99" fmla="*/ 79936 h 761503"/>
                <a:gd name="connsiteX100" fmla="*/ 444370 w 571128"/>
                <a:gd name="connsiteY100" fmla="*/ 79936 h 761503"/>
                <a:gd name="connsiteX101" fmla="*/ 463407 w 571128"/>
                <a:gd name="connsiteY101" fmla="*/ 71776 h 761503"/>
                <a:gd name="connsiteX102" fmla="*/ 477006 w 571128"/>
                <a:gd name="connsiteY102" fmla="*/ 79936 h 761503"/>
                <a:gd name="connsiteX103" fmla="*/ 512361 w 571128"/>
                <a:gd name="connsiteY103" fmla="*/ 79936 h 761503"/>
                <a:gd name="connsiteX104" fmla="*/ 512361 w 571128"/>
                <a:gd name="connsiteY104" fmla="*/ 79936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571128" h="761503">
                  <a:moveTo>
                    <a:pt x="512361" y="79936"/>
                  </a:moveTo>
                  <a:cubicBezTo>
                    <a:pt x="520520" y="79936"/>
                    <a:pt x="539558" y="79936"/>
                    <a:pt x="539558" y="96253"/>
                  </a:cubicBezTo>
                  <a:cubicBezTo>
                    <a:pt x="539558" y="104412"/>
                    <a:pt x="539558" y="107132"/>
                    <a:pt x="534118" y="112571"/>
                  </a:cubicBezTo>
                  <a:cubicBezTo>
                    <a:pt x="531399" y="118011"/>
                    <a:pt x="525960" y="120730"/>
                    <a:pt x="523240" y="120730"/>
                  </a:cubicBezTo>
                  <a:cubicBezTo>
                    <a:pt x="515081" y="123450"/>
                    <a:pt x="512361" y="123450"/>
                    <a:pt x="506922" y="123450"/>
                  </a:cubicBezTo>
                  <a:cubicBezTo>
                    <a:pt x="504202" y="123450"/>
                    <a:pt x="490604" y="123450"/>
                    <a:pt x="477006" y="123450"/>
                  </a:cubicBezTo>
                  <a:cubicBezTo>
                    <a:pt x="477006" y="131609"/>
                    <a:pt x="479725" y="137048"/>
                    <a:pt x="479725" y="145207"/>
                  </a:cubicBezTo>
                  <a:cubicBezTo>
                    <a:pt x="479725" y="156086"/>
                    <a:pt x="477006" y="166964"/>
                    <a:pt x="477006" y="180563"/>
                  </a:cubicBezTo>
                  <a:cubicBezTo>
                    <a:pt x="477006" y="196881"/>
                    <a:pt x="479725" y="215918"/>
                    <a:pt x="482445" y="232236"/>
                  </a:cubicBezTo>
                  <a:cubicBezTo>
                    <a:pt x="485165" y="248554"/>
                    <a:pt x="485165" y="267592"/>
                    <a:pt x="485165" y="283910"/>
                  </a:cubicBezTo>
                  <a:cubicBezTo>
                    <a:pt x="485165" y="297508"/>
                    <a:pt x="485165" y="313826"/>
                    <a:pt x="485165" y="327424"/>
                  </a:cubicBezTo>
                  <a:cubicBezTo>
                    <a:pt x="485165" y="343742"/>
                    <a:pt x="487884" y="357340"/>
                    <a:pt x="487884" y="373658"/>
                  </a:cubicBezTo>
                  <a:cubicBezTo>
                    <a:pt x="487884" y="389976"/>
                    <a:pt x="485165" y="403575"/>
                    <a:pt x="485165" y="419892"/>
                  </a:cubicBezTo>
                  <a:cubicBezTo>
                    <a:pt x="485165" y="436210"/>
                    <a:pt x="485165" y="449809"/>
                    <a:pt x="485165" y="463407"/>
                  </a:cubicBezTo>
                  <a:cubicBezTo>
                    <a:pt x="485165" y="479725"/>
                    <a:pt x="485165" y="498762"/>
                    <a:pt x="482445" y="515080"/>
                  </a:cubicBezTo>
                  <a:cubicBezTo>
                    <a:pt x="482445" y="528679"/>
                    <a:pt x="482445" y="542277"/>
                    <a:pt x="482445" y="558595"/>
                  </a:cubicBezTo>
                  <a:cubicBezTo>
                    <a:pt x="482445" y="572193"/>
                    <a:pt x="479725" y="588511"/>
                    <a:pt x="479725" y="602109"/>
                  </a:cubicBezTo>
                  <a:cubicBezTo>
                    <a:pt x="479725" y="615708"/>
                    <a:pt x="485165" y="632026"/>
                    <a:pt x="485165" y="648343"/>
                  </a:cubicBezTo>
                  <a:cubicBezTo>
                    <a:pt x="485165" y="659222"/>
                    <a:pt x="482445" y="670101"/>
                    <a:pt x="474286" y="675540"/>
                  </a:cubicBezTo>
                  <a:cubicBezTo>
                    <a:pt x="460688" y="686419"/>
                    <a:pt x="444370" y="691858"/>
                    <a:pt x="428052" y="691858"/>
                  </a:cubicBezTo>
                  <a:cubicBezTo>
                    <a:pt x="414454" y="691858"/>
                    <a:pt x="400855" y="689138"/>
                    <a:pt x="387257" y="683699"/>
                  </a:cubicBezTo>
                  <a:cubicBezTo>
                    <a:pt x="373659" y="678260"/>
                    <a:pt x="360060" y="672820"/>
                    <a:pt x="351901" y="664661"/>
                  </a:cubicBezTo>
                  <a:cubicBezTo>
                    <a:pt x="330144" y="645624"/>
                    <a:pt x="316546" y="621147"/>
                    <a:pt x="305667" y="596670"/>
                  </a:cubicBezTo>
                  <a:cubicBezTo>
                    <a:pt x="292069" y="569473"/>
                    <a:pt x="281190" y="539557"/>
                    <a:pt x="270312" y="509641"/>
                  </a:cubicBezTo>
                  <a:cubicBezTo>
                    <a:pt x="264872" y="493323"/>
                    <a:pt x="256713" y="477005"/>
                    <a:pt x="251274" y="460687"/>
                  </a:cubicBezTo>
                  <a:cubicBezTo>
                    <a:pt x="240395" y="433491"/>
                    <a:pt x="232236" y="409014"/>
                    <a:pt x="224077" y="381817"/>
                  </a:cubicBezTo>
                  <a:cubicBezTo>
                    <a:pt x="218638" y="365499"/>
                    <a:pt x="213199" y="346462"/>
                    <a:pt x="207759" y="330144"/>
                  </a:cubicBezTo>
                  <a:cubicBezTo>
                    <a:pt x="202320" y="316545"/>
                    <a:pt x="196881" y="300228"/>
                    <a:pt x="191442" y="286629"/>
                  </a:cubicBezTo>
                  <a:cubicBezTo>
                    <a:pt x="188722" y="281190"/>
                    <a:pt x="186002" y="278470"/>
                    <a:pt x="183283" y="278470"/>
                  </a:cubicBezTo>
                  <a:cubicBezTo>
                    <a:pt x="180563" y="278470"/>
                    <a:pt x="180563" y="286629"/>
                    <a:pt x="180563" y="292069"/>
                  </a:cubicBezTo>
                  <a:cubicBezTo>
                    <a:pt x="180563" y="297508"/>
                    <a:pt x="180563" y="302947"/>
                    <a:pt x="180563" y="305667"/>
                  </a:cubicBezTo>
                  <a:cubicBezTo>
                    <a:pt x="180563" y="321985"/>
                    <a:pt x="183283" y="338303"/>
                    <a:pt x="183283" y="354621"/>
                  </a:cubicBezTo>
                  <a:cubicBezTo>
                    <a:pt x="183283" y="387257"/>
                    <a:pt x="186002" y="417173"/>
                    <a:pt x="188722" y="449809"/>
                  </a:cubicBezTo>
                  <a:cubicBezTo>
                    <a:pt x="188722" y="460687"/>
                    <a:pt x="188722" y="468846"/>
                    <a:pt x="188722" y="479725"/>
                  </a:cubicBezTo>
                  <a:cubicBezTo>
                    <a:pt x="188722" y="501482"/>
                    <a:pt x="188722" y="523239"/>
                    <a:pt x="188722" y="542277"/>
                  </a:cubicBezTo>
                  <a:cubicBezTo>
                    <a:pt x="188722" y="566754"/>
                    <a:pt x="186002" y="591231"/>
                    <a:pt x="186002" y="615708"/>
                  </a:cubicBezTo>
                  <a:cubicBezTo>
                    <a:pt x="186002" y="623867"/>
                    <a:pt x="186002" y="632026"/>
                    <a:pt x="186002" y="637465"/>
                  </a:cubicBezTo>
                  <a:cubicBezTo>
                    <a:pt x="186002" y="645624"/>
                    <a:pt x="183283" y="656502"/>
                    <a:pt x="183283" y="664661"/>
                  </a:cubicBezTo>
                  <a:cubicBezTo>
                    <a:pt x="202320" y="664661"/>
                    <a:pt x="218638" y="664661"/>
                    <a:pt x="226797" y="664661"/>
                  </a:cubicBezTo>
                  <a:cubicBezTo>
                    <a:pt x="234956" y="664661"/>
                    <a:pt x="253994" y="664661"/>
                    <a:pt x="253994" y="680979"/>
                  </a:cubicBezTo>
                  <a:cubicBezTo>
                    <a:pt x="253994" y="689138"/>
                    <a:pt x="253994" y="691858"/>
                    <a:pt x="248554" y="697297"/>
                  </a:cubicBezTo>
                  <a:cubicBezTo>
                    <a:pt x="245835" y="702737"/>
                    <a:pt x="240395" y="705456"/>
                    <a:pt x="234956" y="705456"/>
                  </a:cubicBezTo>
                  <a:cubicBezTo>
                    <a:pt x="226797" y="708176"/>
                    <a:pt x="224077" y="708176"/>
                    <a:pt x="218638" y="708176"/>
                  </a:cubicBezTo>
                  <a:cubicBezTo>
                    <a:pt x="215918" y="708176"/>
                    <a:pt x="199600" y="708176"/>
                    <a:pt x="183283" y="708176"/>
                  </a:cubicBezTo>
                  <a:cubicBezTo>
                    <a:pt x="166965" y="708176"/>
                    <a:pt x="153366" y="708176"/>
                    <a:pt x="150647" y="708176"/>
                  </a:cubicBezTo>
                  <a:cubicBezTo>
                    <a:pt x="139768" y="708176"/>
                    <a:pt x="120730" y="708176"/>
                    <a:pt x="107132" y="708176"/>
                  </a:cubicBezTo>
                  <a:cubicBezTo>
                    <a:pt x="101693" y="708176"/>
                    <a:pt x="96253" y="708176"/>
                    <a:pt x="88094" y="708176"/>
                  </a:cubicBezTo>
                  <a:cubicBezTo>
                    <a:pt x="82655" y="708176"/>
                    <a:pt x="74496" y="708176"/>
                    <a:pt x="69057" y="702737"/>
                  </a:cubicBezTo>
                  <a:cubicBezTo>
                    <a:pt x="63618" y="700017"/>
                    <a:pt x="58178" y="691858"/>
                    <a:pt x="58178" y="686419"/>
                  </a:cubicBezTo>
                  <a:cubicBezTo>
                    <a:pt x="58178" y="683699"/>
                    <a:pt x="58178" y="680979"/>
                    <a:pt x="60898" y="678260"/>
                  </a:cubicBezTo>
                  <a:cubicBezTo>
                    <a:pt x="63618" y="675540"/>
                    <a:pt x="71777" y="672820"/>
                    <a:pt x="77216" y="670101"/>
                  </a:cubicBezTo>
                  <a:cubicBezTo>
                    <a:pt x="90814" y="667381"/>
                    <a:pt x="115291" y="664661"/>
                    <a:pt x="120730" y="664661"/>
                  </a:cubicBezTo>
                  <a:cubicBezTo>
                    <a:pt x="123450" y="664661"/>
                    <a:pt x="126170" y="664661"/>
                    <a:pt x="131609" y="664661"/>
                  </a:cubicBezTo>
                  <a:cubicBezTo>
                    <a:pt x="131609" y="623867"/>
                    <a:pt x="134329" y="583072"/>
                    <a:pt x="134329" y="539557"/>
                  </a:cubicBezTo>
                  <a:cubicBezTo>
                    <a:pt x="134329" y="528679"/>
                    <a:pt x="134329" y="515080"/>
                    <a:pt x="134329" y="504202"/>
                  </a:cubicBezTo>
                  <a:cubicBezTo>
                    <a:pt x="131609" y="460687"/>
                    <a:pt x="131609" y="417173"/>
                    <a:pt x="131609" y="376378"/>
                  </a:cubicBezTo>
                  <a:cubicBezTo>
                    <a:pt x="131609" y="351901"/>
                    <a:pt x="131609" y="327424"/>
                    <a:pt x="131609" y="302947"/>
                  </a:cubicBezTo>
                  <a:cubicBezTo>
                    <a:pt x="131609" y="275751"/>
                    <a:pt x="131609" y="248554"/>
                    <a:pt x="134329" y="221357"/>
                  </a:cubicBezTo>
                  <a:cubicBezTo>
                    <a:pt x="134329" y="188722"/>
                    <a:pt x="137048" y="156086"/>
                    <a:pt x="137048" y="123450"/>
                  </a:cubicBezTo>
                  <a:cubicBezTo>
                    <a:pt x="126170" y="123450"/>
                    <a:pt x="115291" y="123450"/>
                    <a:pt x="107132" y="123450"/>
                  </a:cubicBezTo>
                  <a:cubicBezTo>
                    <a:pt x="101693" y="123450"/>
                    <a:pt x="96253" y="123450"/>
                    <a:pt x="88094" y="123450"/>
                  </a:cubicBezTo>
                  <a:cubicBezTo>
                    <a:pt x="82655" y="123450"/>
                    <a:pt x="74496" y="120730"/>
                    <a:pt x="69057" y="118011"/>
                  </a:cubicBezTo>
                  <a:cubicBezTo>
                    <a:pt x="63618" y="115291"/>
                    <a:pt x="58178" y="107132"/>
                    <a:pt x="58178" y="101693"/>
                  </a:cubicBezTo>
                  <a:cubicBezTo>
                    <a:pt x="58178" y="98973"/>
                    <a:pt x="58178" y="96253"/>
                    <a:pt x="60898" y="93534"/>
                  </a:cubicBezTo>
                  <a:cubicBezTo>
                    <a:pt x="63618" y="90814"/>
                    <a:pt x="71777" y="88095"/>
                    <a:pt x="77216" y="85375"/>
                  </a:cubicBezTo>
                  <a:cubicBezTo>
                    <a:pt x="90814" y="82655"/>
                    <a:pt x="126170" y="79936"/>
                    <a:pt x="131609" y="79936"/>
                  </a:cubicBezTo>
                  <a:cubicBezTo>
                    <a:pt x="137048" y="79936"/>
                    <a:pt x="147927" y="79936"/>
                    <a:pt x="161525" y="79936"/>
                  </a:cubicBezTo>
                  <a:cubicBezTo>
                    <a:pt x="166965" y="74496"/>
                    <a:pt x="172404" y="71776"/>
                    <a:pt x="177843" y="66337"/>
                  </a:cubicBezTo>
                  <a:cubicBezTo>
                    <a:pt x="186002" y="60898"/>
                    <a:pt x="194161" y="58178"/>
                    <a:pt x="202320" y="58178"/>
                  </a:cubicBezTo>
                  <a:cubicBezTo>
                    <a:pt x="215918" y="58178"/>
                    <a:pt x="226797" y="63618"/>
                    <a:pt x="234956" y="77216"/>
                  </a:cubicBezTo>
                  <a:cubicBezTo>
                    <a:pt x="240395" y="88095"/>
                    <a:pt x="248554" y="96253"/>
                    <a:pt x="251274" y="107132"/>
                  </a:cubicBezTo>
                  <a:cubicBezTo>
                    <a:pt x="256713" y="120730"/>
                    <a:pt x="259433" y="134329"/>
                    <a:pt x="267592" y="147927"/>
                  </a:cubicBezTo>
                  <a:cubicBezTo>
                    <a:pt x="273031" y="158806"/>
                    <a:pt x="275751" y="172404"/>
                    <a:pt x="281190" y="183282"/>
                  </a:cubicBezTo>
                  <a:cubicBezTo>
                    <a:pt x="286630" y="196881"/>
                    <a:pt x="292069" y="210479"/>
                    <a:pt x="297508" y="224077"/>
                  </a:cubicBezTo>
                  <a:cubicBezTo>
                    <a:pt x="300228" y="237676"/>
                    <a:pt x="305667" y="251274"/>
                    <a:pt x="308387" y="264872"/>
                  </a:cubicBezTo>
                  <a:cubicBezTo>
                    <a:pt x="311107" y="278470"/>
                    <a:pt x="311107" y="289349"/>
                    <a:pt x="319265" y="300228"/>
                  </a:cubicBezTo>
                  <a:cubicBezTo>
                    <a:pt x="332864" y="324704"/>
                    <a:pt x="346462" y="351901"/>
                    <a:pt x="351901" y="379098"/>
                  </a:cubicBezTo>
                  <a:cubicBezTo>
                    <a:pt x="354621" y="392696"/>
                    <a:pt x="360060" y="403575"/>
                    <a:pt x="365500" y="417173"/>
                  </a:cubicBezTo>
                  <a:cubicBezTo>
                    <a:pt x="373659" y="430771"/>
                    <a:pt x="373659" y="444369"/>
                    <a:pt x="379098" y="457968"/>
                  </a:cubicBezTo>
                  <a:cubicBezTo>
                    <a:pt x="381818" y="471566"/>
                    <a:pt x="387257" y="482445"/>
                    <a:pt x="395416" y="496043"/>
                  </a:cubicBezTo>
                  <a:cubicBezTo>
                    <a:pt x="398136" y="501482"/>
                    <a:pt x="403575" y="506921"/>
                    <a:pt x="406295" y="512361"/>
                  </a:cubicBezTo>
                  <a:cubicBezTo>
                    <a:pt x="409014" y="517800"/>
                    <a:pt x="409014" y="525959"/>
                    <a:pt x="411734" y="531398"/>
                  </a:cubicBezTo>
                  <a:cubicBezTo>
                    <a:pt x="414454" y="539557"/>
                    <a:pt x="417173" y="550436"/>
                    <a:pt x="419893" y="558595"/>
                  </a:cubicBezTo>
                  <a:cubicBezTo>
                    <a:pt x="422613" y="561314"/>
                    <a:pt x="422613" y="564034"/>
                    <a:pt x="425332" y="564034"/>
                  </a:cubicBezTo>
                  <a:cubicBezTo>
                    <a:pt x="428052" y="564034"/>
                    <a:pt x="428052" y="561314"/>
                    <a:pt x="430771" y="558595"/>
                  </a:cubicBezTo>
                  <a:cubicBezTo>
                    <a:pt x="430771" y="555875"/>
                    <a:pt x="430771" y="553156"/>
                    <a:pt x="430771" y="550436"/>
                  </a:cubicBezTo>
                  <a:cubicBezTo>
                    <a:pt x="430771" y="534118"/>
                    <a:pt x="430771" y="517800"/>
                    <a:pt x="430771" y="501482"/>
                  </a:cubicBezTo>
                  <a:cubicBezTo>
                    <a:pt x="430771" y="468846"/>
                    <a:pt x="433491" y="436210"/>
                    <a:pt x="430771" y="403575"/>
                  </a:cubicBezTo>
                  <a:cubicBezTo>
                    <a:pt x="430771" y="373658"/>
                    <a:pt x="425332" y="343742"/>
                    <a:pt x="425332" y="313826"/>
                  </a:cubicBezTo>
                  <a:cubicBezTo>
                    <a:pt x="425332" y="292069"/>
                    <a:pt x="425332" y="270311"/>
                    <a:pt x="425332" y="248554"/>
                  </a:cubicBezTo>
                  <a:cubicBezTo>
                    <a:pt x="425332" y="234956"/>
                    <a:pt x="425332" y="224077"/>
                    <a:pt x="425332" y="210479"/>
                  </a:cubicBezTo>
                  <a:cubicBezTo>
                    <a:pt x="425332" y="191441"/>
                    <a:pt x="422613" y="172404"/>
                    <a:pt x="422613" y="153366"/>
                  </a:cubicBezTo>
                  <a:cubicBezTo>
                    <a:pt x="422613" y="142488"/>
                    <a:pt x="422613" y="134329"/>
                    <a:pt x="425332" y="123450"/>
                  </a:cubicBezTo>
                  <a:cubicBezTo>
                    <a:pt x="417173" y="123450"/>
                    <a:pt x="406295" y="123450"/>
                    <a:pt x="398136" y="123450"/>
                  </a:cubicBezTo>
                  <a:cubicBezTo>
                    <a:pt x="392696" y="123450"/>
                    <a:pt x="387257" y="123450"/>
                    <a:pt x="379098" y="123450"/>
                  </a:cubicBezTo>
                  <a:cubicBezTo>
                    <a:pt x="373659" y="123450"/>
                    <a:pt x="365500" y="120730"/>
                    <a:pt x="360060" y="118011"/>
                  </a:cubicBezTo>
                  <a:cubicBezTo>
                    <a:pt x="354621" y="115291"/>
                    <a:pt x="349182" y="107132"/>
                    <a:pt x="349182" y="101693"/>
                  </a:cubicBezTo>
                  <a:cubicBezTo>
                    <a:pt x="349182" y="98973"/>
                    <a:pt x="349182" y="96253"/>
                    <a:pt x="351901" y="93534"/>
                  </a:cubicBezTo>
                  <a:cubicBezTo>
                    <a:pt x="354621" y="90814"/>
                    <a:pt x="362780" y="88095"/>
                    <a:pt x="368219" y="85375"/>
                  </a:cubicBezTo>
                  <a:cubicBezTo>
                    <a:pt x="381818" y="82655"/>
                    <a:pt x="417173" y="79936"/>
                    <a:pt x="422613" y="79936"/>
                  </a:cubicBezTo>
                  <a:cubicBezTo>
                    <a:pt x="428052" y="79936"/>
                    <a:pt x="433491" y="79936"/>
                    <a:pt x="444370" y="79936"/>
                  </a:cubicBezTo>
                  <a:cubicBezTo>
                    <a:pt x="449809" y="74496"/>
                    <a:pt x="455248" y="71776"/>
                    <a:pt x="463407" y="71776"/>
                  </a:cubicBezTo>
                  <a:cubicBezTo>
                    <a:pt x="471566" y="71776"/>
                    <a:pt x="477006" y="74496"/>
                    <a:pt x="477006" y="79936"/>
                  </a:cubicBezTo>
                  <a:cubicBezTo>
                    <a:pt x="490604" y="82655"/>
                    <a:pt x="504202" y="79936"/>
                    <a:pt x="512361" y="79936"/>
                  </a:cubicBezTo>
                  <a:lnTo>
                    <a:pt x="512361" y="79936"/>
                  </a:lnTo>
                  <a:close/>
                </a:path>
              </a:pathLst>
            </a:custGeom>
            <a:grpFill/>
            <a:ln w="27168"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94386D89-2FDC-4706-8B37-36CF6ABF07FB}"/>
                </a:ext>
              </a:extLst>
            </p:cNvPr>
            <p:cNvSpPr/>
            <p:nvPr/>
          </p:nvSpPr>
          <p:spPr bwMode="black">
            <a:xfrm>
              <a:off x="2987430" y="4242177"/>
              <a:ext cx="494979" cy="674476"/>
            </a:xfrm>
            <a:custGeom>
              <a:avLst/>
              <a:gdLst>
                <a:gd name="connsiteX0" fmla="*/ 228453 w 494979"/>
                <a:gd name="connsiteY0" fmla="*/ 97907 h 674476"/>
                <a:gd name="connsiteX1" fmla="*/ 212135 w 494979"/>
                <a:gd name="connsiteY1" fmla="*/ 119665 h 674476"/>
                <a:gd name="connsiteX2" fmla="*/ 203976 w 494979"/>
                <a:gd name="connsiteY2" fmla="*/ 152300 h 674476"/>
                <a:gd name="connsiteX3" fmla="*/ 201256 w 494979"/>
                <a:gd name="connsiteY3" fmla="*/ 168618 h 674476"/>
                <a:gd name="connsiteX4" fmla="*/ 198537 w 494979"/>
                <a:gd name="connsiteY4" fmla="*/ 184936 h 674476"/>
                <a:gd name="connsiteX5" fmla="*/ 190378 w 494979"/>
                <a:gd name="connsiteY5" fmla="*/ 220292 h 674476"/>
                <a:gd name="connsiteX6" fmla="*/ 171340 w 494979"/>
                <a:gd name="connsiteY6" fmla="*/ 291003 h 674476"/>
                <a:gd name="connsiteX7" fmla="*/ 163180 w 494979"/>
                <a:gd name="connsiteY7" fmla="*/ 323639 h 674476"/>
                <a:gd name="connsiteX8" fmla="*/ 152302 w 494979"/>
                <a:gd name="connsiteY8" fmla="*/ 361714 h 674476"/>
                <a:gd name="connsiteX9" fmla="*/ 146862 w 494979"/>
                <a:gd name="connsiteY9" fmla="*/ 388910 h 674476"/>
                <a:gd name="connsiteX10" fmla="*/ 152302 w 494979"/>
                <a:gd name="connsiteY10" fmla="*/ 391630 h 674476"/>
                <a:gd name="connsiteX11" fmla="*/ 174060 w 494979"/>
                <a:gd name="connsiteY11" fmla="*/ 391630 h 674476"/>
                <a:gd name="connsiteX12" fmla="*/ 195817 w 494979"/>
                <a:gd name="connsiteY12" fmla="*/ 388910 h 674476"/>
                <a:gd name="connsiteX13" fmla="*/ 214855 w 494979"/>
                <a:gd name="connsiteY13" fmla="*/ 388910 h 674476"/>
                <a:gd name="connsiteX14" fmla="*/ 239332 w 494979"/>
                <a:gd name="connsiteY14" fmla="*/ 388910 h 674476"/>
                <a:gd name="connsiteX15" fmla="*/ 252930 w 494979"/>
                <a:gd name="connsiteY15" fmla="*/ 386191 h 674476"/>
                <a:gd name="connsiteX16" fmla="*/ 261089 w 494979"/>
                <a:gd name="connsiteY16" fmla="*/ 386191 h 674476"/>
                <a:gd name="connsiteX17" fmla="*/ 258369 w 494979"/>
                <a:gd name="connsiteY17" fmla="*/ 367153 h 674476"/>
                <a:gd name="connsiteX18" fmla="*/ 252930 w 494979"/>
                <a:gd name="connsiteY18" fmla="*/ 331797 h 674476"/>
                <a:gd name="connsiteX19" fmla="*/ 250210 w 494979"/>
                <a:gd name="connsiteY19" fmla="*/ 244769 h 674476"/>
                <a:gd name="connsiteX20" fmla="*/ 244771 w 494979"/>
                <a:gd name="connsiteY20" fmla="*/ 203974 h 674476"/>
                <a:gd name="connsiteX21" fmla="*/ 239332 w 494979"/>
                <a:gd name="connsiteY21" fmla="*/ 157740 h 674476"/>
                <a:gd name="connsiteX22" fmla="*/ 236612 w 494979"/>
                <a:gd name="connsiteY22" fmla="*/ 119665 h 674476"/>
                <a:gd name="connsiteX23" fmla="*/ 228453 w 494979"/>
                <a:gd name="connsiteY23" fmla="*/ 97907 h 674476"/>
                <a:gd name="connsiteX24" fmla="*/ 274687 w 494979"/>
                <a:gd name="connsiteY24" fmla="*/ 0 h 674476"/>
                <a:gd name="connsiteX25" fmla="*/ 304603 w 494979"/>
                <a:gd name="connsiteY25" fmla="*/ 5439 h 674476"/>
                <a:gd name="connsiteX26" fmla="*/ 320921 w 494979"/>
                <a:gd name="connsiteY26" fmla="*/ 24477 h 674476"/>
                <a:gd name="connsiteX27" fmla="*/ 334519 w 494979"/>
                <a:gd name="connsiteY27" fmla="*/ 43515 h 674476"/>
                <a:gd name="connsiteX28" fmla="*/ 339959 w 494979"/>
                <a:gd name="connsiteY28" fmla="*/ 65272 h 674476"/>
                <a:gd name="connsiteX29" fmla="*/ 348118 w 494979"/>
                <a:gd name="connsiteY29" fmla="*/ 114226 h 674476"/>
                <a:gd name="connsiteX30" fmla="*/ 361716 w 494979"/>
                <a:gd name="connsiteY30" fmla="*/ 163180 h 674476"/>
                <a:gd name="connsiteX31" fmla="*/ 369875 w 494979"/>
                <a:gd name="connsiteY31" fmla="*/ 220293 h 674476"/>
                <a:gd name="connsiteX32" fmla="*/ 378034 w 494979"/>
                <a:gd name="connsiteY32" fmla="*/ 274686 h 674476"/>
                <a:gd name="connsiteX33" fmla="*/ 383473 w 494979"/>
                <a:gd name="connsiteY33" fmla="*/ 301883 h 674476"/>
                <a:gd name="connsiteX34" fmla="*/ 391632 w 494979"/>
                <a:gd name="connsiteY34" fmla="*/ 337238 h 674476"/>
                <a:gd name="connsiteX35" fmla="*/ 397071 w 494979"/>
                <a:gd name="connsiteY35" fmla="*/ 364435 h 674476"/>
                <a:gd name="connsiteX36" fmla="*/ 405230 w 494979"/>
                <a:gd name="connsiteY36" fmla="*/ 383473 h 674476"/>
                <a:gd name="connsiteX37" fmla="*/ 416109 w 494979"/>
                <a:gd name="connsiteY37" fmla="*/ 386192 h 674476"/>
                <a:gd name="connsiteX38" fmla="*/ 426988 w 494979"/>
                <a:gd name="connsiteY38" fmla="*/ 386192 h 674476"/>
                <a:gd name="connsiteX39" fmla="*/ 454184 w 494979"/>
                <a:gd name="connsiteY39" fmla="*/ 397071 h 674476"/>
                <a:gd name="connsiteX40" fmla="*/ 456904 w 494979"/>
                <a:gd name="connsiteY40" fmla="*/ 405230 h 674476"/>
                <a:gd name="connsiteX41" fmla="*/ 451465 w 494979"/>
                <a:gd name="connsiteY41" fmla="*/ 416108 h 674476"/>
                <a:gd name="connsiteX42" fmla="*/ 432427 w 494979"/>
                <a:gd name="connsiteY42" fmla="*/ 429707 h 674476"/>
                <a:gd name="connsiteX43" fmla="*/ 421548 w 494979"/>
                <a:gd name="connsiteY43" fmla="*/ 432426 h 674476"/>
                <a:gd name="connsiteX44" fmla="*/ 413389 w 494979"/>
                <a:gd name="connsiteY44" fmla="*/ 435146 h 674476"/>
                <a:gd name="connsiteX45" fmla="*/ 413389 w 494979"/>
                <a:gd name="connsiteY45" fmla="*/ 440585 h 674476"/>
                <a:gd name="connsiteX46" fmla="*/ 416109 w 494979"/>
                <a:gd name="connsiteY46" fmla="*/ 451464 h 674476"/>
                <a:gd name="connsiteX47" fmla="*/ 418829 w 494979"/>
                <a:gd name="connsiteY47" fmla="*/ 465062 h 674476"/>
                <a:gd name="connsiteX48" fmla="*/ 418829 w 494979"/>
                <a:gd name="connsiteY48" fmla="*/ 475941 h 674476"/>
                <a:gd name="connsiteX49" fmla="*/ 418829 w 494979"/>
                <a:gd name="connsiteY49" fmla="*/ 486820 h 674476"/>
                <a:gd name="connsiteX50" fmla="*/ 426988 w 494979"/>
                <a:gd name="connsiteY50" fmla="*/ 516736 h 674476"/>
                <a:gd name="connsiteX51" fmla="*/ 432427 w 494979"/>
                <a:gd name="connsiteY51" fmla="*/ 543932 h 674476"/>
                <a:gd name="connsiteX52" fmla="*/ 437866 w 494979"/>
                <a:gd name="connsiteY52" fmla="*/ 573848 h 674476"/>
                <a:gd name="connsiteX53" fmla="*/ 443306 w 494979"/>
                <a:gd name="connsiteY53" fmla="*/ 606484 h 674476"/>
                <a:gd name="connsiteX54" fmla="*/ 446025 w 494979"/>
                <a:gd name="connsiteY54" fmla="*/ 617363 h 674476"/>
                <a:gd name="connsiteX55" fmla="*/ 470502 w 494979"/>
                <a:gd name="connsiteY55" fmla="*/ 617363 h 674476"/>
                <a:gd name="connsiteX56" fmla="*/ 494979 w 494979"/>
                <a:gd name="connsiteY56" fmla="*/ 641840 h 674476"/>
                <a:gd name="connsiteX57" fmla="*/ 486820 w 494979"/>
                <a:gd name="connsiteY57" fmla="*/ 655438 h 674476"/>
                <a:gd name="connsiteX58" fmla="*/ 470502 w 494979"/>
                <a:gd name="connsiteY58" fmla="*/ 663597 h 674476"/>
                <a:gd name="connsiteX59" fmla="*/ 446025 w 494979"/>
                <a:gd name="connsiteY59" fmla="*/ 666317 h 674476"/>
                <a:gd name="connsiteX60" fmla="*/ 424268 w 494979"/>
                <a:gd name="connsiteY60" fmla="*/ 666317 h 674476"/>
                <a:gd name="connsiteX61" fmla="*/ 416109 w 494979"/>
                <a:gd name="connsiteY61" fmla="*/ 666317 h 674476"/>
                <a:gd name="connsiteX62" fmla="*/ 402511 w 494979"/>
                <a:gd name="connsiteY62" fmla="*/ 671756 h 674476"/>
                <a:gd name="connsiteX63" fmla="*/ 386193 w 494979"/>
                <a:gd name="connsiteY63" fmla="*/ 674476 h 674476"/>
                <a:gd name="connsiteX64" fmla="*/ 350837 w 494979"/>
                <a:gd name="connsiteY64" fmla="*/ 669036 h 674476"/>
                <a:gd name="connsiteX65" fmla="*/ 329080 w 494979"/>
                <a:gd name="connsiteY65" fmla="*/ 669036 h 674476"/>
                <a:gd name="connsiteX66" fmla="*/ 280126 w 494979"/>
                <a:gd name="connsiteY66" fmla="*/ 669036 h 674476"/>
                <a:gd name="connsiteX67" fmla="*/ 255649 w 494979"/>
                <a:gd name="connsiteY67" fmla="*/ 663597 h 674476"/>
                <a:gd name="connsiteX68" fmla="*/ 239331 w 494979"/>
                <a:gd name="connsiteY68" fmla="*/ 647279 h 674476"/>
                <a:gd name="connsiteX69" fmla="*/ 263808 w 494979"/>
                <a:gd name="connsiteY69" fmla="*/ 630961 h 674476"/>
                <a:gd name="connsiteX70" fmla="*/ 291005 w 494979"/>
                <a:gd name="connsiteY70" fmla="*/ 628241 h 674476"/>
                <a:gd name="connsiteX71" fmla="*/ 288285 w 494979"/>
                <a:gd name="connsiteY71" fmla="*/ 609204 h 674476"/>
                <a:gd name="connsiteX72" fmla="*/ 285565 w 494979"/>
                <a:gd name="connsiteY72" fmla="*/ 582007 h 674476"/>
                <a:gd name="connsiteX73" fmla="*/ 282846 w 494979"/>
                <a:gd name="connsiteY73" fmla="*/ 568409 h 674476"/>
                <a:gd name="connsiteX74" fmla="*/ 285565 w 494979"/>
                <a:gd name="connsiteY74" fmla="*/ 554811 h 674476"/>
                <a:gd name="connsiteX75" fmla="*/ 280126 w 494979"/>
                <a:gd name="connsiteY75" fmla="*/ 538493 h 674476"/>
                <a:gd name="connsiteX76" fmla="*/ 274687 w 494979"/>
                <a:gd name="connsiteY76" fmla="*/ 505857 h 674476"/>
                <a:gd name="connsiteX77" fmla="*/ 271967 w 494979"/>
                <a:gd name="connsiteY77" fmla="*/ 478660 h 674476"/>
                <a:gd name="connsiteX78" fmla="*/ 269247 w 494979"/>
                <a:gd name="connsiteY78" fmla="*/ 446025 h 674476"/>
                <a:gd name="connsiteX79" fmla="*/ 263808 w 494979"/>
                <a:gd name="connsiteY79" fmla="*/ 437866 h 674476"/>
                <a:gd name="connsiteX80" fmla="*/ 252929 w 494979"/>
                <a:gd name="connsiteY80" fmla="*/ 437866 h 674476"/>
                <a:gd name="connsiteX81" fmla="*/ 223013 w 494979"/>
                <a:gd name="connsiteY81" fmla="*/ 440585 h 674476"/>
                <a:gd name="connsiteX82" fmla="*/ 193097 w 494979"/>
                <a:gd name="connsiteY82" fmla="*/ 443305 h 674476"/>
                <a:gd name="connsiteX83" fmla="*/ 168620 w 494979"/>
                <a:gd name="connsiteY83" fmla="*/ 443305 h 674476"/>
                <a:gd name="connsiteX84" fmla="*/ 146862 w 494979"/>
                <a:gd name="connsiteY84" fmla="*/ 440585 h 674476"/>
                <a:gd name="connsiteX85" fmla="*/ 138703 w 494979"/>
                <a:gd name="connsiteY85" fmla="*/ 454184 h 674476"/>
                <a:gd name="connsiteX86" fmla="*/ 133263 w 494979"/>
                <a:gd name="connsiteY86" fmla="*/ 486820 h 674476"/>
                <a:gd name="connsiteX87" fmla="*/ 122385 w 494979"/>
                <a:gd name="connsiteY87" fmla="*/ 541213 h 674476"/>
                <a:gd name="connsiteX88" fmla="*/ 106067 w 494979"/>
                <a:gd name="connsiteY88" fmla="*/ 614643 h 674476"/>
                <a:gd name="connsiteX89" fmla="*/ 135983 w 494979"/>
                <a:gd name="connsiteY89" fmla="*/ 614643 h 674476"/>
                <a:gd name="connsiteX90" fmla="*/ 171340 w 494979"/>
                <a:gd name="connsiteY90" fmla="*/ 630961 h 674476"/>
                <a:gd name="connsiteX91" fmla="*/ 165900 w 494979"/>
                <a:gd name="connsiteY91" fmla="*/ 647279 h 674476"/>
                <a:gd name="connsiteX92" fmla="*/ 149581 w 494979"/>
                <a:gd name="connsiteY92" fmla="*/ 655438 h 674476"/>
                <a:gd name="connsiteX93" fmla="*/ 127824 w 494979"/>
                <a:gd name="connsiteY93" fmla="*/ 658158 h 674476"/>
                <a:gd name="connsiteX94" fmla="*/ 106067 w 494979"/>
                <a:gd name="connsiteY94" fmla="*/ 658158 h 674476"/>
                <a:gd name="connsiteX95" fmla="*/ 62552 w 494979"/>
                <a:gd name="connsiteY95" fmla="*/ 658158 h 674476"/>
                <a:gd name="connsiteX96" fmla="*/ 40795 w 494979"/>
                <a:gd name="connsiteY96" fmla="*/ 658158 h 674476"/>
                <a:gd name="connsiteX97" fmla="*/ 16318 w 494979"/>
                <a:gd name="connsiteY97" fmla="*/ 652718 h 674476"/>
                <a:gd name="connsiteX98" fmla="*/ 0 w 494979"/>
                <a:gd name="connsiteY98" fmla="*/ 636401 h 674476"/>
                <a:gd name="connsiteX99" fmla="*/ 2720 w 494979"/>
                <a:gd name="connsiteY99" fmla="*/ 628241 h 674476"/>
                <a:gd name="connsiteX100" fmla="*/ 24477 w 494979"/>
                <a:gd name="connsiteY100" fmla="*/ 620082 h 674476"/>
                <a:gd name="connsiteX101" fmla="*/ 62552 w 494979"/>
                <a:gd name="connsiteY101" fmla="*/ 617363 h 674476"/>
                <a:gd name="connsiteX102" fmla="*/ 62552 w 494979"/>
                <a:gd name="connsiteY102" fmla="*/ 614643 h 674476"/>
                <a:gd name="connsiteX103" fmla="*/ 65272 w 494979"/>
                <a:gd name="connsiteY103" fmla="*/ 587447 h 674476"/>
                <a:gd name="connsiteX104" fmla="*/ 76151 w 494979"/>
                <a:gd name="connsiteY104" fmla="*/ 522175 h 674476"/>
                <a:gd name="connsiteX105" fmla="*/ 87029 w 494979"/>
                <a:gd name="connsiteY105" fmla="*/ 470501 h 674476"/>
                <a:gd name="connsiteX106" fmla="*/ 92469 w 494979"/>
                <a:gd name="connsiteY106" fmla="*/ 446025 h 674476"/>
                <a:gd name="connsiteX107" fmla="*/ 65272 w 494979"/>
                <a:gd name="connsiteY107" fmla="*/ 432426 h 674476"/>
                <a:gd name="connsiteX108" fmla="*/ 54393 w 494979"/>
                <a:gd name="connsiteY108" fmla="*/ 421548 h 674476"/>
                <a:gd name="connsiteX109" fmla="*/ 73431 w 494979"/>
                <a:gd name="connsiteY109" fmla="*/ 407949 h 674476"/>
                <a:gd name="connsiteX110" fmla="*/ 100628 w 494979"/>
                <a:gd name="connsiteY110" fmla="*/ 399790 h 674476"/>
                <a:gd name="connsiteX111" fmla="*/ 108787 w 494979"/>
                <a:gd name="connsiteY111" fmla="*/ 369874 h 674476"/>
                <a:gd name="connsiteX112" fmla="*/ 125105 w 494979"/>
                <a:gd name="connsiteY112" fmla="*/ 307322 h 674476"/>
                <a:gd name="connsiteX113" fmla="*/ 141423 w 494979"/>
                <a:gd name="connsiteY113" fmla="*/ 242051 h 674476"/>
                <a:gd name="connsiteX114" fmla="*/ 155021 w 494979"/>
                <a:gd name="connsiteY114" fmla="*/ 179498 h 674476"/>
                <a:gd name="connsiteX115" fmla="*/ 168620 w 494979"/>
                <a:gd name="connsiteY115" fmla="*/ 119665 h 674476"/>
                <a:gd name="connsiteX116" fmla="*/ 193097 w 494979"/>
                <a:gd name="connsiteY116" fmla="*/ 57113 h 674476"/>
                <a:gd name="connsiteX117" fmla="*/ 201256 w 494979"/>
                <a:gd name="connsiteY117" fmla="*/ 38075 h 674476"/>
                <a:gd name="connsiteX118" fmla="*/ 217574 w 494979"/>
                <a:gd name="connsiteY118" fmla="*/ 13598 h 674476"/>
                <a:gd name="connsiteX119" fmla="*/ 274687 w 494979"/>
                <a:gd name="connsiteY119" fmla="*/ 0 h 67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94979" h="674476">
                  <a:moveTo>
                    <a:pt x="228453" y="97907"/>
                  </a:moveTo>
                  <a:cubicBezTo>
                    <a:pt x="220294" y="97907"/>
                    <a:pt x="212135" y="114225"/>
                    <a:pt x="212135" y="119665"/>
                  </a:cubicBezTo>
                  <a:cubicBezTo>
                    <a:pt x="209415" y="130543"/>
                    <a:pt x="206696" y="144141"/>
                    <a:pt x="203976" y="152300"/>
                  </a:cubicBezTo>
                  <a:cubicBezTo>
                    <a:pt x="201256" y="157740"/>
                    <a:pt x="201256" y="163179"/>
                    <a:pt x="201256" y="168618"/>
                  </a:cubicBezTo>
                  <a:cubicBezTo>
                    <a:pt x="201256" y="174058"/>
                    <a:pt x="198537" y="179497"/>
                    <a:pt x="198537" y="184936"/>
                  </a:cubicBezTo>
                  <a:cubicBezTo>
                    <a:pt x="195817" y="195815"/>
                    <a:pt x="193097" y="209413"/>
                    <a:pt x="190378" y="220292"/>
                  </a:cubicBezTo>
                  <a:cubicBezTo>
                    <a:pt x="187658" y="244769"/>
                    <a:pt x="179499" y="269246"/>
                    <a:pt x="171340" y="291003"/>
                  </a:cubicBezTo>
                  <a:cubicBezTo>
                    <a:pt x="168620" y="301881"/>
                    <a:pt x="165900" y="312760"/>
                    <a:pt x="163180" y="323639"/>
                  </a:cubicBezTo>
                  <a:cubicBezTo>
                    <a:pt x="160461" y="337237"/>
                    <a:pt x="157741" y="348115"/>
                    <a:pt x="152302" y="361714"/>
                  </a:cubicBezTo>
                  <a:cubicBezTo>
                    <a:pt x="149582" y="367153"/>
                    <a:pt x="146862" y="383471"/>
                    <a:pt x="146862" y="388910"/>
                  </a:cubicBezTo>
                  <a:cubicBezTo>
                    <a:pt x="146862" y="391630"/>
                    <a:pt x="149582" y="391630"/>
                    <a:pt x="152302" y="391630"/>
                  </a:cubicBezTo>
                  <a:cubicBezTo>
                    <a:pt x="157741" y="391630"/>
                    <a:pt x="171340" y="391630"/>
                    <a:pt x="174060" y="391630"/>
                  </a:cubicBezTo>
                  <a:cubicBezTo>
                    <a:pt x="182219" y="391630"/>
                    <a:pt x="190378" y="391630"/>
                    <a:pt x="195817" y="388910"/>
                  </a:cubicBezTo>
                  <a:cubicBezTo>
                    <a:pt x="201256" y="388910"/>
                    <a:pt x="206696" y="388910"/>
                    <a:pt x="214855" y="388910"/>
                  </a:cubicBezTo>
                  <a:cubicBezTo>
                    <a:pt x="220294" y="388910"/>
                    <a:pt x="228453" y="388910"/>
                    <a:pt x="239332" y="388910"/>
                  </a:cubicBezTo>
                  <a:cubicBezTo>
                    <a:pt x="244771" y="388910"/>
                    <a:pt x="250210" y="388910"/>
                    <a:pt x="252930" y="386191"/>
                  </a:cubicBezTo>
                  <a:cubicBezTo>
                    <a:pt x="258369" y="391630"/>
                    <a:pt x="261089" y="388910"/>
                    <a:pt x="261089" y="386191"/>
                  </a:cubicBezTo>
                  <a:cubicBezTo>
                    <a:pt x="261089" y="380751"/>
                    <a:pt x="258369" y="372592"/>
                    <a:pt x="258369" y="367153"/>
                  </a:cubicBezTo>
                  <a:cubicBezTo>
                    <a:pt x="255650" y="353555"/>
                    <a:pt x="252930" y="342676"/>
                    <a:pt x="252930" y="331797"/>
                  </a:cubicBezTo>
                  <a:cubicBezTo>
                    <a:pt x="252930" y="301881"/>
                    <a:pt x="252930" y="274685"/>
                    <a:pt x="250210" y="244769"/>
                  </a:cubicBezTo>
                  <a:cubicBezTo>
                    <a:pt x="250210" y="231170"/>
                    <a:pt x="247491" y="217572"/>
                    <a:pt x="244771" y="203974"/>
                  </a:cubicBezTo>
                  <a:cubicBezTo>
                    <a:pt x="242051" y="187656"/>
                    <a:pt x="239332" y="174058"/>
                    <a:pt x="239332" y="157740"/>
                  </a:cubicBezTo>
                  <a:cubicBezTo>
                    <a:pt x="239332" y="152300"/>
                    <a:pt x="239332" y="133263"/>
                    <a:pt x="236612" y="119665"/>
                  </a:cubicBezTo>
                  <a:cubicBezTo>
                    <a:pt x="236612" y="106066"/>
                    <a:pt x="233892" y="97907"/>
                    <a:pt x="228453" y="97907"/>
                  </a:cubicBezTo>
                  <a:close/>
                  <a:moveTo>
                    <a:pt x="274687" y="0"/>
                  </a:moveTo>
                  <a:cubicBezTo>
                    <a:pt x="288285" y="0"/>
                    <a:pt x="293724" y="2720"/>
                    <a:pt x="304603" y="5439"/>
                  </a:cubicBezTo>
                  <a:cubicBezTo>
                    <a:pt x="315482" y="10879"/>
                    <a:pt x="315482" y="16318"/>
                    <a:pt x="320921" y="24477"/>
                  </a:cubicBezTo>
                  <a:cubicBezTo>
                    <a:pt x="326360" y="29916"/>
                    <a:pt x="331800" y="35356"/>
                    <a:pt x="334519" y="43515"/>
                  </a:cubicBezTo>
                  <a:cubicBezTo>
                    <a:pt x="337239" y="51674"/>
                    <a:pt x="337239" y="57113"/>
                    <a:pt x="339959" y="65272"/>
                  </a:cubicBezTo>
                  <a:cubicBezTo>
                    <a:pt x="345398" y="78870"/>
                    <a:pt x="342678" y="97908"/>
                    <a:pt x="348118" y="114226"/>
                  </a:cubicBezTo>
                  <a:cubicBezTo>
                    <a:pt x="350837" y="130544"/>
                    <a:pt x="358996" y="146863"/>
                    <a:pt x="361716" y="163180"/>
                  </a:cubicBezTo>
                  <a:cubicBezTo>
                    <a:pt x="364435" y="182218"/>
                    <a:pt x="364435" y="201256"/>
                    <a:pt x="369875" y="220293"/>
                  </a:cubicBezTo>
                  <a:cubicBezTo>
                    <a:pt x="375314" y="239331"/>
                    <a:pt x="378034" y="255649"/>
                    <a:pt x="378034" y="274686"/>
                  </a:cubicBezTo>
                  <a:cubicBezTo>
                    <a:pt x="378034" y="282845"/>
                    <a:pt x="380753" y="293724"/>
                    <a:pt x="383473" y="301883"/>
                  </a:cubicBezTo>
                  <a:cubicBezTo>
                    <a:pt x="386193" y="312762"/>
                    <a:pt x="388912" y="326360"/>
                    <a:pt x="391632" y="337238"/>
                  </a:cubicBezTo>
                  <a:cubicBezTo>
                    <a:pt x="391632" y="342678"/>
                    <a:pt x="394352" y="353556"/>
                    <a:pt x="397071" y="364435"/>
                  </a:cubicBezTo>
                  <a:cubicBezTo>
                    <a:pt x="399791" y="372594"/>
                    <a:pt x="402511" y="380753"/>
                    <a:pt x="405230" y="383473"/>
                  </a:cubicBezTo>
                  <a:cubicBezTo>
                    <a:pt x="407950" y="386192"/>
                    <a:pt x="413389" y="386192"/>
                    <a:pt x="416109" y="386192"/>
                  </a:cubicBezTo>
                  <a:cubicBezTo>
                    <a:pt x="418829" y="386192"/>
                    <a:pt x="424268" y="386192"/>
                    <a:pt x="426988" y="386192"/>
                  </a:cubicBezTo>
                  <a:cubicBezTo>
                    <a:pt x="437866" y="386192"/>
                    <a:pt x="448745" y="388912"/>
                    <a:pt x="454184" y="397071"/>
                  </a:cubicBezTo>
                  <a:cubicBezTo>
                    <a:pt x="456904" y="399790"/>
                    <a:pt x="456904" y="402510"/>
                    <a:pt x="456904" y="405230"/>
                  </a:cubicBezTo>
                  <a:cubicBezTo>
                    <a:pt x="456904" y="407949"/>
                    <a:pt x="454184" y="410669"/>
                    <a:pt x="451465" y="416108"/>
                  </a:cubicBezTo>
                  <a:cubicBezTo>
                    <a:pt x="446025" y="421548"/>
                    <a:pt x="440586" y="426987"/>
                    <a:pt x="432427" y="429707"/>
                  </a:cubicBezTo>
                  <a:cubicBezTo>
                    <a:pt x="429707" y="429707"/>
                    <a:pt x="426988" y="432426"/>
                    <a:pt x="421548" y="432426"/>
                  </a:cubicBezTo>
                  <a:cubicBezTo>
                    <a:pt x="418829" y="432426"/>
                    <a:pt x="416109" y="432426"/>
                    <a:pt x="413389" y="435146"/>
                  </a:cubicBezTo>
                  <a:cubicBezTo>
                    <a:pt x="413389" y="435146"/>
                    <a:pt x="413389" y="437866"/>
                    <a:pt x="413389" y="440585"/>
                  </a:cubicBezTo>
                  <a:cubicBezTo>
                    <a:pt x="413389" y="443305"/>
                    <a:pt x="413389" y="448744"/>
                    <a:pt x="416109" y="451464"/>
                  </a:cubicBezTo>
                  <a:cubicBezTo>
                    <a:pt x="416109" y="456903"/>
                    <a:pt x="418829" y="462343"/>
                    <a:pt x="418829" y="465062"/>
                  </a:cubicBezTo>
                  <a:lnTo>
                    <a:pt x="418829" y="475941"/>
                  </a:lnTo>
                  <a:cubicBezTo>
                    <a:pt x="418829" y="481380"/>
                    <a:pt x="418829" y="484100"/>
                    <a:pt x="418829" y="486820"/>
                  </a:cubicBezTo>
                  <a:cubicBezTo>
                    <a:pt x="421548" y="497698"/>
                    <a:pt x="424268" y="505857"/>
                    <a:pt x="426988" y="516736"/>
                  </a:cubicBezTo>
                  <a:cubicBezTo>
                    <a:pt x="426988" y="524895"/>
                    <a:pt x="429707" y="535773"/>
                    <a:pt x="432427" y="543932"/>
                  </a:cubicBezTo>
                  <a:cubicBezTo>
                    <a:pt x="435147" y="554811"/>
                    <a:pt x="437866" y="562970"/>
                    <a:pt x="437866" y="573848"/>
                  </a:cubicBezTo>
                  <a:cubicBezTo>
                    <a:pt x="437866" y="587447"/>
                    <a:pt x="440586" y="595606"/>
                    <a:pt x="443306" y="606484"/>
                  </a:cubicBezTo>
                  <a:cubicBezTo>
                    <a:pt x="443306" y="609204"/>
                    <a:pt x="446025" y="614643"/>
                    <a:pt x="446025" y="617363"/>
                  </a:cubicBezTo>
                  <a:cubicBezTo>
                    <a:pt x="454184" y="617363"/>
                    <a:pt x="462343" y="617363"/>
                    <a:pt x="470502" y="617363"/>
                  </a:cubicBezTo>
                  <a:cubicBezTo>
                    <a:pt x="478661" y="625522"/>
                    <a:pt x="492259" y="630961"/>
                    <a:pt x="494979" y="641840"/>
                  </a:cubicBezTo>
                  <a:cubicBezTo>
                    <a:pt x="494979" y="647279"/>
                    <a:pt x="489540" y="649999"/>
                    <a:pt x="486820" y="655438"/>
                  </a:cubicBezTo>
                  <a:cubicBezTo>
                    <a:pt x="484100" y="660877"/>
                    <a:pt x="475942" y="663597"/>
                    <a:pt x="470502" y="663597"/>
                  </a:cubicBezTo>
                  <a:cubicBezTo>
                    <a:pt x="459623" y="666317"/>
                    <a:pt x="454184" y="666317"/>
                    <a:pt x="446025" y="666317"/>
                  </a:cubicBezTo>
                  <a:cubicBezTo>
                    <a:pt x="440586" y="666317"/>
                    <a:pt x="432427" y="666317"/>
                    <a:pt x="424268" y="666317"/>
                  </a:cubicBezTo>
                  <a:cubicBezTo>
                    <a:pt x="421548" y="666317"/>
                    <a:pt x="418829" y="666317"/>
                    <a:pt x="416109" y="666317"/>
                  </a:cubicBezTo>
                  <a:cubicBezTo>
                    <a:pt x="410670" y="669036"/>
                    <a:pt x="407950" y="669036"/>
                    <a:pt x="402511" y="671756"/>
                  </a:cubicBezTo>
                  <a:cubicBezTo>
                    <a:pt x="397071" y="671756"/>
                    <a:pt x="391632" y="674476"/>
                    <a:pt x="386193" y="674476"/>
                  </a:cubicBezTo>
                  <a:cubicBezTo>
                    <a:pt x="375314" y="674476"/>
                    <a:pt x="361716" y="671756"/>
                    <a:pt x="350837" y="669036"/>
                  </a:cubicBezTo>
                  <a:cubicBezTo>
                    <a:pt x="342678" y="669036"/>
                    <a:pt x="334519" y="669036"/>
                    <a:pt x="329080" y="669036"/>
                  </a:cubicBezTo>
                  <a:cubicBezTo>
                    <a:pt x="307323" y="669036"/>
                    <a:pt x="288285" y="669036"/>
                    <a:pt x="280126" y="669036"/>
                  </a:cubicBezTo>
                  <a:cubicBezTo>
                    <a:pt x="271967" y="669036"/>
                    <a:pt x="261088" y="669036"/>
                    <a:pt x="255649" y="663597"/>
                  </a:cubicBezTo>
                  <a:cubicBezTo>
                    <a:pt x="250210" y="660877"/>
                    <a:pt x="239331" y="655438"/>
                    <a:pt x="239331" y="647279"/>
                  </a:cubicBezTo>
                  <a:cubicBezTo>
                    <a:pt x="239331" y="636401"/>
                    <a:pt x="255649" y="633681"/>
                    <a:pt x="263808" y="630961"/>
                  </a:cubicBezTo>
                  <a:cubicBezTo>
                    <a:pt x="269247" y="630961"/>
                    <a:pt x="277406" y="630961"/>
                    <a:pt x="291005" y="628241"/>
                  </a:cubicBezTo>
                  <a:cubicBezTo>
                    <a:pt x="291005" y="620082"/>
                    <a:pt x="291005" y="614643"/>
                    <a:pt x="288285" y="609204"/>
                  </a:cubicBezTo>
                  <a:cubicBezTo>
                    <a:pt x="288285" y="601045"/>
                    <a:pt x="285565" y="590166"/>
                    <a:pt x="285565" y="582007"/>
                  </a:cubicBezTo>
                  <a:cubicBezTo>
                    <a:pt x="285565" y="576568"/>
                    <a:pt x="282846" y="573848"/>
                    <a:pt x="282846" y="568409"/>
                  </a:cubicBezTo>
                  <a:cubicBezTo>
                    <a:pt x="282846" y="562970"/>
                    <a:pt x="285565" y="557531"/>
                    <a:pt x="285565" y="554811"/>
                  </a:cubicBezTo>
                  <a:cubicBezTo>
                    <a:pt x="285565" y="549371"/>
                    <a:pt x="282846" y="546652"/>
                    <a:pt x="280126" y="538493"/>
                  </a:cubicBezTo>
                  <a:cubicBezTo>
                    <a:pt x="280126" y="527614"/>
                    <a:pt x="274687" y="516736"/>
                    <a:pt x="274687" y="505857"/>
                  </a:cubicBezTo>
                  <a:cubicBezTo>
                    <a:pt x="274687" y="494978"/>
                    <a:pt x="274687" y="486820"/>
                    <a:pt x="271967" y="478660"/>
                  </a:cubicBezTo>
                  <a:cubicBezTo>
                    <a:pt x="269247" y="467782"/>
                    <a:pt x="269247" y="456903"/>
                    <a:pt x="269247" y="446025"/>
                  </a:cubicBezTo>
                  <a:cubicBezTo>
                    <a:pt x="269247" y="440585"/>
                    <a:pt x="266528" y="437866"/>
                    <a:pt x="263808" y="437866"/>
                  </a:cubicBezTo>
                  <a:cubicBezTo>
                    <a:pt x="261088" y="437866"/>
                    <a:pt x="258369" y="437866"/>
                    <a:pt x="252929" y="437866"/>
                  </a:cubicBezTo>
                  <a:cubicBezTo>
                    <a:pt x="242051" y="437866"/>
                    <a:pt x="231172" y="437866"/>
                    <a:pt x="223013" y="440585"/>
                  </a:cubicBezTo>
                  <a:cubicBezTo>
                    <a:pt x="212135" y="440585"/>
                    <a:pt x="203976" y="443305"/>
                    <a:pt x="193097" y="443305"/>
                  </a:cubicBezTo>
                  <a:cubicBezTo>
                    <a:pt x="184938" y="443305"/>
                    <a:pt x="176779" y="443305"/>
                    <a:pt x="168620" y="443305"/>
                  </a:cubicBezTo>
                  <a:cubicBezTo>
                    <a:pt x="165900" y="443305"/>
                    <a:pt x="155021" y="440585"/>
                    <a:pt x="146862" y="440585"/>
                  </a:cubicBezTo>
                  <a:cubicBezTo>
                    <a:pt x="138703" y="440585"/>
                    <a:pt x="138703" y="448744"/>
                    <a:pt x="138703" y="454184"/>
                  </a:cubicBezTo>
                  <a:cubicBezTo>
                    <a:pt x="138703" y="465062"/>
                    <a:pt x="135983" y="475941"/>
                    <a:pt x="133263" y="486820"/>
                  </a:cubicBezTo>
                  <a:cubicBezTo>
                    <a:pt x="130544" y="505857"/>
                    <a:pt x="125105" y="522175"/>
                    <a:pt x="122385" y="541213"/>
                  </a:cubicBezTo>
                  <a:cubicBezTo>
                    <a:pt x="119665" y="560250"/>
                    <a:pt x="111506" y="595606"/>
                    <a:pt x="106067" y="614643"/>
                  </a:cubicBezTo>
                  <a:cubicBezTo>
                    <a:pt x="114226" y="614643"/>
                    <a:pt x="125105" y="614643"/>
                    <a:pt x="135983" y="614643"/>
                  </a:cubicBezTo>
                  <a:cubicBezTo>
                    <a:pt x="149581" y="614643"/>
                    <a:pt x="171340" y="614643"/>
                    <a:pt x="171340" y="630961"/>
                  </a:cubicBezTo>
                  <a:cubicBezTo>
                    <a:pt x="171340" y="639120"/>
                    <a:pt x="168620" y="639120"/>
                    <a:pt x="165900" y="647279"/>
                  </a:cubicBezTo>
                  <a:cubicBezTo>
                    <a:pt x="163181" y="652718"/>
                    <a:pt x="155021" y="655438"/>
                    <a:pt x="149581" y="655438"/>
                  </a:cubicBezTo>
                  <a:cubicBezTo>
                    <a:pt x="141423" y="658158"/>
                    <a:pt x="135983" y="658158"/>
                    <a:pt x="127824" y="658158"/>
                  </a:cubicBezTo>
                  <a:cubicBezTo>
                    <a:pt x="122385" y="658158"/>
                    <a:pt x="116946" y="658158"/>
                    <a:pt x="106067" y="658158"/>
                  </a:cubicBezTo>
                  <a:cubicBezTo>
                    <a:pt x="92469" y="658158"/>
                    <a:pt x="78870" y="658158"/>
                    <a:pt x="62552" y="658158"/>
                  </a:cubicBezTo>
                  <a:cubicBezTo>
                    <a:pt x="54393" y="658158"/>
                    <a:pt x="46234" y="658158"/>
                    <a:pt x="40795" y="658158"/>
                  </a:cubicBezTo>
                  <a:cubicBezTo>
                    <a:pt x="32636" y="658158"/>
                    <a:pt x="21758" y="658158"/>
                    <a:pt x="16318" y="652718"/>
                  </a:cubicBezTo>
                  <a:cubicBezTo>
                    <a:pt x="8159" y="649999"/>
                    <a:pt x="0" y="641840"/>
                    <a:pt x="0" y="636401"/>
                  </a:cubicBezTo>
                  <a:cubicBezTo>
                    <a:pt x="0" y="633681"/>
                    <a:pt x="0" y="630961"/>
                    <a:pt x="2720" y="628241"/>
                  </a:cubicBezTo>
                  <a:cubicBezTo>
                    <a:pt x="8159" y="625522"/>
                    <a:pt x="16318" y="622802"/>
                    <a:pt x="24477" y="620082"/>
                  </a:cubicBezTo>
                  <a:cubicBezTo>
                    <a:pt x="38075" y="617363"/>
                    <a:pt x="48954" y="617363"/>
                    <a:pt x="62552" y="617363"/>
                  </a:cubicBezTo>
                  <a:cubicBezTo>
                    <a:pt x="62552" y="617363"/>
                    <a:pt x="62552" y="614643"/>
                    <a:pt x="62552" y="614643"/>
                  </a:cubicBezTo>
                  <a:cubicBezTo>
                    <a:pt x="62552" y="603765"/>
                    <a:pt x="65272" y="590166"/>
                    <a:pt x="65272" y="587447"/>
                  </a:cubicBezTo>
                  <a:cubicBezTo>
                    <a:pt x="67992" y="565689"/>
                    <a:pt x="73431" y="543932"/>
                    <a:pt x="76151" y="522175"/>
                  </a:cubicBezTo>
                  <a:cubicBezTo>
                    <a:pt x="78870" y="505857"/>
                    <a:pt x="81590" y="486820"/>
                    <a:pt x="87029" y="470501"/>
                  </a:cubicBezTo>
                  <a:cubicBezTo>
                    <a:pt x="87029" y="465062"/>
                    <a:pt x="92469" y="451464"/>
                    <a:pt x="92469" y="446025"/>
                  </a:cubicBezTo>
                  <a:cubicBezTo>
                    <a:pt x="92469" y="437866"/>
                    <a:pt x="73431" y="437866"/>
                    <a:pt x="65272" y="432426"/>
                  </a:cubicBezTo>
                  <a:cubicBezTo>
                    <a:pt x="59833" y="429707"/>
                    <a:pt x="54393" y="426987"/>
                    <a:pt x="54393" y="421548"/>
                  </a:cubicBezTo>
                  <a:cubicBezTo>
                    <a:pt x="54393" y="413389"/>
                    <a:pt x="62552" y="410669"/>
                    <a:pt x="73431" y="407949"/>
                  </a:cubicBezTo>
                  <a:cubicBezTo>
                    <a:pt x="78870" y="407949"/>
                    <a:pt x="92469" y="405230"/>
                    <a:pt x="100628" y="399790"/>
                  </a:cubicBezTo>
                  <a:cubicBezTo>
                    <a:pt x="106067" y="394351"/>
                    <a:pt x="106067" y="378033"/>
                    <a:pt x="108787" y="369874"/>
                  </a:cubicBezTo>
                  <a:cubicBezTo>
                    <a:pt x="114226" y="348117"/>
                    <a:pt x="119665" y="326360"/>
                    <a:pt x="125105" y="307322"/>
                  </a:cubicBezTo>
                  <a:cubicBezTo>
                    <a:pt x="130544" y="285565"/>
                    <a:pt x="135983" y="263808"/>
                    <a:pt x="141423" y="242051"/>
                  </a:cubicBezTo>
                  <a:cubicBezTo>
                    <a:pt x="146862" y="220293"/>
                    <a:pt x="152301" y="198536"/>
                    <a:pt x="155021" y="179498"/>
                  </a:cubicBezTo>
                  <a:cubicBezTo>
                    <a:pt x="157740" y="160461"/>
                    <a:pt x="163181" y="138703"/>
                    <a:pt x="168620" y="119665"/>
                  </a:cubicBezTo>
                  <a:cubicBezTo>
                    <a:pt x="176779" y="100627"/>
                    <a:pt x="182218" y="76150"/>
                    <a:pt x="193097" y="57113"/>
                  </a:cubicBezTo>
                  <a:lnTo>
                    <a:pt x="201256" y="38075"/>
                  </a:lnTo>
                  <a:cubicBezTo>
                    <a:pt x="206695" y="29916"/>
                    <a:pt x="209415" y="19038"/>
                    <a:pt x="217574" y="13598"/>
                  </a:cubicBezTo>
                  <a:cubicBezTo>
                    <a:pt x="231172" y="2720"/>
                    <a:pt x="255649" y="0"/>
                    <a:pt x="274687" y="0"/>
                  </a:cubicBezTo>
                  <a:close/>
                </a:path>
              </a:pathLst>
            </a:custGeom>
            <a:grpFill/>
            <a:ln w="27168"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5FE86223-C5DA-4CB7-B13B-0B51B75F54C4}"/>
                </a:ext>
              </a:extLst>
            </p:cNvPr>
            <p:cNvSpPr/>
            <p:nvPr/>
          </p:nvSpPr>
          <p:spPr bwMode="black">
            <a:xfrm>
              <a:off x="3443268" y="4186718"/>
              <a:ext cx="435145" cy="761503"/>
            </a:xfrm>
            <a:custGeom>
              <a:avLst/>
              <a:gdLst>
                <a:gd name="connsiteX0" fmla="*/ 400855 w 435145"/>
                <a:gd name="connsiteY0" fmla="*/ 678260 h 761503"/>
                <a:gd name="connsiteX1" fmla="*/ 384537 w 435145"/>
                <a:gd name="connsiteY1" fmla="*/ 719054 h 761503"/>
                <a:gd name="connsiteX2" fmla="*/ 368219 w 435145"/>
                <a:gd name="connsiteY2" fmla="*/ 713615 h 761503"/>
                <a:gd name="connsiteX3" fmla="*/ 360060 w 435145"/>
                <a:gd name="connsiteY3" fmla="*/ 697297 h 761503"/>
                <a:gd name="connsiteX4" fmla="*/ 360060 w 435145"/>
                <a:gd name="connsiteY4" fmla="*/ 651063 h 761503"/>
                <a:gd name="connsiteX5" fmla="*/ 332864 w 435145"/>
                <a:gd name="connsiteY5" fmla="*/ 686418 h 761503"/>
                <a:gd name="connsiteX6" fmla="*/ 251274 w 435145"/>
                <a:gd name="connsiteY6" fmla="*/ 721774 h 761503"/>
                <a:gd name="connsiteX7" fmla="*/ 229517 w 435145"/>
                <a:gd name="connsiteY7" fmla="*/ 719054 h 761503"/>
                <a:gd name="connsiteX8" fmla="*/ 158806 w 435145"/>
                <a:gd name="connsiteY8" fmla="*/ 694578 h 761503"/>
                <a:gd name="connsiteX9" fmla="*/ 112571 w 435145"/>
                <a:gd name="connsiteY9" fmla="*/ 659222 h 761503"/>
                <a:gd name="connsiteX10" fmla="*/ 79936 w 435145"/>
                <a:gd name="connsiteY10" fmla="*/ 607548 h 761503"/>
                <a:gd name="connsiteX11" fmla="*/ 63618 w 435145"/>
                <a:gd name="connsiteY11" fmla="*/ 542277 h 761503"/>
                <a:gd name="connsiteX12" fmla="*/ 58178 w 435145"/>
                <a:gd name="connsiteY12" fmla="*/ 471566 h 761503"/>
                <a:gd name="connsiteX13" fmla="*/ 60898 w 435145"/>
                <a:gd name="connsiteY13" fmla="*/ 400855 h 761503"/>
                <a:gd name="connsiteX14" fmla="*/ 66337 w 435145"/>
                <a:gd name="connsiteY14" fmla="*/ 335583 h 761503"/>
                <a:gd name="connsiteX15" fmla="*/ 85375 w 435145"/>
                <a:gd name="connsiteY15" fmla="*/ 267592 h 761503"/>
                <a:gd name="connsiteX16" fmla="*/ 109852 w 435145"/>
                <a:gd name="connsiteY16" fmla="*/ 199600 h 761503"/>
                <a:gd name="connsiteX17" fmla="*/ 145207 w 435145"/>
                <a:gd name="connsiteY17" fmla="*/ 145207 h 761503"/>
                <a:gd name="connsiteX18" fmla="*/ 188722 w 435145"/>
                <a:gd name="connsiteY18" fmla="*/ 96253 h 761503"/>
                <a:gd name="connsiteX19" fmla="*/ 243115 w 435145"/>
                <a:gd name="connsiteY19" fmla="*/ 71776 h 761503"/>
                <a:gd name="connsiteX20" fmla="*/ 286630 w 435145"/>
                <a:gd name="connsiteY20" fmla="*/ 63617 h 761503"/>
                <a:gd name="connsiteX21" fmla="*/ 305667 w 435145"/>
                <a:gd name="connsiteY21" fmla="*/ 66337 h 761503"/>
                <a:gd name="connsiteX22" fmla="*/ 324705 w 435145"/>
                <a:gd name="connsiteY22" fmla="*/ 79936 h 761503"/>
                <a:gd name="connsiteX23" fmla="*/ 341023 w 435145"/>
                <a:gd name="connsiteY23" fmla="*/ 101693 h 761503"/>
                <a:gd name="connsiteX24" fmla="*/ 354621 w 435145"/>
                <a:gd name="connsiteY24" fmla="*/ 123450 h 761503"/>
                <a:gd name="connsiteX25" fmla="*/ 354621 w 435145"/>
                <a:gd name="connsiteY25" fmla="*/ 98973 h 761503"/>
                <a:gd name="connsiteX26" fmla="*/ 360060 w 435145"/>
                <a:gd name="connsiteY26" fmla="*/ 74496 h 761503"/>
                <a:gd name="connsiteX27" fmla="*/ 365500 w 435145"/>
                <a:gd name="connsiteY27" fmla="*/ 63617 h 761503"/>
                <a:gd name="connsiteX28" fmla="*/ 373659 w 435145"/>
                <a:gd name="connsiteY28" fmla="*/ 58178 h 761503"/>
                <a:gd name="connsiteX29" fmla="*/ 381818 w 435145"/>
                <a:gd name="connsiteY29" fmla="*/ 63617 h 761503"/>
                <a:gd name="connsiteX30" fmla="*/ 389977 w 435145"/>
                <a:gd name="connsiteY30" fmla="*/ 82655 h 761503"/>
                <a:gd name="connsiteX31" fmla="*/ 392696 w 435145"/>
                <a:gd name="connsiteY31" fmla="*/ 126170 h 761503"/>
                <a:gd name="connsiteX32" fmla="*/ 395416 w 435145"/>
                <a:gd name="connsiteY32" fmla="*/ 186002 h 761503"/>
                <a:gd name="connsiteX33" fmla="*/ 398136 w 435145"/>
                <a:gd name="connsiteY33" fmla="*/ 237675 h 761503"/>
                <a:gd name="connsiteX34" fmla="*/ 398136 w 435145"/>
                <a:gd name="connsiteY34" fmla="*/ 243115 h 761503"/>
                <a:gd name="connsiteX35" fmla="*/ 395416 w 435145"/>
                <a:gd name="connsiteY35" fmla="*/ 256713 h 761503"/>
                <a:gd name="connsiteX36" fmla="*/ 379098 w 435145"/>
                <a:gd name="connsiteY36" fmla="*/ 278470 h 761503"/>
                <a:gd name="connsiteX37" fmla="*/ 362780 w 435145"/>
                <a:gd name="connsiteY37" fmla="*/ 273031 h 761503"/>
                <a:gd name="connsiteX38" fmla="*/ 354621 w 435145"/>
                <a:gd name="connsiteY38" fmla="*/ 256713 h 761503"/>
                <a:gd name="connsiteX39" fmla="*/ 354621 w 435145"/>
                <a:gd name="connsiteY39" fmla="*/ 213198 h 761503"/>
                <a:gd name="connsiteX40" fmla="*/ 354621 w 435145"/>
                <a:gd name="connsiteY40" fmla="*/ 205040 h 761503"/>
                <a:gd name="connsiteX41" fmla="*/ 338303 w 435145"/>
                <a:gd name="connsiteY41" fmla="*/ 147927 h 761503"/>
                <a:gd name="connsiteX42" fmla="*/ 292069 w 435145"/>
                <a:gd name="connsiteY42" fmla="*/ 107132 h 761503"/>
                <a:gd name="connsiteX43" fmla="*/ 262153 w 435145"/>
                <a:gd name="connsiteY43" fmla="*/ 120730 h 761503"/>
                <a:gd name="connsiteX44" fmla="*/ 251274 w 435145"/>
                <a:gd name="connsiteY44" fmla="*/ 131609 h 761503"/>
                <a:gd name="connsiteX45" fmla="*/ 240395 w 435145"/>
                <a:gd name="connsiteY45" fmla="*/ 139768 h 761503"/>
                <a:gd name="connsiteX46" fmla="*/ 237676 w 435145"/>
                <a:gd name="connsiteY46" fmla="*/ 164245 h 761503"/>
                <a:gd name="connsiteX47" fmla="*/ 226797 w 435145"/>
                <a:gd name="connsiteY47" fmla="*/ 196881 h 761503"/>
                <a:gd name="connsiteX48" fmla="*/ 213199 w 435145"/>
                <a:gd name="connsiteY48" fmla="*/ 259433 h 761503"/>
                <a:gd name="connsiteX49" fmla="*/ 207759 w 435145"/>
                <a:gd name="connsiteY49" fmla="*/ 324704 h 761503"/>
                <a:gd name="connsiteX50" fmla="*/ 207759 w 435145"/>
                <a:gd name="connsiteY50" fmla="*/ 335583 h 761503"/>
                <a:gd name="connsiteX51" fmla="*/ 205040 w 435145"/>
                <a:gd name="connsiteY51" fmla="*/ 349181 h 761503"/>
                <a:gd name="connsiteX52" fmla="*/ 207759 w 435145"/>
                <a:gd name="connsiteY52" fmla="*/ 368219 h 761503"/>
                <a:gd name="connsiteX53" fmla="*/ 207759 w 435145"/>
                <a:gd name="connsiteY53" fmla="*/ 376378 h 761503"/>
                <a:gd name="connsiteX54" fmla="*/ 205040 w 435145"/>
                <a:gd name="connsiteY54" fmla="*/ 387256 h 761503"/>
                <a:gd name="connsiteX55" fmla="*/ 205040 w 435145"/>
                <a:gd name="connsiteY55" fmla="*/ 395415 h 761503"/>
                <a:gd name="connsiteX56" fmla="*/ 205040 w 435145"/>
                <a:gd name="connsiteY56" fmla="*/ 406294 h 761503"/>
                <a:gd name="connsiteX57" fmla="*/ 205040 w 435145"/>
                <a:gd name="connsiteY57" fmla="*/ 425332 h 761503"/>
                <a:gd name="connsiteX58" fmla="*/ 213199 w 435145"/>
                <a:gd name="connsiteY58" fmla="*/ 493323 h 761503"/>
                <a:gd name="connsiteX59" fmla="*/ 221358 w 435145"/>
                <a:gd name="connsiteY59" fmla="*/ 561314 h 761503"/>
                <a:gd name="connsiteX60" fmla="*/ 226797 w 435145"/>
                <a:gd name="connsiteY60" fmla="*/ 591231 h 761503"/>
                <a:gd name="connsiteX61" fmla="*/ 240395 w 435145"/>
                <a:gd name="connsiteY61" fmla="*/ 618427 h 761503"/>
                <a:gd name="connsiteX62" fmla="*/ 283910 w 435145"/>
                <a:gd name="connsiteY62" fmla="*/ 651063 h 761503"/>
                <a:gd name="connsiteX63" fmla="*/ 338303 w 435145"/>
                <a:gd name="connsiteY63" fmla="*/ 612988 h 761503"/>
                <a:gd name="connsiteX64" fmla="*/ 354621 w 435145"/>
                <a:gd name="connsiteY64" fmla="*/ 577632 h 761503"/>
                <a:gd name="connsiteX65" fmla="*/ 357341 w 435145"/>
                <a:gd name="connsiteY65" fmla="*/ 509641 h 761503"/>
                <a:gd name="connsiteX66" fmla="*/ 362780 w 435145"/>
                <a:gd name="connsiteY66" fmla="*/ 485164 h 761503"/>
                <a:gd name="connsiteX67" fmla="*/ 368219 w 435145"/>
                <a:gd name="connsiteY67" fmla="*/ 474286 h 761503"/>
                <a:gd name="connsiteX68" fmla="*/ 376378 w 435145"/>
                <a:gd name="connsiteY68" fmla="*/ 468846 h 761503"/>
                <a:gd name="connsiteX69" fmla="*/ 384537 w 435145"/>
                <a:gd name="connsiteY69" fmla="*/ 474286 h 761503"/>
                <a:gd name="connsiteX70" fmla="*/ 392696 w 435145"/>
                <a:gd name="connsiteY70" fmla="*/ 493323 h 761503"/>
                <a:gd name="connsiteX71" fmla="*/ 395416 w 435145"/>
                <a:gd name="connsiteY71" fmla="*/ 558595 h 761503"/>
                <a:gd name="connsiteX72" fmla="*/ 398136 w 435145"/>
                <a:gd name="connsiteY72" fmla="*/ 618427 h 761503"/>
                <a:gd name="connsiteX73" fmla="*/ 400855 w 435145"/>
                <a:gd name="connsiteY73" fmla="*/ 678260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35145" h="761503">
                  <a:moveTo>
                    <a:pt x="400855" y="678260"/>
                  </a:moveTo>
                  <a:cubicBezTo>
                    <a:pt x="400855" y="689138"/>
                    <a:pt x="400855" y="719054"/>
                    <a:pt x="384537" y="719054"/>
                  </a:cubicBezTo>
                  <a:cubicBezTo>
                    <a:pt x="376378" y="719054"/>
                    <a:pt x="373659" y="716335"/>
                    <a:pt x="368219" y="713615"/>
                  </a:cubicBezTo>
                  <a:cubicBezTo>
                    <a:pt x="362780" y="710895"/>
                    <a:pt x="360060" y="702736"/>
                    <a:pt x="360060" y="697297"/>
                  </a:cubicBezTo>
                  <a:cubicBezTo>
                    <a:pt x="357341" y="680979"/>
                    <a:pt x="357341" y="664661"/>
                    <a:pt x="360060" y="651063"/>
                  </a:cubicBezTo>
                  <a:cubicBezTo>
                    <a:pt x="354621" y="659222"/>
                    <a:pt x="341023" y="678260"/>
                    <a:pt x="332864" y="686418"/>
                  </a:cubicBezTo>
                  <a:cubicBezTo>
                    <a:pt x="311107" y="708176"/>
                    <a:pt x="283910" y="721774"/>
                    <a:pt x="251274" y="721774"/>
                  </a:cubicBezTo>
                  <a:cubicBezTo>
                    <a:pt x="243115" y="721774"/>
                    <a:pt x="237676" y="721774"/>
                    <a:pt x="229517" y="719054"/>
                  </a:cubicBezTo>
                  <a:cubicBezTo>
                    <a:pt x="207759" y="716335"/>
                    <a:pt x="183283" y="708176"/>
                    <a:pt x="158806" y="694578"/>
                  </a:cubicBezTo>
                  <a:cubicBezTo>
                    <a:pt x="142488" y="686418"/>
                    <a:pt x="126170" y="672820"/>
                    <a:pt x="112571" y="659222"/>
                  </a:cubicBezTo>
                  <a:cubicBezTo>
                    <a:pt x="98973" y="642904"/>
                    <a:pt x="88095" y="626586"/>
                    <a:pt x="79936" y="607548"/>
                  </a:cubicBezTo>
                  <a:cubicBezTo>
                    <a:pt x="71777" y="585791"/>
                    <a:pt x="66337" y="566754"/>
                    <a:pt x="63618" y="542277"/>
                  </a:cubicBezTo>
                  <a:cubicBezTo>
                    <a:pt x="60898" y="517800"/>
                    <a:pt x="58178" y="493323"/>
                    <a:pt x="58178" y="471566"/>
                  </a:cubicBezTo>
                  <a:cubicBezTo>
                    <a:pt x="58178" y="447089"/>
                    <a:pt x="58178" y="425332"/>
                    <a:pt x="60898" y="400855"/>
                  </a:cubicBezTo>
                  <a:cubicBezTo>
                    <a:pt x="63618" y="379098"/>
                    <a:pt x="60898" y="357340"/>
                    <a:pt x="66337" y="335583"/>
                  </a:cubicBezTo>
                  <a:cubicBezTo>
                    <a:pt x="69057" y="313826"/>
                    <a:pt x="77216" y="289349"/>
                    <a:pt x="85375" y="267592"/>
                  </a:cubicBezTo>
                  <a:cubicBezTo>
                    <a:pt x="93534" y="243115"/>
                    <a:pt x="98973" y="221357"/>
                    <a:pt x="109852" y="199600"/>
                  </a:cubicBezTo>
                  <a:cubicBezTo>
                    <a:pt x="118011" y="177843"/>
                    <a:pt x="131609" y="161525"/>
                    <a:pt x="145207" y="145207"/>
                  </a:cubicBezTo>
                  <a:cubicBezTo>
                    <a:pt x="158806" y="128889"/>
                    <a:pt x="172404" y="109852"/>
                    <a:pt x="188722" y="96253"/>
                  </a:cubicBezTo>
                  <a:cubicBezTo>
                    <a:pt x="205040" y="82655"/>
                    <a:pt x="224077" y="77216"/>
                    <a:pt x="243115" y="71776"/>
                  </a:cubicBezTo>
                  <a:cubicBezTo>
                    <a:pt x="256713" y="69057"/>
                    <a:pt x="273031" y="63617"/>
                    <a:pt x="286630" y="63617"/>
                  </a:cubicBezTo>
                  <a:cubicBezTo>
                    <a:pt x="292069" y="63617"/>
                    <a:pt x="297508" y="63617"/>
                    <a:pt x="305667" y="66337"/>
                  </a:cubicBezTo>
                  <a:cubicBezTo>
                    <a:pt x="313826" y="69057"/>
                    <a:pt x="319266" y="74496"/>
                    <a:pt x="324705" y="79936"/>
                  </a:cubicBezTo>
                  <a:cubicBezTo>
                    <a:pt x="332864" y="85375"/>
                    <a:pt x="332864" y="93534"/>
                    <a:pt x="341023" y="101693"/>
                  </a:cubicBezTo>
                  <a:cubicBezTo>
                    <a:pt x="346462" y="107132"/>
                    <a:pt x="349182" y="118011"/>
                    <a:pt x="354621" y="123450"/>
                  </a:cubicBezTo>
                  <a:cubicBezTo>
                    <a:pt x="354621" y="115291"/>
                    <a:pt x="354621" y="101693"/>
                    <a:pt x="354621" y="98973"/>
                  </a:cubicBezTo>
                  <a:cubicBezTo>
                    <a:pt x="354621" y="90814"/>
                    <a:pt x="354621" y="79936"/>
                    <a:pt x="360060" y="74496"/>
                  </a:cubicBezTo>
                  <a:cubicBezTo>
                    <a:pt x="362780" y="71776"/>
                    <a:pt x="362780" y="69057"/>
                    <a:pt x="365500" y="63617"/>
                  </a:cubicBezTo>
                  <a:cubicBezTo>
                    <a:pt x="368219" y="60898"/>
                    <a:pt x="370939" y="58178"/>
                    <a:pt x="373659" y="58178"/>
                  </a:cubicBezTo>
                  <a:cubicBezTo>
                    <a:pt x="376378" y="58178"/>
                    <a:pt x="379098" y="60898"/>
                    <a:pt x="381818" y="63617"/>
                  </a:cubicBezTo>
                  <a:cubicBezTo>
                    <a:pt x="384537" y="69057"/>
                    <a:pt x="387257" y="77216"/>
                    <a:pt x="389977" y="82655"/>
                  </a:cubicBezTo>
                  <a:cubicBezTo>
                    <a:pt x="389977" y="90814"/>
                    <a:pt x="392696" y="107132"/>
                    <a:pt x="392696" y="126170"/>
                  </a:cubicBezTo>
                  <a:cubicBezTo>
                    <a:pt x="392696" y="150647"/>
                    <a:pt x="392696" y="177843"/>
                    <a:pt x="395416" y="186002"/>
                  </a:cubicBezTo>
                  <a:cubicBezTo>
                    <a:pt x="398136" y="205040"/>
                    <a:pt x="398136" y="215918"/>
                    <a:pt x="398136" y="237675"/>
                  </a:cubicBezTo>
                  <a:cubicBezTo>
                    <a:pt x="398136" y="240395"/>
                    <a:pt x="398136" y="243115"/>
                    <a:pt x="398136" y="243115"/>
                  </a:cubicBezTo>
                  <a:cubicBezTo>
                    <a:pt x="398136" y="248554"/>
                    <a:pt x="398136" y="251274"/>
                    <a:pt x="395416" y="256713"/>
                  </a:cubicBezTo>
                  <a:cubicBezTo>
                    <a:pt x="392696" y="267592"/>
                    <a:pt x="389977" y="278470"/>
                    <a:pt x="379098" y="278470"/>
                  </a:cubicBezTo>
                  <a:cubicBezTo>
                    <a:pt x="370939" y="278470"/>
                    <a:pt x="368219" y="275751"/>
                    <a:pt x="362780" y="273031"/>
                  </a:cubicBezTo>
                  <a:cubicBezTo>
                    <a:pt x="357341" y="270311"/>
                    <a:pt x="354621" y="262152"/>
                    <a:pt x="354621" y="256713"/>
                  </a:cubicBezTo>
                  <a:cubicBezTo>
                    <a:pt x="349182" y="237675"/>
                    <a:pt x="354621" y="232236"/>
                    <a:pt x="354621" y="213198"/>
                  </a:cubicBezTo>
                  <a:cubicBezTo>
                    <a:pt x="354621" y="210479"/>
                    <a:pt x="354621" y="207759"/>
                    <a:pt x="354621" y="205040"/>
                  </a:cubicBezTo>
                  <a:cubicBezTo>
                    <a:pt x="349182" y="186002"/>
                    <a:pt x="343742" y="169684"/>
                    <a:pt x="338303" y="147927"/>
                  </a:cubicBezTo>
                  <a:cubicBezTo>
                    <a:pt x="332864" y="131609"/>
                    <a:pt x="311107" y="107132"/>
                    <a:pt x="292069" y="107132"/>
                  </a:cubicBezTo>
                  <a:cubicBezTo>
                    <a:pt x="281190" y="107132"/>
                    <a:pt x="270312" y="115291"/>
                    <a:pt x="262153" y="120730"/>
                  </a:cubicBezTo>
                  <a:cubicBezTo>
                    <a:pt x="259433" y="123450"/>
                    <a:pt x="256713" y="126170"/>
                    <a:pt x="251274" y="131609"/>
                  </a:cubicBezTo>
                  <a:cubicBezTo>
                    <a:pt x="248554" y="134329"/>
                    <a:pt x="243115" y="137048"/>
                    <a:pt x="240395" y="139768"/>
                  </a:cubicBezTo>
                  <a:cubicBezTo>
                    <a:pt x="237676" y="145207"/>
                    <a:pt x="240395" y="156086"/>
                    <a:pt x="237676" y="164245"/>
                  </a:cubicBezTo>
                  <a:cubicBezTo>
                    <a:pt x="232236" y="175123"/>
                    <a:pt x="229517" y="186002"/>
                    <a:pt x="226797" y="196881"/>
                  </a:cubicBezTo>
                  <a:cubicBezTo>
                    <a:pt x="221358" y="218638"/>
                    <a:pt x="218638" y="237675"/>
                    <a:pt x="213199" y="259433"/>
                  </a:cubicBezTo>
                  <a:cubicBezTo>
                    <a:pt x="210479" y="281190"/>
                    <a:pt x="207759" y="302947"/>
                    <a:pt x="207759" y="324704"/>
                  </a:cubicBezTo>
                  <a:cubicBezTo>
                    <a:pt x="207759" y="327424"/>
                    <a:pt x="207759" y="332863"/>
                    <a:pt x="207759" y="335583"/>
                  </a:cubicBezTo>
                  <a:cubicBezTo>
                    <a:pt x="207759" y="341022"/>
                    <a:pt x="205040" y="343742"/>
                    <a:pt x="205040" y="349181"/>
                  </a:cubicBezTo>
                  <a:cubicBezTo>
                    <a:pt x="205040" y="354621"/>
                    <a:pt x="207759" y="362779"/>
                    <a:pt x="207759" y="368219"/>
                  </a:cubicBezTo>
                  <a:cubicBezTo>
                    <a:pt x="207759" y="370939"/>
                    <a:pt x="207759" y="373658"/>
                    <a:pt x="207759" y="376378"/>
                  </a:cubicBezTo>
                  <a:cubicBezTo>
                    <a:pt x="205040" y="381817"/>
                    <a:pt x="205040" y="384537"/>
                    <a:pt x="205040" y="387256"/>
                  </a:cubicBezTo>
                  <a:cubicBezTo>
                    <a:pt x="205040" y="389976"/>
                    <a:pt x="205040" y="392696"/>
                    <a:pt x="205040" y="395415"/>
                  </a:cubicBezTo>
                  <a:cubicBezTo>
                    <a:pt x="205040" y="398135"/>
                    <a:pt x="205040" y="403574"/>
                    <a:pt x="205040" y="406294"/>
                  </a:cubicBezTo>
                  <a:cubicBezTo>
                    <a:pt x="205040" y="411733"/>
                    <a:pt x="205040" y="417173"/>
                    <a:pt x="205040" y="425332"/>
                  </a:cubicBezTo>
                  <a:cubicBezTo>
                    <a:pt x="205040" y="449809"/>
                    <a:pt x="213199" y="471566"/>
                    <a:pt x="213199" y="493323"/>
                  </a:cubicBezTo>
                  <a:cubicBezTo>
                    <a:pt x="213199" y="517800"/>
                    <a:pt x="215919" y="539557"/>
                    <a:pt x="221358" y="561314"/>
                  </a:cubicBezTo>
                  <a:cubicBezTo>
                    <a:pt x="224077" y="572193"/>
                    <a:pt x="224077" y="580352"/>
                    <a:pt x="226797" y="591231"/>
                  </a:cubicBezTo>
                  <a:cubicBezTo>
                    <a:pt x="229517" y="599390"/>
                    <a:pt x="237676" y="607548"/>
                    <a:pt x="240395" y="618427"/>
                  </a:cubicBezTo>
                  <a:cubicBezTo>
                    <a:pt x="248554" y="637465"/>
                    <a:pt x="262153" y="651063"/>
                    <a:pt x="283910" y="651063"/>
                  </a:cubicBezTo>
                  <a:cubicBezTo>
                    <a:pt x="302948" y="651063"/>
                    <a:pt x="330144" y="629306"/>
                    <a:pt x="338303" y="612988"/>
                  </a:cubicBezTo>
                  <a:cubicBezTo>
                    <a:pt x="346462" y="599390"/>
                    <a:pt x="351901" y="591231"/>
                    <a:pt x="354621" y="577632"/>
                  </a:cubicBezTo>
                  <a:cubicBezTo>
                    <a:pt x="354621" y="550436"/>
                    <a:pt x="354621" y="517800"/>
                    <a:pt x="357341" y="509641"/>
                  </a:cubicBezTo>
                  <a:cubicBezTo>
                    <a:pt x="357341" y="501482"/>
                    <a:pt x="357341" y="490603"/>
                    <a:pt x="362780" y="485164"/>
                  </a:cubicBezTo>
                  <a:cubicBezTo>
                    <a:pt x="365500" y="482444"/>
                    <a:pt x="365500" y="479725"/>
                    <a:pt x="368219" y="474286"/>
                  </a:cubicBezTo>
                  <a:cubicBezTo>
                    <a:pt x="370939" y="471566"/>
                    <a:pt x="373659" y="468846"/>
                    <a:pt x="376378" y="468846"/>
                  </a:cubicBezTo>
                  <a:cubicBezTo>
                    <a:pt x="379098" y="468846"/>
                    <a:pt x="381818" y="471566"/>
                    <a:pt x="384537" y="474286"/>
                  </a:cubicBezTo>
                  <a:cubicBezTo>
                    <a:pt x="387257" y="479725"/>
                    <a:pt x="389977" y="487884"/>
                    <a:pt x="392696" y="493323"/>
                  </a:cubicBezTo>
                  <a:cubicBezTo>
                    <a:pt x="392696" y="501482"/>
                    <a:pt x="395416" y="539557"/>
                    <a:pt x="395416" y="558595"/>
                  </a:cubicBezTo>
                  <a:cubicBezTo>
                    <a:pt x="395416" y="583072"/>
                    <a:pt x="395416" y="610268"/>
                    <a:pt x="398136" y="618427"/>
                  </a:cubicBezTo>
                  <a:cubicBezTo>
                    <a:pt x="398136" y="648343"/>
                    <a:pt x="400855" y="659222"/>
                    <a:pt x="400855" y="678260"/>
                  </a:cubicBezTo>
                </a:path>
              </a:pathLst>
            </a:custGeom>
            <a:grpFill/>
            <a:ln w="27168"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423558B8-06E0-4621-852F-9D8F09A23F14}"/>
                </a:ext>
              </a:extLst>
            </p:cNvPr>
            <p:cNvSpPr/>
            <p:nvPr/>
          </p:nvSpPr>
          <p:spPr bwMode="black">
            <a:xfrm>
              <a:off x="3829459" y="4200317"/>
              <a:ext cx="598325" cy="761503"/>
            </a:xfrm>
            <a:custGeom>
              <a:avLst/>
              <a:gdLst>
                <a:gd name="connsiteX0" fmla="*/ 360060 w 598324"/>
                <a:gd name="connsiteY0" fmla="*/ 332863 h 761503"/>
                <a:gd name="connsiteX1" fmla="*/ 341023 w 598324"/>
                <a:gd name="connsiteY1" fmla="*/ 370939 h 761503"/>
                <a:gd name="connsiteX2" fmla="*/ 376378 w 598324"/>
                <a:gd name="connsiteY2" fmla="*/ 389976 h 761503"/>
                <a:gd name="connsiteX3" fmla="*/ 425332 w 598324"/>
                <a:gd name="connsiteY3" fmla="*/ 433491 h 761503"/>
                <a:gd name="connsiteX4" fmla="*/ 438930 w 598324"/>
                <a:gd name="connsiteY4" fmla="*/ 463407 h 761503"/>
                <a:gd name="connsiteX5" fmla="*/ 449809 w 598324"/>
                <a:gd name="connsiteY5" fmla="*/ 498762 h 761503"/>
                <a:gd name="connsiteX6" fmla="*/ 457968 w 598324"/>
                <a:gd name="connsiteY6" fmla="*/ 528679 h 761503"/>
                <a:gd name="connsiteX7" fmla="*/ 466127 w 598324"/>
                <a:gd name="connsiteY7" fmla="*/ 564034 h 761503"/>
                <a:gd name="connsiteX8" fmla="*/ 471566 w 598324"/>
                <a:gd name="connsiteY8" fmla="*/ 593950 h 761503"/>
                <a:gd name="connsiteX9" fmla="*/ 479725 w 598324"/>
                <a:gd name="connsiteY9" fmla="*/ 607548 h 761503"/>
                <a:gd name="connsiteX10" fmla="*/ 487884 w 598324"/>
                <a:gd name="connsiteY10" fmla="*/ 623867 h 761503"/>
                <a:gd name="connsiteX11" fmla="*/ 501482 w 598324"/>
                <a:gd name="connsiteY11" fmla="*/ 651063 h 761503"/>
                <a:gd name="connsiteX12" fmla="*/ 523240 w 598324"/>
                <a:gd name="connsiteY12" fmla="*/ 670101 h 761503"/>
                <a:gd name="connsiteX13" fmla="*/ 534119 w 598324"/>
                <a:gd name="connsiteY13" fmla="*/ 686418 h 761503"/>
                <a:gd name="connsiteX14" fmla="*/ 531399 w 598324"/>
                <a:gd name="connsiteY14" fmla="*/ 694578 h 761503"/>
                <a:gd name="connsiteX15" fmla="*/ 498763 w 598324"/>
                <a:gd name="connsiteY15" fmla="*/ 708176 h 761503"/>
                <a:gd name="connsiteX16" fmla="*/ 449809 w 598324"/>
                <a:gd name="connsiteY16" fmla="*/ 700017 h 761503"/>
                <a:gd name="connsiteX17" fmla="*/ 400855 w 598324"/>
                <a:gd name="connsiteY17" fmla="*/ 667381 h 761503"/>
                <a:gd name="connsiteX18" fmla="*/ 381817 w 598324"/>
                <a:gd name="connsiteY18" fmla="*/ 642904 h 761503"/>
                <a:gd name="connsiteX19" fmla="*/ 368219 w 598324"/>
                <a:gd name="connsiteY19" fmla="*/ 610268 h 761503"/>
                <a:gd name="connsiteX20" fmla="*/ 349182 w 598324"/>
                <a:gd name="connsiteY20" fmla="*/ 550436 h 761503"/>
                <a:gd name="connsiteX21" fmla="*/ 338303 w 598324"/>
                <a:gd name="connsiteY21" fmla="*/ 504202 h 761503"/>
                <a:gd name="connsiteX22" fmla="*/ 330144 w 598324"/>
                <a:gd name="connsiteY22" fmla="*/ 477005 h 761503"/>
                <a:gd name="connsiteX23" fmla="*/ 321985 w 598324"/>
                <a:gd name="connsiteY23" fmla="*/ 455248 h 761503"/>
                <a:gd name="connsiteX24" fmla="*/ 305667 w 598324"/>
                <a:gd name="connsiteY24" fmla="*/ 436210 h 761503"/>
                <a:gd name="connsiteX25" fmla="*/ 294788 w 598324"/>
                <a:gd name="connsiteY25" fmla="*/ 441650 h 761503"/>
                <a:gd name="connsiteX26" fmla="*/ 278471 w 598324"/>
                <a:gd name="connsiteY26" fmla="*/ 463407 h 761503"/>
                <a:gd name="connsiteX27" fmla="*/ 264872 w 598324"/>
                <a:gd name="connsiteY27" fmla="*/ 496043 h 761503"/>
                <a:gd name="connsiteX28" fmla="*/ 262153 w 598324"/>
                <a:gd name="connsiteY28" fmla="*/ 517800 h 761503"/>
                <a:gd name="connsiteX29" fmla="*/ 262153 w 598324"/>
                <a:gd name="connsiteY29" fmla="*/ 523239 h 761503"/>
                <a:gd name="connsiteX30" fmla="*/ 262153 w 598324"/>
                <a:gd name="connsiteY30" fmla="*/ 553155 h 761503"/>
                <a:gd name="connsiteX31" fmla="*/ 262153 w 598324"/>
                <a:gd name="connsiteY31" fmla="*/ 629306 h 761503"/>
                <a:gd name="connsiteX32" fmla="*/ 259433 w 598324"/>
                <a:gd name="connsiteY32" fmla="*/ 659222 h 761503"/>
                <a:gd name="connsiteX33" fmla="*/ 283910 w 598324"/>
                <a:gd name="connsiteY33" fmla="*/ 659222 h 761503"/>
                <a:gd name="connsiteX34" fmla="*/ 321985 w 598324"/>
                <a:gd name="connsiteY34" fmla="*/ 675540 h 761503"/>
                <a:gd name="connsiteX35" fmla="*/ 316546 w 598324"/>
                <a:gd name="connsiteY35" fmla="*/ 691858 h 761503"/>
                <a:gd name="connsiteX36" fmla="*/ 300228 w 598324"/>
                <a:gd name="connsiteY36" fmla="*/ 700017 h 761503"/>
                <a:gd name="connsiteX37" fmla="*/ 278471 w 598324"/>
                <a:gd name="connsiteY37" fmla="*/ 702736 h 761503"/>
                <a:gd name="connsiteX38" fmla="*/ 243115 w 598324"/>
                <a:gd name="connsiteY38" fmla="*/ 702736 h 761503"/>
                <a:gd name="connsiteX39" fmla="*/ 221358 w 598324"/>
                <a:gd name="connsiteY39" fmla="*/ 710895 h 761503"/>
                <a:gd name="connsiteX40" fmla="*/ 194161 w 598324"/>
                <a:gd name="connsiteY40" fmla="*/ 702736 h 761503"/>
                <a:gd name="connsiteX41" fmla="*/ 177843 w 598324"/>
                <a:gd name="connsiteY41" fmla="*/ 702736 h 761503"/>
                <a:gd name="connsiteX42" fmla="*/ 126170 w 598324"/>
                <a:gd name="connsiteY42" fmla="*/ 702736 h 761503"/>
                <a:gd name="connsiteX43" fmla="*/ 101693 w 598324"/>
                <a:gd name="connsiteY43" fmla="*/ 702736 h 761503"/>
                <a:gd name="connsiteX44" fmla="*/ 74496 w 598324"/>
                <a:gd name="connsiteY44" fmla="*/ 697297 h 761503"/>
                <a:gd name="connsiteX45" fmla="*/ 58178 w 598324"/>
                <a:gd name="connsiteY45" fmla="*/ 680979 h 761503"/>
                <a:gd name="connsiteX46" fmla="*/ 63617 w 598324"/>
                <a:gd name="connsiteY46" fmla="*/ 672820 h 761503"/>
                <a:gd name="connsiteX47" fmla="*/ 85375 w 598324"/>
                <a:gd name="connsiteY47" fmla="*/ 664661 h 761503"/>
                <a:gd name="connsiteX48" fmla="*/ 128889 w 598324"/>
                <a:gd name="connsiteY48" fmla="*/ 659222 h 761503"/>
                <a:gd name="connsiteX49" fmla="*/ 147927 w 598324"/>
                <a:gd name="connsiteY49" fmla="*/ 659222 h 761503"/>
                <a:gd name="connsiteX50" fmla="*/ 145207 w 598324"/>
                <a:gd name="connsiteY50" fmla="*/ 653783 h 761503"/>
                <a:gd name="connsiteX51" fmla="*/ 131609 w 598324"/>
                <a:gd name="connsiteY51" fmla="*/ 585791 h 761503"/>
                <a:gd name="connsiteX52" fmla="*/ 134329 w 598324"/>
                <a:gd name="connsiteY52" fmla="*/ 498762 h 761503"/>
                <a:gd name="connsiteX53" fmla="*/ 137048 w 598324"/>
                <a:gd name="connsiteY53" fmla="*/ 406294 h 761503"/>
                <a:gd name="connsiteX54" fmla="*/ 134329 w 598324"/>
                <a:gd name="connsiteY54" fmla="*/ 327424 h 761503"/>
                <a:gd name="connsiteX55" fmla="*/ 137048 w 598324"/>
                <a:gd name="connsiteY55" fmla="*/ 253993 h 761503"/>
                <a:gd name="connsiteX56" fmla="*/ 139768 w 598324"/>
                <a:gd name="connsiteY56" fmla="*/ 207759 h 761503"/>
                <a:gd name="connsiteX57" fmla="*/ 137048 w 598324"/>
                <a:gd name="connsiteY57" fmla="*/ 172404 h 761503"/>
                <a:gd name="connsiteX58" fmla="*/ 137048 w 598324"/>
                <a:gd name="connsiteY58" fmla="*/ 112571 h 761503"/>
                <a:gd name="connsiteX59" fmla="*/ 126170 w 598324"/>
                <a:gd name="connsiteY59" fmla="*/ 112571 h 761503"/>
                <a:gd name="connsiteX60" fmla="*/ 101693 w 598324"/>
                <a:gd name="connsiteY60" fmla="*/ 112571 h 761503"/>
                <a:gd name="connsiteX61" fmla="*/ 74496 w 598324"/>
                <a:gd name="connsiteY61" fmla="*/ 107132 h 761503"/>
                <a:gd name="connsiteX62" fmla="*/ 58178 w 598324"/>
                <a:gd name="connsiteY62" fmla="*/ 90814 h 761503"/>
                <a:gd name="connsiteX63" fmla="*/ 63617 w 598324"/>
                <a:gd name="connsiteY63" fmla="*/ 82655 h 761503"/>
                <a:gd name="connsiteX64" fmla="*/ 85375 w 598324"/>
                <a:gd name="connsiteY64" fmla="*/ 74496 h 761503"/>
                <a:gd name="connsiteX65" fmla="*/ 137048 w 598324"/>
                <a:gd name="connsiteY65" fmla="*/ 69057 h 761503"/>
                <a:gd name="connsiteX66" fmla="*/ 145207 w 598324"/>
                <a:gd name="connsiteY66" fmla="*/ 69057 h 761503"/>
                <a:gd name="connsiteX67" fmla="*/ 169684 w 598324"/>
                <a:gd name="connsiteY67" fmla="*/ 58178 h 761503"/>
                <a:gd name="connsiteX68" fmla="*/ 177843 w 598324"/>
                <a:gd name="connsiteY68" fmla="*/ 58178 h 761503"/>
                <a:gd name="connsiteX69" fmla="*/ 205040 w 598324"/>
                <a:gd name="connsiteY69" fmla="*/ 66337 h 761503"/>
                <a:gd name="connsiteX70" fmla="*/ 286629 w 598324"/>
                <a:gd name="connsiteY70" fmla="*/ 63617 h 761503"/>
                <a:gd name="connsiteX71" fmla="*/ 324705 w 598324"/>
                <a:gd name="connsiteY71" fmla="*/ 79936 h 761503"/>
                <a:gd name="connsiteX72" fmla="*/ 319265 w 598324"/>
                <a:gd name="connsiteY72" fmla="*/ 96253 h 761503"/>
                <a:gd name="connsiteX73" fmla="*/ 302948 w 598324"/>
                <a:gd name="connsiteY73" fmla="*/ 104412 h 761503"/>
                <a:gd name="connsiteX74" fmla="*/ 278471 w 598324"/>
                <a:gd name="connsiteY74" fmla="*/ 112571 h 761503"/>
                <a:gd name="connsiteX75" fmla="*/ 232236 w 598324"/>
                <a:gd name="connsiteY75" fmla="*/ 112571 h 761503"/>
                <a:gd name="connsiteX76" fmla="*/ 240395 w 598324"/>
                <a:gd name="connsiteY76" fmla="*/ 137048 h 761503"/>
                <a:gd name="connsiteX77" fmla="*/ 240395 w 598324"/>
                <a:gd name="connsiteY77" fmla="*/ 150647 h 761503"/>
                <a:gd name="connsiteX78" fmla="*/ 243115 w 598324"/>
                <a:gd name="connsiteY78" fmla="*/ 158805 h 761503"/>
                <a:gd name="connsiteX79" fmla="*/ 248554 w 598324"/>
                <a:gd name="connsiteY79" fmla="*/ 188722 h 761503"/>
                <a:gd name="connsiteX80" fmla="*/ 248554 w 598324"/>
                <a:gd name="connsiteY80" fmla="*/ 199600 h 761503"/>
                <a:gd name="connsiteX81" fmla="*/ 248554 w 598324"/>
                <a:gd name="connsiteY81" fmla="*/ 221357 h 761503"/>
                <a:gd name="connsiteX82" fmla="*/ 253994 w 598324"/>
                <a:gd name="connsiteY82" fmla="*/ 264872 h 761503"/>
                <a:gd name="connsiteX83" fmla="*/ 262153 w 598324"/>
                <a:gd name="connsiteY83" fmla="*/ 297508 h 761503"/>
                <a:gd name="connsiteX84" fmla="*/ 264872 w 598324"/>
                <a:gd name="connsiteY84" fmla="*/ 324704 h 761503"/>
                <a:gd name="connsiteX85" fmla="*/ 264872 w 598324"/>
                <a:gd name="connsiteY85" fmla="*/ 332863 h 761503"/>
                <a:gd name="connsiteX86" fmla="*/ 264872 w 598324"/>
                <a:gd name="connsiteY86" fmla="*/ 351901 h 761503"/>
                <a:gd name="connsiteX87" fmla="*/ 262153 w 598324"/>
                <a:gd name="connsiteY87" fmla="*/ 370939 h 761503"/>
                <a:gd name="connsiteX88" fmla="*/ 267592 w 598324"/>
                <a:gd name="connsiteY88" fmla="*/ 384537 h 761503"/>
                <a:gd name="connsiteX89" fmla="*/ 278471 w 598324"/>
                <a:gd name="connsiteY89" fmla="*/ 370939 h 761503"/>
                <a:gd name="connsiteX90" fmla="*/ 297508 w 598324"/>
                <a:gd name="connsiteY90" fmla="*/ 332863 h 761503"/>
                <a:gd name="connsiteX91" fmla="*/ 311106 w 598324"/>
                <a:gd name="connsiteY91" fmla="*/ 305667 h 761503"/>
                <a:gd name="connsiteX92" fmla="*/ 335583 w 598324"/>
                <a:gd name="connsiteY92" fmla="*/ 259433 h 761503"/>
                <a:gd name="connsiteX93" fmla="*/ 354621 w 598324"/>
                <a:gd name="connsiteY93" fmla="*/ 224077 h 761503"/>
                <a:gd name="connsiteX94" fmla="*/ 381817 w 598324"/>
                <a:gd name="connsiteY94" fmla="*/ 172404 h 761503"/>
                <a:gd name="connsiteX95" fmla="*/ 409014 w 598324"/>
                <a:gd name="connsiteY95" fmla="*/ 118011 h 761503"/>
                <a:gd name="connsiteX96" fmla="*/ 411734 w 598324"/>
                <a:gd name="connsiteY96" fmla="*/ 115291 h 761503"/>
                <a:gd name="connsiteX97" fmla="*/ 398136 w 598324"/>
                <a:gd name="connsiteY97" fmla="*/ 115291 h 761503"/>
                <a:gd name="connsiteX98" fmla="*/ 379098 w 598324"/>
                <a:gd name="connsiteY98" fmla="*/ 109852 h 761503"/>
                <a:gd name="connsiteX99" fmla="*/ 368219 w 598324"/>
                <a:gd name="connsiteY99" fmla="*/ 93534 h 761503"/>
                <a:gd name="connsiteX100" fmla="*/ 370939 w 598324"/>
                <a:gd name="connsiteY100" fmla="*/ 85375 h 761503"/>
                <a:gd name="connsiteX101" fmla="*/ 387257 w 598324"/>
                <a:gd name="connsiteY101" fmla="*/ 77216 h 761503"/>
                <a:gd name="connsiteX102" fmla="*/ 422612 w 598324"/>
                <a:gd name="connsiteY102" fmla="*/ 71776 h 761503"/>
                <a:gd name="connsiteX103" fmla="*/ 436211 w 598324"/>
                <a:gd name="connsiteY103" fmla="*/ 71776 h 761503"/>
                <a:gd name="connsiteX104" fmla="*/ 438930 w 598324"/>
                <a:gd name="connsiteY104" fmla="*/ 69057 h 761503"/>
                <a:gd name="connsiteX105" fmla="*/ 452529 w 598324"/>
                <a:gd name="connsiteY105" fmla="*/ 66337 h 761503"/>
                <a:gd name="connsiteX106" fmla="*/ 466127 w 598324"/>
                <a:gd name="connsiteY106" fmla="*/ 69057 h 761503"/>
                <a:gd name="connsiteX107" fmla="*/ 471566 w 598324"/>
                <a:gd name="connsiteY107" fmla="*/ 71776 h 761503"/>
                <a:gd name="connsiteX108" fmla="*/ 515081 w 598324"/>
                <a:gd name="connsiteY108" fmla="*/ 71776 h 761503"/>
                <a:gd name="connsiteX109" fmla="*/ 542277 w 598324"/>
                <a:gd name="connsiteY109" fmla="*/ 88094 h 761503"/>
                <a:gd name="connsiteX110" fmla="*/ 536838 w 598324"/>
                <a:gd name="connsiteY110" fmla="*/ 104412 h 761503"/>
                <a:gd name="connsiteX111" fmla="*/ 525959 w 598324"/>
                <a:gd name="connsiteY111" fmla="*/ 112571 h 761503"/>
                <a:gd name="connsiteX112" fmla="*/ 509642 w 598324"/>
                <a:gd name="connsiteY112" fmla="*/ 115291 h 761503"/>
                <a:gd name="connsiteX113" fmla="*/ 468847 w 598324"/>
                <a:gd name="connsiteY113" fmla="*/ 115291 h 761503"/>
                <a:gd name="connsiteX114" fmla="*/ 457968 w 598324"/>
                <a:gd name="connsiteY114" fmla="*/ 137048 h 761503"/>
                <a:gd name="connsiteX115" fmla="*/ 430771 w 598324"/>
                <a:gd name="connsiteY115" fmla="*/ 194161 h 761503"/>
                <a:gd name="connsiteX116" fmla="*/ 400855 w 598324"/>
                <a:gd name="connsiteY116" fmla="*/ 262152 h 761503"/>
                <a:gd name="connsiteX117" fmla="*/ 360060 w 598324"/>
                <a:gd name="connsiteY117" fmla="*/ 332863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8324" h="761503">
                  <a:moveTo>
                    <a:pt x="360060" y="332863"/>
                  </a:moveTo>
                  <a:cubicBezTo>
                    <a:pt x="351901" y="343742"/>
                    <a:pt x="341023" y="357340"/>
                    <a:pt x="341023" y="370939"/>
                  </a:cubicBezTo>
                  <a:cubicBezTo>
                    <a:pt x="341023" y="379098"/>
                    <a:pt x="357341" y="381817"/>
                    <a:pt x="376378" y="389976"/>
                  </a:cubicBezTo>
                  <a:cubicBezTo>
                    <a:pt x="395416" y="398135"/>
                    <a:pt x="417173" y="417173"/>
                    <a:pt x="425332" y="433491"/>
                  </a:cubicBezTo>
                  <a:cubicBezTo>
                    <a:pt x="430771" y="444369"/>
                    <a:pt x="436211" y="452528"/>
                    <a:pt x="438930" y="463407"/>
                  </a:cubicBezTo>
                  <a:cubicBezTo>
                    <a:pt x="444370" y="474286"/>
                    <a:pt x="447089" y="487884"/>
                    <a:pt x="449809" y="498762"/>
                  </a:cubicBezTo>
                  <a:cubicBezTo>
                    <a:pt x="452529" y="512361"/>
                    <a:pt x="452529" y="517800"/>
                    <a:pt x="457968" y="528679"/>
                  </a:cubicBezTo>
                  <a:cubicBezTo>
                    <a:pt x="463407" y="539557"/>
                    <a:pt x="463407" y="553155"/>
                    <a:pt x="466127" y="564034"/>
                  </a:cubicBezTo>
                  <a:cubicBezTo>
                    <a:pt x="468847" y="572193"/>
                    <a:pt x="468847" y="585791"/>
                    <a:pt x="471566" y="593950"/>
                  </a:cubicBezTo>
                  <a:cubicBezTo>
                    <a:pt x="474286" y="599390"/>
                    <a:pt x="477006" y="602109"/>
                    <a:pt x="479725" y="607548"/>
                  </a:cubicBezTo>
                  <a:cubicBezTo>
                    <a:pt x="482445" y="612988"/>
                    <a:pt x="487884" y="618427"/>
                    <a:pt x="487884" y="623867"/>
                  </a:cubicBezTo>
                  <a:cubicBezTo>
                    <a:pt x="490604" y="634745"/>
                    <a:pt x="496043" y="642904"/>
                    <a:pt x="501482" y="651063"/>
                  </a:cubicBezTo>
                  <a:cubicBezTo>
                    <a:pt x="506922" y="661942"/>
                    <a:pt x="512361" y="664661"/>
                    <a:pt x="523240" y="670101"/>
                  </a:cubicBezTo>
                  <a:cubicBezTo>
                    <a:pt x="528679" y="672820"/>
                    <a:pt x="534119" y="680979"/>
                    <a:pt x="534119" y="686418"/>
                  </a:cubicBezTo>
                  <a:cubicBezTo>
                    <a:pt x="534119" y="689138"/>
                    <a:pt x="534119" y="691858"/>
                    <a:pt x="531399" y="694578"/>
                  </a:cubicBezTo>
                  <a:cubicBezTo>
                    <a:pt x="525959" y="702736"/>
                    <a:pt x="512361" y="708176"/>
                    <a:pt x="498763" y="708176"/>
                  </a:cubicBezTo>
                  <a:cubicBezTo>
                    <a:pt x="485165" y="708176"/>
                    <a:pt x="466127" y="705456"/>
                    <a:pt x="449809" y="700017"/>
                  </a:cubicBezTo>
                  <a:cubicBezTo>
                    <a:pt x="430771" y="694578"/>
                    <a:pt x="409014" y="675540"/>
                    <a:pt x="400855" y="667381"/>
                  </a:cubicBezTo>
                  <a:cubicBezTo>
                    <a:pt x="392696" y="659222"/>
                    <a:pt x="387257" y="651063"/>
                    <a:pt x="381817" y="642904"/>
                  </a:cubicBezTo>
                  <a:cubicBezTo>
                    <a:pt x="376378" y="632025"/>
                    <a:pt x="370939" y="623867"/>
                    <a:pt x="368219" y="610268"/>
                  </a:cubicBezTo>
                  <a:cubicBezTo>
                    <a:pt x="360060" y="588511"/>
                    <a:pt x="357341" y="574913"/>
                    <a:pt x="349182" y="550436"/>
                  </a:cubicBezTo>
                  <a:cubicBezTo>
                    <a:pt x="343742" y="534118"/>
                    <a:pt x="341023" y="520520"/>
                    <a:pt x="338303" y="504202"/>
                  </a:cubicBezTo>
                  <a:cubicBezTo>
                    <a:pt x="335583" y="493323"/>
                    <a:pt x="332864" y="485164"/>
                    <a:pt x="330144" y="477005"/>
                  </a:cubicBezTo>
                  <a:cubicBezTo>
                    <a:pt x="327424" y="471566"/>
                    <a:pt x="324705" y="463407"/>
                    <a:pt x="321985" y="455248"/>
                  </a:cubicBezTo>
                  <a:cubicBezTo>
                    <a:pt x="316546" y="444369"/>
                    <a:pt x="311106" y="436210"/>
                    <a:pt x="305667" y="436210"/>
                  </a:cubicBezTo>
                  <a:cubicBezTo>
                    <a:pt x="302948" y="436210"/>
                    <a:pt x="300228" y="438930"/>
                    <a:pt x="294788" y="441650"/>
                  </a:cubicBezTo>
                  <a:cubicBezTo>
                    <a:pt x="289349" y="447089"/>
                    <a:pt x="283910" y="455248"/>
                    <a:pt x="278471" y="463407"/>
                  </a:cubicBezTo>
                  <a:cubicBezTo>
                    <a:pt x="270312" y="474286"/>
                    <a:pt x="267592" y="485164"/>
                    <a:pt x="264872" y="496043"/>
                  </a:cubicBezTo>
                  <a:cubicBezTo>
                    <a:pt x="264872" y="504202"/>
                    <a:pt x="262153" y="512361"/>
                    <a:pt x="262153" y="517800"/>
                  </a:cubicBezTo>
                  <a:cubicBezTo>
                    <a:pt x="262153" y="520520"/>
                    <a:pt x="262153" y="520520"/>
                    <a:pt x="262153" y="523239"/>
                  </a:cubicBezTo>
                  <a:cubicBezTo>
                    <a:pt x="262153" y="528679"/>
                    <a:pt x="262153" y="544997"/>
                    <a:pt x="262153" y="553155"/>
                  </a:cubicBezTo>
                  <a:cubicBezTo>
                    <a:pt x="262153" y="583072"/>
                    <a:pt x="264872" y="599390"/>
                    <a:pt x="262153" y="629306"/>
                  </a:cubicBezTo>
                  <a:cubicBezTo>
                    <a:pt x="262153" y="640184"/>
                    <a:pt x="262153" y="648343"/>
                    <a:pt x="259433" y="659222"/>
                  </a:cubicBezTo>
                  <a:cubicBezTo>
                    <a:pt x="270312" y="659222"/>
                    <a:pt x="278471" y="659222"/>
                    <a:pt x="283910" y="659222"/>
                  </a:cubicBezTo>
                  <a:cubicBezTo>
                    <a:pt x="297508" y="659222"/>
                    <a:pt x="321985" y="659222"/>
                    <a:pt x="321985" y="675540"/>
                  </a:cubicBezTo>
                  <a:cubicBezTo>
                    <a:pt x="321985" y="683699"/>
                    <a:pt x="319265" y="686418"/>
                    <a:pt x="316546" y="691858"/>
                  </a:cubicBezTo>
                  <a:cubicBezTo>
                    <a:pt x="311106" y="697297"/>
                    <a:pt x="305667" y="700017"/>
                    <a:pt x="300228" y="700017"/>
                  </a:cubicBezTo>
                  <a:cubicBezTo>
                    <a:pt x="292069" y="702736"/>
                    <a:pt x="283910" y="702736"/>
                    <a:pt x="278471" y="702736"/>
                  </a:cubicBezTo>
                  <a:cubicBezTo>
                    <a:pt x="275751" y="702736"/>
                    <a:pt x="259433" y="702736"/>
                    <a:pt x="243115" y="702736"/>
                  </a:cubicBezTo>
                  <a:cubicBezTo>
                    <a:pt x="237676" y="708176"/>
                    <a:pt x="229517" y="710895"/>
                    <a:pt x="221358" y="710895"/>
                  </a:cubicBezTo>
                  <a:cubicBezTo>
                    <a:pt x="213199" y="710895"/>
                    <a:pt x="202320" y="708176"/>
                    <a:pt x="194161" y="702736"/>
                  </a:cubicBezTo>
                  <a:cubicBezTo>
                    <a:pt x="186002" y="702736"/>
                    <a:pt x="180563" y="702736"/>
                    <a:pt x="177843" y="702736"/>
                  </a:cubicBezTo>
                  <a:cubicBezTo>
                    <a:pt x="164245" y="702736"/>
                    <a:pt x="139768" y="702736"/>
                    <a:pt x="126170" y="702736"/>
                  </a:cubicBezTo>
                  <a:cubicBezTo>
                    <a:pt x="118011" y="702736"/>
                    <a:pt x="109852" y="702736"/>
                    <a:pt x="101693" y="702736"/>
                  </a:cubicBezTo>
                  <a:cubicBezTo>
                    <a:pt x="93534" y="702736"/>
                    <a:pt x="82655" y="702736"/>
                    <a:pt x="74496" y="697297"/>
                  </a:cubicBezTo>
                  <a:cubicBezTo>
                    <a:pt x="66337" y="694578"/>
                    <a:pt x="58178" y="686418"/>
                    <a:pt x="58178" y="680979"/>
                  </a:cubicBezTo>
                  <a:cubicBezTo>
                    <a:pt x="58178" y="678260"/>
                    <a:pt x="58178" y="675540"/>
                    <a:pt x="63617" y="672820"/>
                  </a:cubicBezTo>
                  <a:cubicBezTo>
                    <a:pt x="69057" y="670101"/>
                    <a:pt x="79935" y="667381"/>
                    <a:pt x="85375" y="664661"/>
                  </a:cubicBezTo>
                  <a:cubicBezTo>
                    <a:pt x="104412" y="661942"/>
                    <a:pt x="123450" y="659222"/>
                    <a:pt x="128889" y="659222"/>
                  </a:cubicBezTo>
                  <a:cubicBezTo>
                    <a:pt x="134329" y="659222"/>
                    <a:pt x="139768" y="659222"/>
                    <a:pt x="147927" y="659222"/>
                  </a:cubicBezTo>
                  <a:cubicBezTo>
                    <a:pt x="147927" y="656502"/>
                    <a:pt x="145207" y="653783"/>
                    <a:pt x="145207" y="653783"/>
                  </a:cubicBezTo>
                  <a:cubicBezTo>
                    <a:pt x="131609" y="632025"/>
                    <a:pt x="131609" y="610268"/>
                    <a:pt x="131609" y="585791"/>
                  </a:cubicBezTo>
                  <a:cubicBezTo>
                    <a:pt x="131609" y="555875"/>
                    <a:pt x="131609" y="528679"/>
                    <a:pt x="134329" y="498762"/>
                  </a:cubicBezTo>
                  <a:cubicBezTo>
                    <a:pt x="134329" y="468846"/>
                    <a:pt x="137048" y="436210"/>
                    <a:pt x="137048" y="406294"/>
                  </a:cubicBezTo>
                  <a:cubicBezTo>
                    <a:pt x="137048" y="379098"/>
                    <a:pt x="134329" y="354621"/>
                    <a:pt x="134329" y="327424"/>
                  </a:cubicBezTo>
                  <a:cubicBezTo>
                    <a:pt x="134329" y="302947"/>
                    <a:pt x="137048" y="278470"/>
                    <a:pt x="137048" y="253993"/>
                  </a:cubicBezTo>
                  <a:cubicBezTo>
                    <a:pt x="137048" y="237675"/>
                    <a:pt x="139768" y="224077"/>
                    <a:pt x="139768" y="207759"/>
                  </a:cubicBezTo>
                  <a:cubicBezTo>
                    <a:pt x="139768" y="196881"/>
                    <a:pt x="137048" y="183282"/>
                    <a:pt x="137048" y="172404"/>
                  </a:cubicBezTo>
                  <a:cubicBezTo>
                    <a:pt x="137048" y="150647"/>
                    <a:pt x="137048" y="131609"/>
                    <a:pt x="137048" y="112571"/>
                  </a:cubicBezTo>
                  <a:cubicBezTo>
                    <a:pt x="134329" y="112571"/>
                    <a:pt x="137048" y="112571"/>
                    <a:pt x="126170" y="112571"/>
                  </a:cubicBezTo>
                  <a:cubicBezTo>
                    <a:pt x="118011" y="112571"/>
                    <a:pt x="109852" y="112571"/>
                    <a:pt x="101693" y="112571"/>
                  </a:cubicBezTo>
                  <a:cubicBezTo>
                    <a:pt x="93534" y="112571"/>
                    <a:pt x="82655" y="109852"/>
                    <a:pt x="74496" y="107132"/>
                  </a:cubicBezTo>
                  <a:cubicBezTo>
                    <a:pt x="66337" y="104412"/>
                    <a:pt x="58178" y="96253"/>
                    <a:pt x="58178" y="90814"/>
                  </a:cubicBezTo>
                  <a:cubicBezTo>
                    <a:pt x="58178" y="88094"/>
                    <a:pt x="58178" y="85375"/>
                    <a:pt x="63617" y="82655"/>
                  </a:cubicBezTo>
                  <a:cubicBezTo>
                    <a:pt x="69057" y="79936"/>
                    <a:pt x="79935" y="77216"/>
                    <a:pt x="85375" y="74496"/>
                  </a:cubicBezTo>
                  <a:cubicBezTo>
                    <a:pt x="104412" y="71776"/>
                    <a:pt x="128889" y="69057"/>
                    <a:pt x="137048" y="69057"/>
                  </a:cubicBezTo>
                  <a:cubicBezTo>
                    <a:pt x="137048" y="69057"/>
                    <a:pt x="139768" y="69057"/>
                    <a:pt x="145207" y="69057"/>
                  </a:cubicBezTo>
                  <a:cubicBezTo>
                    <a:pt x="150646" y="60898"/>
                    <a:pt x="158806" y="58178"/>
                    <a:pt x="169684" y="58178"/>
                  </a:cubicBezTo>
                  <a:cubicBezTo>
                    <a:pt x="172404" y="58178"/>
                    <a:pt x="175123" y="58178"/>
                    <a:pt x="177843" y="58178"/>
                  </a:cubicBezTo>
                  <a:cubicBezTo>
                    <a:pt x="186002" y="58178"/>
                    <a:pt x="196881" y="63617"/>
                    <a:pt x="205040" y="66337"/>
                  </a:cubicBezTo>
                  <a:cubicBezTo>
                    <a:pt x="237676" y="66337"/>
                    <a:pt x="273031" y="63617"/>
                    <a:pt x="286629" y="63617"/>
                  </a:cubicBezTo>
                  <a:cubicBezTo>
                    <a:pt x="300228" y="63617"/>
                    <a:pt x="324705" y="63617"/>
                    <a:pt x="324705" y="79936"/>
                  </a:cubicBezTo>
                  <a:cubicBezTo>
                    <a:pt x="324705" y="88094"/>
                    <a:pt x="321985" y="90814"/>
                    <a:pt x="319265" y="96253"/>
                  </a:cubicBezTo>
                  <a:cubicBezTo>
                    <a:pt x="313826" y="101693"/>
                    <a:pt x="308387" y="104412"/>
                    <a:pt x="302948" y="104412"/>
                  </a:cubicBezTo>
                  <a:cubicBezTo>
                    <a:pt x="289349" y="112571"/>
                    <a:pt x="283910" y="112571"/>
                    <a:pt x="278471" y="112571"/>
                  </a:cubicBezTo>
                  <a:cubicBezTo>
                    <a:pt x="273031" y="112571"/>
                    <a:pt x="253994" y="112571"/>
                    <a:pt x="232236" y="112571"/>
                  </a:cubicBezTo>
                  <a:cubicBezTo>
                    <a:pt x="237676" y="120730"/>
                    <a:pt x="240395" y="128889"/>
                    <a:pt x="240395" y="137048"/>
                  </a:cubicBezTo>
                  <a:cubicBezTo>
                    <a:pt x="240395" y="142487"/>
                    <a:pt x="240395" y="145207"/>
                    <a:pt x="240395" y="150647"/>
                  </a:cubicBezTo>
                  <a:cubicBezTo>
                    <a:pt x="240395" y="153366"/>
                    <a:pt x="240395" y="156086"/>
                    <a:pt x="243115" y="158805"/>
                  </a:cubicBezTo>
                  <a:cubicBezTo>
                    <a:pt x="245835" y="169684"/>
                    <a:pt x="245835" y="180563"/>
                    <a:pt x="248554" y="188722"/>
                  </a:cubicBezTo>
                  <a:cubicBezTo>
                    <a:pt x="248554" y="191441"/>
                    <a:pt x="248554" y="194161"/>
                    <a:pt x="248554" y="199600"/>
                  </a:cubicBezTo>
                  <a:cubicBezTo>
                    <a:pt x="248554" y="207759"/>
                    <a:pt x="248554" y="213198"/>
                    <a:pt x="248554" y="221357"/>
                  </a:cubicBezTo>
                  <a:cubicBezTo>
                    <a:pt x="248554" y="234956"/>
                    <a:pt x="251274" y="248554"/>
                    <a:pt x="253994" y="264872"/>
                  </a:cubicBezTo>
                  <a:cubicBezTo>
                    <a:pt x="256713" y="275751"/>
                    <a:pt x="259433" y="286629"/>
                    <a:pt x="262153" y="297508"/>
                  </a:cubicBezTo>
                  <a:cubicBezTo>
                    <a:pt x="264872" y="305667"/>
                    <a:pt x="264872" y="313826"/>
                    <a:pt x="264872" y="324704"/>
                  </a:cubicBezTo>
                  <a:cubicBezTo>
                    <a:pt x="264872" y="327424"/>
                    <a:pt x="264872" y="330144"/>
                    <a:pt x="264872" y="332863"/>
                  </a:cubicBezTo>
                  <a:cubicBezTo>
                    <a:pt x="264872" y="338303"/>
                    <a:pt x="264872" y="346462"/>
                    <a:pt x="264872" y="351901"/>
                  </a:cubicBezTo>
                  <a:cubicBezTo>
                    <a:pt x="264872" y="357340"/>
                    <a:pt x="262153" y="365499"/>
                    <a:pt x="262153" y="370939"/>
                  </a:cubicBezTo>
                  <a:cubicBezTo>
                    <a:pt x="262153" y="376378"/>
                    <a:pt x="264872" y="384537"/>
                    <a:pt x="267592" y="384537"/>
                  </a:cubicBezTo>
                  <a:cubicBezTo>
                    <a:pt x="273031" y="384537"/>
                    <a:pt x="275751" y="376378"/>
                    <a:pt x="278471" y="370939"/>
                  </a:cubicBezTo>
                  <a:cubicBezTo>
                    <a:pt x="283910" y="360060"/>
                    <a:pt x="289349" y="346462"/>
                    <a:pt x="297508" y="332863"/>
                  </a:cubicBezTo>
                  <a:cubicBezTo>
                    <a:pt x="302948" y="324704"/>
                    <a:pt x="305667" y="313826"/>
                    <a:pt x="311106" y="305667"/>
                  </a:cubicBezTo>
                  <a:cubicBezTo>
                    <a:pt x="319265" y="289349"/>
                    <a:pt x="327424" y="275751"/>
                    <a:pt x="335583" y="259433"/>
                  </a:cubicBezTo>
                  <a:cubicBezTo>
                    <a:pt x="341023" y="248554"/>
                    <a:pt x="349182" y="234956"/>
                    <a:pt x="354621" y="224077"/>
                  </a:cubicBezTo>
                  <a:cubicBezTo>
                    <a:pt x="362780" y="207759"/>
                    <a:pt x="370939" y="191441"/>
                    <a:pt x="381817" y="172404"/>
                  </a:cubicBezTo>
                  <a:cubicBezTo>
                    <a:pt x="389977" y="153366"/>
                    <a:pt x="400855" y="134329"/>
                    <a:pt x="409014" y="118011"/>
                  </a:cubicBezTo>
                  <a:cubicBezTo>
                    <a:pt x="409014" y="115291"/>
                    <a:pt x="409014" y="115291"/>
                    <a:pt x="411734" y="115291"/>
                  </a:cubicBezTo>
                  <a:cubicBezTo>
                    <a:pt x="406294" y="115291"/>
                    <a:pt x="400855" y="115291"/>
                    <a:pt x="398136" y="115291"/>
                  </a:cubicBezTo>
                  <a:cubicBezTo>
                    <a:pt x="392696" y="115291"/>
                    <a:pt x="384537" y="115291"/>
                    <a:pt x="379098" y="109852"/>
                  </a:cubicBezTo>
                  <a:cubicBezTo>
                    <a:pt x="373659" y="107132"/>
                    <a:pt x="368219" y="98973"/>
                    <a:pt x="368219" y="93534"/>
                  </a:cubicBezTo>
                  <a:cubicBezTo>
                    <a:pt x="368219" y="90814"/>
                    <a:pt x="368219" y="88094"/>
                    <a:pt x="370939" y="85375"/>
                  </a:cubicBezTo>
                  <a:cubicBezTo>
                    <a:pt x="373659" y="82655"/>
                    <a:pt x="381817" y="79936"/>
                    <a:pt x="387257" y="77216"/>
                  </a:cubicBezTo>
                  <a:cubicBezTo>
                    <a:pt x="400855" y="74496"/>
                    <a:pt x="414453" y="71776"/>
                    <a:pt x="422612" y="71776"/>
                  </a:cubicBezTo>
                  <a:cubicBezTo>
                    <a:pt x="425332" y="71776"/>
                    <a:pt x="430771" y="71776"/>
                    <a:pt x="436211" y="71776"/>
                  </a:cubicBezTo>
                  <a:cubicBezTo>
                    <a:pt x="436211" y="71776"/>
                    <a:pt x="438930" y="69057"/>
                    <a:pt x="438930" y="69057"/>
                  </a:cubicBezTo>
                  <a:cubicBezTo>
                    <a:pt x="444370" y="66337"/>
                    <a:pt x="447089" y="66337"/>
                    <a:pt x="452529" y="66337"/>
                  </a:cubicBezTo>
                  <a:cubicBezTo>
                    <a:pt x="457968" y="66337"/>
                    <a:pt x="460688" y="66337"/>
                    <a:pt x="466127" y="69057"/>
                  </a:cubicBezTo>
                  <a:cubicBezTo>
                    <a:pt x="468847" y="69057"/>
                    <a:pt x="471566" y="71776"/>
                    <a:pt x="471566" y="71776"/>
                  </a:cubicBezTo>
                  <a:cubicBezTo>
                    <a:pt x="490604" y="71776"/>
                    <a:pt x="506922" y="71776"/>
                    <a:pt x="515081" y="71776"/>
                  </a:cubicBezTo>
                  <a:cubicBezTo>
                    <a:pt x="523240" y="71776"/>
                    <a:pt x="542277" y="71776"/>
                    <a:pt x="542277" y="88094"/>
                  </a:cubicBezTo>
                  <a:cubicBezTo>
                    <a:pt x="542277" y="96253"/>
                    <a:pt x="542277" y="98973"/>
                    <a:pt x="536838" y="104412"/>
                  </a:cubicBezTo>
                  <a:cubicBezTo>
                    <a:pt x="534119" y="109852"/>
                    <a:pt x="528679" y="112571"/>
                    <a:pt x="525959" y="112571"/>
                  </a:cubicBezTo>
                  <a:cubicBezTo>
                    <a:pt x="520520" y="115291"/>
                    <a:pt x="515081" y="115291"/>
                    <a:pt x="509642" y="115291"/>
                  </a:cubicBezTo>
                  <a:cubicBezTo>
                    <a:pt x="506922" y="115291"/>
                    <a:pt x="487884" y="115291"/>
                    <a:pt x="468847" y="115291"/>
                  </a:cubicBezTo>
                  <a:cubicBezTo>
                    <a:pt x="466127" y="123450"/>
                    <a:pt x="460688" y="128889"/>
                    <a:pt x="457968" y="137048"/>
                  </a:cubicBezTo>
                  <a:cubicBezTo>
                    <a:pt x="447089" y="156086"/>
                    <a:pt x="438930" y="175123"/>
                    <a:pt x="430771" y="194161"/>
                  </a:cubicBezTo>
                  <a:cubicBezTo>
                    <a:pt x="419893" y="215918"/>
                    <a:pt x="411734" y="240395"/>
                    <a:pt x="400855" y="262152"/>
                  </a:cubicBezTo>
                  <a:cubicBezTo>
                    <a:pt x="387257" y="289349"/>
                    <a:pt x="373659" y="311106"/>
                    <a:pt x="360060" y="332863"/>
                  </a:cubicBezTo>
                </a:path>
              </a:pathLst>
            </a:custGeom>
            <a:grpFill/>
            <a:ln w="27168"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396A1217-0C47-4B68-B46A-6D7E7E1D3BBD}"/>
                </a:ext>
              </a:extLst>
            </p:cNvPr>
            <p:cNvSpPr/>
            <p:nvPr/>
          </p:nvSpPr>
          <p:spPr bwMode="black">
            <a:xfrm>
              <a:off x="4335316" y="4186718"/>
              <a:ext cx="353556" cy="761503"/>
            </a:xfrm>
            <a:custGeom>
              <a:avLst/>
              <a:gdLst>
                <a:gd name="connsiteX0" fmla="*/ 283910 w 353555"/>
                <a:gd name="connsiteY0" fmla="*/ 672820 h 761503"/>
                <a:gd name="connsiteX1" fmla="*/ 321985 w 353555"/>
                <a:gd name="connsiteY1" fmla="*/ 689138 h 761503"/>
                <a:gd name="connsiteX2" fmla="*/ 316546 w 353555"/>
                <a:gd name="connsiteY2" fmla="*/ 705456 h 761503"/>
                <a:gd name="connsiteX3" fmla="*/ 300228 w 353555"/>
                <a:gd name="connsiteY3" fmla="*/ 713615 h 761503"/>
                <a:gd name="connsiteX4" fmla="*/ 278471 w 353555"/>
                <a:gd name="connsiteY4" fmla="*/ 716335 h 761503"/>
                <a:gd name="connsiteX5" fmla="*/ 237676 w 353555"/>
                <a:gd name="connsiteY5" fmla="*/ 716335 h 761503"/>
                <a:gd name="connsiteX6" fmla="*/ 180563 w 353555"/>
                <a:gd name="connsiteY6" fmla="*/ 719054 h 761503"/>
                <a:gd name="connsiteX7" fmla="*/ 126170 w 353555"/>
                <a:gd name="connsiteY7" fmla="*/ 719054 h 761503"/>
                <a:gd name="connsiteX8" fmla="*/ 101693 w 353555"/>
                <a:gd name="connsiteY8" fmla="*/ 719054 h 761503"/>
                <a:gd name="connsiteX9" fmla="*/ 74496 w 353555"/>
                <a:gd name="connsiteY9" fmla="*/ 713615 h 761503"/>
                <a:gd name="connsiteX10" fmla="*/ 58178 w 353555"/>
                <a:gd name="connsiteY10" fmla="*/ 697297 h 761503"/>
                <a:gd name="connsiteX11" fmla="*/ 63617 w 353555"/>
                <a:gd name="connsiteY11" fmla="*/ 689138 h 761503"/>
                <a:gd name="connsiteX12" fmla="*/ 85375 w 353555"/>
                <a:gd name="connsiteY12" fmla="*/ 680979 h 761503"/>
                <a:gd name="connsiteX13" fmla="*/ 131609 w 353555"/>
                <a:gd name="connsiteY13" fmla="*/ 675540 h 761503"/>
                <a:gd name="connsiteX14" fmla="*/ 142488 w 353555"/>
                <a:gd name="connsiteY14" fmla="*/ 675540 h 761503"/>
                <a:gd name="connsiteX15" fmla="*/ 131609 w 353555"/>
                <a:gd name="connsiteY15" fmla="*/ 653783 h 761503"/>
                <a:gd name="connsiteX16" fmla="*/ 128889 w 353555"/>
                <a:gd name="connsiteY16" fmla="*/ 640184 h 761503"/>
                <a:gd name="connsiteX17" fmla="*/ 128889 w 353555"/>
                <a:gd name="connsiteY17" fmla="*/ 629306 h 761503"/>
                <a:gd name="connsiteX18" fmla="*/ 128889 w 353555"/>
                <a:gd name="connsiteY18" fmla="*/ 621147 h 761503"/>
                <a:gd name="connsiteX19" fmla="*/ 128889 w 353555"/>
                <a:gd name="connsiteY19" fmla="*/ 593950 h 761503"/>
                <a:gd name="connsiteX20" fmla="*/ 128889 w 353555"/>
                <a:gd name="connsiteY20" fmla="*/ 583072 h 761503"/>
                <a:gd name="connsiteX21" fmla="*/ 128889 w 353555"/>
                <a:gd name="connsiteY21" fmla="*/ 436210 h 761503"/>
                <a:gd name="connsiteX22" fmla="*/ 128889 w 353555"/>
                <a:gd name="connsiteY22" fmla="*/ 357340 h 761503"/>
                <a:gd name="connsiteX23" fmla="*/ 131609 w 353555"/>
                <a:gd name="connsiteY23" fmla="*/ 289349 h 761503"/>
                <a:gd name="connsiteX24" fmla="*/ 131609 w 353555"/>
                <a:gd name="connsiteY24" fmla="*/ 251274 h 761503"/>
                <a:gd name="connsiteX25" fmla="*/ 131609 w 353555"/>
                <a:gd name="connsiteY25" fmla="*/ 205040 h 761503"/>
                <a:gd name="connsiteX26" fmla="*/ 131609 w 353555"/>
                <a:gd name="connsiteY26" fmla="*/ 139768 h 761503"/>
                <a:gd name="connsiteX27" fmla="*/ 131609 w 353555"/>
                <a:gd name="connsiteY27" fmla="*/ 128889 h 761503"/>
                <a:gd name="connsiteX28" fmla="*/ 126170 w 353555"/>
                <a:gd name="connsiteY28" fmla="*/ 128889 h 761503"/>
                <a:gd name="connsiteX29" fmla="*/ 101693 w 353555"/>
                <a:gd name="connsiteY29" fmla="*/ 128889 h 761503"/>
                <a:gd name="connsiteX30" fmla="*/ 74496 w 353555"/>
                <a:gd name="connsiteY30" fmla="*/ 123450 h 761503"/>
                <a:gd name="connsiteX31" fmla="*/ 58178 w 353555"/>
                <a:gd name="connsiteY31" fmla="*/ 107132 h 761503"/>
                <a:gd name="connsiteX32" fmla="*/ 60898 w 353555"/>
                <a:gd name="connsiteY32" fmla="*/ 98973 h 761503"/>
                <a:gd name="connsiteX33" fmla="*/ 82655 w 353555"/>
                <a:gd name="connsiteY33" fmla="*/ 93534 h 761503"/>
                <a:gd name="connsiteX34" fmla="*/ 131609 w 353555"/>
                <a:gd name="connsiteY34" fmla="*/ 88094 h 761503"/>
                <a:gd name="connsiteX35" fmla="*/ 131609 w 353555"/>
                <a:gd name="connsiteY35" fmla="*/ 82655 h 761503"/>
                <a:gd name="connsiteX36" fmla="*/ 134329 w 353555"/>
                <a:gd name="connsiteY36" fmla="*/ 71776 h 761503"/>
                <a:gd name="connsiteX37" fmla="*/ 147927 w 353555"/>
                <a:gd name="connsiteY37" fmla="*/ 63617 h 761503"/>
                <a:gd name="connsiteX38" fmla="*/ 164245 w 353555"/>
                <a:gd name="connsiteY38" fmla="*/ 58178 h 761503"/>
                <a:gd name="connsiteX39" fmla="*/ 177843 w 353555"/>
                <a:gd name="connsiteY39" fmla="*/ 58178 h 761503"/>
                <a:gd name="connsiteX40" fmla="*/ 196881 w 353555"/>
                <a:gd name="connsiteY40" fmla="*/ 60898 h 761503"/>
                <a:gd name="connsiteX41" fmla="*/ 232236 w 353555"/>
                <a:gd name="connsiteY41" fmla="*/ 88094 h 761503"/>
                <a:gd name="connsiteX42" fmla="*/ 278471 w 353555"/>
                <a:gd name="connsiteY42" fmla="*/ 88094 h 761503"/>
                <a:gd name="connsiteX43" fmla="*/ 316546 w 353555"/>
                <a:gd name="connsiteY43" fmla="*/ 104412 h 761503"/>
                <a:gd name="connsiteX44" fmla="*/ 311106 w 353555"/>
                <a:gd name="connsiteY44" fmla="*/ 120730 h 761503"/>
                <a:gd name="connsiteX45" fmla="*/ 294788 w 353555"/>
                <a:gd name="connsiteY45" fmla="*/ 128889 h 761503"/>
                <a:gd name="connsiteX46" fmla="*/ 273031 w 353555"/>
                <a:gd name="connsiteY46" fmla="*/ 131609 h 761503"/>
                <a:gd name="connsiteX47" fmla="*/ 243115 w 353555"/>
                <a:gd name="connsiteY47" fmla="*/ 131609 h 761503"/>
                <a:gd name="connsiteX48" fmla="*/ 243115 w 353555"/>
                <a:gd name="connsiteY48" fmla="*/ 134329 h 761503"/>
                <a:gd name="connsiteX49" fmla="*/ 248554 w 353555"/>
                <a:gd name="connsiteY49" fmla="*/ 169684 h 761503"/>
                <a:gd name="connsiteX50" fmla="*/ 251274 w 353555"/>
                <a:gd name="connsiteY50" fmla="*/ 205040 h 761503"/>
                <a:gd name="connsiteX51" fmla="*/ 251274 w 353555"/>
                <a:gd name="connsiteY51" fmla="*/ 240395 h 761503"/>
                <a:gd name="connsiteX52" fmla="*/ 251274 w 353555"/>
                <a:gd name="connsiteY52" fmla="*/ 256713 h 761503"/>
                <a:gd name="connsiteX53" fmla="*/ 253994 w 353555"/>
                <a:gd name="connsiteY53" fmla="*/ 270311 h 761503"/>
                <a:gd name="connsiteX54" fmla="*/ 259433 w 353555"/>
                <a:gd name="connsiteY54" fmla="*/ 343742 h 761503"/>
                <a:gd name="connsiteX55" fmla="*/ 262153 w 353555"/>
                <a:gd name="connsiteY55" fmla="*/ 425332 h 761503"/>
                <a:gd name="connsiteX56" fmla="*/ 264872 w 353555"/>
                <a:gd name="connsiteY56" fmla="*/ 490603 h 761503"/>
                <a:gd name="connsiteX57" fmla="*/ 270312 w 353555"/>
                <a:gd name="connsiteY57" fmla="*/ 564034 h 761503"/>
                <a:gd name="connsiteX58" fmla="*/ 270312 w 353555"/>
                <a:gd name="connsiteY58" fmla="*/ 599390 h 761503"/>
                <a:gd name="connsiteX59" fmla="*/ 270312 w 353555"/>
                <a:gd name="connsiteY59" fmla="*/ 637465 h 761503"/>
                <a:gd name="connsiteX60" fmla="*/ 264872 w 353555"/>
                <a:gd name="connsiteY60" fmla="*/ 670101 h 761503"/>
                <a:gd name="connsiteX61" fmla="*/ 283910 w 353555"/>
                <a:gd name="connsiteY61" fmla="*/ 672820 h 761503"/>
                <a:gd name="connsiteX62" fmla="*/ 283910 w 353555"/>
                <a:gd name="connsiteY62" fmla="*/ 672820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3555" h="761503">
                  <a:moveTo>
                    <a:pt x="283910" y="672820"/>
                  </a:moveTo>
                  <a:cubicBezTo>
                    <a:pt x="297508" y="672820"/>
                    <a:pt x="321985" y="672820"/>
                    <a:pt x="321985" y="689138"/>
                  </a:cubicBezTo>
                  <a:cubicBezTo>
                    <a:pt x="321985" y="697297"/>
                    <a:pt x="319265" y="697297"/>
                    <a:pt x="316546" y="705456"/>
                  </a:cubicBezTo>
                  <a:cubicBezTo>
                    <a:pt x="311106" y="710895"/>
                    <a:pt x="305667" y="713615"/>
                    <a:pt x="300228" y="713615"/>
                  </a:cubicBezTo>
                  <a:cubicBezTo>
                    <a:pt x="292069" y="716335"/>
                    <a:pt x="283910" y="716335"/>
                    <a:pt x="278471" y="716335"/>
                  </a:cubicBezTo>
                  <a:cubicBezTo>
                    <a:pt x="275751" y="716335"/>
                    <a:pt x="256713" y="716335"/>
                    <a:pt x="237676" y="716335"/>
                  </a:cubicBezTo>
                  <a:cubicBezTo>
                    <a:pt x="213199" y="716335"/>
                    <a:pt x="186002" y="719054"/>
                    <a:pt x="180563" y="719054"/>
                  </a:cubicBezTo>
                  <a:cubicBezTo>
                    <a:pt x="166965" y="719054"/>
                    <a:pt x="142488" y="719054"/>
                    <a:pt x="126170" y="719054"/>
                  </a:cubicBezTo>
                  <a:cubicBezTo>
                    <a:pt x="118011" y="719054"/>
                    <a:pt x="109852" y="719054"/>
                    <a:pt x="101693" y="719054"/>
                  </a:cubicBezTo>
                  <a:cubicBezTo>
                    <a:pt x="93534" y="719054"/>
                    <a:pt x="82655" y="719054"/>
                    <a:pt x="74496" y="713615"/>
                  </a:cubicBezTo>
                  <a:cubicBezTo>
                    <a:pt x="66337" y="710895"/>
                    <a:pt x="58178" y="702736"/>
                    <a:pt x="58178" y="697297"/>
                  </a:cubicBezTo>
                  <a:cubicBezTo>
                    <a:pt x="58178" y="694578"/>
                    <a:pt x="58178" y="691858"/>
                    <a:pt x="63617" y="689138"/>
                  </a:cubicBezTo>
                  <a:cubicBezTo>
                    <a:pt x="69057" y="686418"/>
                    <a:pt x="79935" y="683699"/>
                    <a:pt x="85375" y="680979"/>
                  </a:cubicBezTo>
                  <a:cubicBezTo>
                    <a:pt x="104412" y="678260"/>
                    <a:pt x="123450" y="675540"/>
                    <a:pt x="131609" y="675540"/>
                  </a:cubicBezTo>
                  <a:cubicBezTo>
                    <a:pt x="134329" y="675540"/>
                    <a:pt x="137048" y="675540"/>
                    <a:pt x="142488" y="675540"/>
                  </a:cubicBezTo>
                  <a:cubicBezTo>
                    <a:pt x="134329" y="670101"/>
                    <a:pt x="131609" y="661942"/>
                    <a:pt x="131609" y="653783"/>
                  </a:cubicBezTo>
                  <a:cubicBezTo>
                    <a:pt x="131609" y="648343"/>
                    <a:pt x="131609" y="642904"/>
                    <a:pt x="128889" y="640184"/>
                  </a:cubicBezTo>
                  <a:cubicBezTo>
                    <a:pt x="128889" y="637465"/>
                    <a:pt x="128889" y="634745"/>
                    <a:pt x="128889" y="629306"/>
                  </a:cubicBezTo>
                  <a:cubicBezTo>
                    <a:pt x="128889" y="626586"/>
                    <a:pt x="128889" y="623867"/>
                    <a:pt x="128889" y="621147"/>
                  </a:cubicBezTo>
                  <a:cubicBezTo>
                    <a:pt x="128889" y="612988"/>
                    <a:pt x="128889" y="604829"/>
                    <a:pt x="128889" y="593950"/>
                  </a:cubicBezTo>
                  <a:cubicBezTo>
                    <a:pt x="128889" y="591231"/>
                    <a:pt x="128889" y="585791"/>
                    <a:pt x="128889" y="583072"/>
                  </a:cubicBezTo>
                  <a:cubicBezTo>
                    <a:pt x="128889" y="534118"/>
                    <a:pt x="131609" y="485164"/>
                    <a:pt x="128889" y="436210"/>
                  </a:cubicBezTo>
                  <a:cubicBezTo>
                    <a:pt x="128889" y="409014"/>
                    <a:pt x="128889" y="384537"/>
                    <a:pt x="128889" y="357340"/>
                  </a:cubicBezTo>
                  <a:cubicBezTo>
                    <a:pt x="128889" y="335583"/>
                    <a:pt x="131609" y="313826"/>
                    <a:pt x="131609" y="289349"/>
                  </a:cubicBezTo>
                  <a:cubicBezTo>
                    <a:pt x="131609" y="275751"/>
                    <a:pt x="131609" y="264872"/>
                    <a:pt x="131609" y="251274"/>
                  </a:cubicBezTo>
                  <a:cubicBezTo>
                    <a:pt x="131609" y="234956"/>
                    <a:pt x="131609" y="221357"/>
                    <a:pt x="131609" y="205040"/>
                  </a:cubicBezTo>
                  <a:cubicBezTo>
                    <a:pt x="131609" y="183282"/>
                    <a:pt x="131609" y="161525"/>
                    <a:pt x="131609" y="139768"/>
                  </a:cubicBezTo>
                  <a:cubicBezTo>
                    <a:pt x="131609" y="137048"/>
                    <a:pt x="131609" y="134329"/>
                    <a:pt x="131609" y="128889"/>
                  </a:cubicBezTo>
                  <a:cubicBezTo>
                    <a:pt x="128889" y="128889"/>
                    <a:pt x="126170" y="128889"/>
                    <a:pt x="126170" y="128889"/>
                  </a:cubicBezTo>
                  <a:cubicBezTo>
                    <a:pt x="118011" y="128889"/>
                    <a:pt x="109852" y="128889"/>
                    <a:pt x="101693" y="128889"/>
                  </a:cubicBezTo>
                  <a:cubicBezTo>
                    <a:pt x="93534" y="128889"/>
                    <a:pt x="82655" y="128889"/>
                    <a:pt x="74496" y="123450"/>
                  </a:cubicBezTo>
                  <a:cubicBezTo>
                    <a:pt x="66337" y="120730"/>
                    <a:pt x="58178" y="112571"/>
                    <a:pt x="58178" y="107132"/>
                  </a:cubicBezTo>
                  <a:cubicBezTo>
                    <a:pt x="58178" y="104412"/>
                    <a:pt x="58178" y="101693"/>
                    <a:pt x="60898" y="98973"/>
                  </a:cubicBezTo>
                  <a:cubicBezTo>
                    <a:pt x="63617" y="96253"/>
                    <a:pt x="77216" y="93534"/>
                    <a:pt x="82655" y="93534"/>
                  </a:cubicBezTo>
                  <a:cubicBezTo>
                    <a:pt x="98973" y="90814"/>
                    <a:pt x="123450" y="88094"/>
                    <a:pt x="131609" y="88094"/>
                  </a:cubicBezTo>
                  <a:cubicBezTo>
                    <a:pt x="131609" y="85375"/>
                    <a:pt x="131609" y="85375"/>
                    <a:pt x="131609" y="82655"/>
                  </a:cubicBezTo>
                  <a:cubicBezTo>
                    <a:pt x="131609" y="77216"/>
                    <a:pt x="131609" y="74496"/>
                    <a:pt x="134329" y="71776"/>
                  </a:cubicBezTo>
                  <a:cubicBezTo>
                    <a:pt x="137048" y="69057"/>
                    <a:pt x="145207" y="66337"/>
                    <a:pt x="147927" y="63617"/>
                  </a:cubicBezTo>
                  <a:cubicBezTo>
                    <a:pt x="153366" y="60898"/>
                    <a:pt x="158806" y="58178"/>
                    <a:pt x="164245" y="58178"/>
                  </a:cubicBezTo>
                  <a:cubicBezTo>
                    <a:pt x="169684" y="58178"/>
                    <a:pt x="175123" y="58178"/>
                    <a:pt x="177843" y="58178"/>
                  </a:cubicBezTo>
                  <a:cubicBezTo>
                    <a:pt x="183283" y="58178"/>
                    <a:pt x="191442" y="58178"/>
                    <a:pt x="196881" y="60898"/>
                  </a:cubicBezTo>
                  <a:cubicBezTo>
                    <a:pt x="213199" y="63617"/>
                    <a:pt x="224077" y="74496"/>
                    <a:pt x="232236" y="88094"/>
                  </a:cubicBezTo>
                  <a:cubicBezTo>
                    <a:pt x="253994" y="88094"/>
                    <a:pt x="270312" y="88094"/>
                    <a:pt x="278471" y="88094"/>
                  </a:cubicBezTo>
                  <a:cubicBezTo>
                    <a:pt x="292069" y="88094"/>
                    <a:pt x="316546" y="88094"/>
                    <a:pt x="316546" y="104412"/>
                  </a:cubicBezTo>
                  <a:cubicBezTo>
                    <a:pt x="316546" y="112571"/>
                    <a:pt x="313826" y="112571"/>
                    <a:pt x="311106" y="120730"/>
                  </a:cubicBezTo>
                  <a:cubicBezTo>
                    <a:pt x="305667" y="126170"/>
                    <a:pt x="300228" y="128889"/>
                    <a:pt x="294788" y="128889"/>
                  </a:cubicBezTo>
                  <a:cubicBezTo>
                    <a:pt x="286630" y="131609"/>
                    <a:pt x="278471" y="131609"/>
                    <a:pt x="273031" y="131609"/>
                  </a:cubicBezTo>
                  <a:cubicBezTo>
                    <a:pt x="270312" y="131609"/>
                    <a:pt x="259433" y="131609"/>
                    <a:pt x="243115" y="131609"/>
                  </a:cubicBezTo>
                  <a:lnTo>
                    <a:pt x="243115" y="134329"/>
                  </a:lnTo>
                  <a:cubicBezTo>
                    <a:pt x="245835" y="145207"/>
                    <a:pt x="245835" y="158805"/>
                    <a:pt x="248554" y="169684"/>
                  </a:cubicBezTo>
                  <a:cubicBezTo>
                    <a:pt x="251274" y="180563"/>
                    <a:pt x="251274" y="194161"/>
                    <a:pt x="251274" y="205040"/>
                  </a:cubicBezTo>
                  <a:cubicBezTo>
                    <a:pt x="251274" y="215918"/>
                    <a:pt x="251274" y="226797"/>
                    <a:pt x="251274" y="240395"/>
                  </a:cubicBezTo>
                  <a:cubicBezTo>
                    <a:pt x="251274" y="245834"/>
                    <a:pt x="251274" y="251274"/>
                    <a:pt x="251274" y="256713"/>
                  </a:cubicBezTo>
                  <a:cubicBezTo>
                    <a:pt x="251274" y="262152"/>
                    <a:pt x="251274" y="267592"/>
                    <a:pt x="253994" y="270311"/>
                  </a:cubicBezTo>
                  <a:cubicBezTo>
                    <a:pt x="256713" y="294788"/>
                    <a:pt x="256713" y="319265"/>
                    <a:pt x="259433" y="343742"/>
                  </a:cubicBezTo>
                  <a:cubicBezTo>
                    <a:pt x="259433" y="370939"/>
                    <a:pt x="262153" y="398135"/>
                    <a:pt x="262153" y="425332"/>
                  </a:cubicBezTo>
                  <a:cubicBezTo>
                    <a:pt x="262153" y="447089"/>
                    <a:pt x="262153" y="468846"/>
                    <a:pt x="264872" y="490603"/>
                  </a:cubicBezTo>
                  <a:cubicBezTo>
                    <a:pt x="264872" y="515080"/>
                    <a:pt x="270312" y="539557"/>
                    <a:pt x="270312" y="564034"/>
                  </a:cubicBezTo>
                  <a:cubicBezTo>
                    <a:pt x="270312" y="574913"/>
                    <a:pt x="270312" y="588511"/>
                    <a:pt x="270312" y="599390"/>
                  </a:cubicBezTo>
                  <a:cubicBezTo>
                    <a:pt x="270312" y="612988"/>
                    <a:pt x="270312" y="623867"/>
                    <a:pt x="270312" y="637465"/>
                  </a:cubicBezTo>
                  <a:cubicBezTo>
                    <a:pt x="270312" y="648343"/>
                    <a:pt x="270312" y="661942"/>
                    <a:pt x="264872" y="670101"/>
                  </a:cubicBezTo>
                  <a:cubicBezTo>
                    <a:pt x="273031" y="672820"/>
                    <a:pt x="278471" y="672820"/>
                    <a:pt x="283910" y="672820"/>
                  </a:cubicBezTo>
                  <a:lnTo>
                    <a:pt x="283910" y="672820"/>
                  </a:lnTo>
                  <a:close/>
                </a:path>
              </a:pathLst>
            </a:custGeom>
            <a:grpFill/>
            <a:ln w="27168"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1CAD3D5E-D368-4C1C-96EE-A63B27AC18E9}"/>
                </a:ext>
              </a:extLst>
            </p:cNvPr>
            <p:cNvSpPr/>
            <p:nvPr/>
          </p:nvSpPr>
          <p:spPr bwMode="black">
            <a:xfrm>
              <a:off x="4620880" y="4194877"/>
              <a:ext cx="598325" cy="761503"/>
            </a:xfrm>
            <a:custGeom>
              <a:avLst/>
              <a:gdLst>
                <a:gd name="connsiteX0" fmla="*/ 515081 w 598324"/>
                <a:gd name="connsiteY0" fmla="*/ 79935 h 761503"/>
                <a:gd name="connsiteX1" fmla="*/ 542277 w 598324"/>
                <a:gd name="connsiteY1" fmla="*/ 96253 h 761503"/>
                <a:gd name="connsiteX2" fmla="*/ 536838 w 598324"/>
                <a:gd name="connsiteY2" fmla="*/ 112571 h 761503"/>
                <a:gd name="connsiteX3" fmla="*/ 523240 w 598324"/>
                <a:gd name="connsiteY3" fmla="*/ 120730 h 761503"/>
                <a:gd name="connsiteX4" fmla="*/ 506922 w 598324"/>
                <a:gd name="connsiteY4" fmla="*/ 123450 h 761503"/>
                <a:gd name="connsiteX5" fmla="*/ 477006 w 598324"/>
                <a:gd name="connsiteY5" fmla="*/ 123450 h 761503"/>
                <a:gd name="connsiteX6" fmla="*/ 479725 w 598324"/>
                <a:gd name="connsiteY6" fmla="*/ 145207 h 761503"/>
                <a:gd name="connsiteX7" fmla="*/ 477006 w 598324"/>
                <a:gd name="connsiteY7" fmla="*/ 180563 h 761503"/>
                <a:gd name="connsiteX8" fmla="*/ 482445 w 598324"/>
                <a:gd name="connsiteY8" fmla="*/ 232236 h 761503"/>
                <a:gd name="connsiteX9" fmla="*/ 485165 w 598324"/>
                <a:gd name="connsiteY9" fmla="*/ 283909 h 761503"/>
                <a:gd name="connsiteX10" fmla="*/ 485165 w 598324"/>
                <a:gd name="connsiteY10" fmla="*/ 327424 h 761503"/>
                <a:gd name="connsiteX11" fmla="*/ 487884 w 598324"/>
                <a:gd name="connsiteY11" fmla="*/ 373658 h 761503"/>
                <a:gd name="connsiteX12" fmla="*/ 485165 w 598324"/>
                <a:gd name="connsiteY12" fmla="*/ 419892 h 761503"/>
                <a:gd name="connsiteX13" fmla="*/ 485165 w 598324"/>
                <a:gd name="connsiteY13" fmla="*/ 463407 h 761503"/>
                <a:gd name="connsiteX14" fmla="*/ 482445 w 598324"/>
                <a:gd name="connsiteY14" fmla="*/ 515080 h 761503"/>
                <a:gd name="connsiteX15" fmla="*/ 482445 w 598324"/>
                <a:gd name="connsiteY15" fmla="*/ 558595 h 761503"/>
                <a:gd name="connsiteX16" fmla="*/ 479725 w 598324"/>
                <a:gd name="connsiteY16" fmla="*/ 602109 h 761503"/>
                <a:gd name="connsiteX17" fmla="*/ 485165 w 598324"/>
                <a:gd name="connsiteY17" fmla="*/ 648343 h 761503"/>
                <a:gd name="connsiteX18" fmla="*/ 474286 w 598324"/>
                <a:gd name="connsiteY18" fmla="*/ 675540 h 761503"/>
                <a:gd name="connsiteX19" fmla="*/ 428052 w 598324"/>
                <a:gd name="connsiteY19" fmla="*/ 691858 h 761503"/>
                <a:gd name="connsiteX20" fmla="*/ 387257 w 598324"/>
                <a:gd name="connsiteY20" fmla="*/ 683699 h 761503"/>
                <a:gd name="connsiteX21" fmla="*/ 351901 w 598324"/>
                <a:gd name="connsiteY21" fmla="*/ 664661 h 761503"/>
                <a:gd name="connsiteX22" fmla="*/ 305667 w 598324"/>
                <a:gd name="connsiteY22" fmla="*/ 596670 h 761503"/>
                <a:gd name="connsiteX23" fmla="*/ 270312 w 598324"/>
                <a:gd name="connsiteY23" fmla="*/ 509641 h 761503"/>
                <a:gd name="connsiteX24" fmla="*/ 251274 w 598324"/>
                <a:gd name="connsiteY24" fmla="*/ 460687 h 761503"/>
                <a:gd name="connsiteX25" fmla="*/ 224077 w 598324"/>
                <a:gd name="connsiteY25" fmla="*/ 381817 h 761503"/>
                <a:gd name="connsiteX26" fmla="*/ 207759 w 598324"/>
                <a:gd name="connsiteY26" fmla="*/ 330144 h 761503"/>
                <a:gd name="connsiteX27" fmla="*/ 191442 w 598324"/>
                <a:gd name="connsiteY27" fmla="*/ 286629 h 761503"/>
                <a:gd name="connsiteX28" fmla="*/ 183283 w 598324"/>
                <a:gd name="connsiteY28" fmla="*/ 278470 h 761503"/>
                <a:gd name="connsiteX29" fmla="*/ 180563 w 598324"/>
                <a:gd name="connsiteY29" fmla="*/ 292068 h 761503"/>
                <a:gd name="connsiteX30" fmla="*/ 180563 w 598324"/>
                <a:gd name="connsiteY30" fmla="*/ 305667 h 761503"/>
                <a:gd name="connsiteX31" fmla="*/ 183283 w 598324"/>
                <a:gd name="connsiteY31" fmla="*/ 354620 h 761503"/>
                <a:gd name="connsiteX32" fmla="*/ 188722 w 598324"/>
                <a:gd name="connsiteY32" fmla="*/ 449808 h 761503"/>
                <a:gd name="connsiteX33" fmla="*/ 188722 w 598324"/>
                <a:gd name="connsiteY33" fmla="*/ 479725 h 761503"/>
                <a:gd name="connsiteX34" fmla="*/ 188722 w 598324"/>
                <a:gd name="connsiteY34" fmla="*/ 542277 h 761503"/>
                <a:gd name="connsiteX35" fmla="*/ 186002 w 598324"/>
                <a:gd name="connsiteY35" fmla="*/ 615708 h 761503"/>
                <a:gd name="connsiteX36" fmla="*/ 186002 w 598324"/>
                <a:gd name="connsiteY36" fmla="*/ 637465 h 761503"/>
                <a:gd name="connsiteX37" fmla="*/ 183283 w 598324"/>
                <a:gd name="connsiteY37" fmla="*/ 664661 h 761503"/>
                <a:gd name="connsiteX38" fmla="*/ 226797 w 598324"/>
                <a:gd name="connsiteY38" fmla="*/ 664661 h 761503"/>
                <a:gd name="connsiteX39" fmla="*/ 253994 w 598324"/>
                <a:gd name="connsiteY39" fmla="*/ 680979 h 761503"/>
                <a:gd name="connsiteX40" fmla="*/ 248554 w 598324"/>
                <a:gd name="connsiteY40" fmla="*/ 697297 h 761503"/>
                <a:gd name="connsiteX41" fmla="*/ 234956 w 598324"/>
                <a:gd name="connsiteY41" fmla="*/ 705456 h 761503"/>
                <a:gd name="connsiteX42" fmla="*/ 218638 w 598324"/>
                <a:gd name="connsiteY42" fmla="*/ 708176 h 761503"/>
                <a:gd name="connsiteX43" fmla="*/ 183283 w 598324"/>
                <a:gd name="connsiteY43" fmla="*/ 708176 h 761503"/>
                <a:gd name="connsiteX44" fmla="*/ 150647 w 598324"/>
                <a:gd name="connsiteY44" fmla="*/ 708176 h 761503"/>
                <a:gd name="connsiteX45" fmla="*/ 107132 w 598324"/>
                <a:gd name="connsiteY45" fmla="*/ 708176 h 761503"/>
                <a:gd name="connsiteX46" fmla="*/ 88094 w 598324"/>
                <a:gd name="connsiteY46" fmla="*/ 708176 h 761503"/>
                <a:gd name="connsiteX47" fmla="*/ 69057 w 598324"/>
                <a:gd name="connsiteY47" fmla="*/ 702736 h 761503"/>
                <a:gd name="connsiteX48" fmla="*/ 58178 w 598324"/>
                <a:gd name="connsiteY48" fmla="*/ 686418 h 761503"/>
                <a:gd name="connsiteX49" fmla="*/ 60898 w 598324"/>
                <a:gd name="connsiteY49" fmla="*/ 678259 h 761503"/>
                <a:gd name="connsiteX50" fmla="*/ 77216 w 598324"/>
                <a:gd name="connsiteY50" fmla="*/ 670101 h 761503"/>
                <a:gd name="connsiteX51" fmla="*/ 120730 w 598324"/>
                <a:gd name="connsiteY51" fmla="*/ 664661 h 761503"/>
                <a:gd name="connsiteX52" fmla="*/ 131609 w 598324"/>
                <a:gd name="connsiteY52" fmla="*/ 664661 h 761503"/>
                <a:gd name="connsiteX53" fmla="*/ 134329 w 598324"/>
                <a:gd name="connsiteY53" fmla="*/ 539557 h 761503"/>
                <a:gd name="connsiteX54" fmla="*/ 134329 w 598324"/>
                <a:gd name="connsiteY54" fmla="*/ 504201 h 761503"/>
                <a:gd name="connsiteX55" fmla="*/ 131609 w 598324"/>
                <a:gd name="connsiteY55" fmla="*/ 376378 h 761503"/>
                <a:gd name="connsiteX56" fmla="*/ 131609 w 598324"/>
                <a:gd name="connsiteY56" fmla="*/ 302947 h 761503"/>
                <a:gd name="connsiteX57" fmla="*/ 134329 w 598324"/>
                <a:gd name="connsiteY57" fmla="*/ 221357 h 761503"/>
                <a:gd name="connsiteX58" fmla="*/ 137048 w 598324"/>
                <a:gd name="connsiteY58" fmla="*/ 123450 h 761503"/>
                <a:gd name="connsiteX59" fmla="*/ 107132 w 598324"/>
                <a:gd name="connsiteY59" fmla="*/ 123450 h 761503"/>
                <a:gd name="connsiteX60" fmla="*/ 88094 w 598324"/>
                <a:gd name="connsiteY60" fmla="*/ 123450 h 761503"/>
                <a:gd name="connsiteX61" fmla="*/ 69057 w 598324"/>
                <a:gd name="connsiteY61" fmla="*/ 118011 h 761503"/>
                <a:gd name="connsiteX62" fmla="*/ 58178 w 598324"/>
                <a:gd name="connsiteY62" fmla="*/ 101693 h 761503"/>
                <a:gd name="connsiteX63" fmla="*/ 60898 w 598324"/>
                <a:gd name="connsiteY63" fmla="*/ 93534 h 761503"/>
                <a:gd name="connsiteX64" fmla="*/ 77216 w 598324"/>
                <a:gd name="connsiteY64" fmla="*/ 85375 h 761503"/>
                <a:gd name="connsiteX65" fmla="*/ 131609 w 598324"/>
                <a:gd name="connsiteY65" fmla="*/ 79935 h 761503"/>
                <a:gd name="connsiteX66" fmla="*/ 161525 w 598324"/>
                <a:gd name="connsiteY66" fmla="*/ 79935 h 761503"/>
                <a:gd name="connsiteX67" fmla="*/ 177843 w 598324"/>
                <a:gd name="connsiteY67" fmla="*/ 66337 h 761503"/>
                <a:gd name="connsiteX68" fmla="*/ 202320 w 598324"/>
                <a:gd name="connsiteY68" fmla="*/ 58178 h 761503"/>
                <a:gd name="connsiteX69" fmla="*/ 234956 w 598324"/>
                <a:gd name="connsiteY69" fmla="*/ 77216 h 761503"/>
                <a:gd name="connsiteX70" fmla="*/ 251274 w 598324"/>
                <a:gd name="connsiteY70" fmla="*/ 107132 h 761503"/>
                <a:gd name="connsiteX71" fmla="*/ 267592 w 598324"/>
                <a:gd name="connsiteY71" fmla="*/ 147927 h 761503"/>
                <a:gd name="connsiteX72" fmla="*/ 281190 w 598324"/>
                <a:gd name="connsiteY72" fmla="*/ 183282 h 761503"/>
                <a:gd name="connsiteX73" fmla="*/ 297508 w 598324"/>
                <a:gd name="connsiteY73" fmla="*/ 224077 h 761503"/>
                <a:gd name="connsiteX74" fmla="*/ 308387 w 598324"/>
                <a:gd name="connsiteY74" fmla="*/ 264872 h 761503"/>
                <a:gd name="connsiteX75" fmla="*/ 319265 w 598324"/>
                <a:gd name="connsiteY75" fmla="*/ 300227 h 761503"/>
                <a:gd name="connsiteX76" fmla="*/ 351901 w 598324"/>
                <a:gd name="connsiteY76" fmla="*/ 379097 h 761503"/>
                <a:gd name="connsiteX77" fmla="*/ 365500 w 598324"/>
                <a:gd name="connsiteY77" fmla="*/ 417173 h 761503"/>
                <a:gd name="connsiteX78" fmla="*/ 379098 w 598324"/>
                <a:gd name="connsiteY78" fmla="*/ 457967 h 761503"/>
                <a:gd name="connsiteX79" fmla="*/ 395416 w 598324"/>
                <a:gd name="connsiteY79" fmla="*/ 496043 h 761503"/>
                <a:gd name="connsiteX80" fmla="*/ 406294 w 598324"/>
                <a:gd name="connsiteY80" fmla="*/ 512361 h 761503"/>
                <a:gd name="connsiteX81" fmla="*/ 411734 w 598324"/>
                <a:gd name="connsiteY81" fmla="*/ 531398 h 761503"/>
                <a:gd name="connsiteX82" fmla="*/ 419893 w 598324"/>
                <a:gd name="connsiteY82" fmla="*/ 558595 h 761503"/>
                <a:gd name="connsiteX83" fmla="*/ 425332 w 598324"/>
                <a:gd name="connsiteY83" fmla="*/ 564034 h 761503"/>
                <a:gd name="connsiteX84" fmla="*/ 430771 w 598324"/>
                <a:gd name="connsiteY84" fmla="*/ 558595 h 761503"/>
                <a:gd name="connsiteX85" fmla="*/ 430771 w 598324"/>
                <a:gd name="connsiteY85" fmla="*/ 550436 h 761503"/>
                <a:gd name="connsiteX86" fmla="*/ 430771 w 598324"/>
                <a:gd name="connsiteY86" fmla="*/ 501482 h 761503"/>
                <a:gd name="connsiteX87" fmla="*/ 430771 w 598324"/>
                <a:gd name="connsiteY87" fmla="*/ 403574 h 761503"/>
                <a:gd name="connsiteX88" fmla="*/ 425332 w 598324"/>
                <a:gd name="connsiteY88" fmla="*/ 313826 h 761503"/>
                <a:gd name="connsiteX89" fmla="*/ 425332 w 598324"/>
                <a:gd name="connsiteY89" fmla="*/ 248554 h 761503"/>
                <a:gd name="connsiteX90" fmla="*/ 425332 w 598324"/>
                <a:gd name="connsiteY90" fmla="*/ 210479 h 761503"/>
                <a:gd name="connsiteX91" fmla="*/ 422613 w 598324"/>
                <a:gd name="connsiteY91" fmla="*/ 153366 h 761503"/>
                <a:gd name="connsiteX92" fmla="*/ 425332 w 598324"/>
                <a:gd name="connsiteY92" fmla="*/ 123450 h 761503"/>
                <a:gd name="connsiteX93" fmla="*/ 398136 w 598324"/>
                <a:gd name="connsiteY93" fmla="*/ 123450 h 761503"/>
                <a:gd name="connsiteX94" fmla="*/ 379098 w 598324"/>
                <a:gd name="connsiteY94" fmla="*/ 123450 h 761503"/>
                <a:gd name="connsiteX95" fmla="*/ 360060 w 598324"/>
                <a:gd name="connsiteY95" fmla="*/ 118011 h 761503"/>
                <a:gd name="connsiteX96" fmla="*/ 349182 w 598324"/>
                <a:gd name="connsiteY96" fmla="*/ 101693 h 761503"/>
                <a:gd name="connsiteX97" fmla="*/ 351901 w 598324"/>
                <a:gd name="connsiteY97" fmla="*/ 93534 h 761503"/>
                <a:gd name="connsiteX98" fmla="*/ 368219 w 598324"/>
                <a:gd name="connsiteY98" fmla="*/ 85375 h 761503"/>
                <a:gd name="connsiteX99" fmla="*/ 422613 w 598324"/>
                <a:gd name="connsiteY99" fmla="*/ 79935 h 761503"/>
                <a:gd name="connsiteX100" fmla="*/ 444370 w 598324"/>
                <a:gd name="connsiteY100" fmla="*/ 79935 h 761503"/>
                <a:gd name="connsiteX101" fmla="*/ 463407 w 598324"/>
                <a:gd name="connsiteY101" fmla="*/ 71776 h 761503"/>
                <a:gd name="connsiteX102" fmla="*/ 477006 w 598324"/>
                <a:gd name="connsiteY102" fmla="*/ 79935 h 761503"/>
                <a:gd name="connsiteX103" fmla="*/ 515081 w 598324"/>
                <a:gd name="connsiteY103" fmla="*/ 79935 h 761503"/>
                <a:gd name="connsiteX104" fmla="*/ 515081 w 598324"/>
                <a:gd name="connsiteY104" fmla="*/ 79935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598324" h="761503">
                  <a:moveTo>
                    <a:pt x="515081" y="79935"/>
                  </a:moveTo>
                  <a:cubicBezTo>
                    <a:pt x="523240" y="79935"/>
                    <a:pt x="542277" y="79935"/>
                    <a:pt x="542277" y="96253"/>
                  </a:cubicBezTo>
                  <a:cubicBezTo>
                    <a:pt x="542277" y="104412"/>
                    <a:pt x="542277" y="107132"/>
                    <a:pt x="536838" y="112571"/>
                  </a:cubicBezTo>
                  <a:cubicBezTo>
                    <a:pt x="534119" y="118011"/>
                    <a:pt x="528679" y="120730"/>
                    <a:pt x="523240" y="120730"/>
                  </a:cubicBezTo>
                  <a:cubicBezTo>
                    <a:pt x="515081" y="123450"/>
                    <a:pt x="512361" y="123450"/>
                    <a:pt x="506922" y="123450"/>
                  </a:cubicBezTo>
                  <a:cubicBezTo>
                    <a:pt x="504202" y="123450"/>
                    <a:pt x="490604" y="123450"/>
                    <a:pt x="477006" y="123450"/>
                  </a:cubicBezTo>
                  <a:cubicBezTo>
                    <a:pt x="477006" y="131609"/>
                    <a:pt x="479725" y="137048"/>
                    <a:pt x="479725" y="145207"/>
                  </a:cubicBezTo>
                  <a:cubicBezTo>
                    <a:pt x="479725" y="156086"/>
                    <a:pt x="477006" y="166964"/>
                    <a:pt x="477006" y="180563"/>
                  </a:cubicBezTo>
                  <a:cubicBezTo>
                    <a:pt x="477006" y="196881"/>
                    <a:pt x="479725" y="215918"/>
                    <a:pt x="482445" y="232236"/>
                  </a:cubicBezTo>
                  <a:cubicBezTo>
                    <a:pt x="485165" y="248554"/>
                    <a:pt x="485165" y="267592"/>
                    <a:pt x="485165" y="283909"/>
                  </a:cubicBezTo>
                  <a:cubicBezTo>
                    <a:pt x="485165" y="297508"/>
                    <a:pt x="485165" y="313826"/>
                    <a:pt x="485165" y="327424"/>
                  </a:cubicBezTo>
                  <a:cubicBezTo>
                    <a:pt x="485165" y="343742"/>
                    <a:pt x="487884" y="357340"/>
                    <a:pt x="487884" y="373658"/>
                  </a:cubicBezTo>
                  <a:cubicBezTo>
                    <a:pt x="487884" y="389976"/>
                    <a:pt x="485165" y="403574"/>
                    <a:pt x="485165" y="419892"/>
                  </a:cubicBezTo>
                  <a:cubicBezTo>
                    <a:pt x="485165" y="436210"/>
                    <a:pt x="485165" y="449808"/>
                    <a:pt x="485165" y="463407"/>
                  </a:cubicBezTo>
                  <a:cubicBezTo>
                    <a:pt x="485165" y="479725"/>
                    <a:pt x="485165" y="498762"/>
                    <a:pt x="482445" y="515080"/>
                  </a:cubicBezTo>
                  <a:cubicBezTo>
                    <a:pt x="482445" y="528678"/>
                    <a:pt x="482445" y="542277"/>
                    <a:pt x="482445" y="558595"/>
                  </a:cubicBezTo>
                  <a:cubicBezTo>
                    <a:pt x="482445" y="572193"/>
                    <a:pt x="479725" y="588511"/>
                    <a:pt x="479725" y="602109"/>
                  </a:cubicBezTo>
                  <a:cubicBezTo>
                    <a:pt x="479725" y="615708"/>
                    <a:pt x="485165" y="632025"/>
                    <a:pt x="485165" y="648343"/>
                  </a:cubicBezTo>
                  <a:cubicBezTo>
                    <a:pt x="485165" y="659222"/>
                    <a:pt x="482445" y="670101"/>
                    <a:pt x="474286" y="675540"/>
                  </a:cubicBezTo>
                  <a:cubicBezTo>
                    <a:pt x="460688" y="686418"/>
                    <a:pt x="444370" y="691858"/>
                    <a:pt x="428052" y="691858"/>
                  </a:cubicBezTo>
                  <a:cubicBezTo>
                    <a:pt x="414453" y="691858"/>
                    <a:pt x="400855" y="689138"/>
                    <a:pt x="387257" y="683699"/>
                  </a:cubicBezTo>
                  <a:cubicBezTo>
                    <a:pt x="373659" y="678259"/>
                    <a:pt x="360060" y="672820"/>
                    <a:pt x="351901" y="664661"/>
                  </a:cubicBezTo>
                  <a:cubicBezTo>
                    <a:pt x="330144" y="645624"/>
                    <a:pt x="316546" y="621147"/>
                    <a:pt x="305667" y="596670"/>
                  </a:cubicBezTo>
                  <a:cubicBezTo>
                    <a:pt x="292069" y="569473"/>
                    <a:pt x="281190" y="539557"/>
                    <a:pt x="270312" y="509641"/>
                  </a:cubicBezTo>
                  <a:cubicBezTo>
                    <a:pt x="264872" y="493323"/>
                    <a:pt x="256713" y="477005"/>
                    <a:pt x="251274" y="460687"/>
                  </a:cubicBezTo>
                  <a:cubicBezTo>
                    <a:pt x="240395" y="433490"/>
                    <a:pt x="232236" y="409014"/>
                    <a:pt x="224077" y="381817"/>
                  </a:cubicBezTo>
                  <a:cubicBezTo>
                    <a:pt x="218638" y="365499"/>
                    <a:pt x="213199" y="346462"/>
                    <a:pt x="207759" y="330144"/>
                  </a:cubicBezTo>
                  <a:cubicBezTo>
                    <a:pt x="202320" y="316545"/>
                    <a:pt x="196881" y="300227"/>
                    <a:pt x="191442" y="286629"/>
                  </a:cubicBezTo>
                  <a:cubicBezTo>
                    <a:pt x="188722" y="281190"/>
                    <a:pt x="186002" y="278470"/>
                    <a:pt x="183283" y="278470"/>
                  </a:cubicBezTo>
                  <a:cubicBezTo>
                    <a:pt x="180563" y="278470"/>
                    <a:pt x="180563" y="286629"/>
                    <a:pt x="180563" y="292068"/>
                  </a:cubicBezTo>
                  <a:cubicBezTo>
                    <a:pt x="180563" y="297508"/>
                    <a:pt x="180563" y="302947"/>
                    <a:pt x="180563" y="305667"/>
                  </a:cubicBezTo>
                  <a:cubicBezTo>
                    <a:pt x="180563" y="321985"/>
                    <a:pt x="183283" y="338303"/>
                    <a:pt x="183283" y="354620"/>
                  </a:cubicBezTo>
                  <a:cubicBezTo>
                    <a:pt x="183283" y="387256"/>
                    <a:pt x="186002" y="417173"/>
                    <a:pt x="188722" y="449808"/>
                  </a:cubicBezTo>
                  <a:cubicBezTo>
                    <a:pt x="188722" y="460687"/>
                    <a:pt x="188722" y="468846"/>
                    <a:pt x="188722" y="479725"/>
                  </a:cubicBezTo>
                  <a:cubicBezTo>
                    <a:pt x="188722" y="501482"/>
                    <a:pt x="188722" y="523239"/>
                    <a:pt x="188722" y="542277"/>
                  </a:cubicBezTo>
                  <a:cubicBezTo>
                    <a:pt x="188722" y="566754"/>
                    <a:pt x="186002" y="591231"/>
                    <a:pt x="186002" y="615708"/>
                  </a:cubicBezTo>
                  <a:cubicBezTo>
                    <a:pt x="186002" y="623866"/>
                    <a:pt x="186002" y="632025"/>
                    <a:pt x="186002" y="637465"/>
                  </a:cubicBezTo>
                  <a:cubicBezTo>
                    <a:pt x="186002" y="645624"/>
                    <a:pt x="183283" y="656502"/>
                    <a:pt x="183283" y="664661"/>
                  </a:cubicBezTo>
                  <a:cubicBezTo>
                    <a:pt x="202320" y="664661"/>
                    <a:pt x="218638" y="664661"/>
                    <a:pt x="226797" y="664661"/>
                  </a:cubicBezTo>
                  <a:cubicBezTo>
                    <a:pt x="234956" y="664661"/>
                    <a:pt x="253994" y="664661"/>
                    <a:pt x="253994" y="680979"/>
                  </a:cubicBezTo>
                  <a:cubicBezTo>
                    <a:pt x="253994" y="689138"/>
                    <a:pt x="253994" y="691858"/>
                    <a:pt x="248554" y="697297"/>
                  </a:cubicBezTo>
                  <a:cubicBezTo>
                    <a:pt x="245835" y="702736"/>
                    <a:pt x="240395" y="705456"/>
                    <a:pt x="234956" y="705456"/>
                  </a:cubicBezTo>
                  <a:cubicBezTo>
                    <a:pt x="226797" y="708176"/>
                    <a:pt x="224077" y="708176"/>
                    <a:pt x="218638" y="708176"/>
                  </a:cubicBezTo>
                  <a:cubicBezTo>
                    <a:pt x="215918" y="708176"/>
                    <a:pt x="199600" y="708176"/>
                    <a:pt x="183283" y="708176"/>
                  </a:cubicBezTo>
                  <a:cubicBezTo>
                    <a:pt x="166965" y="708176"/>
                    <a:pt x="153366" y="708176"/>
                    <a:pt x="150647" y="708176"/>
                  </a:cubicBezTo>
                  <a:cubicBezTo>
                    <a:pt x="139768" y="708176"/>
                    <a:pt x="120730" y="708176"/>
                    <a:pt x="107132" y="708176"/>
                  </a:cubicBezTo>
                  <a:cubicBezTo>
                    <a:pt x="101693" y="708176"/>
                    <a:pt x="96254" y="708176"/>
                    <a:pt x="88094" y="708176"/>
                  </a:cubicBezTo>
                  <a:cubicBezTo>
                    <a:pt x="82655" y="708176"/>
                    <a:pt x="74496" y="708176"/>
                    <a:pt x="69057" y="702736"/>
                  </a:cubicBezTo>
                  <a:cubicBezTo>
                    <a:pt x="63617" y="700017"/>
                    <a:pt x="58178" y="691858"/>
                    <a:pt x="58178" y="686418"/>
                  </a:cubicBezTo>
                  <a:cubicBezTo>
                    <a:pt x="58178" y="683699"/>
                    <a:pt x="58178" y="680979"/>
                    <a:pt x="60898" y="678259"/>
                  </a:cubicBezTo>
                  <a:cubicBezTo>
                    <a:pt x="63617" y="675540"/>
                    <a:pt x="71777" y="672820"/>
                    <a:pt x="77216" y="670101"/>
                  </a:cubicBezTo>
                  <a:cubicBezTo>
                    <a:pt x="90814" y="667381"/>
                    <a:pt x="115291" y="664661"/>
                    <a:pt x="120730" y="664661"/>
                  </a:cubicBezTo>
                  <a:cubicBezTo>
                    <a:pt x="123450" y="664661"/>
                    <a:pt x="126170" y="664661"/>
                    <a:pt x="131609" y="664661"/>
                  </a:cubicBezTo>
                  <a:cubicBezTo>
                    <a:pt x="131609" y="623866"/>
                    <a:pt x="134329" y="583072"/>
                    <a:pt x="134329" y="539557"/>
                  </a:cubicBezTo>
                  <a:cubicBezTo>
                    <a:pt x="134329" y="528678"/>
                    <a:pt x="134329" y="515080"/>
                    <a:pt x="134329" y="504201"/>
                  </a:cubicBezTo>
                  <a:cubicBezTo>
                    <a:pt x="131609" y="460687"/>
                    <a:pt x="131609" y="417173"/>
                    <a:pt x="131609" y="376378"/>
                  </a:cubicBezTo>
                  <a:cubicBezTo>
                    <a:pt x="131609" y="351901"/>
                    <a:pt x="131609" y="327424"/>
                    <a:pt x="131609" y="302947"/>
                  </a:cubicBezTo>
                  <a:cubicBezTo>
                    <a:pt x="131609" y="275751"/>
                    <a:pt x="131609" y="248554"/>
                    <a:pt x="134329" y="221357"/>
                  </a:cubicBezTo>
                  <a:cubicBezTo>
                    <a:pt x="134329" y="188722"/>
                    <a:pt x="137048" y="156086"/>
                    <a:pt x="137048" y="123450"/>
                  </a:cubicBezTo>
                  <a:cubicBezTo>
                    <a:pt x="126170" y="123450"/>
                    <a:pt x="115291" y="123450"/>
                    <a:pt x="107132" y="123450"/>
                  </a:cubicBezTo>
                  <a:cubicBezTo>
                    <a:pt x="101693" y="123450"/>
                    <a:pt x="96254" y="123450"/>
                    <a:pt x="88094" y="123450"/>
                  </a:cubicBezTo>
                  <a:cubicBezTo>
                    <a:pt x="82655" y="123450"/>
                    <a:pt x="74496" y="120730"/>
                    <a:pt x="69057" y="118011"/>
                  </a:cubicBezTo>
                  <a:cubicBezTo>
                    <a:pt x="63617" y="115291"/>
                    <a:pt x="58178" y="107132"/>
                    <a:pt x="58178" y="101693"/>
                  </a:cubicBezTo>
                  <a:cubicBezTo>
                    <a:pt x="58178" y="98973"/>
                    <a:pt x="58178" y="96253"/>
                    <a:pt x="60898" y="93534"/>
                  </a:cubicBezTo>
                  <a:cubicBezTo>
                    <a:pt x="63617" y="90814"/>
                    <a:pt x="71777" y="88094"/>
                    <a:pt x="77216" y="85375"/>
                  </a:cubicBezTo>
                  <a:cubicBezTo>
                    <a:pt x="90814" y="82655"/>
                    <a:pt x="126170" y="79935"/>
                    <a:pt x="131609" y="79935"/>
                  </a:cubicBezTo>
                  <a:cubicBezTo>
                    <a:pt x="137048" y="79935"/>
                    <a:pt x="147927" y="79935"/>
                    <a:pt x="161525" y="79935"/>
                  </a:cubicBezTo>
                  <a:cubicBezTo>
                    <a:pt x="166965" y="74496"/>
                    <a:pt x="172404" y="71776"/>
                    <a:pt x="177843" y="66337"/>
                  </a:cubicBezTo>
                  <a:cubicBezTo>
                    <a:pt x="186002" y="60898"/>
                    <a:pt x="194161" y="58178"/>
                    <a:pt x="202320" y="58178"/>
                  </a:cubicBezTo>
                  <a:cubicBezTo>
                    <a:pt x="215918" y="58178"/>
                    <a:pt x="226797" y="63617"/>
                    <a:pt x="234956" y="77216"/>
                  </a:cubicBezTo>
                  <a:cubicBezTo>
                    <a:pt x="240395" y="88094"/>
                    <a:pt x="248554" y="96253"/>
                    <a:pt x="251274" y="107132"/>
                  </a:cubicBezTo>
                  <a:cubicBezTo>
                    <a:pt x="256713" y="120730"/>
                    <a:pt x="259433" y="134328"/>
                    <a:pt x="267592" y="147927"/>
                  </a:cubicBezTo>
                  <a:cubicBezTo>
                    <a:pt x="273031" y="158805"/>
                    <a:pt x="275751" y="172404"/>
                    <a:pt x="281190" y="183282"/>
                  </a:cubicBezTo>
                  <a:cubicBezTo>
                    <a:pt x="286630" y="196881"/>
                    <a:pt x="292069" y="210479"/>
                    <a:pt x="297508" y="224077"/>
                  </a:cubicBezTo>
                  <a:cubicBezTo>
                    <a:pt x="300228" y="237675"/>
                    <a:pt x="305667" y="251274"/>
                    <a:pt x="308387" y="264872"/>
                  </a:cubicBezTo>
                  <a:cubicBezTo>
                    <a:pt x="311106" y="278470"/>
                    <a:pt x="311106" y="289349"/>
                    <a:pt x="319265" y="300227"/>
                  </a:cubicBezTo>
                  <a:cubicBezTo>
                    <a:pt x="332864" y="324704"/>
                    <a:pt x="346462" y="351901"/>
                    <a:pt x="351901" y="379097"/>
                  </a:cubicBezTo>
                  <a:cubicBezTo>
                    <a:pt x="354621" y="392696"/>
                    <a:pt x="360060" y="403574"/>
                    <a:pt x="365500" y="417173"/>
                  </a:cubicBezTo>
                  <a:cubicBezTo>
                    <a:pt x="373659" y="430771"/>
                    <a:pt x="373659" y="444369"/>
                    <a:pt x="379098" y="457967"/>
                  </a:cubicBezTo>
                  <a:cubicBezTo>
                    <a:pt x="381818" y="471566"/>
                    <a:pt x="387257" y="482444"/>
                    <a:pt x="395416" y="496043"/>
                  </a:cubicBezTo>
                  <a:cubicBezTo>
                    <a:pt x="398136" y="501482"/>
                    <a:pt x="403575" y="506921"/>
                    <a:pt x="406294" y="512361"/>
                  </a:cubicBezTo>
                  <a:cubicBezTo>
                    <a:pt x="409014" y="517800"/>
                    <a:pt x="409014" y="525959"/>
                    <a:pt x="411734" y="531398"/>
                  </a:cubicBezTo>
                  <a:cubicBezTo>
                    <a:pt x="414453" y="539557"/>
                    <a:pt x="417173" y="550436"/>
                    <a:pt x="419893" y="558595"/>
                  </a:cubicBezTo>
                  <a:cubicBezTo>
                    <a:pt x="422613" y="561314"/>
                    <a:pt x="422613" y="564034"/>
                    <a:pt x="425332" y="564034"/>
                  </a:cubicBezTo>
                  <a:cubicBezTo>
                    <a:pt x="428052" y="564034"/>
                    <a:pt x="428052" y="561314"/>
                    <a:pt x="430771" y="558595"/>
                  </a:cubicBezTo>
                  <a:cubicBezTo>
                    <a:pt x="430771" y="555875"/>
                    <a:pt x="430771" y="553155"/>
                    <a:pt x="430771" y="550436"/>
                  </a:cubicBezTo>
                  <a:cubicBezTo>
                    <a:pt x="430771" y="534118"/>
                    <a:pt x="430771" y="517800"/>
                    <a:pt x="430771" y="501482"/>
                  </a:cubicBezTo>
                  <a:cubicBezTo>
                    <a:pt x="430771" y="468846"/>
                    <a:pt x="433491" y="436210"/>
                    <a:pt x="430771" y="403574"/>
                  </a:cubicBezTo>
                  <a:cubicBezTo>
                    <a:pt x="430771" y="373658"/>
                    <a:pt x="425332" y="343742"/>
                    <a:pt x="425332" y="313826"/>
                  </a:cubicBezTo>
                  <a:cubicBezTo>
                    <a:pt x="425332" y="292068"/>
                    <a:pt x="425332" y="270311"/>
                    <a:pt x="425332" y="248554"/>
                  </a:cubicBezTo>
                  <a:cubicBezTo>
                    <a:pt x="425332" y="234956"/>
                    <a:pt x="425332" y="224077"/>
                    <a:pt x="425332" y="210479"/>
                  </a:cubicBezTo>
                  <a:cubicBezTo>
                    <a:pt x="425332" y="191441"/>
                    <a:pt x="422613" y="172404"/>
                    <a:pt x="422613" y="153366"/>
                  </a:cubicBezTo>
                  <a:cubicBezTo>
                    <a:pt x="422613" y="142487"/>
                    <a:pt x="422613" y="134328"/>
                    <a:pt x="425332" y="123450"/>
                  </a:cubicBezTo>
                  <a:cubicBezTo>
                    <a:pt x="417173" y="123450"/>
                    <a:pt x="406294" y="123450"/>
                    <a:pt x="398136" y="123450"/>
                  </a:cubicBezTo>
                  <a:cubicBezTo>
                    <a:pt x="392696" y="123450"/>
                    <a:pt x="387257" y="123450"/>
                    <a:pt x="379098" y="123450"/>
                  </a:cubicBezTo>
                  <a:cubicBezTo>
                    <a:pt x="373659" y="123450"/>
                    <a:pt x="365500" y="120730"/>
                    <a:pt x="360060" y="118011"/>
                  </a:cubicBezTo>
                  <a:cubicBezTo>
                    <a:pt x="354621" y="115291"/>
                    <a:pt x="349182" y="107132"/>
                    <a:pt x="349182" y="101693"/>
                  </a:cubicBezTo>
                  <a:cubicBezTo>
                    <a:pt x="349182" y="98973"/>
                    <a:pt x="349182" y="96253"/>
                    <a:pt x="351901" y="93534"/>
                  </a:cubicBezTo>
                  <a:cubicBezTo>
                    <a:pt x="354621" y="90814"/>
                    <a:pt x="362780" y="88094"/>
                    <a:pt x="368219" y="85375"/>
                  </a:cubicBezTo>
                  <a:cubicBezTo>
                    <a:pt x="381818" y="82655"/>
                    <a:pt x="417173" y="79935"/>
                    <a:pt x="422613" y="79935"/>
                  </a:cubicBezTo>
                  <a:cubicBezTo>
                    <a:pt x="428052" y="79935"/>
                    <a:pt x="433491" y="79935"/>
                    <a:pt x="444370" y="79935"/>
                  </a:cubicBezTo>
                  <a:cubicBezTo>
                    <a:pt x="449809" y="74496"/>
                    <a:pt x="455248" y="71776"/>
                    <a:pt x="463407" y="71776"/>
                  </a:cubicBezTo>
                  <a:cubicBezTo>
                    <a:pt x="471566" y="71776"/>
                    <a:pt x="477006" y="74496"/>
                    <a:pt x="477006" y="79935"/>
                  </a:cubicBezTo>
                  <a:cubicBezTo>
                    <a:pt x="493324" y="79935"/>
                    <a:pt x="506922" y="79935"/>
                    <a:pt x="515081" y="79935"/>
                  </a:cubicBezTo>
                  <a:lnTo>
                    <a:pt x="515081" y="79935"/>
                  </a:lnTo>
                  <a:close/>
                </a:path>
              </a:pathLst>
            </a:custGeom>
            <a:grpFill/>
            <a:ln w="27168"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48589BCD-A0C1-497B-8D9B-7071336DC859}"/>
                </a:ext>
              </a:extLst>
            </p:cNvPr>
            <p:cNvSpPr/>
            <p:nvPr/>
          </p:nvSpPr>
          <p:spPr bwMode="black">
            <a:xfrm>
              <a:off x="5139126" y="4192158"/>
              <a:ext cx="516735" cy="788700"/>
            </a:xfrm>
            <a:custGeom>
              <a:avLst/>
              <a:gdLst>
                <a:gd name="connsiteX0" fmla="*/ 464616 w 516735"/>
                <a:gd name="connsiteY0" fmla="*/ 436210 h 788699"/>
                <a:gd name="connsiteX1" fmla="*/ 445578 w 516735"/>
                <a:gd name="connsiteY1" fmla="*/ 455248 h 788699"/>
                <a:gd name="connsiteX2" fmla="*/ 404784 w 516735"/>
                <a:gd name="connsiteY2" fmla="*/ 466126 h 788699"/>
                <a:gd name="connsiteX3" fmla="*/ 385746 w 516735"/>
                <a:gd name="connsiteY3" fmla="*/ 479725 h 788699"/>
                <a:gd name="connsiteX4" fmla="*/ 388466 w 516735"/>
                <a:gd name="connsiteY4" fmla="*/ 512361 h 788699"/>
                <a:gd name="connsiteX5" fmla="*/ 388466 w 516735"/>
                <a:gd name="connsiteY5" fmla="*/ 544997 h 788699"/>
                <a:gd name="connsiteX6" fmla="*/ 388466 w 516735"/>
                <a:gd name="connsiteY6" fmla="*/ 566754 h 788699"/>
                <a:gd name="connsiteX7" fmla="*/ 391185 w 516735"/>
                <a:gd name="connsiteY7" fmla="*/ 632026 h 788699"/>
                <a:gd name="connsiteX8" fmla="*/ 393905 w 516735"/>
                <a:gd name="connsiteY8" fmla="*/ 683699 h 788699"/>
                <a:gd name="connsiteX9" fmla="*/ 377587 w 516735"/>
                <a:gd name="connsiteY9" fmla="*/ 724494 h 788699"/>
                <a:gd name="connsiteX10" fmla="*/ 361269 w 516735"/>
                <a:gd name="connsiteY10" fmla="*/ 719054 h 788699"/>
                <a:gd name="connsiteX11" fmla="*/ 353110 w 516735"/>
                <a:gd name="connsiteY11" fmla="*/ 702737 h 788699"/>
                <a:gd name="connsiteX12" fmla="*/ 350390 w 516735"/>
                <a:gd name="connsiteY12" fmla="*/ 686419 h 788699"/>
                <a:gd name="connsiteX13" fmla="*/ 353110 w 516735"/>
                <a:gd name="connsiteY13" fmla="*/ 659222 h 788699"/>
                <a:gd name="connsiteX14" fmla="*/ 353110 w 516735"/>
                <a:gd name="connsiteY14" fmla="*/ 656502 h 788699"/>
                <a:gd name="connsiteX15" fmla="*/ 317755 w 516735"/>
                <a:gd name="connsiteY15" fmla="*/ 708176 h 788699"/>
                <a:gd name="connsiteX16" fmla="*/ 241604 w 516735"/>
                <a:gd name="connsiteY16" fmla="*/ 735372 h 788699"/>
                <a:gd name="connsiteX17" fmla="*/ 187211 w 516735"/>
                <a:gd name="connsiteY17" fmla="*/ 727214 h 788699"/>
                <a:gd name="connsiteX18" fmla="*/ 135538 w 516735"/>
                <a:gd name="connsiteY18" fmla="*/ 694578 h 788699"/>
                <a:gd name="connsiteX19" fmla="*/ 86584 w 516735"/>
                <a:gd name="connsiteY19" fmla="*/ 621147 h 788699"/>
                <a:gd name="connsiteX20" fmla="*/ 67546 w 516735"/>
                <a:gd name="connsiteY20" fmla="*/ 555875 h 788699"/>
                <a:gd name="connsiteX21" fmla="*/ 59387 w 516735"/>
                <a:gd name="connsiteY21" fmla="*/ 509641 h 788699"/>
                <a:gd name="connsiteX22" fmla="*/ 59387 w 516735"/>
                <a:gd name="connsiteY22" fmla="*/ 468846 h 788699"/>
                <a:gd name="connsiteX23" fmla="*/ 86584 w 516735"/>
                <a:gd name="connsiteY23" fmla="*/ 302947 h 788699"/>
                <a:gd name="connsiteX24" fmla="*/ 108341 w 516735"/>
                <a:gd name="connsiteY24" fmla="*/ 224077 h 788699"/>
                <a:gd name="connsiteX25" fmla="*/ 146416 w 516735"/>
                <a:gd name="connsiteY25" fmla="*/ 145207 h 788699"/>
                <a:gd name="connsiteX26" fmla="*/ 198090 w 516735"/>
                <a:gd name="connsiteY26" fmla="*/ 85375 h 788699"/>
                <a:gd name="connsiteX27" fmla="*/ 228006 w 516735"/>
                <a:gd name="connsiteY27" fmla="*/ 69057 h 788699"/>
                <a:gd name="connsiteX28" fmla="*/ 268801 w 516735"/>
                <a:gd name="connsiteY28" fmla="*/ 58178 h 788699"/>
                <a:gd name="connsiteX29" fmla="*/ 274240 w 516735"/>
                <a:gd name="connsiteY29" fmla="*/ 58178 h 788699"/>
                <a:gd name="connsiteX30" fmla="*/ 295997 w 516735"/>
                <a:gd name="connsiteY30" fmla="*/ 60898 h 788699"/>
                <a:gd name="connsiteX31" fmla="*/ 331353 w 516735"/>
                <a:gd name="connsiteY31" fmla="*/ 71776 h 788699"/>
                <a:gd name="connsiteX32" fmla="*/ 350390 w 516735"/>
                <a:gd name="connsiteY32" fmla="*/ 93534 h 788699"/>
                <a:gd name="connsiteX33" fmla="*/ 353110 w 516735"/>
                <a:gd name="connsiteY33" fmla="*/ 74496 h 788699"/>
                <a:gd name="connsiteX34" fmla="*/ 358549 w 516735"/>
                <a:gd name="connsiteY34" fmla="*/ 63618 h 788699"/>
                <a:gd name="connsiteX35" fmla="*/ 366708 w 516735"/>
                <a:gd name="connsiteY35" fmla="*/ 58178 h 788699"/>
                <a:gd name="connsiteX36" fmla="*/ 374867 w 516735"/>
                <a:gd name="connsiteY36" fmla="*/ 63618 h 788699"/>
                <a:gd name="connsiteX37" fmla="*/ 383026 w 516735"/>
                <a:gd name="connsiteY37" fmla="*/ 82655 h 788699"/>
                <a:gd name="connsiteX38" fmla="*/ 385746 w 516735"/>
                <a:gd name="connsiteY38" fmla="*/ 126170 h 788699"/>
                <a:gd name="connsiteX39" fmla="*/ 388466 w 516735"/>
                <a:gd name="connsiteY39" fmla="*/ 186002 h 788699"/>
                <a:gd name="connsiteX40" fmla="*/ 391185 w 516735"/>
                <a:gd name="connsiteY40" fmla="*/ 237676 h 788699"/>
                <a:gd name="connsiteX41" fmla="*/ 374867 w 516735"/>
                <a:gd name="connsiteY41" fmla="*/ 278470 h 788699"/>
                <a:gd name="connsiteX42" fmla="*/ 358549 w 516735"/>
                <a:gd name="connsiteY42" fmla="*/ 273031 h 788699"/>
                <a:gd name="connsiteX43" fmla="*/ 350390 w 516735"/>
                <a:gd name="connsiteY43" fmla="*/ 256713 h 788699"/>
                <a:gd name="connsiteX44" fmla="*/ 347671 w 516735"/>
                <a:gd name="connsiteY44" fmla="*/ 240395 h 788699"/>
                <a:gd name="connsiteX45" fmla="*/ 347671 w 516735"/>
                <a:gd name="connsiteY45" fmla="*/ 213199 h 788699"/>
                <a:gd name="connsiteX46" fmla="*/ 344951 w 516735"/>
                <a:gd name="connsiteY46" fmla="*/ 194161 h 788699"/>
                <a:gd name="connsiteX47" fmla="*/ 339512 w 516735"/>
                <a:gd name="connsiteY47" fmla="*/ 150647 h 788699"/>
                <a:gd name="connsiteX48" fmla="*/ 323194 w 516735"/>
                <a:gd name="connsiteY48" fmla="*/ 112571 h 788699"/>
                <a:gd name="connsiteX49" fmla="*/ 293278 w 516735"/>
                <a:gd name="connsiteY49" fmla="*/ 101693 h 788699"/>
                <a:gd name="connsiteX50" fmla="*/ 263361 w 516735"/>
                <a:gd name="connsiteY50" fmla="*/ 120730 h 788699"/>
                <a:gd name="connsiteX51" fmla="*/ 241604 w 516735"/>
                <a:gd name="connsiteY51" fmla="*/ 153366 h 788699"/>
                <a:gd name="connsiteX52" fmla="*/ 233445 w 516735"/>
                <a:gd name="connsiteY52" fmla="*/ 194161 h 788699"/>
                <a:gd name="connsiteX53" fmla="*/ 225286 w 516735"/>
                <a:gd name="connsiteY53" fmla="*/ 232236 h 788699"/>
                <a:gd name="connsiteX54" fmla="*/ 217127 w 516735"/>
                <a:gd name="connsiteY54" fmla="*/ 275751 h 788699"/>
                <a:gd name="connsiteX55" fmla="*/ 211688 w 516735"/>
                <a:gd name="connsiteY55" fmla="*/ 316545 h 788699"/>
                <a:gd name="connsiteX56" fmla="*/ 206249 w 516735"/>
                <a:gd name="connsiteY56" fmla="*/ 354621 h 788699"/>
                <a:gd name="connsiteX57" fmla="*/ 200809 w 516735"/>
                <a:gd name="connsiteY57" fmla="*/ 398135 h 788699"/>
                <a:gd name="connsiteX58" fmla="*/ 195370 w 516735"/>
                <a:gd name="connsiteY58" fmla="*/ 438930 h 788699"/>
                <a:gd name="connsiteX59" fmla="*/ 192650 w 516735"/>
                <a:gd name="connsiteY59" fmla="*/ 474286 h 788699"/>
                <a:gd name="connsiteX60" fmla="*/ 195370 w 516735"/>
                <a:gd name="connsiteY60" fmla="*/ 525959 h 788699"/>
                <a:gd name="connsiteX61" fmla="*/ 208968 w 516735"/>
                <a:gd name="connsiteY61" fmla="*/ 596670 h 788699"/>
                <a:gd name="connsiteX62" fmla="*/ 214407 w 516735"/>
                <a:gd name="connsiteY62" fmla="*/ 623867 h 788699"/>
                <a:gd name="connsiteX63" fmla="*/ 228006 w 516735"/>
                <a:gd name="connsiteY63" fmla="*/ 656502 h 788699"/>
                <a:gd name="connsiteX64" fmla="*/ 271520 w 516735"/>
                <a:gd name="connsiteY64" fmla="*/ 689138 h 788699"/>
                <a:gd name="connsiteX65" fmla="*/ 306876 w 516735"/>
                <a:gd name="connsiteY65" fmla="*/ 664661 h 788699"/>
                <a:gd name="connsiteX66" fmla="*/ 331353 w 516735"/>
                <a:gd name="connsiteY66" fmla="*/ 602109 h 788699"/>
                <a:gd name="connsiteX67" fmla="*/ 336792 w 516735"/>
                <a:gd name="connsiteY67" fmla="*/ 544997 h 788699"/>
                <a:gd name="connsiteX68" fmla="*/ 336792 w 516735"/>
                <a:gd name="connsiteY68" fmla="*/ 498762 h 788699"/>
                <a:gd name="connsiteX69" fmla="*/ 336792 w 516735"/>
                <a:gd name="connsiteY69" fmla="*/ 490603 h 788699"/>
                <a:gd name="connsiteX70" fmla="*/ 320474 w 516735"/>
                <a:gd name="connsiteY70" fmla="*/ 477005 h 788699"/>
                <a:gd name="connsiteX71" fmla="*/ 282399 w 516735"/>
                <a:gd name="connsiteY71" fmla="*/ 479725 h 788699"/>
                <a:gd name="connsiteX72" fmla="*/ 252483 w 516735"/>
                <a:gd name="connsiteY72" fmla="*/ 474286 h 788699"/>
                <a:gd name="connsiteX73" fmla="*/ 247043 w 516735"/>
                <a:gd name="connsiteY73" fmla="*/ 466126 h 788699"/>
                <a:gd name="connsiteX74" fmla="*/ 249763 w 516735"/>
                <a:gd name="connsiteY74" fmla="*/ 457968 h 788699"/>
                <a:gd name="connsiteX75" fmla="*/ 268801 w 516735"/>
                <a:gd name="connsiteY75" fmla="*/ 447089 h 788699"/>
                <a:gd name="connsiteX76" fmla="*/ 312315 w 516735"/>
                <a:gd name="connsiteY76" fmla="*/ 436210 h 788699"/>
                <a:gd name="connsiteX77" fmla="*/ 353110 w 516735"/>
                <a:gd name="connsiteY77" fmla="*/ 430771 h 788699"/>
                <a:gd name="connsiteX78" fmla="*/ 385746 w 516735"/>
                <a:gd name="connsiteY78" fmla="*/ 430771 h 788699"/>
                <a:gd name="connsiteX79" fmla="*/ 437420 w 516735"/>
                <a:gd name="connsiteY79" fmla="*/ 428051 h 788699"/>
                <a:gd name="connsiteX80" fmla="*/ 464616 w 516735"/>
                <a:gd name="connsiteY80" fmla="*/ 436210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16735" h="788699">
                  <a:moveTo>
                    <a:pt x="464616" y="436210"/>
                  </a:moveTo>
                  <a:cubicBezTo>
                    <a:pt x="464616" y="447089"/>
                    <a:pt x="453737" y="452528"/>
                    <a:pt x="445578" y="455248"/>
                  </a:cubicBezTo>
                  <a:cubicBezTo>
                    <a:pt x="434700" y="460687"/>
                    <a:pt x="415662" y="463407"/>
                    <a:pt x="404784" y="466126"/>
                  </a:cubicBezTo>
                  <a:cubicBezTo>
                    <a:pt x="393905" y="466126"/>
                    <a:pt x="385746" y="468846"/>
                    <a:pt x="385746" y="479725"/>
                  </a:cubicBezTo>
                  <a:cubicBezTo>
                    <a:pt x="385746" y="487884"/>
                    <a:pt x="388466" y="506921"/>
                    <a:pt x="388466" y="512361"/>
                  </a:cubicBezTo>
                  <a:cubicBezTo>
                    <a:pt x="388466" y="515080"/>
                    <a:pt x="388466" y="539557"/>
                    <a:pt x="388466" y="544997"/>
                  </a:cubicBezTo>
                  <a:cubicBezTo>
                    <a:pt x="388466" y="550436"/>
                    <a:pt x="388466" y="558595"/>
                    <a:pt x="388466" y="566754"/>
                  </a:cubicBezTo>
                  <a:cubicBezTo>
                    <a:pt x="388466" y="591231"/>
                    <a:pt x="388466" y="621147"/>
                    <a:pt x="391185" y="632026"/>
                  </a:cubicBezTo>
                  <a:cubicBezTo>
                    <a:pt x="393905" y="653783"/>
                    <a:pt x="393905" y="661942"/>
                    <a:pt x="393905" y="683699"/>
                  </a:cubicBezTo>
                  <a:cubicBezTo>
                    <a:pt x="393905" y="694578"/>
                    <a:pt x="393905" y="724494"/>
                    <a:pt x="377587" y="724494"/>
                  </a:cubicBezTo>
                  <a:cubicBezTo>
                    <a:pt x="369428" y="724494"/>
                    <a:pt x="366708" y="721774"/>
                    <a:pt x="361269" y="719054"/>
                  </a:cubicBezTo>
                  <a:cubicBezTo>
                    <a:pt x="355830" y="716335"/>
                    <a:pt x="353110" y="708176"/>
                    <a:pt x="353110" y="702737"/>
                  </a:cubicBezTo>
                  <a:cubicBezTo>
                    <a:pt x="350390" y="694578"/>
                    <a:pt x="350390" y="689138"/>
                    <a:pt x="350390" y="686419"/>
                  </a:cubicBezTo>
                  <a:cubicBezTo>
                    <a:pt x="350390" y="678260"/>
                    <a:pt x="353110" y="672820"/>
                    <a:pt x="353110" y="659222"/>
                  </a:cubicBezTo>
                  <a:lnTo>
                    <a:pt x="353110" y="656502"/>
                  </a:lnTo>
                  <a:cubicBezTo>
                    <a:pt x="347671" y="675540"/>
                    <a:pt x="334072" y="694578"/>
                    <a:pt x="317755" y="708176"/>
                  </a:cubicBezTo>
                  <a:cubicBezTo>
                    <a:pt x="293278" y="727214"/>
                    <a:pt x="274240" y="735372"/>
                    <a:pt x="241604" y="735372"/>
                  </a:cubicBezTo>
                  <a:cubicBezTo>
                    <a:pt x="222566" y="735372"/>
                    <a:pt x="203529" y="732653"/>
                    <a:pt x="187211" y="727214"/>
                  </a:cubicBezTo>
                  <a:cubicBezTo>
                    <a:pt x="165454" y="719054"/>
                    <a:pt x="149136" y="708176"/>
                    <a:pt x="135538" y="694578"/>
                  </a:cubicBezTo>
                  <a:cubicBezTo>
                    <a:pt x="113780" y="672820"/>
                    <a:pt x="100182" y="648343"/>
                    <a:pt x="86584" y="621147"/>
                  </a:cubicBezTo>
                  <a:cubicBezTo>
                    <a:pt x="75705" y="599390"/>
                    <a:pt x="70266" y="580352"/>
                    <a:pt x="67546" y="555875"/>
                  </a:cubicBezTo>
                  <a:cubicBezTo>
                    <a:pt x="64826" y="539557"/>
                    <a:pt x="62107" y="525959"/>
                    <a:pt x="59387" y="509641"/>
                  </a:cubicBezTo>
                  <a:cubicBezTo>
                    <a:pt x="56667" y="493323"/>
                    <a:pt x="59387" y="485164"/>
                    <a:pt x="59387" y="468846"/>
                  </a:cubicBezTo>
                  <a:cubicBezTo>
                    <a:pt x="59387" y="414453"/>
                    <a:pt x="72985" y="362780"/>
                    <a:pt x="86584" y="302947"/>
                  </a:cubicBezTo>
                  <a:cubicBezTo>
                    <a:pt x="92023" y="275751"/>
                    <a:pt x="100182" y="248554"/>
                    <a:pt x="108341" y="224077"/>
                  </a:cubicBezTo>
                  <a:cubicBezTo>
                    <a:pt x="116500" y="196881"/>
                    <a:pt x="130098" y="169684"/>
                    <a:pt x="146416" y="145207"/>
                  </a:cubicBezTo>
                  <a:cubicBezTo>
                    <a:pt x="160014" y="123450"/>
                    <a:pt x="176332" y="101693"/>
                    <a:pt x="198090" y="85375"/>
                  </a:cubicBezTo>
                  <a:cubicBezTo>
                    <a:pt x="206249" y="77216"/>
                    <a:pt x="217127" y="71776"/>
                    <a:pt x="228006" y="69057"/>
                  </a:cubicBezTo>
                  <a:cubicBezTo>
                    <a:pt x="241604" y="63618"/>
                    <a:pt x="255202" y="58178"/>
                    <a:pt x="268801" y="58178"/>
                  </a:cubicBezTo>
                  <a:cubicBezTo>
                    <a:pt x="271520" y="58178"/>
                    <a:pt x="274240" y="58178"/>
                    <a:pt x="274240" y="58178"/>
                  </a:cubicBezTo>
                  <a:cubicBezTo>
                    <a:pt x="279679" y="58178"/>
                    <a:pt x="285119" y="58178"/>
                    <a:pt x="295997" y="60898"/>
                  </a:cubicBezTo>
                  <a:cubicBezTo>
                    <a:pt x="309595" y="63618"/>
                    <a:pt x="320474" y="66337"/>
                    <a:pt x="331353" y="71776"/>
                  </a:cubicBezTo>
                  <a:cubicBezTo>
                    <a:pt x="339512" y="77216"/>
                    <a:pt x="347671" y="85375"/>
                    <a:pt x="350390" y="93534"/>
                  </a:cubicBezTo>
                  <a:cubicBezTo>
                    <a:pt x="350390" y="88095"/>
                    <a:pt x="353110" y="79936"/>
                    <a:pt x="353110" y="74496"/>
                  </a:cubicBezTo>
                  <a:cubicBezTo>
                    <a:pt x="355830" y="71776"/>
                    <a:pt x="355830" y="69057"/>
                    <a:pt x="358549" y="63618"/>
                  </a:cubicBezTo>
                  <a:cubicBezTo>
                    <a:pt x="361269" y="60898"/>
                    <a:pt x="363989" y="58178"/>
                    <a:pt x="366708" y="58178"/>
                  </a:cubicBezTo>
                  <a:cubicBezTo>
                    <a:pt x="369428" y="58178"/>
                    <a:pt x="372148" y="60898"/>
                    <a:pt x="374867" y="63618"/>
                  </a:cubicBezTo>
                  <a:cubicBezTo>
                    <a:pt x="377587" y="69057"/>
                    <a:pt x="380307" y="77216"/>
                    <a:pt x="383026" y="82655"/>
                  </a:cubicBezTo>
                  <a:cubicBezTo>
                    <a:pt x="383026" y="90814"/>
                    <a:pt x="385746" y="107132"/>
                    <a:pt x="385746" y="126170"/>
                  </a:cubicBezTo>
                  <a:cubicBezTo>
                    <a:pt x="385746" y="150647"/>
                    <a:pt x="385746" y="177843"/>
                    <a:pt x="388466" y="186002"/>
                  </a:cubicBezTo>
                  <a:cubicBezTo>
                    <a:pt x="391185" y="207759"/>
                    <a:pt x="391185" y="215918"/>
                    <a:pt x="391185" y="237676"/>
                  </a:cubicBezTo>
                  <a:cubicBezTo>
                    <a:pt x="391185" y="248554"/>
                    <a:pt x="391185" y="278470"/>
                    <a:pt x="374867" y="278470"/>
                  </a:cubicBezTo>
                  <a:cubicBezTo>
                    <a:pt x="366708" y="278470"/>
                    <a:pt x="363989" y="275751"/>
                    <a:pt x="358549" y="273031"/>
                  </a:cubicBezTo>
                  <a:cubicBezTo>
                    <a:pt x="353110" y="270311"/>
                    <a:pt x="350390" y="262152"/>
                    <a:pt x="350390" y="256713"/>
                  </a:cubicBezTo>
                  <a:cubicBezTo>
                    <a:pt x="350390" y="251274"/>
                    <a:pt x="347671" y="245834"/>
                    <a:pt x="347671" y="240395"/>
                  </a:cubicBezTo>
                  <a:cubicBezTo>
                    <a:pt x="347671" y="232236"/>
                    <a:pt x="347671" y="224077"/>
                    <a:pt x="347671" y="213199"/>
                  </a:cubicBezTo>
                  <a:cubicBezTo>
                    <a:pt x="347671" y="207759"/>
                    <a:pt x="347671" y="199600"/>
                    <a:pt x="344951" y="194161"/>
                  </a:cubicBezTo>
                  <a:cubicBezTo>
                    <a:pt x="342232" y="180563"/>
                    <a:pt x="342232" y="164245"/>
                    <a:pt x="339512" y="150647"/>
                  </a:cubicBezTo>
                  <a:cubicBezTo>
                    <a:pt x="336792" y="137048"/>
                    <a:pt x="331353" y="123450"/>
                    <a:pt x="323194" y="112571"/>
                  </a:cubicBezTo>
                  <a:cubicBezTo>
                    <a:pt x="317755" y="104412"/>
                    <a:pt x="304156" y="101693"/>
                    <a:pt x="293278" y="101693"/>
                  </a:cubicBezTo>
                  <a:cubicBezTo>
                    <a:pt x="279679" y="101693"/>
                    <a:pt x="271520" y="109852"/>
                    <a:pt x="263361" y="120730"/>
                  </a:cubicBezTo>
                  <a:cubicBezTo>
                    <a:pt x="257922" y="131609"/>
                    <a:pt x="247043" y="139768"/>
                    <a:pt x="241604" y="153366"/>
                  </a:cubicBezTo>
                  <a:cubicBezTo>
                    <a:pt x="236165" y="166964"/>
                    <a:pt x="233445" y="180563"/>
                    <a:pt x="233445" y="194161"/>
                  </a:cubicBezTo>
                  <a:cubicBezTo>
                    <a:pt x="233445" y="207759"/>
                    <a:pt x="230726" y="218638"/>
                    <a:pt x="225286" y="232236"/>
                  </a:cubicBezTo>
                  <a:cubicBezTo>
                    <a:pt x="219847" y="245834"/>
                    <a:pt x="219847" y="262152"/>
                    <a:pt x="217127" y="275751"/>
                  </a:cubicBezTo>
                  <a:cubicBezTo>
                    <a:pt x="214407" y="289349"/>
                    <a:pt x="214407" y="302947"/>
                    <a:pt x="211688" y="316545"/>
                  </a:cubicBezTo>
                  <a:cubicBezTo>
                    <a:pt x="211688" y="330144"/>
                    <a:pt x="206249" y="341022"/>
                    <a:pt x="206249" y="354621"/>
                  </a:cubicBezTo>
                  <a:cubicBezTo>
                    <a:pt x="203529" y="368219"/>
                    <a:pt x="203529" y="381817"/>
                    <a:pt x="200809" y="398135"/>
                  </a:cubicBezTo>
                  <a:cubicBezTo>
                    <a:pt x="198090" y="411733"/>
                    <a:pt x="198090" y="425332"/>
                    <a:pt x="195370" y="438930"/>
                  </a:cubicBezTo>
                  <a:cubicBezTo>
                    <a:pt x="195370" y="449809"/>
                    <a:pt x="192650" y="463407"/>
                    <a:pt x="192650" y="474286"/>
                  </a:cubicBezTo>
                  <a:cubicBezTo>
                    <a:pt x="192650" y="490603"/>
                    <a:pt x="195370" y="509641"/>
                    <a:pt x="195370" y="525959"/>
                  </a:cubicBezTo>
                  <a:cubicBezTo>
                    <a:pt x="195370" y="550436"/>
                    <a:pt x="203529" y="572193"/>
                    <a:pt x="208968" y="596670"/>
                  </a:cubicBezTo>
                  <a:cubicBezTo>
                    <a:pt x="211688" y="604829"/>
                    <a:pt x="211688" y="615708"/>
                    <a:pt x="214407" y="623867"/>
                  </a:cubicBezTo>
                  <a:cubicBezTo>
                    <a:pt x="217127" y="634745"/>
                    <a:pt x="222566" y="645624"/>
                    <a:pt x="228006" y="656502"/>
                  </a:cubicBezTo>
                  <a:cubicBezTo>
                    <a:pt x="236165" y="670101"/>
                    <a:pt x="252483" y="689138"/>
                    <a:pt x="271520" y="689138"/>
                  </a:cubicBezTo>
                  <a:cubicBezTo>
                    <a:pt x="287838" y="689138"/>
                    <a:pt x="298717" y="675540"/>
                    <a:pt x="306876" y="664661"/>
                  </a:cubicBezTo>
                  <a:cubicBezTo>
                    <a:pt x="320474" y="645624"/>
                    <a:pt x="325914" y="623867"/>
                    <a:pt x="331353" y="602109"/>
                  </a:cubicBezTo>
                  <a:cubicBezTo>
                    <a:pt x="334072" y="583072"/>
                    <a:pt x="336792" y="564034"/>
                    <a:pt x="336792" y="544997"/>
                  </a:cubicBezTo>
                  <a:cubicBezTo>
                    <a:pt x="336792" y="531398"/>
                    <a:pt x="336792" y="512361"/>
                    <a:pt x="336792" y="498762"/>
                  </a:cubicBezTo>
                  <a:cubicBezTo>
                    <a:pt x="336792" y="496043"/>
                    <a:pt x="336792" y="493323"/>
                    <a:pt x="336792" y="490603"/>
                  </a:cubicBezTo>
                  <a:cubicBezTo>
                    <a:pt x="336792" y="479725"/>
                    <a:pt x="336792" y="477005"/>
                    <a:pt x="320474" y="477005"/>
                  </a:cubicBezTo>
                  <a:cubicBezTo>
                    <a:pt x="309595" y="477005"/>
                    <a:pt x="295997" y="479725"/>
                    <a:pt x="282399" y="479725"/>
                  </a:cubicBezTo>
                  <a:cubicBezTo>
                    <a:pt x="271520" y="479725"/>
                    <a:pt x="260642" y="479725"/>
                    <a:pt x="252483" y="474286"/>
                  </a:cubicBezTo>
                  <a:cubicBezTo>
                    <a:pt x="249763" y="471566"/>
                    <a:pt x="247043" y="468846"/>
                    <a:pt x="247043" y="466126"/>
                  </a:cubicBezTo>
                  <a:cubicBezTo>
                    <a:pt x="247043" y="463407"/>
                    <a:pt x="247043" y="460687"/>
                    <a:pt x="249763" y="457968"/>
                  </a:cubicBezTo>
                  <a:cubicBezTo>
                    <a:pt x="255202" y="452528"/>
                    <a:pt x="260642" y="449809"/>
                    <a:pt x="268801" y="447089"/>
                  </a:cubicBezTo>
                  <a:cubicBezTo>
                    <a:pt x="282399" y="441650"/>
                    <a:pt x="295997" y="438930"/>
                    <a:pt x="312315" y="436210"/>
                  </a:cubicBezTo>
                  <a:cubicBezTo>
                    <a:pt x="325914" y="433491"/>
                    <a:pt x="339512" y="433491"/>
                    <a:pt x="353110" y="430771"/>
                  </a:cubicBezTo>
                  <a:cubicBezTo>
                    <a:pt x="363989" y="430771"/>
                    <a:pt x="374867" y="430771"/>
                    <a:pt x="385746" y="430771"/>
                  </a:cubicBezTo>
                  <a:cubicBezTo>
                    <a:pt x="402064" y="430771"/>
                    <a:pt x="426541" y="428051"/>
                    <a:pt x="437420" y="428051"/>
                  </a:cubicBezTo>
                  <a:cubicBezTo>
                    <a:pt x="451018" y="419892"/>
                    <a:pt x="464616" y="425332"/>
                    <a:pt x="464616" y="436210"/>
                  </a:cubicBezTo>
                </a:path>
              </a:pathLst>
            </a:custGeom>
            <a:grpFill/>
            <a:ln w="27168"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8DFF6291-0096-416B-8932-CFAEE8C24CC3}"/>
                </a:ext>
              </a:extLst>
            </p:cNvPr>
            <p:cNvSpPr/>
            <p:nvPr/>
          </p:nvSpPr>
          <p:spPr bwMode="black">
            <a:xfrm>
              <a:off x="5651630" y="4181279"/>
              <a:ext cx="734308" cy="788700"/>
            </a:xfrm>
            <a:custGeom>
              <a:avLst/>
              <a:gdLst>
                <a:gd name="connsiteX0" fmla="*/ 653783 w 734307"/>
                <a:gd name="connsiteY0" fmla="*/ 678259 h 788699"/>
                <a:gd name="connsiteX1" fmla="*/ 691859 w 734307"/>
                <a:gd name="connsiteY1" fmla="*/ 694577 h 788699"/>
                <a:gd name="connsiteX2" fmla="*/ 686419 w 734307"/>
                <a:gd name="connsiteY2" fmla="*/ 710895 h 788699"/>
                <a:gd name="connsiteX3" fmla="*/ 670101 w 734307"/>
                <a:gd name="connsiteY3" fmla="*/ 719054 h 788699"/>
                <a:gd name="connsiteX4" fmla="*/ 648344 w 734307"/>
                <a:gd name="connsiteY4" fmla="*/ 721774 h 788699"/>
                <a:gd name="connsiteX5" fmla="*/ 618428 w 734307"/>
                <a:gd name="connsiteY5" fmla="*/ 721774 h 788699"/>
                <a:gd name="connsiteX6" fmla="*/ 572194 w 734307"/>
                <a:gd name="connsiteY6" fmla="*/ 735372 h 788699"/>
                <a:gd name="connsiteX7" fmla="*/ 544997 w 734307"/>
                <a:gd name="connsiteY7" fmla="*/ 729933 h 788699"/>
                <a:gd name="connsiteX8" fmla="*/ 534119 w 734307"/>
                <a:gd name="connsiteY8" fmla="*/ 721774 h 788699"/>
                <a:gd name="connsiteX9" fmla="*/ 496043 w 734307"/>
                <a:gd name="connsiteY9" fmla="*/ 721774 h 788699"/>
                <a:gd name="connsiteX10" fmla="*/ 471566 w 734307"/>
                <a:gd name="connsiteY10" fmla="*/ 721774 h 788699"/>
                <a:gd name="connsiteX11" fmla="*/ 444370 w 734307"/>
                <a:gd name="connsiteY11" fmla="*/ 716335 h 788699"/>
                <a:gd name="connsiteX12" fmla="*/ 428052 w 734307"/>
                <a:gd name="connsiteY12" fmla="*/ 700017 h 788699"/>
                <a:gd name="connsiteX13" fmla="*/ 433491 w 734307"/>
                <a:gd name="connsiteY13" fmla="*/ 691858 h 788699"/>
                <a:gd name="connsiteX14" fmla="*/ 455248 w 734307"/>
                <a:gd name="connsiteY14" fmla="*/ 683699 h 788699"/>
                <a:gd name="connsiteX15" fmla="*/ 506922 w 734307"/>
                <a:gd name="connsiteY15" fmla="*/ 678259 h 788699"/>
                <a:gd name="connsiteX16" fmla="*/ 509641 w 734307"/>
                <a:gd name="connsiteY16" fmla="*/ 678259 h 788699"/>
                <a:gd name="connsiteX17" fmla="*/ 506922 w 734307"/>
                <a:gd name="connsiteY17" fmla="*/ 664661 h 788699"/>
                <a:gd name="connsiteX18" fmla="*/ 498763 w 734307"/>
                <a:gd name="connsiteY18" fmla="*/ 580352 h 788699"/>
                <a:gd name="connsiteX19" fmla="*/ 496043 w 734307"/>
                <a:gd name="connsiteY19" fmla="*/ 479725 h 788699"/>
                <a:gd name="connsiteX20" fmla="*/ 493324 w 734307"/>
                <a:gd name="connsiteY20" fmla="*/ 389976 h 788699"/>
                <a:gd name="connsiteX21" fmla="*/ 490604 w 734307"/>
                <a:gd name="connsiteY21" fmla="*/ 302947 h 788699"/>
                <a:gd name="connsiteX22" fmla="*/ 487884 w 734307"/>
                <a:gd name="connsiteY22" fmla="*/ 229516 h 788699"/>
                <a:gd name="connsiteX23" fmla="*/ 485165 w 734307"/>
                <a:gd name="connsiteY23" fmla="*/ 221357 h 788699"/>
                <a:gd name="connsiteX24" fmla="*/ 482445 w 734307"/>
                <a:gd name="connsiteY24" fmla="*/ 226797 h 788699"/>
                <a:gd name="connsiteX25" fmla="*/ 477006 w 734307"/>
                <a:gd name="connsiteY25" fmla="*/ 262152 h 788699"/>
                <a:gd name="connsiteX26" fmla="*/ 460688 w 734307"/>
                <a:gd name="connsiteY26" fmla="*/ 341022 h 788699"/>
                <a:gd name="connsiteX27" fmla="*/ 444370 w 734307"/>
                <a:gd name="connsiteY27" fmla="*/ 417173 h 788699"/>
                <a:gd name="connsiteX28" fmla="*/ 436211 w 734307"/>
                <a:gd name="connsiteY28" fmla="*/ 455248 h 788699"/>
                <a:gd name="connsiteX29" fmla="*/ 425332 w 734307"/>
                <a:gd name="connsiteY29" fmla="*/ 493323 h 788699"/>
                <a:gd name="connsiteX30" fmla="*/ 411734 w 734307"/>
                <a:gd name="connsiteY30" fmla="*/ 531398 h 788699"/>
                <a:gd name="connsiteX31" fmla="*/ 376378 w 734307"/>
                <a:gd name="connsiteY31" fmla="*/ 547716 h 788699"/>
                <a:gd name="connsiteX32" fmla="*/ 319265 w 734307"/>
                <a:gd name="connsiteY32" fmla="*/ 525959 h 788699"/>
                <a:gd name="connsiteX33" fmla="*/ 289349 w 734307"/>
                <a:gd name="connsiteY33" fmla="*/ 455248 h 788699"/>
                <a:gd name="connsiteX34" fmla="*/ 273031 w 734307"/>
                <a:gd name="connsiteY34" fmla="*/ 373658 h 788699"/>
                <a:gd name="connsiteX35" fmla="*/ 262153 w 734307"/>
                <a:gd name="connsiteY35" fmla="*/ 316545 h 788699"/>
                <a:gd name="connsiteX36" fmla="*/ 245835 w 734307"/>
                <a:gd name="connsiteY36" fmla="*/ 237675 h 788699"/>
                <a:gd name="connsiteX37" fmla="*/ 234956 w 734307"/>
                <a:gd name="connsiteY37" fmla="*/ 196881 h 788699"/>
                <a:gd name="connsiteX38" fmla="*/ 232236 w 734307"/>
                <a:gd name="connsiteY38" fmla="*/ 191441 h 788699"/>
                <a:gd name="connsiteX39" fmla="*/ 226797 w 734307"/>
                <a:gd name="connsiteY39" fmla="*/ 207759 h 788699"/>
                <a:gd name="connsiteX40" fmla="*/ 226797 w 734307"/>
                <a:gd name="connsiteY40" fmla="*/ 232236 h 788699"/>
                <a:gd name="connsiteX41" fmla="*/ 224077 w 734307"/>
                <a:gd name="connsiteY41" fmla="*/ 267592 h 788699"/>
                <a:gd name="connsiteX42" fmla="*/ 221358 w 734307"/>
                <a:gd name="connsiteY42" fmla="*/ 311106 h 788699"/>
                <a:gd name="connsiteX43" fmla="*/ 218638 w 734307"/>
                <a:gd name="connsiteY43" fmla="*/ 360060 h 788699"/>
                <a:gd name="connsiteX44" fmla="*/ 215919 w 734307"/>
                <a:gd name="connsiteY44" fmla="*/ 398135 h 788699"/>
                <a:gd name="connsiteX45" fmla="*/ 213199 w 734307"/>
                <a:gd name="connsiteY45" fmla="*/ 430771 h 788699"/>
                <a:gd name="connsiteX46" fmla="*/ 213199 w 734307"/>
                <a:gd name="connsiteY46" fmla="*/ 455248 h 788699"/>
                <a:gd name="connsiteX47" fmla="*/ 213199 w 734307"/>
                <a:gd name="connsiteY47" fmla="*/ 477005 h 788699"/>
                <a:gd name="connsiteX48" fmla="*/ 207759 w 734307"/>
                <a:gd name="connsiteY48" fmla="*/ 520520 h 788699"/>
                <a:gd name="connsiteX49" fmla="*/ 196881 w 734307"/>
                <a:gd name="connsiteY49" fmla="*/ 610268 h 788699"/>
                <a:gd name="connsiteX50" fmla="*/ 194161 w 734307"/>
                <a:gd name="connsiteY50" fmla="*/ 653783 h 788699"/>
                <a:gd name="connsiteX51" fmla="*/ 191441 w 734307"/>
                <a:gd name="connsiteY51" fmla="*/ 667381 h 788699"/>
                <a:gd name="connsiteX52" fmla="*/ 243115 w 734307"/>
                <a:gd name="connsiteY52" fmla="*/ 667381 h 788699"/>
                <a:gd name="connsiteX53" fmla="*/ 273031 w 734307"/>
                <a:gd name="connsiteY53" fmla="*/ 683699 h 788699"/>
                <a:gd name="connsiteX54" fmla="*/ 262153 w 734307"/>
                <a:gd name="connsiteY54" fmla="*/ 697297 h 788699"/>
                <a:gd name="connsiteX55" fmla="*/ 248554 w 734307"/>
                <a:gd name="connsiteY55" fmla="*/ 705456 h 788699"/>
                <a:gd name="connsiteX56" fmla="*/ 232236 w 734307"/>
                <a:gd name="connsiteY56" fmla="*/ 708176 h 788699"/>
                <a:gd name="connsiteX57" fmla="*/ 166965 w 734307"/>
                <a:gd name="connsiteY57" fmla="*/ 708176 h 788699"/>
                <a:gd name="connsiteX58" fmla="*/ 109852 w 734307"/>
                <a:gd name="connsiteY58" fmla="*/ 708176 h 788699"/>
                <a:gd name="connsiteX59" fmla="*/ 90814 w 734307"/>
                <a:gd name="connsiteY59" fmla="*/ 708176 h 788699"/>
                <a:gd name="connsiteX60" fmla="*/ 69057 w 734307"/>
                <a:gd name="connsiteY60" fmla="*/ 702736 h 788699"/>
                <a:gd name="connsiteX61" fmla="*/ 58178 w 734307"/>
                <a:gd name="connsiteY61" fmla="*/ 686418 h 788699"/>
                <a:gd name="connsiteX62" fmla="*/ 60898 w 734307"/>
                <a:gd name="connsiteY62" fmla="*/ 678259 h 788699"/>
                <a:gd name="connsiteX63" fmla="*/ 77216 w 734307"/>
                <a:gd name="connsiteY63" fmla="*/ 670101 h 788699"/>
                <a:gd name="connsiteX64" fmla="*/ 126170 w 734307"/>
                <a:gd name="connsiteY64" fmla="*/ 664661 h 788699"/>
                <a:gd name="connsiteX65" fmla="*/ 142487 w 734307"/>
                <a:gd name="connsiteY65" fmla="*/ 664661 h 788699"/>
                <a:gd name="connsiteX66" fmla="*/ 147927 w 734307"/>
                <a:gd name="connsiteY66" fmla="*/ 588511 h 788699"/>
                <a:gd name="connsiteX67" fmla="*/ 153366 w 734307"/>
                <a:gd name="connsiteY67" fmla="*/ 493323 h 788699"/>
                <a:gd name="connsiteX68" fmla="*/ 156086 w 734307"/>
                <a:gd name="connsiteY68" fmla="*/ 411733 h 788699"/>
                <a:gd name="connsiteX69" fmla="*/ 161525 w 734307"/>
                <a:gd name="connsiteY69" fmla="*/ 297508 h 788699"/>
                <a:gd name="connsiteX70" fmla="*/ 166965 w 734307"/>
                <a:gd name="connsiteY70" fmla="*/ 240395 h 788699"/>
                <a:gd name="connsiteX71" fmla="*/ 177843 w 734307"/>
                <a:gd name="connsiteY71" fmla="*/ 161525 h 788699"/>
                <a:gd name="connsiteX72" fmla="*/ 183282 w 734307"/>
                <a:gd name="connsiteY72" fmla="*/ 118011 h 788699"/>
                <a:gd name="connsiteX73" fmla="*/ 183282 w 734307"/>
                <a:gd name="connsiteY73" fmla="*/ 115291 h 788699"/>
                <a:gd name="connsiteX74" fmla="*/ 161525 w 734307"/>
                <a:gd name="connsiteY74" fmla="*/ 115291 h 788699"/>
                <a:gd name="connsiteX75" fmla="*/ 137048 w 734307"/>
                <a:gd name="connsiteY75" fmla="*/ 115291 h 788699"/>
                <a:gd name="connsiteX76" fmla="*/ 109852 w 734307"/>
                <a:gd name="connsiteY76" fmla="*/ 109851 h 788699"/>
                <a:gd name="connsiteX77" fmla="*/ 93534 w 734307"/>
                <a:gd name="connsiteY77" fmla="*/ 93534 h 788699"/>
                <a:gd name="connsiteX78" fmla="*/ 98973 w 734307"/>
                <a:gd name="connsiteY78" fmla="*/ 85375 h 788699"/>
                <a:gd name="connsiteX79" fmla="*/ 120730 w 734307"/>
                <a:gd name="connsiteY79" fmla="*/ 77216 h 788699"/>
                <a:gd name="connsiteX80" fmla="*/ 172404 w 734307"/>
                <a:gd name="connsiteY80" fmla="*/ 71776 h 788699"/>
                <a:gd name="connsiteX81" fmla="*/ 234956 w 734307"/>
                <a:gd name="connsiteY81" fmla="*/ 69057 h 788699"/>
                <a:gd name="connsiteX82" fmla="*/ 243115 w 734307"/>
                <a:gd name="connsiteY82" fmla="*/ 69057 h 788699"/>
                <a:gd name="connsiteX83" fmla="*/ 270312 w 734307"/>
                <a:gd name="connsiteY83" fmla="*/ 74496 h 788699"/>
                <a:gd name="connsiteX84" fmla="*/ 308387 w 734307"/>
                <a:gd name="connsiteY84" fmla="*/ 123450 h 788699"/>
                <a:gd name="connsiteX85" fmla="*/ 332864 w 734307"/>
                <a:gd name="connsiteY85" fmla="*/ 202320 h 788699"/>
                <a:gd name="connsiteX86" fmla="*/ 338303 w 734307"/>
                <a:gd name="connsiteY86" fmla="*/ 237675 h 788699"/>
                <a:gd name="connsiteX87" fmla="*/ 349182 w 734307"/>
                <a:gd name="connsiteY87" fmla="*/ 281190 h 788699"/>
                <a:gd name="connsiteX88" fmla="*/ 357341 w 734307"/>
                <a:gd name="connsiteY88" fmla="*/ 316545 h 788699"/>
                <a:gd name="connsiteX89" fmla="*/ 365500 w 734307"/>
                <a:gd name="connsiteY89" fmla="*/ 351901 h 788699"/>
                <a:gd name="connsiteX90" fmla="*/ 376378 w 734307"/>
                <a:gd name="connsiteY90" fmla="*/ 389976 h 788699"/>
                <a:gd name="connsiteX91" fmla="*/ 387257 w 734307"/>
                <a:gd name="connsiteY91" fmla="*/ 414453 h 788699"/>
                <a:gd name="connsiteX92" fmla="*/ 398136 w 734307"/>
                <a:gd name="connsiteY92" fmla="*/ 376378 h 788699"/>
                <a:gd name="connsiteX93" fmla="*/ 406295 w 734307"/>
                <a:gd name="connsiteY93" fmla="*/ 332863 h 788699"/>
                <a:gd name="connsiteX94" fmla="*/ 425332 w 734307"/>
                <a:gd name="connsiteY94" fmla="*/ 243115 h 788699"/>
                <a:gd name="connsiteX95" fmla="*/ 444370 w 734307"/>
                <a:gd name="connsiteY95" fmla="*/ 150646 h 788699"/>
                <a:gd name="connsiteX96" fmla="*/ 477006 w 734307"/>
                <a:gd name="connsiteY96" fmla="*/ 79935 h 788699"/>
                <a:gd name="connsiteX97" fmla="*/ 523240 w 734307"/>
                <a:gd name="connsiteY97" fmla="*/ 58178 h 788699"/>
                <a:gd name="connsiteX98" fmla="*/ 544997 w 734307"/>
                <a:gd name="connsiteY98" fmla="*/ 63617 h 788699"/>
                <a:gd name="connsiteX99" fmla="*/ 612988 w 734307"/>
                <a:gd name="connsiteY99" fmla="*/ 63617 h 788699"/>
                <a:gd name="connsiteX100" fmla="*/ 651064 w 734307"/>
                <a:gd name="connsiteY100" fmla="*/ 79935 h 788699"/>
                <a:gd name="connsiteX101" fmla="*/ 645624 w 734307"/>
                <a:gd name="connsiteY101" fmla="*/ 96253 h 788699"/>
                <a:gd name="connsiteX102" fmla="*/ 629307 w 734307"/>
                <a:gd name="connsiteY102" fmla="*/ 104412 h 788699"/>
                <a:gd name="connsiteX103" fmla="*/ 607549 w 734307"/>
                <a:gd name="connsiteY103" fmla="*/ 107132 h 788699"/>
                <a:gd name="connsiteX104" fmla="*/ 580353 w 734307"/>
                <a:gd name="connsiteY104" fmla="*/ 107132 h 788699"/>
                <a:gd name="connsiteX105" fmla="*/ 583072 w 734307"/>
                <a:gd name="connsiteY105" fmla="*/ 115291 h 788699"/>
                <a:gd name="connsiteX106" fmla="*/ 588512 w 734307"/>
                <a:gd name="connsiteY106" fmla="*/ 156086 h 788699"/>
                <a:gd name="connsiteX107" fmla="*/ 593951 w 734307"/>
                <a:gd name="connsiteY107" fmla="*/ 196881 h 788699"/>
                <a:gd name="connsiteX108" fmla="*/ 599390 w 734307"/>
                <a:gd name="connsiteY108" fmla="*/ 226797 h 788699"/>
                <a:gd name="connsiteX109" fmla="*/ 599390 w 734307"/>
                <a:gd name="connsiteY109" fmla="*/ 232236 h 788699"/>
                <a:gd name="connsiteX110" fmla="*/ 599390 w 734307"/>
                <a:gd name="connsiteY110" fmla="*/ 240395 h 788699"/>
                <a:gd name="connsiteX111" fmla="*/ 602110 w 734307"/>
                <a:gd name="connsiteY111" fmla="*/ 270311 h 788699"/>
                <a:gd name="connsiteX112" fmla="*/ 607549 w 734307"/>
                <a:gd name="connsiteY112" fmla="*/ 308386 h 788699"/>
                <a:gd name="connsiteX113" fmla="*/ 607549 w 734307"/>
                <a:gd name="connsiteY113" fmla="*/ 319265 h 788699"/>
                <a:gd name="connsiteX114" fmla="*/ 612988 w 734307"/>
                <a:gd name="connsiteY114" fmla="*/ 335583 h 788699"/>
                <a:gd name="connsiteX115" fmla="*/ 612988 w 734307"/>
                <a:gd name="connsiteY115" fmla="*/ 346462 h 788699"/>
                <a:gd name="connsiteX116" fmla="*/ 612988 w 734307"/>
                <a:gd name="connsiteY116" fmla="*/ 370939 h 788699"/>
                <a:gd name="connsiteX117" fmla="*/ 612988 w 734307"/>
                <a:gd name="connsiteY117" fmla="*/ 395415 h 788699"/>
                <a:gd name="connsiteX118" fmla="*/ 615708 w 734307"/>
                <a:gd name="connsiteY118" fmla="*/ 422612 h 788699"/>
                <a:gd name="connsiteX119" fmla="*/ 618428 w 734307"/>
                <a:gd name="connsiteY119" fmla="*/ 441650 h 788699"/>
                <a:gd name="connsiteX120" fmla="*/ 618428 w 734307"/>
                <a:gd name="connsiteY120" fmla="*/ 455248 h 788699"/>
                <a:gd name="connsiteX121" fmla="*/ 621147 w 734307"/>
                <a:gd name="connsiteY121" fmla="*/ 463407 h 788699"/>
                <a:gd name="connsiteX122" fmla="*/ 626587 w 734307"/>
                <a:gd name="connsiteY122" fmla="*/ 482444 h 788699"/>
                <a:gd name="connsiteX123" fmla="*/ 629307 w 734307"/>
                <a:gd name="connsiteY123" fmla="*/ 517800 h 788699"/>
                <a:gd name="connsiteX124" fmla="*/ 634746 w 734307"/>
                <a:gd name="connsiteY124" fmla="*/ 561314 h 788699"/>
                <a:gd name="connsiteX125" fmla="*/ 634746 w 734307"/>
                <a:gd name="connsiteY125" fmla="*/ 566754 h 788699"/>
                <a:gd name="connsiteX126" fmla="*/ 634746 w 734307"/>
                <a:gd name="connsiteY126" fmla="*/ 583072 h 788699"/>
                <a:gd name="connsiteX127" fmla="*/ 637466 w 734307"/>
                <a:gd name="connsiteY127" fmla="*/ 607548 h 788699"/>
                <a:gd name="connsiteX128" fmla="*/ 640185 w 734307"/>
                <a:gd name="connsiteY128" fmla="*/ 618427 h 788699"/>
                <a:gd name="connsiteX129" fmla="*/ 640185 w 734307"/>
                <a:gd name="connsiteY129" fmla="*/ 632025 h 788699"/>
                <a:gd name="connsiteX130" fmla="*/ 640185 w 734307"/>
                <a:gd name="connsiteY130" fmla="*/ 640184 h 788699"/>
                <a:gd name="connsiteX131" fmla="*/ 642905 w 734307"/>
                <a:gd name="connsiteY131" fmla="*/ 659222 h 788699"/>
                <a:gd name="connsiteX132" fmla="*/ 642905 w 734307"/>
                <a:gd name="connsiteY132" fmla="*/ 664661 h 788699"/>
                <a:gd name="connsiteX133" fmla="*/ 653783 w 734307"/>
                <a:gd name="connsiteY133" fmla="*/ 678259 h 788699"/>
                <a:gd name="connsiteX134" fmla="*/ 653783 w 734307"/>
                <a:gd name="connsiteY134" fmla="*/ 678259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734307" h="788699">
                  <a:moveTo>
                    <a:pt x="653783" y="678259"/>
                  </a:moveTo>
                  <a:cubicBezTo>
                    <a:pt x="667382" y="678259"/>
                    <a:pt x="691859" y="678259"/>
                    <a:pt x="691859" y="694577"/>
                  </a:cubicBezTo>
                  <a:cubicBezTo>
                    <a:pt x="691859" y="702736"/>
                    <a:pt x="689139" y="705456"/>
                    <a:pt x="686419" y="710895"/>
                  </a:cubicBezTo>
                  <a:cubicBezTo>
                    <a:pt x="683700" y="716335"/>
                    <a:pt x="675541" y="719054"/>
                    <a:pt x="670101" y="719054"/>
                  </a:cubicBezTo>
                  <a:cubicBezTo>
                    <a:pt x="661942" y="721774"/>
                    <a:pt x="653783" y="721774"/>
                    <a:pt x="648344" y="721774"/>
                  </a:cubicBezTo>
                  <a:cubicBezTo>
                    <a:pt x="645624" y="721774"/>
                    <a:pt x="634746" y="721774"/>
                    <a:pt x="618428" y="721774"/>
                  </a:cubicBezTo>
                  <a:cubicBezTo>
                    <a:pt x="604829" y="729933"/>
                    <a:pt x="588512" y="735372"/>
                    <a:pt x="572194" y="735372"/>
                  </a:cubicBezTo>
                  <a:cubicBezTo>
                    <a:pt x="564035" y="735372"/>
                    <a:pt x="553156" y="732653"/>
                    <a:pt x="544997" y="729933"/>
                  </a:cubicBezTo>
                  <a:cubicBezTo>
                    <a:pt x="539558" y="727213"/>
                    <a:pt x="536838" y="724494"/>
                    <a:pt x="534119" y="721774"/>
                  </a:cubicBezTo>
                  <a:cubicBezTo>
                    <a:pt x="520520" y="721774"/>
                    <a:pt x="509641" y="721774"/>
                    <a:pt x="496043" y="721774"/>
                  </a:cubicBezTo>
                  <a:cubicBezTo>
                    <a:pt x="487884" y="721774"/>
                    <a:pt x="479725" y="721774"/>
                    <a:pt x="471566" y="721774"/>
                  </a:cubicBezTo>
                  <a:cubicBezTo>
                    <a:pt x="463407" y="721774"/>
                    <a:pt x="452529" y="721774"/>
                    <a:pt x="444370" y="716335"/>
                  </a:cubicBezTo>
                  <a:cubicBezTo>
                    <a:pt x="436211" y="713615"/>
                    <a:pt x="428052" y="705456"/>
                    <a:pt x="428052" y="700017"/>
                  </a:cubicBezTo>
                  <a:cubicBezTo>
                    <a:pt x="428052" y="697297"/>
                    <a:pt x="428052" y="694577"/>
                    <a:pt x="433491" y="691858"/>
                  </a:cubicBezTo>
                  <a:cubicBezTo>
                    <a:pt x="438930" y="689138"/>
                    <a:pt x="449809" y="686418"/>
                    <a:pt x="455248" y="683699"/>
                  </a:cubicBezTo>
                  <a:cubicBezTo>
                    <a:pt x="474286" y="680979"/>
                    <a:pt x="498763" y="678259"/>
                    <a:pt x="506922" y="678259"/>
                  </a:cubicBezTo>
                  <a:cubicBezTo>
                    <a:pt x="506922" y="678259"/>
                    <a:pt x="509641" y="678259"/>
                    <a:pt x="509641" y="678259"/>
                  </a:cubicBezTo>
                  <a:cubicBezTo>
                    <a:pt x="509641" y="672820"/>
                    <a:pt x="506922" y="670101"/>
                    <a:pt x="506922" y="664661"/>
                  </a:cubicBezTo>
                  <a:cubicBezTo>
                    <a:pt x="501483" y="640184"/>
                    <a:pt x="501483" y="612988"/>
                    <a:pt x="498763" y="580352"/>
                  </a:cubicBezTo>
                  <a:cubicBezTo>
                    <a:pt x="496043" y="547716"/>
                    <a:pt x="498763" y="512361"/>
                    <a:pt x="496043" y="479725"/>
                  </a:cubicBezTo>
                  <a:cubicBezTo>
                    <a:pt x="493324" y="449808"/>
                    <a:pt x="493324" y="419892"/>
                    <a:pt x="493324" y="389976"/>
                  </a:cubicBezTo>
                  <a:cubicBezTo>
                    <a:pt x="493324" y="360060"/>
                    <a:pt x="490604" y="332863"/>
                    <a:pt x="490604" y="302947"/>
                  </a:cubicBezTo>
                  <a:cubicBezTo>
                    <a:pt x="487884" y="275751"/>
                    <a:pt x="487884" y="240395"/>
                    <a:pt x="487884" y="229516"/>
                  </a:cubicBezTo>
                  <a:cubicBezTo>
                    <a:pt x="487884" y="224077"/>
                    <a:pt x="487884" y="221357"/>
                    <a:pt x="485165" y="221357"/>
                  </a:cubicBezTo>
                  <a:cubicBezTo>
                    <a:pt x="485165" y="221357"/>
                    <a:pt x="482445" y="224077"/>
                    <a:pt x="482445" y="226797"/>
                  </a:cubicBezTo>
                  <a:cubicBezTo>
                    <a:pt x="479725" y="237675"/>
                    <a:pt x="479725" y="251274"/>
                    <a:pt x="477006" y="262152"/>
                  </a:cubicBezTo>
                  <a:cubicBezTo>
                    <a:pt x="471566" y="289349"/>
                    <a:pt x="466127" y="316545"/>
                    <a:pt x="460688" y="341022"/>
                  </a:cubicBezTo>
                  <a:cubicBezTo>
                    <a:pt x="455248" y="365499"/>
                    <a:pt x="447090" y="392696"/>
                    <a:pt x="444370" y="417173"/>
                  </a:cubicBezTo>
                  <a:cubicBezTo>
                    <a:pt x="441650" y="430771"/>
                    <a:pt x="438930" y="441650"/>
                    <a:pt x="436211" y="455248"/>
                  </a:cubicBezTo>
                  <a:cubicBezTo>
                    <a:pt x="433491" y="468846"/>
                    <a:pt x="428052" y="479725"/>
                    <a:pt x="425332" y="493323"/>
                  </a:cubicBezTo>
                  <a:cubicBezTo>
                    <a:pt x="422612" y="506921"/>
                    <a:pt x="419893" y="520520"/>
                    <a:pt x="411734" y="531398"/>
                  </a:cubicBezTo>
                  <a:cubicBezTo>
                    <a:pt x="406295" y="539557"/>
                    <a:pt x="395416" y="547716"/>
                    <a:pt x="376378" y="547716"/>
                  </a:cubicBezTo>
                  <a:cubicBezTo>
                    <a:pt x="357341" y="547716"/>
                    <a:pt x="335583" y="539557"/>
                    <a:pt x="319265" y="525959"/>
                  </a:cubicBezTo>
                  <a:cubicBezTo>
                    <a:pt x="300228" y="506921"/>
                    <a:pt x="294788" y="479725"/>
                    <a:pt x="289349" y="455248"/>
                  </a:cubicBezTo>
                  <a:cubicBezTo>
                    <a:pt x="283910" y="428051"/>
                    <a:pt x="278470" y="400855"/>
                    <a:pt x="273031" y="373658"/>
                  </a:cubicBezTo>
                  <a:cubicBezTo>
                    <a:pt x="273031" y="368219"/>
                    <a:pt x="267592" y="346462"/>
                    <a:pt x="262153" y="316545"/>
                  </a:cubicBezTo>
                  <a:cubicBezTo>
                    <a:pt x="256713" y="292068"/>
                    <a:pt x="251274" y="262152"/>
                    <a:pt x="245835" y="237675"/>
                  </a:cubicBezTo>
                  <a:cubicBezTo>
                    <a:pt x="240395" y="218638"/>
                    <a:pt x="237675" y="205039"/>
                    <a:pt x="234956" y="196881"/>
                  </a:cubicBezTo>
                  <a:cubicBezTo>
                    <a:pt x="232236" y="191441"/>
                    <a:pt x="232236" y="191441"/>
                    <a:pt x="232236" y="191441"/>
                  </a:cubicBezTo>
                  <a:cubicBezTo>
                    <a:pt x="229517" y="191441"/>
                    <a:pt x="229517" y="196881"/>
                    <a:pt x="226797" y="207759"/>
                  </a:cubicBezTo>
                  <a:cubicBezTo>
                    <a:pt x="226797" y="215918"/>
                    <a:pt x="226797" y="229516"/>
                    <a:pt x="226797" y="232236"/>
                  </a:cubicBezTo>
                  <a:cubicBezTo>
                    <a:pt x="226797" y="243115"/>
                    <a:pt x="224077" y="256713"/>
                    <a:pt x="224077" y="267592"/>
                  </a:cubicBezTo>
                  <a:cubicBezTo>
                    <a:pt x="224077" y="278470"/>
                    <a:pt x="224077" y="294788"/>
                    <a:pt x="221358" y="311106"/>
                  </a:cubicBezTo>
                  <a:cubicBezTo>
                    <a:pt x="221358" y="327424"/>
                    <a:pt x="218638" y="343742"/>
                    <a:pt x="218638" y="360060"/>
                  </a:cubicBezTo>
                  <a:cubicBezTo>
                    <a:pt x="218638" y="373658"/>
                    <a:pt x="215919" y="384537"/>
                    <a:pt x="215919" y="398135"/>
                  </a:cubicBezTo>
                  <a:cubicBezTo>
                    <a:pt x="215919" y="409014"/>
                    <a:pt x="213199" y="419892"/>
                    <a:pt x="213199" y="430771"/>
                  </a:cubicBezTo>
                  <a:cubicBezTo>
                    <a:pt x="213199" y="438930"/>
                    <a:pt x="213199" y="447089"/>
                    <a:pt x="213199" y="455248"/>
                  </a:cubicBezTo>
                  <a:cubicBezTo>
                    <a:pt x="213199" y="463407"/>
                    <a:pt x="213199" y="471566"/>
                    <a:pt x="213199" y="477005"/>
                  </a:cubicBezTo>
                  <a:cubicBezTo>
                    <a:pt x="210479" y="490603"/>
                    <a:pt x="207759" y="506921"/>
                    <a:pt x="207759" y="520520"/>
                  </a:cubicBezTo>
                  <a:cubicBezTo>
                    <a:pt x="202320" y="550436"/>
                    <a:pt x="199600" y="580352"/>
                    <a:pt x="196881" y="610268"/>
                  </a:cubicBezTo>
                  <a:cubicBezTo>
                    <a:pt x="196881" y="623866"/>
                    <a:pt x="196881" y="640184"/>
                    <a:pt x="194161" y="653783"/>
                  </a:cubicBezTo>
                  <a:cubicBezTo>
                    <a:pt x="194161" y="659222"/>
                    <a:pt x="194161" y="661942"/>
                    <a:pt x="191441" y="667381"/>
                  </a:cubicBezTo>
                  <a:cubicBezTo>
                    <a:pt x="213199" y="667381"/>
                    <a:pt x="232236" y="667381"/>
                    <a:pt x="243115" y="667381"/>
                  </a:cubicBezTo>
                  <a:cubicBezTo>
                    <a:pt x="253994" y="667381"/>
                    <a:pt x="273031" y="670101"/>
                    <a:pt x="273031" y="683699"/>
                  </a:cubicBezTo>
                  <a:cubicBezTo>
                    <a:pt x="273031" y="691858"/>
                    <a:pt x="267592" y="691858"/>
                    <a:pt x="262153" y="697297"/>
                  </a:cubicBezTo>
                  <a:cubicBezTo>
                    <a:pt x="259433" y="702736"/>
                    <a:pt x="253994" y="705456"/>
                    <a:pt x="248554" y="705456"/>
                  </a:cubicBezTo>
                  <a:cubicBezTo>
                    <a:pt x="240395" y="708176"/>
                    <a:pt x="234956" y="708176"/>
                    <a:pt x="232236" y="708176"/>
                  </a:cubicBezTo>
                  <a:cubicBezTo>
                    <a:pt x="226797" y="708176"/>
                    <a:pt x="175124" y="708176"/>
                    <a:pt x="166965" y="708176"/>
                  </a:cubicBezTo>
                  <a:cubicBezTo>
                    <a:pt x="156086" y="708176"/>
                    <a:pt x="120730" y="708176"/>
                    <a:pt x="109852" y="708176"/>
                  </a:cubicBezTo>
                  <a:cubicBezTo>
                    <a:pt x="104412" y="708176"/>
                    <a:pt x="96253" y="708176"/>
                    <a:pt x="90814" y="708176"/>
                  </a:cubicBezTo>
                  <a:cubicBezTo>
                    <a:pt x="85375" y="708176"/>
                    <a:pt x="77216" y="705456"/>
                    <a:pt x="69057" y="702736"/>
                  </a:cubicBezTo>
                  <a:cubicBezTo>
                    <a:pt x="63617" y="700017"/>
                    <a:pt x="58178" y="691858"/>
                    <a:pt x="58178" y="686418"/>
                  </a:cubicBezTo>
                  <a:cubicBezTo>
                    <a:pt x="58178" y="683699"/>
                    <a:pt x="58178" y="680979"/>
                    <a:pt x="60898" y="678259"/>
                  </a:cubicBezTo>
                  <a:cubicBezTo>
                    <a:pt x="63617" y="675540"/>
                    <a:pt x="71777" y="672820"/>
                    <a:pt x="77216" y="670101"/>
                  </a:cubicBezTo>
                  <a:cubicBezTo>
                    <a:pt x="90814" y="667381"/>
                    <a:pt x="120730" y="664661"/>
                    <a:pt x="126170" y="664661"/>
                  </a:cubicBezTo>
                  <a:cubicBezTo>
                    <a:pt x="128889" y="664661"/>
                    <a:pt x="134329" y="664661"/>
                    <a:pt x="142487" y="664661"/>
                  </a:cubicBezTo>
                  <a:cubicBezTo>
                    <a:pt x="142487" y="640184"/>
                    <a:pt x="147927" y="612988"/>
                    <a:pt x="147927" y="588511"/>
                  </a:cubicBezTo>
                  <a:cubicBezTo>
                    <a:pt x="150646" y="555875"/>
                    <a:pt x="153366" y="523239"/>
                    <a:pt x="153366" y="493323"/>
                  </a:cubicBezTo>
                  <a:cubicBezTo>
                    <a:pt x="153366" y="466126"/>
                    <a:pt x="156086" y="438930"/>
                    <a:pt x="156086" y="411733"/>
                  </a:cubicBezTo>
                  <a:cubicBezTo>
                    <a:pt x="158806" y="373658"/>
                    <a:pt x="158806" y="335583"/>
                    <a:pt x="161525" y="297508"/>
                  </a:cubicBezTo>
                  <a:cubicBezTo>
                    <a:pt x="161525" y="278470"/>
                    <a:pt x="164245" y="259433"/>
                    <a:pt x="166965" y="240395"/>
                  </a:cubicBezTo>
                  <a:cubicBezTo>
                    <a:pt x="169684" y="210479"/>
                    <a:pt x="172404" y="191441"/>
                    <a:pt x="177843" y="161525"/>
                  </a:cubicBezTo>
                  <a:cubicBezTo>
                    <a:pt x="180563" y="147927"/>
                    <a:pt x="180563" y="131609"/>
                    <a:pt x="183282" y="118011"/>
                  </a:cubicBezTo>
                  <a:cubicBezTo>
                    <a:pt x="183282" y="118011"/>
                    <a:pt x="183282" y="115291"/>
                    <a:pt x="183282" y="115291"/>
                  </a:cubicBezTo>
                  <a:cubicBezTo>
                    <a:pt x="177843" y="115291"/>
                    <a:pt x="172404" y="115291"/>
                    <a:pt x="161525" y="115291"/>
                  </a:cubicBezTo>
                  <a:cubicBezTo>
                    <a:pt x="153366" y="115291"/>
                    <a:pt x="145207" y="115291"/>
                    <a:pt x="137048" y="115291"/>
                  </a:cubicBezTo>
                  <a:cubicBezTo>
                    <a:pt x="128889" y="115291"/>
                    <a:pt x="118011" y="115291"/>
                    <a:pt x="109852" y="109851"/>
                  </a:cubicBezTo>
                  <a:cubicBezTo>
                    <a:pt x="101693" y="107132"/>
                    <a:pt x="93534" y="98973"/>
                    <a:pt x="93534" y="93534"/>
                  </a:cubicBezTo>
                  <a:cubicBezTo>
                    <a:pt x="93534" y="90814"/>
                    <a:pt x="93534" y="88094"/>
                    <a:pt x="98973" y="85375"/>
                  </a:cubicBezTo>
                  <a:cubicBezTo>
                    <a:pt x="104412" y="82655"/>
                    <a:pt x="115291" y="79935"/>
                    <a:pt x="120730" y="77216"/>
                  </a:cubicBezTo>
                  <a:cubicBezTo>
                    <a:pt x="139768" y="74496"/>
                    <a:pt x="164245" y="71776"/>
                    <a:pt x="172404" y="71776"/>
                  </a:cubicBezTo>
                  <a:cubicBezTo>
                    <a:pt x="194161" y="71776"/>
                    <a:pt x="210479" y="69057"/>
                    <a:pt x="234956" y="69057"/>
                  </a:cubicBezTo>
                  <a:cubicBezTo>
                    <a:pt x="237675" y="69057"/>
                    <a:pt x="240395" y="69057"/>
                    <a:pt x="243115" y="69057"/>
                  </a:cubicBezTo>
                  <a:cubicBezTo>
                    <a:pt x="251274" y="69057"/>
                    <a:pt x="262153" y="69057"/>
                    <a:pt x="270312" y="74496"/>
                  </a:cubicBezTo>
                  <a:cubicBezTo>
                    <a:pt x="283910" y="82655"/>
                    <a:pt x="300228" y="96253"/>
                    <a:pt x="308387" y="123450"/>
                  </a:cubicBezTo>
                  <a:cubicBezTo>
                    <a:pt x="316546" y="147927"/>
                    <a:pt x="327424" y="175123"/>
                    <a:pt x="332864" y="202320"/>
                  </a:cubicBezTo>
                  <a:cubicBezTo>
                    <a:pt x="335583" y="213198"/>
                    <a:pt x="335583" y="226797"/>
                    <a:pt x="338303" y="237675"/>
                  </a:cubicBezTo>
                  <a:cubicBezTo>
                    <a:pt x="343742" y="251274"/>
                    <a:pt x="346462" y="264872"/>
                    <a:pt x="349182" y="281190"/>
                  </a:cubicBezTo>
                  <a:cubicBezTo>
                    <a:pt x="351901" y="292068"/>
                    <a:pt x="351901" y="305667"/>
                    <a:pt x="357341" y="316545"/>
                  </a:cubicBezTo>
                  <a:cubicBezTo>
                    <a:pt x="362780" y="327424"/>
                    <a:pt x="362780" y="338303"/>
                    <a:pt x="365500" y="351901"/>
                  </a:cubicBezTo>
                  <a:cubicBezTo>
                    <a:pt x="365500" y="357340"/>
                    <a:pt x="373658" y="373658"/>
                    <a:pt x="376378" y="389976"/>
                  </a:cubicBezTo>
                  <a:cubicBezTo>
                    <a:pt x="381817" y="403574"/>
                    <a:pt x="384537" y="414453"/>
                    <a:pt x="387257" y="414453"/>
                  </a:cubicBezTo>
                  <a:cubicBezTo>
                    <a:pt x="392696" y="414453"/>
                    <a:pt x="395416" y="381817"/>
                    <a:pt x="398136" y="376378"/>
                  </a:cubicBezTo>
                  <a:cubicBezTo>
                    <a:pt x="400855" y="362779"/>
                    <a:pt x="403575" y="346462"/>
                    <a:pt x="406295" y="332863"/>
                  </a:cubicBezTo>
                  <a:cubicBezTo>
                    <a:pt x="411734" y="302947"/>
                    <a:pt x="417173" y="273031"/>
                    <a:pt x="425332" y="243115"/>
                  </a:cubicBezTo>
                  <a:cubicBezTo>
                    <a:pt x="430771" y="213198"/>
                    <a:pt x="436211" y="180563"/>
                    <a:pt x="444370" y="150646"/>
                  </a:cubicBezTo>
                  <a:cubicBezTo>
                    <a:pt x="449809" y="126170"/>
                    <a:pt x="460688" y="98973"/>
                    <a:pt x="477006" y="79935"/>
                  </a:cubicBezTo>
                  <a:cubicBezTo>
                    <a:pt x="487884" y="66337"/>
                    <a:pt x="506922" y="58178"/>
                    <a:pt x="523240" y="58178"/>
                  </a:cubicBezTo>
                  <a:cubicBezTo>
                    <a:pt x="528679" y="58178"/>
                    <a:pt x="539558" y="58178"/>
                    <a:pt x="544997" y="63617"/>
                  </a:cubicBezTo>
                  <a:lnTo>
                    <a:pt x="612988" y="63617"/>
                  </a:lnTo>
                  <a:cubicBezTo>
                    <a:pt x="626587" y="63617"/>
                    <a:pt x="651064" y="63617"/>
                    <a:pt x="651064" y="79935"/>
                  </a:cubicBezTo>
                  <a:cubicBezTo>
                    <a:pt x="651064" y="88094"/>
                    <a:pt x="648344" y="88094"/>
                    <a:pt x="645624" y="96253"/>
                  </a:cubicBezTo>
                  <a:cubicBezTo>
                    <a:pt x="640185" y="101693"/>
                    <a:pt x="634746" y="104412"/>
                    <a:pt x="629307" y="104412"/>
                  </a:cubicBezTo>
                  <a:cubicBezTo>
                    <a:pt x="621147" y="107132"/>
                    <a:pt x="612988" y="107132"/>
                    <a:pt x="607549" y="107132"/>
                  </a:cubicBezTo>
                  <a:cubicBezTo>
                    <a:pt x="604829" y="107132"/>
                    <a:pt x="591231" y="107132"/>
                    <a:pt x="580353" y="107132"/>
                  </a:cubicBezTo>
                  <a:cubicBezTo>
                    <a:pt x="580353" y="109851"/>
                    <a:pt x="583072" y="112571"/>
                    <a:pt x="583072" y="115291"/>
                  </a:cubicBezTo>
                  <a:cubicBezTo>
                    <a:pt x="585792" y="128889"/>
                    <a:pt x="585792" y="142487"/>
                    <a:pt x="588512" y="156086"/>
                  </a:cubicBezTo>
                  <a:cubicBezTo>
                    <a:pt x="591231" y="169684"/>
                    <a:pt x="591231" y="183282"/>
                    <a:pt x="593951" y="196881"/>
                  </a:cubicBezTo>
                  <a:cubicBezTo>
                    <a:pt x="593951" y="207759"/>
                    <a:pt x="599390" y="215918"/>
                    <a:pt x="599390" y="226797"/>
                  </a:cubicBezTo>
                  <a:cubicBezTo>
                    <a:pt x="599390" y="229516"/>
                    <a:pt x="599390" y="229516"/>
                    <a:pt x="599390" y="232236"/>
                  </a:cubicBezTo>
                  <a:cubicBezTo>
                    <a:pt x="599390" y="234956"/>
                    <a:pt x="599390" y="237675"/>
                    <a:pt x="599390" y="240395"/>
                  </a:cubicBezTo>
                  <a:cubicBezTo>
                    <a:pt x="599390" y="251274"/>
                    <a:pt x="599390" y="259433"/>
                    <a:pt x="602110" y="270311"/>
                  </a:cubicBezTo>
                  <a:cubicBezTo>
                    <a:pt x="604829" y="283909"/>
                    <a:pt x="607549" y="294788"/>
                    <a:pt x="607549" y="308386"/>
                  </a:cubicBezTo>
                  <a:cubicBezTo>
                    <a:pt x="607549" y="311106"/>
                    <a:pt x="607549" y="316545"/>
                    <a:pt x="607549" y="319265"/>
                  </a:cubicBezTo>
                  <a:cubicBezTo>
                    <a:pt x="607549" y="324704"/>
                    <a:pt x="610269" y="330144"/>
                    <a:pt x="612988" y="335583"/>
                  </a:cubicBezTo>
                  <a:cubicBezTo>
                    <a:pt x="612988" y="338303"/>
                    <a:pt x="612988" y="343742"/>
                    <a:pt x="612988" y="346462"/>
                  </a:cubicBezTo>
                  <a:cubicBezTo>
                    <a:pt x="612988" y="354620"/>
                    <a:pt x="612988" y="362779"/>
                    <a:pt x="612988" y="370939"/>
                  </a:cubicBezTo>
                  <a:cubicBezTo>
                    <a:pt x="612988" y="379097"/>
                    <a:pt x="612988" y="387256"/>
                    <a:pt x="612988" y="395415"/>
                  </a:cubicBezTo>
                  <a:cubicBezTo>
                    <a:pt x="612988" y="403574"/>
                    <a:pt x="615708" y="414453"/>
                    <a:pt x="615708" y="422612"/>
                  </a:cubicBezTo>
                  <a:cubicBezTo>
                    <a:pt x="618428" y="430771"/>
                    <a:pt x="618428" y="436210"/>
                    <a:pt x="618428" y="441650"/>
                  </a:cubicBezTo>
                  <a:cubicBezTo>
                    <a:pt x="618428" y="444369"/>
                    <a:pt x="618428" y="449808"/>
                    <a:pt x="618428" y="455248"/>
                  </a:cubicBezTo>
                  <a:cubicBezTo>
                    <a:pt x="618428" y="460687"/>
                    <a:pt x="618428" y="460687"/>
                    <a:pt x="621147" y="463407"/>
                  </a:cubicBezTo>
                  <a:cubicBezTo>
                    <a:pt x="623867" y="471566"/>
                    <a:pt x="623867" y="477005"/>
                    <a:pt x="626587" y="482444"/>
                  </a:cubicBezTo>
                  <a:cubicBezTo>
                    <a:pt x="629307" y="493323"/>
                    <a:pt x="629307" y="506921"/>
                    <a:pt x="629307" y="517800"/>
                  </a:cubicBezTo>
                  <a:cubicBezTo>
                    <a:pt x="632026" y="534118"/>
                    <a:pt x="632026" y="547716"/>
                    <a:pt x="634746" y="561314"/>
                  </a:cubicBezTo>
                  <a:cubicBezTo>
                    <a:pt x="634746" y="564034"/>
                    <a:pt x="634746" y="564034"/>
                    <a:pt x="634746" y="566754"/>
                  </a:cubicBezTo>
                  <a:cubicBezTo>
                    <a:pt x="634746" y="572193"/>
                    <a:pt x="634746" y="577632"/>
                    <a:pt x="634746" y="583072"/>
                  </a:cubicBezTo>
                  <a:cubicBezTo>
                    <a:pt x="634746" y="596670"/>
                    <a:pt x="637466" y="602109"/>
                    <a:pt x="637466" y="607548"/>
                  </a:cubicBezTo>
                  <a:cubicBezTo>
                    <a:pt x="637466" y="610268"/>
                    <a:pt x="640185" y="615708"/>
                    <a:pt x="640185" y="618427"/>
                  </a:cubicBezTo>
                  <a:cubicBezTo>
                    <a:pt x="640185" y="623866"/>
                    <a:pt x="640185" y="629306"/>
                    <a:pt x="640185" y="632025"/>
                  </a:cubicBezTo>
                  <a:cubicBezTo>
                    <a:pt x="640185" y="634745"/>
                    <a:pt x="640185" y="637465"/>
                    <a:pt x="640185" y="640184"/>
                  </a:cubicBezTo>
                  <a:cubicBezTo>
                    <a:pt x="640185" y="645624"/>
                    <a:pt x="642905" y="653783"/>
                    <a:pt x="642905" y="659222"/>
                  </a:cubicBezTo>
                  <a:cubicBezTo>
                    <a:pt x="642905" y="661942"/>
                    <a:pt x="642905" y="661942"/>
                    <a:pt x="642905" y="664661"/>
                  </a:cubicBezTo>
                  <a:cubicBezTo>
                    <a:pt x="645624" y="678259"/>
                    <a:pt x="651064" y="678259"/>
                    <a:pt x="653783" y="678259"/>
                  </a:cubicBezTo>
                  <a:lnTo>
                    <a:pt x="653783" y="678259"/>
                  </a:lnTo>
                  <a:close/>
                </a:path>
              </a:pathLst>
            </a:custGeom>
            <a:grpFill/>
            <a:ln w="27168"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9F0A9BCD-4E63-42B7-9992-63F009834CC8}"/>
                </a:ext>
              </a:extLst>
            </p:cNvPr>
            <p:cNvSpPr/>
            <p:nvPr/>
          </p:nvSpPr>
          <p:spPr bwMode="black">
            <a:xfrm>
              <a:off x="6362526" y="4242177"/>
              <a:ext cx="492259" cy="674476"/>
            </a:xfrm>
            <a:custGeom>
              <a:avLst/>
              <a:gdLst>
                <a:gd name="connsiteX0" fmla="*/ 225733 w 492259"/>
                <a:gd name="connsiteY0" fmla="*/ 97907 h 674476"/>
                <a:gd name="connsiteX1" fmla="*/ 209415 w 492259"/>
                <a:gd name="connsiteY1" fmla="*/ 119665 h 674476"/>
                <a:gd name="connsiteX2" fmla="*/ 201256 w 492259"/>
                <a:gd name="connsiteY2" fmla="*/ 152300 h 674476"/>
                <a:gd name="connsiteX3" fmla="*/ 198536 w 492259"/>
                <a:gd name="connsiteY3" fmla="*/ 168618 h 674476"/>
                <a:gd name="connsiteX4" fmla="*/ 195817 w 492259"/>
                <a:gd name="connsiteY4" fmla="*/ 184936 h 674476"/>
                <a:gd name="connsiteX5" fmla="*/ 187658 w 492259"/>
                <a:gd name="connsiteY5" fmla="*/ 220292 h 674476"/>
                <a:gd name="connsiteX6" fmla="*/ 168620 w 492259"/>
                <a:gd name="connsiteY6" fmla="*/ 291003 h 674476"/>
                <a:gd name="connsiteX7" fmla="*/ 160461 w 492259"/>
                <a:gd name="connsiteY7" fmla="*/ 323639 h 674476"/>
                <a:gd name="connsiteX8" fmla="*/ 149582 w 492259"/>
                <a:gd name="connsiteY8" fmla="*/ 361714 h 674476"/>
                <a:gd name="connsiteX9" fmla="*/ 144143 w 492259"/>
                <a:gd name="connsiteY9" fmla="*/ 388910 h 674476"/>
                <a:gd name="connsiteX10" fmla="*/ 149582 w 492259"/>
                <a:gd name="connsiteY10" fmla="*/ 391630 h 674476"/>
                <a:gd name="connsiteX11" fmla="*/ 171340 w 492259"/>
                <a:gd name="connsiteY11" fmla="*/ 391630 h 674476"/>
                <a:gd name="connsiteX12" fmla="*/ 193097 w 492259"/>
                <a:gd name="connsiteY12" fmla="*/ 388910 h 674476"/>
                <a:gd name="connsiteX13" fmla="*/ 212135 w 492259"/>
                <a:gd name="connsiteY13" fmla="*/ 388910 h 674476"/>
                <a:gd name="connsiteX14" fmla="*/ 236611 w 492259"/>
                <a:gd name="connsiteY14" fmla="*/ 388910 h 674476"/>
                <a:gd name="connsiteX15" fmla="*/ 250210 w 492259"/>
                <a:gd name="connsiteY15" fmla="*/ 386191 h 674476"/>
                <a:gd name="connsiteX16" fmla="*/ 258369 w 492259"/>
                <a:gd name="connsiteY16" fmla="*/ 386191 h 674476"/>
                <a:gd name="connsiteX17" fmla="*/ 255649 w 492259"/>
                <a:gd name="connsiteY17" fmla="*/ 367153 h 674476"/>
                <a:gd name="connsiteX18" fmla="*/ 250210 w 492259"/>
                <a:gd name="connsiteY18" fmla="*/ 331797 h 674476"/>
                <a:gd name="connsiteX19" fmla="*/ 247490 w 492259"/>
                <a:gd name="connsiteY19" fmla="*/ 244769 h 674476"/>
                <a:gd name="connsiteX20" fmla="*/ 242051 w 492259"/>
                <a:gd name="connsiteY20" fmla="*/ 203974 h 674476"/>
                <a:gd name="connsiteX21" fmla="*/ 236611 w 492259"/>
                <a:gd name="connsiteY21" fmla="*/ 157740 h 674476"/>
                <a:gd name="connsiteX22" fmla="*/ 233892 w 492259"/>
                <a:gd name="connsiteY22" fmla="*/ 119665 h 674476"/>
                <a:gd name="connsiteX23" fmla="*/ 225733 w 492259"/>
                <a:gd name="connsiteY23" fmla="*/ 97907 h 674476"/>
                <a:gd name="connsiteX24" fmla="*/ 274687 w 492259"/>
                <a:gd name="connsiteY24" fmla="*/ 0 h 674476"/>
                <a:gd name="connsiteX25" fmla="*/ 304603 w 492259"/>
                <a:gd name="connsiteY25" fmla="*/ 5439 h 674476"/>
                <a:gd name="connsiteX26" fmla="*/ 320921 w 492259"/>
                <a:gd name="connsiteY26" fmla="*/ 24477 h 674476"/>
                <a:gd name="connsiteX27" fmla="*/ 334519 w 492259"/>
                <a:gd name="connsiteY27" fmla="*/ 43515 h 674476"/>
                <a:gd name="connsiteX28" fmla="*/ 339959 w 492259"/>
                <a:gd name="connsiteY28" fmla="*/ 65272 h 674476"/>
                <a:gd name="connsiteX29" fmla="*/ 348118 w 492259"/>
                <a:gd name="connsiteY29" fmla="*/ 114226 h 674476"/>
                <a:gd name="connsiteX30" fmla="*/ 361716 w 492259"/>
                <a:gd name="connsiteY30" fmla="*/ 163180 h 674476"/>
                <a:gd name="connsiteX31" fmla="*/ 369875 w 492259"/>
                <a:gd name="connsiteY31" fmla="*/ 220293 h 674476"/>
                <a:gd name="connsiteX32" fmla="*/ 378034 w 492259"/>
                <a:gd name="connsiteY32" fmla="*/ 274686 h 674476"/>
                <a:gd name="connsiteX33" fmla="*/ 383473 w 492259"/>
                <a:gd name="connsiteY33" fmla="*/ 301883 h 674476"/>
                <a:gd name="connsiteX34" fmla="*/ 391632 w 492259"/>
                <a:gd name="connsiteY34" fmla="*/ 337238 h 674476"/>
                <a:gd name="connsiteX35" fmla="*/ 397071 w 492259"/>
                <a:gd name="connsiteY35" fmla="*/ 364435 h 674476"/>
                <a:gd name="connsiteX36" fmla="*/ 405230 w 492259"/>
                <a:gd name="connsiteY36" fmla="*/ 383473 h 674476"/>
                <a:gd name="connsiteX37" fmla="*/ 416109 w 492259"/>
                <a:gd name="connsiteY37" fmla="*/ 386192 h 674476"/>
                <a:gd name="connsiteX38" fmla="*/ 426988 w 492259"/>
                <a:gd name="connsiteY38" fmla="*/ 386192 h 674476"/>
                <a:gd name="connsiteX39" fmla="*/ 454184 w 492259"/>
                <a:gd name="connsiteY39" fmla="*/ 397071 h 674476"/>
                <a:gd name="connsiteX40" fmla="*/ 456904 w 492259"/>
                <a:gd name="connsiteY40" fmla="*/ 405230 h 674476"/>
                <a:gd name="connsiteX41" fmla="*/ 451464 w 492259"/>
                <a:gd name="connsiteY41" fmla="*/ 416108 h 674476"/>
                <a:gd name="connsiteX42" fmla="*/ 432427 w 492259"/>
                <a:gd name="connsiteY42" fmla="*/ 429707 h 674476"/>
                <a:gd name="connsiteX43" fmla="*/ 421548 w 492259"/>
                <a:gd name="connsiteY43" fmla="*/ 432426 h 674476"/>
                <a:gd name="connsiteX44" fmla="*/ 413389 w 492259"/>
                <a:gd name="connsiteY44" fmla="*/ 435146 h 674476"/>
                <a:gd name="connsiteX45" fmla="*/ 413389 w 492259"/>
                <a:gd name="connsiteY45" fmla="*/ 440585 h 674476"/>
                <a:gd name="connsiteX46" fmla="*/ 416109 w 492259"/>
                <a:gd name="connsiteY46" fmla="*/ 451464 h 674476"/>
                <a:gd name="connsiteX47" fmla="*/ 418829 w 492259"/>
                <a:gd name="connsiteY47" fmla="*/ 465062 h 674476"/>
                <a:gd name="connsiteX48" fmla="*/ 418829 w 492259"/>
                <a:gd name="connsiteY48" fmla="*/ 475941 h 674476"/>
                <a:gd name="connsiteX49" fmla="*/ 418829 w 492259"/>
                <a:gd name="connsiteY49" fmla="*/ 486820 h 674476"/>
                <a:gd name="connsiteX50" fmla="*/ 426988 w 492259"/>
                <a:gd name="connsiteY50" fmla="*/ 516736 h 674476"/>
                <a:gd name="connsiteX51" fmla="*/ 432427 w 492259"/>
                <a:gd name="connsiteY51" fmla="*/ 543932 h 674476"/>
                <a:gd name="connsiteX52" fmla="*/ 437866 w 492259"/>
                <a:gd name="connsiteY52" fmla="*/ 573848 h 674476"/>
                <a:gd name="connsiteX53" fmla="*/ 443306 w 492259"/>
                <a:gd name="connsiteY53" fmla="*/ 606484 h 674476"/>
                <a:gd name="connsiteX54" fmla="*/ 446025 w 492259"/>
                <a:gd name="connsiteY54" fmla="*/ 617363 h 674476"/>
                <a:gd name="connsiteX55" fmla="*/ 470502 w 492259"/>
                <a:gd name="connsiteY55" fmla="*/ 617363 h 674476"/>
                <a:gd name="connsiteX56" fmla="*/ 492259 w 492259"/>
                <a:gd name="connsiteY56" fmla="*/ 641840 h 674476"/>
                <a:gd name="connsiteX57" fmla="*/ 484101 w 492259"/>
                <a:gd name="connsiteY57" fmla="*/ 655438 h 674476"/>
                <a:gd name="connsiteX58" fmla="*/ 467782 w 492259"/>
                <a:gd name="connsiteY58" fmla="*/ 663597 h 674476"/>
                <a:gd name="connsiteX59" fmla="*/ 443306 w 492259"/>
                <a:gd name="connsiteY59" fmla="*/ 666317 h 674476"/>
                <a:gd name="connsiteX60" fmla="*/ 421548 w 492259"/>
                <a:gd name="connsiteY60" fmla="*/ 666317 h 674476"/>
                <a:gd name="connsiteX61" fmla="*/ 413389 w 492259"/>
                <a:gd name="connsiteY61" fmla="*/ 666317 h 674476"/>
                <a:gd name="connsiteX62" fmla="*/ 399791 w 492259"/>
                <a:gd name="connsiteY62" fmla="*/ 671756 h 674476"/>
                <a:gd name="connsiteX63" fmla="*/ 383473 w 492259"/>
                <a:gd name="connsiteY63" fmla="*/ 674476 h 674476"/>
                <a:gd name="connsiteX64" fmla="*/ 348118 w 492259"/>
                <a:gd name="connsiteY64" fmla="*/ 669036 h 674476"/>
                <a:gd name="connsiteX65" fmla="*/ 326360 w 492259"/>
                <a:gd name="connsiteY65" fmla="*/ 669036 h 674476"/>
                <a:gd name="connsiteX66" fmla="*/ 277406 w 492259"/>
                <a:gd name="connsiteY66" fmla="*/ 669036 h 674476"/>
                <a:gd name="connsiteX67" fmla="*/ 252930 w 492259"/>
                <a:gd name="connsiteY67" fmla="*/ 663597 h 674476"/>
                <a:gd name="connsiteX68" fmla="*/ 236611 w 492259"/>
                <a:gd name="connsiteY68" fmla="*/ 647279 h 674476"/>
                <a:gd name="connsiteX69" fmla="*/ 261088 w 492259"/>
                <a:gd name="connsiteY69" fmla="*/ 630961 h 674476"/>
                <a:gd name="connsiteX70" fmla="*/ 288285 w 492259"/>
                <a:gd name="connsiteY70" fmla="*/ 628241 h 674476"/>
                <a:gd name="connsiteX71" fmla="*/ 285565 w 492259"/>
                <a:gd name="connsiteY71" fmla="*/ 609204 h 674476"/>
                <a:gd name="connsiteX72" fmla="*/ 282846 w 492259"/>
                <a:gd name="connsiteY72" fmla="*/ 582007 h 674476"/>
                <a:gd name="connsiteX73" fmla="*/ 280126 w 492259"/>
                <a:gd name="connsiteY73" fmla="*/ 568409 h 674476"/>
                <a:gd name="connsiteX74" fmla="*/ 282846 w 492259"/>
                <a:gd name="connsiteY74" fmla="*/ 554811 h 674476"/>
                <a:gd name="connsiteX75" fmla="*/ 277406 w 492259"/>
                <a:gd name="connsiteY75" fmla="*/ 538493 h 674476"/>
                <a:gd name="connsiteX76" fmla="*/ 271967 w 492259"/>
                <a:gd name="connsiteY76" fmla="*/ 505857 h 674476"/>
                <a:gd name="connsiteX77" fmla="*/ 269247 w 492259"/>
                <a:gd name="connsiteY77" fmla="*/ 478660 h 674476"/>
                <a:gd name="connsiteX78" fmla="*/ 266528 w 492259"/>
                <a:gd name="connsiteY78" fmla="*/ 446025 h 674476"/>
                <a:gd name="connsiteX79" fmla="*/ 261088 w 492259"/>
                <a:gd name="connsiteY79" fmla="*/ 437866 h 674476"/>
                <a:gd name="connsiteX80" fmla="*/ 250210 w 492259"/>
                <a:gd name="connsiteY80" fmla="*/ 437866 h 674476"/>
                <a:gd name="connsiteX81" fmla="*/ 220293 w 492259"/>
                <a:gd name="connsiteY81" fmla="*/ 440585 h 674476"/>
                <a:gd name="connsiteX82" fmla="*/ 190377 w 492259"/>
                <a:gd name="connsiteY82" fmla="*/ 443305 h 674476"/>
                <a:gd name="connsiteX83" fmla="*/ 165900 w 492259"/>
                <a:gd name="connsiteY83" fmla="*/ 443305 h 674476"/>
                <a:gd name="connsiteX84" fmla="*/ 144143 w 492259"/>
                <a:gd name="connsiteY84" fmla="*/ 440585 h 674476"/>
                <a:gd name="connsiteX85" fmla="*/ 135984 w 492259"/>
                <a:gd name="connsiteY85" fmla="*/ 454184 h 674476"/>
                <a:gd name="connsiteX86" fmla="*/ 130545 w 492259"/>
                <a:gd name="connsiteY86" fmla="*/ 486820 h 674476"/>
                <a:gd name="connsiteX87" fmla="*/ 119666 w 492259"/>
                <a:gd name="connsiteY87" fmla="*/ 541213 h 674476"/>
                <a:gd name="connsiteX88" fmla="*/ 103348 w 492259"/>
                <a:gd name="connsiteY88" fmla="*/ 614643 h 674476"/>
                <a:gd name="connsiteX89" fmla="*/ 133264 w 492259"/>
                <a:gd name="connsiteY89" fmla="*/ 614643 h 674476"/>
                <a:gd name="connsiteX90" fmla="*/ 168620 w 492259"/>
                <a:gd name="connsiteY90" fmla="*/ 630961 h 674476"/>
                <a:gd name="connsiteX91" fmla="*/ 163181 w 492259"/>
                <a:gd name="connsiteY91" fmla="*/ 647279 h 674476"/>
                <a:gd name="connsiteX92" fmla="*/ 146863 w 492259"/>
                <a:gd name="connsiteY92" fmla="*/ 655438 h 674476"/>
                <a:gd name="connsiteX93" fmla="*/ 127825 w 492259"/>
                <a:gd name="connsiteY93" fmla="*/ 658158 h 674476"/>
                <a:gd name="connsiteX94" fmla="*/ 106068 w 492259"/>
                <a:gd name="connsiteY94" fmla="*/ 658158 h 674476"/>
                <a:gd name="connsiteX95" fmla="*/ 62552 w 492259"/>
                <a:gd name="connsiteY95" fmla="*/ 658158 h 674476"/>
                <a:gd name="connsiteX96" fmla="*/ 40795 w 492259"/>
                <a:gd name="connsiteY96" fmla="*/ 658158 h 674476"/>
                <a:gd name="connsiteX97" fmla="*/ 16318 w 492259"/>
                <a:gd name="connsiteY97" fmla="*/ 652718 h 674476"/>
                <a:gd name="connsiteX98" fmla="*/ 0 w 492259"/>
                <a:gd name="connsiteY98" fmla="*/ 636401 h 674476"/>
                <a:gd name="connsiteX99" fmla="*/ 2720 w 492259"/>
                <a:gd name="connsiteY99" fmla="*/ 628241 h 674476"/>
                <a:gd name="connsiteX100" fmla="*/ 24477 w 492259"/>
                <a:gd name="connsiteY100" fmla="*/ 620082 h 674476"/>
                <a:gd name="connsiteX101" fmla="*/ 62552 w 492259"/>
                <a:gd name="connsiteY101" fmla="*/ 617363 h 674476"/>
                <a:gd name="connsiteX102" fmla="*/ 62552 w 492259"/>
                <a:gd name="connsiteY102" fmla="*/ 614643 h 674476"/>
                <a:gd name="connsiteX103" fmla="*/ 65272 w 492259"/>
                <a:gd name="connsiteY103" fmla="*/ 587447 h 674476"/>
                <a:gd name="connsiteX104" fmla="*/ 76151 w 492259"/>
                <a:gd name="connsiteY104" fmla="*/ 522175 h 674476"/>
                <a:gd name="connsiteX105" fmla="*/ 87029 w 492259"/>
                <a:gd name="connsiteY105" fmla="*/ 470501 h 674476"/>
                <a:gd name="connsiteX106" fmla="*/ 92468 w 492259"/>
                <a:gd name="connsiteY106" fmla="*/ 446025 h 674476"/>
                <a:gd name="connsiteX107" fmla="*/ 65272 w 492259"/>
                <a:gd name="connsiteY107" fmla="*/ 432426 h 674476"/>
                <a:gd name="connsiteX108" fmla="*/ 54393 w 492259"/>
                <a:gd name="connsiteY108" fmla="*/ 421548 h 674476"/>
                <a:gd name="connsiteX109" fmla="*/ 73431 w 492259"/>
                <a:gd name="connsiteY109" fmla="*/ 407949 h 674476"/>
                <a:gd name="connsiteX110" fmla="*/ 100629 w 492259"/>
                <a:gd name="connsiteY110" fmla="*/ 399790 h 674476"/>
                <a:gd name="connsiteX111" fmla="*/ 108788 w 492259"/>
                <a:gd name="connsiteY111" fmla="*/ 369874 h 674476"/>
                <a:gd name="connsiteX112" fmla="*/ 125105 w 492259"/>
                <a:gd name="connsiteY112" fmla="*/ 307322 h 674476"/>
                <a:gd name="connsiteX113" fmla="*/ 141423 w 492259"/>
                <a:gd name="connsiteY113" fmla="*/ 242051 h 674476"/>
                <a:gd name="connsiteX114" fmla="*/ 155022 w 492259"/>
                <a:gd name="connsiteY114" fmla="*/ 179498 h 674476"/>
                <a:gd name="connsiteX115" fmla="*/ 168620 w 492259"/>
                <a:gd name="connsiteY115" fmla="*/ 119665 h 674476"/>
                <a:gd name="connsiteX116" fmla="*/ 193097 w 492259"/>
                <a:gd name="connsiteY116" fmla="*/ 57113 h 674476"/>
                <a:gd name="connsiteX117" fmla="*/ 201256 w 492259"/>
                <a:gd name="connsiteY117" fmla="*/ 38075 h 674476"/>
                <a:gd name="connsiteX118" fmla="*/ 217574 w 492259"/>
                <a:gd name="connsiteY118" fmla="*/ 13598 h 674476"/>
                <a:gd name="connsiteX119" fmla="*/ 274687 w 492259"/>
                <a:gd name="connsiteY119" fmla="*/ 0 h 67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92259" h="674476">
                  <a:moveTo>
                    <a:pt x="225733" y="97907"/>
                  </a:moveTo>
                  <a:cubicBezTo>
                    <a:pt x="217574" y="97907"/>
                    <a:pt x="209415" y="114225"/>
                    <a:pt x="209415" y="119665"/>
                  </a:cubicBezTo>
                  <a:cubicBezTo>
                    <a:pt x="206695" y="130543"/>
                    <a:pt x="203976" y="144141"/>
                    <a:pt x="201256" y="152300"/>
                  </a:cubicBezTo>
                  <a:cubicBezTo>
                    <a:pt x="198536" y="157740"/>
                    <a:pt x="198536" y="163179"/>
                    <a:pt x="198536" y="168618"/>
                  </a:cubicBezTo>
                  <a:cubicBezTo>
                    <a:pt x="198536" y="174058"/>
                    <a:pt x="195817" y="179497"/>
                    <a:pt x="195817" y="184936"/>
                  </a:cubicBezTo>
                  <a:cubicBezTo>
                    <a:pt x="193097" y="195815"/>
                    <a:pt x="190377" y="209413"/>
                    <a:pt x="187658" y="220292"/>
                  </a:cubicBezTo>
                  <a:cubicBezTo>
                    <a:pt x="184938" y="244769"/>
                    <a:pt x="176779" y="269246"/>
                    <a:pt x="168620" y="291003"/>
                  </a:cubicBezTo>
                  <a:cubicBezTo>
                    <a:pt x="165900" y="301881"/>
                    <a:pt x="163181" y="312760"/>
                    <a:pt x="160461" y="323639"/>
                  </a:cubicBezTo>
                  <a:cubicBezTo>
                    <a:pt x="157742" y="337237"/>
                    <a:pt x="155022" y="348115"/>
                    <a:pt x="149582" y="361714"/>
                  </a:cubicBezTo>
                  <a:cubicBezTo>
                    <a:pt x="146863" y="367153"/>
                    <a:pt x="144143" y="383471"/>
                    <a:pt x="144143" y="388910"/>
                  </a:cubicBezTo>
                  <a:cubicBezTo>
                    <a:pt x="144143" y="391630"/>
                    <a:pt x="146863" y="391630"/>
                    <a:pt x="149582" y="391630"/>
                  </a:cubicBezTo>
                  <a:cubicBezTo>
                    <a:pt x="155022" y="391630"/>
                    <a:pt x="168620" y="391630"/>
                    <a:pt x="171340" y="391630"/>
                  </a:cubicBezTo>
                  <a:cubicBezTo>
                    <a:pt x="179498" y="391630"/>
                    <a:pt x="187658" y="391630"/>
                    <a:pt x="193097" y="388910"/>
                  </a:cubicBezTo>
                  <a:cubicBezTo>
                    <a:pt x="198536" y="388910"/>
                    <a:pt x="203976" y="388910"/>
                    <a:pt x="212135" y="388910"/>
                  </a:cubicBezTo>
                  <a:cubicBezTo>
                    <a:pt x="217574" y="388910"/>
                    <a:pt x="225733" y="388910"/>
                    <a:pt x="236611" y="388910"/>
                  </a:cubicBezTo>
                  <a:cubicBezTo>
                    <a:pt x="242051" y="388910"/>
                    <a:pt x="247490" y="388910"/>
                    <a:pt x="250210" y="386191"/>
                  </a:cubicBezTo>
                  <a:cubicBezTo>
                    <a:pt x="255649" y="391630"/>
                    <a:pt x="258369" y="388910"/>
                    <a:pt x="258369" y="386191"/>
                  </a:cubicBezTo>
                  <a:cubicBezTo>
                    <a:pt x="258369" y="380751"/>
                    <a:pt x="255649" y="372592"/>
                    <a:pt x="255649" y="367153"/>
                  </a:cubicBezTo>
                  <a:cubicBezTo>
                    <a:pt x="252930" y="353555"/>
                    <a:pt x="250210" y="342676"/>
                    <a:pt x="250210" y="331797"/>
                  </a:cubicBezTo>
                  <a:cubicBezTo>
                    <a:pt x="250210" y="301881"/>
                    <a:pt x="250210" y="274685"/>
                    <a:pt x="247490" y="244769"/>
                  </a:cubicBezTo>
                  <a:cubicBezTo>
                    <a:pt x="247490" y="231170"/>
                    <a:pt x="244771" y="217572"/>
                    <a:pt x="242051" y="203974"/>
                  </a:cubicBezTo>
                  <a:cubicBezTo>
                    <a:pt x="239331" y="187656"/>
                    <a:pt x="236611" y="174058"/>
                    <a:pt x="236611" y="157740"/>
                  </a:cubicBezTo>
                  <a:cubicBezTo>
                    <a:pt x="236611" y="152300"/>
                    <a:pt x="236611" y="133263"/>
                    <a:pt x="233892" y="119665"/>
                  </a:cubicBezTo>
                  <a:cubicBezTo>
                    <a:pt x="233892" y="106066"/>
                    <a:pt x="231172" y="97907"/>
                    <a:pt x="225733" y="97907"/>
                  </a:cubicBezTo>
                  <a:close/>
                  <a:moveTo>
                    <a:pt x="274687" y="0"/>
                  </a:moveTo>
                  <a:cubicBezTo>
                    <a:pt x="288285" y="0"/>
                    <a:pt x="293724" y="2720"/>
                    <a:pt x="304603" y="5439"/>
                  </a:cubicBezTo>
                  <a:cubicBezTo>
                    <a:pt x="315481" y="10879"/>
                    <a:pt x="315481" y="16318"/>
                    <a:pt x="320921" y="24477"/>
                  </a:cubicBezTo>
                  <a:cubicBezTo>
                    <a:pt x="326360" y="29916"/>
                    <a:pt x="331800" y="35356"/>
                    <a:pt x="334519" y="43515"/>
                  </a:cubicBezTo>
                  <a:cubicBezTo>
                    <a:pt x="337239" y="51674"/>
                    <a:pt x="337239" y="57113"/>
                    <a:pt x="339959" y="65272"/>
                  </a:cubicBezTo>
                  <a:cubicBezTo>
                    <a:pt x="345398" y="78870"/>
                    <a:pt x="342678" y="97908"/>
                    <a:pt x="348118" y="114226"/>
                  </a:cubicBezTo>
                  <a:cubicBezTo>
                    <a:pt x="350837" y="130544"/>
                    <a:pt x="358996" y="146863"/>
                    <a:pt x="361716" y="163180"/>
                  </a:cubicBezTo>
                  <a:cubicBezTo>
                    <a:pt x="364435" y="182218"/>
                    <a:pt x="364435" y="201256"/>
                    <a:pt x="369875" y="220293"/>
                  </a:cubicBezTo>
                  <a:cubicBezTo>
                    <a:pt x="375314" y="239331"/>
                    <a:pt x="378034" y="255649"/>
                    <a:pt x="378034" y="274686"/>
                  </a:cubicBezTo>
                  <a:cubicBezTo>
                    <a:pt x="378034" y="282845"/>
                    <a:pt x="380753" y="293724"/>
                    <a:pt x="383473" y="301883"/>
                  </a:cubicBezTo>
                  <a:cubicBezTo>
                    <a:pt x="386193" y="312762"/>
                    <a:pt x="388913" y="326360"/>
                    <a:pt x="391632" y="337238"/>
                  </a:cubicBezTo>
                  <a:cubicBezTo>
                    <a:pt x="391632" y="342678"/>
                    <a:pt x="394352" y="353556"/>
                    <a:pt x="397071" y="364435"/>
                  </a:cubicBezTo>
                  <a:cubicBezTo>
                    <a:pt x="399791" y="372594"/>
                    <a:pt x="402511" y="380753"/>
                    <a:pt x="405230" y="383473"/>
                  </a:cubicBezTo>
                  <a:cubicBezTo>
                    <a:pt x="407950" y="386192"/>
                    <a:pt x="413389" y="386192"/>
                    <a:pt x="416109" y="386192"/>
                  </a:cubicBezTo>
                  <a:cubicBezTo>
                    <a:pt x="418829" y="386192"/>
                    <a:pt x="424268" y="386192"/>
                    <a:pt x="426988" y="386192"/>
                  </a:cubicBezTo>
                  <a:cubicBezTo>
                    <a:pt x="437866" y="386192"/>
                    <a:pt x="448745" y="388912"/>
                    <a:pt x="454184" y="397071"/>
                  </a:cubicBezTo>
                  <a:cubicBezTo>
                    <a:pt x="456904" y="399790"/>
                    <a:pt x="456904" y="402510"/>
                    <a:pt x="456904" y="405230"/>
                  </a:cubicBezTo>
                  <a:cubicBezTo>
                    <a:pt x="456904" y="407949"/>
                    <a:pt x="454184" y="410669"/>
                    <a:pt x="451464" y="416108"/>
                  </a:cubicBezTo>
                  <a:cubicBezTo>
                    <a:pt x="446025" y="421548"/>
                    <a:pt x="440586" y="426987"/>
                    <a:pt x="432427" y="429707"/>
                  </a:cubicBezTo>
                  <a:cubicBezTo>
                    <a:pt x="429707" y="429707"/>
                    <a:pt x="426988" y="432426"/>
                    <a:pt x="421548" y="432426"/>
                  </a:cubicBezTo>
                  <a:cubicBezTo>
                    <a:pt x="418829" y="432426"/>
                    <a:pt x="416109" y="432426"/>
                    <a:pt x="413389" y="435146"/>
                  </a:cubicBezTo>
                  <a:cubicBezTo>
                    <a:pt x="413389" y="435146"/>
                    <a:pt x="413389" y="437866"/>
                    <a:pt x="413389" y="440585"/>
                  </a:cubicBezTo>
                  <a:cubicBezTo>
                    <a:pt x="413389" y="443305"/>
                    <a:pt x="413389" y="448744"/>
                    <a:pt x="416109" y="451464"/>
                  </a:cubicBezTo>
                  <a:cubicBezTo>
                    <a:pt x="416109" y="456903"/>
                    <a:pt x="418829" y="462343"/>
                    <a:pt x="418829" y="465062"/>
                  </a:cubicBezTo>
                  <a:lnTo>
                    <a:pt x="418829" y="475941"/>
                  </a:lnTo>
                  <a:cubicBezTo>
                    <a:pt x="418829" y="481380"/>
                    <a:pt x="418829" y="484100"/>
                    <a:pt x="418829" y="486820"/>
                  </a:cubicBezTo>
                  <a:cubicBezTo>
                    <a:pt x="421548" y="497698"/>
                    <a:pt x="424268" y="505857"/>
                    <a:pt x="426988" y="516736"/>
                  </a:cubicBezTo>
                  <a:cubicBezTo>
                    <a:pt x="426988" y="524895"/>
                    <a:pt x="429707" y="535773"/>
                    <a:pt x="432427" y="543932"/>
                  </a:cubicBezTo>
                  <a:cubicBezTo>
                    <a:pt x="435147" y="554811"/>
                    <a:pt x="437866" y="562970"/>
                    <a:pt x="437866" y="573848"/>
                  </a:cubicBezTo>
                  <a:cubicBezTo>
                    <a:pt x="437866" y="587447"/>
                    <a:pt x="440586" y="595606"/>
                    <a:pt x="443306" y="606484"/>
                  </a:cubicBezTo>
                  <a:cubicBezTo>
                    <a:pt x="443306" y="609204"/>
                    <a:pt x="446025" y="614643"/>
                    <a:pt x="446025" y="617363"/>
                  </a:cubicBezTo>
                  <a:cubicBezTo>
                    <a:pt x="454184" y="617363"/>
                    <a:pt x="462343" y="617363"/>
                    <a:pt x="470502" y="617363"/>
                  </a:cubicBezTo>
                  <a:cubicBezTo>
                    <a:pt x="475942" y="625522"/>
                    <a:pt x="492259" y="630961"/>
                    <a:pt x="492259" y="641840"/>
                  </a:cubicBezTo>
                  <a:cubicBezTo>
                    <a:pt x="492259" y="647279"/>
                    <a:pt x="486820" y="649999"/>
                    <a:pt x="484101" y="655438"/>
                  </a:cubicBezTo>
                  <a:cubicBezTo>
                    <a:pt x="481381" y="660877"/>
                    <a:pt x="473222" y="663597"/>
                    <a:pt x="467782" y="663597"/>
                  </a:cubicBezTo>
                  <a:cubicBezTo>
                    <a:pt x="456904" y="666317"/>
                    <a:pt x="451464" y="666317"/>
                    <a:pt x="443306" y="666317"/>
                  </a:cubicBezTo>
                  <a:cubicBezTo>
                    <a:pt x="437866" y="666317"/>
                    <a:pt x="429707" y="666317"/>
                    <a:pt x="421548" y="666317"/>
                  </a:cubicBezTo>
                  <a:cubicBezTo>
                    <a:pt x="418829" y="666317"/>
                    <a:pt x="416109" y="666317"/>
                    <a:pt x="413389" y="666317"/>
                  </a:cubicBezTo>
                  <a:cubicBezTo>
                    <a:pt x="407950" y="669036"/>
                    <a:pt x="405230" y="669036"/>
                    <a:pt x="399791" y="671756"/>
                  </a:cubicBezTo>
                  <a:cubicBezTo>
                    <a:pt x="394352" y="671756"/>
                    <a:pt x="388913" y="674476"/>
                    <a:pt x="383473" y="674476"/>
                  </a:cubicBezTo>
                  <a:cubicBezTo>
                    <a:pt x="372594" y="674476"/>
                    <a:pt x="358996" y="671756"/>
                    <a:pt x="348118" y="669036"/>
                  </a:cubicBezTo>
                  <a:cubicBezTo>
                    <a:pt x="339959" y="669036"/>
                    <a:pt x="331800" y="669036"/>
                    <a:pt x="326360" y="669036"/>
                  </a:cubicBezTo>
                  <a:cubicBezTo>
                    <a:pt x="304603" y="669036"/>
                    <a:pt x="285565" y="669036"/>
                    <a:pt x="277406" y="669036"/>
                  </a:cubicBezTo>
                  <a:cubicBezTo>
                    <a:pt x="269247" y="669036"/>
                    <a:pt x="258369" y="669036"/>
                    <a:pt x="252930" y="663597"/>
                  </a:cubicBezTo>
                  <a:cubicBezTo>
                    <a:pt x="247490" y="660877"/>
                    <a:pt x="236611" y="655438"/>
                    <a:pt x="236611" y="647279"/>
                  </a:cubicBezTo>
                  <a:cubicBezTo>
                    <a:pt x="236611" y="636401"/>
                    <a:pt x="252930" y="633681"/>
                    <a:pt x="261088" y="630961"/>
                  </a:cubicBezTo>
                  <a:cubicBezTo>
                    <a:pt x="266528" y="630961"/>
                    <a:pt x="274687" y="630961"/>
                    <a:pt x="288285" y="628241"/>
                  </a:cubicBezTo>
                  <a:cubicBezTo>
                    <a:pt x="288285" y="620082"/>
                    <a:pt x="288285" y="614643"/>
                    <a:pt x="285565" y="609204"/>
                  </a:cubicBezTo>
                  <a:cubicBezTo>
                    <a:pt x="285565" y="601045"/>
                    <a:pt x="282846" y="590166"/>
                    <a:pt x="282846" y="582007"/>
                  </a:cubicBezTo>
                  <a:cubicBezTo>
                    <a:pt x="282846" y="576568"/>
                    <a:pt x="280126" y="573848"/>
                    <a:pt x="280126" y="568409"/>
                  </a:cubicBezTo>
                  <a:cubicBezTo>
                    <a:pt x="280126" y="562970"/>
                    <a:pt x="282846" y="557531"/>
                    <a:pt x="282846" y="554811"/>
                  </a:cubicBezTo>
                  <a:cubicBezTo>
                    <a:pt x="282846" y="549371"/>
                    <a:pt x="280126" y="546652"/>
                    <a:pt x="277406" y="538493"/>
                  </a:cubicBezTo>
                  <a:cubicBezTo>
                    <a:pt x="277406" y="527614"/>
                    <a:pt x="271967" y="516736"/>
                    <a:pt x="271967" y="505857"/>
                  </a:cubicBezTo>
                  <a:cubicBezTo>
                    <a:pt x="271967" y="494978"/>
                    <a:pt x="271967" y="486820"/>
                    <a:pt x="269247" y="478660"/>
                  </a:cubicBezTo>
                  <a:cubicBezTo>
                    <a:pt x="266528" y="467782"/>
                    <a:pt x="266528" y="456903"/>
                    <a:pt x="266528" y="446025"/>
                  </a:cubicBezTo>
                  <a:cubicBezTo>
                    <a:pt x="266528" y="440585"/>
                    <a:pt x="263808" y="437866"/>
                    <a:pt x="261088" y="437866"/>
                  </a:cubicBezTo>
                  <a:cubicBezTo>
                    <a:pt x="258369" y="437866"/>
                    <a:pt x="255649" y="437866"/>
                    <a:pt x="250210" y="437866"/>
                  </a:cubicBezTo>
                  <a:cubicBezTo>
                    <a:pt x="239331" y="437866"/>
                    <a:pt x="228452" y="437866"/>
                    <a:pt x="220293" y="440585"/>
                  </a:cubicBezTo>
                  <a:cubicBezTo>
                    <a:pt x="209415" y="440585"/>
                    <a:pt x="201256" y="443305"/>
                    <a:pt x="190377" y="443305"/>
                  </a:cubicBezTo>
                  <a:cubicBezTo>
                    <a:pt x="182218" y="443305"/>
                    <a:pt x="174059" y="443305"/>
                    <a:pt x="165900" y="443305"/>
                  </a:cubicBezTo>
                  <a:cubicBezTo>
                    <a:pt x="163181" y="443305"/>
                    <a:pt x="152302" y="440585"/>
                    <a:pt x="144143" y="440585"/>
                  </a:cubicBezTo>
                  <a:cubicBezTo>
                    <a:pt x="135984" y="440585"/>
                    <a:pt x="135984" y="448744"/>
                    <a:pt x="135984" y="454184"/>
                  </a:cubicBezTo>
                  <a:cubicBezTo>
                    <a:pt x="135984" y="465062"/>
                    <a:pt x="133264" y="475941"/>
                    <a:pt x="130545" y="486820"/>
                  </a:cubicBezTo>
                  <a:cubicBezTo>
                    <a:pt x="127825" y="505857"/>
                    <a:pt x="122386" y="522175"/>
                    <a:pt x="119666" y="541213"/>
                  </a:cubicBezTo>
                  <a:cubicBezTo>
                    <a:pt x="116947" y="560250"/>
                    <a:pt x="108788" y="595606"/>
                    <a:pt x="103348" y="614643"/>
                  </a:cubicBezTo>
                  <a:cubicBezTo>
                    <a:pt x="111507" y="614643"/>
                    <a:pt x="122386" y="614643"/>
                    <a:pt x="133264" y="614643"/>
                  </a:cubicBezTo>
                  <a:cubicBezTo>
                    <a:pt x="146863" y="614643"/>
                    <a:pt x="168620" y="614643"/>
                    <a:pt x="168620" y="630961"/>
                  </a:cubicBezTo>
                  <a:cubicBezTo>
                    <a:pt x="168620" y="639120"/>
                    <a:pt x="165900" y="639120"/>
                    <a:pt x="163181" y="647279"/>
                  </a:cubicBezTo>
                  <a:cubicBezTo>
                    <a:pt x="160461" y="652718"/>
                    <a:pt x="152302" y="655438"/>
                    <a:pt x="146863" y="655438"/>
                  </a:cubicBezTo>
                  <a:cubicBezTo>
                    <a:pt x="138704" y="658158"/>
                    <a:pt x="133264" y="658158"/>
                    <a:pt x="127825" y="658158"/>
                  </a:cubicBezTo>
                  <a:cubicBezTo>
                    <a:pt x="122386" y="658158"/>
                    <a:pt x="116947" y="658158"/>
                    <a:pt x="106068" y="658158"/>
                  </a:cubicBezTo>
                  <a:cubicBezTo>
                    <a:pt x="92468" y="658158"/>
                    <a:pt x="78870" y="658158"/>
                    <a:pt x="62552" y="658158"/>
                  </a:cubicBezTo>
                  <a:cubicBezTo>
                    <a:pt x="54393" y="658158"/>
                    <a:pt x="46234" y="658158"/>
                    <a:pt x="40795" y="658158"/>
                  </a:cubicBezTo>
                  <a:cubicBezTo>
                    <a:pt x="32636" y="658158"/>
                    <a:pt x="21758" y="658158"/>
                    <a:pt x="16318" y="652718"/>
                  </a:cubicBezTo>
                  <a:cubicBezTo>
                    <a:pt x="8159" y="649999"/>
                    <a:pt x="0" y="641840"/>
                    <a:pt x="0" y="636401"/>
                  </a:cubicBezTo>
                  <a:cubicBezTo>
                    <a:pt x="0" y="633681"/>
                    <a:pt x="0" y="630961"/>
                    <a:pt x="2720" y="628241"/>
                  </a:cubicBezTo>
                  <a:cubicBezTo>
                    <a:pt x="8159" y="625522"/>
                    <a:pt x="16318" y="622802"/>
                    <a:pt x="24477" y="620082"/>
                  </a:cubicBezTo>
                  <a:cubicBezTo>
                    <a:pt x="38075" y="617363"/>
                    <a:pt x="48954" y="617363"/>
                    <a:pt x="62552" y="617363"/>
                  </a:cubicBezTo>
                  <a:cubicBezTo>
                    <a:pt x="62552" y="617363"/>
                    <a:pt x="62552" y="614643"/>
                    <a:pt x="62552" y="614643"/>
                  </a:cubicBezTo>
                  <a:cubicBezTo>
                    <a:pt x="62552" y="603765"/>
                    <a:pt x="65272" y="590166"/>
                    <a:pt x="65272" y="587447"/>
                  </a:cubicBezTo>
                  <a:cubicBezTo>
                    <a:pt x="67992" y="565689"/>
                    <a:pt x="73431" y="543932"/>
                    <a:pt x="76151" y="522175"/>
                  </a:cubicBezTo>
                  <a:cubicBezTo>
                    <a:pt x="78870" y="505857"/>
                    <a:pt x="81590" y="486820"/>
                    <a:pt x="87029" y="470501"/>
                  </a:cubicBezTo>
                  <a:cubicBezTo>
                    <a:pt x="87029" y="465062"/>
                    <a:pt x="92468" y="451464"/>
                    <a:pt x="92468" y="446025"/>
                  </a:cubicBezTo>
                  <a:cubicBezTo>
                    <a:pt x="92468" y="437866"/>
                    <a:pt x="73431" y="437866"/>
                    <a:pt x="65272" y="432426"/>
                  </a:cubicBezTo>
                  <a:cubicBezTo>
                    <a:pt x="59833" y="429707"/>
                    <a:pt x="54393" y="426987"/>
                    <a:pt x="54393" y="421548"/>
                  </a:cubicBezTo>
                  <a:cubicBezTo>
                    <a:pt x="54393" y="413389"/>
                    <a:pt x="62552" y="410669"/>
                    <a:pt x="73431" y="407949"/>
                  </a:cubicBezTo>
                  <a:cubicBezTo>
                    <a:pt x="78870" y="407949"/>
                    <a:pt x="92468" y="405230"/>
                    <a:pt x="100629" y="399790"/>
                  </a:cubicBezTo>
                  <a:cubicBezTo>
                    <a:pt x="106068" y="394351"/>
                    <a:pt x="106068" y="378033"/>
                    <a:pt x="108788" y="369874"/>
                  </a:cubicBezTo>
                  <a:cubicBezTo>
                    <a:pt x="114227" y="348117"/>
                    <a:pt x="119666" y="326360"/>
                    <a:pt x="125105" y="307322"/>
                  </a:cubicBezTo>
                  <a:cubicBezTo>
                    <a:pt x="130545" y="285565"/>
                    <a:pt x="135984" y="263808"/>
                    <a:pt x="141423" y="242051"/>
                  </a:cubicBezTo>
                  <a:cubicBezTo>
                    <a:pt x="146863" y="220293"/>
                    <a:pt x="152302" y="198536"/>
                    <a:pt x="155022" y="179498"/>
                  </a:cubicBezTo>
                  <a:cubicBezTo>
                    <a:pt x="157742" y="160461"/>
                    <a:pt x="163181" y="138703"/>
                    <a:pt x="168620" y="119665"/>
                  </a:cubicBezTo>
                  <a:cubicBezTo>
                    <a:pt x="176779" y="100627"/>
                    <a:pt x="182218" y="76150"/>
                    <a:pt x="193097" y="57113"/>
                  </a:cubicBezTo>
                  <a:lnTo>
                    <a:pt x="201256" y="38075"/>
                  </a:lnTo>
                  <a:cubicBezTo>
                    <a:pt x="206695" y="29916"/>
                    <a:pt x="209415" y="19038"/>
                    <a:pt x="217574" y="13598"/>
                  </a:cubicBezTo>
                  <a:cubicBezTo>
                    <a:pt x="231172" y="2720"/>
                    <a:pt x="255649" y="0"/>
                    <a:pt x="274687" y="0"/>
                  </a:cubicBezTo>
                  <a:close/>
                </a:path>
              </a:pathLst>
            </a:custGeom>
            <a:grpFill/>
            <a:ln w="27168"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D45F9331-6EB0-4EF1-AF1B-D8101C2D5B8D}"/>
                </a:ext>
              </a:extLst>
            </p:cNvPr>
            <p:cNvSpPr/>
            <p:nvPr/>
          </p:nvSpPr>
          <p:spPr bwMode="black">
            <a:xfrm>
              <a:off x="6876542" y="4244897"/>
              <a:ext cx="462342" cy="677195"/>
            </a:xfrm>
            <a:custGeom>
              <a:avLst/>
              <a:gdLst>
                <a:gd name="connsiteX0" fmla="*/ 214853 w 462342"/>
                <a:gd name="connsiteY0" fmla="*/ 65272 h 677195"/>
                <a:gd name="connsiteX1" fmla="*/ 195815 w 462342"/>
                <a:gd name="connsiteY1" fmla="*/ 73431 h 677195"/>
                <a:gd name="connsiteX2" fmla="*/ 193096 w 462342"/>
                <a:gd name="connsiteY2" fmla="*/ 125105 h 677195"/>
                <a:gd name="connsiteX3" fmla="*/ 190376 w 462342"/>
                <a:gd name="connsiteY3" fmla="*/ 280125 h 677195"/>
                <a:gd name="connsiteX4" fmla="*/ 190376 w 462342"/>
                <a:gd name="connsiteY4" fmla="*/ 301882 h 677195"/>
                <a:gd name="connsiteX5" fmla="*/ 193096 w 462342"/>
                <a:gd name="connsiteY5" fmla="*/ 342677 h 677195"/>
                <a:gd name="connsiteX6" fmla="*/ 195815 w 462342"/>
                <a:gd name="connsiteY6" fmla="*/ 397070 h 677195"/>
                <a:gd name="connsiteX7" fmla="*/ 195815 w 462342"/>
                <a:gd name="connsiteY7" fmla="*/ 443304 h 677195"/>
                <a:gd name="connsiteX8" fmla="*/ 195815 w 462342"/>
                <a:gd name="connsiteY8" fmla="*/ 530333 h 677195"/>
                <a:gd name="connsiteX9" fmla="*/ 193096 w 462342"/>
                <a:gd name="connsiteY9" fmla="*/ 554810 h 677195"/>
                <a:gd name="connsiteX10" fmla="*/ 190376 w 462342"/>
                <a:gd name="connsiteY10" fmla="*/ 603764 h 677195"/>
                <a:gd name="connsiteX11" fmla="*/ 198535 w 462342"/>
                <a:gd name="connsiteY11" fmla="*/ 611923 h 677195"/>
                <a:gd name="connsiteX12" fmla="*/ 214853 w 462342"/>
                <a:gd name="connsiteY12" fmla="*/ 611923 h 677195"/>
                <a:gd name="connsiteX13" fmla="*/ 236610 w 462342"/>
                <a:gd name="connsiteY13" fmla="*/ 611923 h 677195"/>
                <a:gd name="connsiteX14" fmla="*/ 263807 w 462342"/>
                <a:gd name="connsiteY14" fmla="*/ 598325 h 677195"/>
                <a:gd name="connsiteX15" fmla="*/ 277405 w 462342"/>
                <a:gd name="connsiteY15" fmla="*/ 592885 h 677195"/>
                <a:gd name="connsiteX16" fmla="*/ 291004 w 462342"/>
                <a:gd name="connsiteY16" fmla="*/ 573848 h 677195"/>
                <a:gd name="connsiteX17" fmla="*/ 307322 w 462342"/>
                <a:gd name="connsiteY17" fmla="*/ 543931 h 677195"/>
                <a:gd name="connsiteX18" fmla="*/ 326359 w 462342"/>
                <a:gd name="connsiteY18" fmla="*/ 481379 h 677195"/>
                <a:gd name="connsiteX19" fmla="*/ 337238 w 462342"/>
                <a:gd name="connsiteY19" fmla="*/ 413388 h 677195"/>
                <a:gd name="connsiteX20" fmla="*/ 337238 w 462342"/>
                <a:gd name="connsiteY20" fmla="*/ 350836 h 677195"/>
                <a:gd name="connsiteX21" fmla="*/ 334518 w 462342"/>
                <a:gd name="connsiteY21" fmla="*/ 296443 h 677195"/>
                <a:gd name="connsiteX22" fmla="*/ 329079 w 462342"/>
                <a:gd name="connsiteY22" fmla="*/ 244769 h 677195"/>
                <a:gd name="connsiteX23" fmla="*/ 307322 w 462342"/>
                <a:gd name="connsiteY23" fmla="*/ 135983 h 677195"/>
                <a:gd name="connsiteX24" fmla="*/ 271966 w 462342"/>
                <a:gd name="connsiteY24" fmla="*/ 78870 h 677195"/>
                <a:gd name="connsiteX25" fmla="*/ 214853 w 462342"/>
                <a:gd name="connsiteY25" fmla="*/ 65272 h 677195"/>
                <a:gd name="connsiteX26" fmla="*/ 114226 w 462342"/>
                <a:gd name="connsiteY26" fmla="*/ 0 h 677195"/>
                <a:gd name="connsiteX27" fmla="*/ 127824 w 462342"/>
                <a:gd name="connsiteY27" fmla="*/ 0 h 677195"/>
                <a:gd name="connsiteX28" fmla="*/ 146862 w 462342"/>
                <a:gd name="connsiteY28" fmla="*/ 2720 h 677195"/>
                <a:gd name="connsiteX29" fmla="*/ 174059 w 462342"/>
                <a:gd name="connsiteY29" fmla="*/ 21758 h 677195"/>
                <a:gd name="connsiteX30" fmla="*/ 193096 w 462342"/>
                <a:gd name="connsiteY30" fmla="*/ 21758 h 677195"/>
                <a:gd name="connsiteX31" fmla="*/ 261088 w 462342"/>
                <a:gd name="connsiteY31" fmla="*/ 27197 h 677195"/>
                <a:gd name="connsiteX32" fmla="*/ 310042 w 462342"/>
                <a:gd name="connsiteY32" fmla="*/ 35356 h 677195"/>
                <a:gd name="connsiteX33" fmla="*/ 334518 w 462342"/>
                <a:gd name="connsiteY33" fmla="*/ 40795 h 677195"/>
                <a:gd name="connsiteX34" fmla="*/ 356276 w 462342"/>
                <a:gd name="connsiteY34" fmla="*/ 59833 h 677195"/>
                <a:gd name="connsiteX35" fmla="*/ 372593 w 462342"/>
                <a:gd name="connsiteY35" fmla="*/ 76151 h 677195"/>
                <a:gd name="connsiteX36" fmla="*/ 380752 w 462342"/>
                <a:gd name="connsiteY36" fmla="*/ 95188 h 677195"/>
                <a:gd name="connsiteX37" fmla="*/ 405230 w 462342"/>
                <a:gd name="connsiteY37" fmla="*/ 114226 h 677195"/>
                <a:gd name="connsiteX38" fmla="*/ 416108 w 462342"/>
                <a:gd name="connsiteY38" fmla="*/ 141422 h 677195"/>
                <a:gd name="connsiteX39" fmla="*/ 451464 w 462342"/>
                <a:gd name="connsiteY39" fmla="*/ 201256 h 677195"/>
                <a:gd name="connsiteX40" fmla="*/ 456903 w 462342"/>
                <a:gd name="connsiteY40" fmla="*/ 252929 h 677195"/>
                <a:gd name="connsiteX41" fmla="*/ 456903 w 462342"/>
                <a:gd name="connsiteY41" fmla="*/ 291004 h 677195"/>
                <a:gd name="connsiteX42" fmla="*/ 459623 w 462342"/>
                <a:gd name="connsiteY42" fmla="*/ 318201 h 677195"/>
                <a:gd name="connsiteX43" fmla="*/ 459623 w 462342"/>
                <a:gd name="connsiteY43" fmla="*/ 326360 h 677195"/>
                <a:gd name="connsiteX44" fmla="*/ 459623 w 462342"/>
                <a:gd name="connsiteY44" fmla="*/ 348117 h 677195"/>
                <a:gd name="connsiteX45" fmla="*/ 462342 w 462342"/>
                <a:gd name="connsiteY45" fmla="*/ 367155 h 677195"/>
                <a:gd name="connsiteX46" fmla="*/ 456903 w 462342"/>
                <a:gd name="connsiteY46" fmla="*/ 391632 h 677195"/>
                <a:gd name="connsiteX47" fmla="*/ 456903 w 462342"/>
                <a:gd name="connsiteY47" fmla="*/ 418828 h 677195"/>
                <a:gd name="connsiteX48" fmla="*/ 451464 w 462342"/>
                <a:gd name="connsiteY48" fmla="*/ 437866 h 677195"/>
                <a:gd name="connsiteX49" fmla="*/ 446025 w 462342"/>
                <a:gd name="connsiteY49" fmla="*/ 454184 h 677195"/>
                <a:gd name="connsiteX50" fmla="*/ 440585 w 462342"/>
                <a:gd name="connsiteY50" fmla="*/ 481380 h 677195"/>
                <a:gd name="connsiteX51" fmla="*/ 432426 w 462342"/>
                <a:gd name="connsiteY51" fmla="*/ 508577 h 677195"/>
                <a:gd name="connsiteX52" fmla="*/ 418828 w 462342"/>
                <a:gd name="connsiteY52" fmla="*/ 530334 h 677195"/>
                <a:gd name="connsiteX53" fmla="*/ 410669 w 462342"/>
                <a:gd name="connsiteY53" fmla="*/ 549371 h 677195"/>
                <a:gd name="connsiteX54" fmla="*/ 391631 w 462342"/>
                <a:gd name="connsiteY54" fmla="*/ 579288 h 677195"/>
                <a:gd name="connsiteX55" fmla="*/ 337238 w 462342"/>
                <a:gd name="connsiteY55" fmla="*/ 630961 h 677195"/>
                <a:gd name="connsiteX56" fmla="*/ 301883 w 462342"/>
                <a:gd name="connsiteY56" fmla="*/ 647279 h 677195"/>
                <a:gd name="connsiteX57" fmla="*/ 263807 w 462342"/>
                <a:gd name="connsiteY57" fmla="*/ 652718 h 677195"/>
                <a:gd name="connsiteX58" fmla="*/ 233891 w 462342"/>
                <a:gd name="connsiteY58" fmla="*/ 649999 h 677195"/>
                <a:gd name="connsiteX59" fmla="*/ 187657 w 462342"/>
                <a:gd name="connsiteY59" fmla="*/ 652718 h 677195"/>
                <a:gd name="connsiteX60" fmla="*/ 171339 w 462342"/>
                <a:gd name="connsiteY60" fmla="*/ 669036 h 677195"/>
                <a:gd name="connsiteX61" fmla="*/ 155021 w 462342"/>
                <a:gd name="connsiteY61" fmla="*/ 671756 h 677195"/>
                <a:gd name="connsiteX62" fmla="*/ 138703 w 462342"/>
                <a:gd name="connsiteY62" fmla="*/ 674476 h 677195"/>
                <a:gd name="connsiteX63" fmla="*/ 125105 w 462342"/>
                <a:gd name="connsiteY63" fmla="*/ 677195 h 677195"/>
                <a:gd name="connsiteX64" fmla="*/ 106067 w 462342"/>
                <a:gd name="connsiteY64" fmla="*/ 671756 h 677195"/>
                <a:gd name="connsiteX65" fmla="*/ 87029 w 462342"/>
                <a:gd name="connsiteY65" fmla="*/ 658158 h 677195"/>
                <a:gd name="connsiteX66" fmla="*/ 81590 w 462342"/>
                <a:gd name="connsiteY66" fmla="*/ 652718 h 677195"/>
                <a:gd name="connsiteX67" fmla="*/ 67992 w 462342"/>
                <a:gd name="connsiteY67" fmla="*/ 652718 h 677195"/>
                <a:gd name="connsiteX68" fmla="*/ 43515 w 462342"/>
                <a:gd name="connsiteY68" fmla="*/ 652718 h 677195"/>
                <a:gd name="connsiteX69" fmla="*/ 16318 w 462342"/>
                <a:gd name="connsiteY69" fmla="*/ 647279 h 677195"/>
                <a:gd name="connsiteX70" fmla="*/ 0 w 462342"/>
                <a:gd name="connsiteY70" fmla="*/ 630961 h 677195"/>
                <a:gd name="connsiteX71" fmla="*/ 5439 w 462342"/>
                <a:gd name="connsiteY71" fmla="*/ 620083 h 677195"/>
                <a:gd name="connsiteX72" fmla="*/ 27197 w 462342"/>
                <a:gd name="connsiteY72" fmla="*/ 611924 h 677195"/>
                <a:gd name="connsiteX73" fmla="*/ 65272 w 462342"/>
                <a:gd name="connsiteY73" fmla="*/ 609204 h 677195"/>
                <a:gd name="connsiteX74" fmla="*/ 65272 w 462342"/>
                <a:gd name="connsiteY74" fmla="*/ 584727 h 677195"/>
                <a:gd name="connsiteX75" fmla="*/ 62552 w 462342"/>
                <a:gd name="connsiteY75" fmla="*/ 456903 h 677195"/>
                <a:gd name="connsiteX76" fmla="*/ 65272 w 462342"/>
                <a:gd name="connsiteY76" fmla="*/ 337238 h 677195"/>
                <a:gd name="connsiteX77" fmla="*/ 67992 w 462342"/>
                <a:gd name="connsiteY77" fmla="*/ 203975 h 677195"/>
                <a:gd name="connsiteX78" fmla="*/ 70712 w 462342"/>
                <a:gd name="connsiteY78" fmla="*/ 119665 h 677195"/>
                <a:gd name="connsiteX79" fmla="*/ 73431 w 462342"/>
                <a:gd name="connsiteY79" fmla="*/ 67992 h 677195"/>
                <a:gd name="connsiteX80" fmla="*/ 67992 w 462342"/>
                <a:gd name="connsiteY80" fmla="*/ 67992 h 677195"/>
                <a:gd name="connsiteX81" fmla="*/ 43515 w 462342"/>
                <a:gd name="connsiteY81" fmla="*/ 67992 h 677195"/>
                <a:gd name="connsiteX82" fmla="*/ 16318 w 462342"/>
                <a:gd name="connsiteY82" fmla="*/ 62552 h 677195"/>
                <a:gd name="connsiteX83" fmla="*/ 0 w 462342"/>
                <a:gd name="connsiteY83" fmla="*/ 46234 h 677195"/>
                <a:gd name="connsiteX84" fmla="*/ 5439 w 462342"/>
                <a:gd name="connsiteY84" fmla="*/ 35356 h 677195"/>
                <a:gd name="connsiteX85" fmla="*/ 27197 w 462342"/>
                <a:gd name="connsiteY85" fmla="*/ 27197 h 677195"/>
                <a:gd name="connsiteX86" fmla="*/ 76151 w 462342"/>
                <a:gd name="connsiteY86" fmla="*/ 21758 h 677195"/>
                <a:gd name="connsiteX87" fmla="*/ 81590 w 462342"/>
                <a:gd name="connsiteY87" fmla="*/ 13598 h 677195"/>
                <a:gd name="connsiteX88" fmla="*/ 97908 w 462342"/>
                <a:gd name="connsiteY88" fmla="*/ 5439 h 677195"/>
                <a:gd name="connsiteX89" fmla="*/ 114226 w 462342"/>
                <a:gd name="connsiteY89" fmla="*/ 0 h 677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62342" h="677195">
                  <a:moveTo>
                    <a:pt x="214853" y="65272"/>
                  </a:moveTo>
                  <a:cubicBezTo>
                    <a:pt x="203975" y="65272"/>
                    <a:pt x="195815" y="67992"/>
                    <a:pt x="195815" y="73431"/>
                  </a:cubicBezTo>
                  <a:cubicBezTo>
                    <a:pt x="193096" y="78870"/>
                    <a:pt x="193096" y="100628"/>
                    <a:pt x="193096" y="125105"/>
                  </a:cubicBezTo>
                  <a:cubicBezTo>
                    <a:pt x="193096" y="182217"/>
                    <a:pt x="193096" y="266527"/>
                    <a:pt x="190376" y="280125"/>
                  </a:cubicBezTo>
                  <a:cubicBezTo>
                    <a:pt x="190376" y="288284"/>
                    <a:pt x="190376" y="293723"/>
                    <a:pt x="190376" y="301882"/>
                  </a:cubicBezTo>
                  <a:cubicBezTo>
                    <a:pt x="190376" y="315480"/>
                    <a:pt x="190376" y="329079"/>
                    <a:pt x="193096" y="342677"/>
                  </a:cubicBezTo>
                  <a:cubicBezTo>
                    <a:pt x="193096" y="361715"/>
                    <a:pt x="193096" y="378033"/>
                    <a:pt x="195815" y="397070"/>
                  </a:cubicBezTo>
                  <a:cubicBezTo>
                    <a:pt x="195815" y="413388"/>
                    <a:pt x="195815" y="426986"/>
                    <a:pt x="195815" y="443304"/>
                  </a:cubicBezTo>
                  <a:cubicBezTo>
                    <a:pt x="195815" y="465061"/>
                    <a:pt x="198535" y="508576"/>
                    <a:pt x="195815" y="530333"/>
                  </a:cubicBezTo>
                  <a:cubicBezTo>
                    <a:pt x="195815" y="538492"/>
                    <a:pt x="193096" y="546651"/>
                    <a:pt x="193096" y="554810"/>
                  </a:cubicBezTo>
                  <a:cubicBezTo>
                    <a:pt x="193096" y="560249"/>
                    <a:pt x="190376" y="590166"/>
                    <a:pt x="190376" y="603764"/>
                  </a:cubicBezTo>
                  <a:cubicBezTo>
                    <a:pt x="190376" y="609203"/>
                    <a:pt x="190376" y="611923"/>
                    <a:pt x="198535" y="611923"/>
                  </a:cubicBezTo>
                  <a:cubicBezTo>
                    <a:pt x="206694" y="611923"/>
                    <a:pt x="209414" y="611923"/>
                    <a:pt x="214853" y="611923"/>
                  </a:cubicBezTo>
                  <a:cubicBezTo>
                    <a:pt x="223012" y="611923"/>
                    <a:pt x="220293" y="611923"/>
                    <a:pt x="236610" y="611923"/>
                  </a:cubicBezTo>
                  <a:cubicBezTo>
                    <a:pt x="242050" y="611923"/>
                    <a:pt x="258368" y="601044"/>
                    <a:pt x="263807" y="598325"/>
                  </a:cubicBezTo>
                  <a:cubicBezTo>
                    <a:pt x="266527" y="598325"/>
                    <a:pt x="274686" y="592885"/>
                    <a:pt x="277405" y="592885"/>
                  </a:cubicBezTo>
                  <a:cubicBezTo>
                    <a:pt x="285564" y="587446"/>
                    <a:pt x="288284" y="579287"/>
                    <a:pt x="291004" y="573848"/>
                  </a:cubicBezTo>
                  <a:cubicBezTo>
                    <a:pt x="296443" y="562969"/>
                    <a:pt x="301882" y="554810"/>
                    <a:pt x="307322" y="543931"/>
                  </a:cubicBezTo>
                  <a:cubicBezTo>
                    <a:pt x="315481" y="524894"/>
                    <a:pt x="320920" y="524894"/>
                    <a:pt x="326359" y="481379"/>
                  </a:cubicBezTo>
                  <a:cubicBezTo>
                    <a:pt x="329079" y="456903"/>
                    <a:pt x="334518" y="435145"/>
                    <a:pt x="337238" y="413388"/>
                  </a:cubicBezTo>
                  <a:cubicBezTo>
                    <a:pt x="337238" y="391631"/>
                    <a:pt x="337238" y="369873"/>
                    <a:pt x="337238" y="350836"/>
                  </a:cubicBezTo>
                  <a:cubicBezTo>
                    <a:pt x="337238" y="339957"/>
                    <a:pt x="337238" y="320920"/>
                    <a:pt x="334518" y="296443"/>
                  </a:cubicBezTo>
                  <a:cubicBezTo>
                    <a:pt x="331798" y="269246"/>
                    <a:pt x="329079" y="250209"/>
                    <a:pt x="329079" y="244769"/>
                  </a:cubicBezTo>
                  <a:cubicBezTo>
                    <a:pt x="323640" y="206694"/>
                    <a:pt x="318200" y="174058"/>
                    <a:pt x="307322" y="135983"/>
                  </a:cubicBezTo>
                  <a:cubicBezTo>
                    <a:pt x="304602" y="125105"/>
                    <a:pt x="304602" y="108787"/>
                    <a:pt x="271966" y="78870"/>
                  </a:cubicBezTo>
                  <a:cubicBezTo>
                    <a:pt x="263807" y="73431"/>
                    <a:pt x="233891" y="65272"/>
                    <a:pt x="214853" y="65272"/>
                  </a:cubicBezTo>
                  <a:close/>
                  <a:moveTo>
                    <a:pt x="114226" y="0"/>
                  </a:moveTo>
                  <a:cubicBezTo>
                    <a:pt x="119665" y="0"/>
                    <a:pt x="125105" y="0"/>
                    <a:pt x="127824" y="0"/>
                  </a:cubicBezTo>
                  <a:cubicBezTo>
                    <a:pt x="133264" y="0"/>
                    <a:pt x="141422" y="0"/>
                    <a:pt x="146862" y="2720"/>
                  </a:cubicBezTo>
                  <a:cubicBezTo>
                    <a:pt x="157741" y="5439"/>
                    <a:pt x="165900" y="13598"/>
                    <a:pt x="174059" y="21758"/>
                  </a:cubicBezTo>
                  <a:cubicBezTo>
                    <a:pt x="179498" y="21758"/>
                    <a:pt x="187657" y="21758"/>
                    <a:pt x="193096" y="21758"/>
                  </a:cubicBezTo>
                  <a:cubicBezTo>
                    <a:pt x="212134" y="21758"/>
                    <a:pt x="228452" y="27197"/>
                    <a:pt x="261088" y="27197"/>
                  </a:cubicBezTo>
                  <a:cubicBezTo>
                    <a:pt x="277405" y="27197"/>
                    <a:pt x="293723" y="35356"/>
                    <a:pt x="310042" y="35356"/>
                  </a:cubicBezTo>
                  <a:cubicBezTo>
                    <a:pt x="318200" y="35356"/>
                    <a:pt x="329079" y="35356"/>
                    <a:pt x="334518" y="40795"/>
                  </a:cubicBezTo>
                  <a:cubicBezTo>
                    <a:pt x="342677" y="46234"/>
                    <a:pt x="348117" y="54393"/>
                    <a:pt x="356276" y="59833"/>
                  </a:cubicBezTo>
                  <a:cubicBezTo>
                    <a:pt x="361715" y="65272"/>
                    <a:pt x="369874" y="67992"/>
                    <a:pt x="372593" y="76151"/>
                  </a:cubicBezTo>
                  <a:cubicBezTo>
                    <a:pt x="375313" y="81590"/>
                    <a:pt x="378033" y="89749"/>
                    <a:pt x="380752" y="95188"/>
                  </a:cubicBezTo>
                  <a:cubicBezTo>
                    <a:pt x="386192" y="103347"/>
                    <a:pt x="391631" y="106067"/>
                    <a:pt x="405230" y="114226"/>
                  </a:cubicBezTo>
                  <a:cubicBezTo>
                    <a:pt x="413388" y="119665"/>
                    <a:pt x="410669" y="133263"/>
                    <a:pt x="416108" y="141422"/>
                  </a:cubicBezTo>
                  <a:cubicBezTo>
                    <a:pt x="426987" y="160461"/>
                    <a:pt x="446025" y="182218"/>
                    <a:pt x="451464" y="201256"/>
                  </a:cubicBezTo>
                  <a:cubicBezTo>
                    <a:pt x="456903" y="220293"/>
                    <a:pt x="456903" y="236611"/>
                    <a:pt x="456903" y="252929"/>
                  </a:cubicBezTo>
                  <a:cubicBezTo>
                    <a:pt x="456903" y="266527"/>
                    <a:pt x="456903" y="277406"/>
                    <a:pt x="456903" y="291004"/>
                  </a:cubicBezTo>
                  <a:cubicBezTo>
                    <a:pt x="456903" y="299163"/>
                    <a:pt x="456903" y="307322"/>
                    <a:pt x="459623" y="318201"/>
                  </a:cubicBezTo>
                  <a:cubicBezTo>
                    <a:pt x="459623" y="320921"/>
                    <a:pt x="459623" y="323640"/>
                    <a:pt x="459623" y="326360"/>
                  </a:cubicBezTo>
                  <a:cubicBezTo>
                    <a:pt x="462342" y="331799"/>
                    <a:pt x="459623" y="337238"/>
                    <a:pt x="459623" y="348117"/>
                  </a:cubicBezTo>
                  <a:cubicBezTo>
                    <a:pt x="459623" y="350837"/>
                    <a:pt x="462342" y="361715"/>
                    <a:pt x="462342" y="367155"/>
                  </a:cubicBezTo>
                  <a:cubicBezTo>
                    <a:pt x="462342" y="375314"/>
                    <a:pt x="456903" y="383473"/>
                    <a:pt x="456903" y="391632"/>
                  </a:cubicBezTo>
                  <a:cubicBezTo>
                    <a:pt x="456903" y="399790"/>
                    <a:pt x="456903" y="410669"/>
                    <a:pt x="456903" y="418828"/>
                  </a:cubicBezTo>
                  <a:cubicBezTo>
                    <a:pt x="456903" y="421548"/>
                    <a:pt x="454183" y="429707"/>
                    <a:pt x="451464" y="437866"/>
                  </a:cubicBezTo>
                  <a:cubicBezTo>
                    <a:pt x="448744" y="443305"/>
                    <a:pt x="448744" y="451464"/>
                    <a:pt x="446025" y="454184"/>
                  </a:cubicBezTo>
                  <a:cubicBezTo>
                    <a:pt x="443305" y="462343"/>
                    <a:pt x="440585" y="473221"/>
                    <a:pt x="440585" y="481380"/>
                  </a:cubicBezTo>
                  <a:cubicBezTo>
                    <a:pt x="437865" y="489539"/>
                    <a:pt x="437865" y="500418"/>
                    <a:pt x="432426" y="508577"/>
                  </a:cubicBezTo>
                  <a:cubicBezTo>
                    <a:pt x="429706" y="516736"/>
                    <a:pt x="424267" y="522175"/>
                    <a:pt x="418828" y="530334"/>
                  </a:cubicBezTo>
                  <a:cubicBezTo>
                    <a:pt x="416108" y="535773"/>
                    <a:pt x="413388" y="543932"/>
                    <a:pt x="410669" y="549371"/>
                  </a:cubicBezTo>
                  <a:cubicBezTo>
                    <a:pt x="405230" y="557531"/>
                    <a:pt x="397071" y="573848"/>
                    <a:pt x="391631" y="579288"/>
                  </a:cubicBezTo>
                  <a:cubicBezTo>
                    <a:pt x="369874" y="609204"/>
                    <a:pt x="350836" y="620083"/>
                    <a:pt x="337238" y="630961"/>
                  </a:cubicBezTo>
                  <a:cubicBezTo>
                    <a:pt x="326359" y="639120"/>
                    <a:pt x="315481" y="641840"/>
                    <a:pt x="301883" y="647279"/>
                  </a:cubicBezTo>
                  <a:cubicBezTo>
                    <a:pt x="291004" y="649999"/>
                    <a:pt x="277405" y="652718"/>
                    <a:pt x="263807" y="652718"/>
                  </a:cubicBezTo>
                  <a:cubicBezTo>
                    <a:pt x="252929" y="652718"/>
                    <a:pt x="244770" y="649999"/>
                    <a:pt x="233891" y="649999"/>
                  </a:cubicBezTo>
                  <a:cubicBezTo>
                    <a:pt x="206694" y="649999"/>
                    <a:pt x="217573" y="652718"/>
                    <a:pt x="187657" y="652718"/>
                  </a:cubicBezTo>
                  <a:cubicBezTo>
                    <a:pt x="184937" y="660877"/>
                    <a:pt x="179498" y="666317"/>
                    <a:pt x="171339" y="669036"/>
                  </a:cubicBezTo>
                  <a:cubicBezTo>
                    <a:pt x="165900" y="671756"/>
                    <a:pt x="160460" y="671756"/>
                    <a:pt x="155021" y="671756"/>
                  </a:cubicBezTo>
                  <a:cubicBezTo>
                    <a:pt x="149581" y="671756"/>
                    <a:pt x="144142" y="674476"/>
                    <a:pt x="138703" y="674476"/>
                  </a:cubicBezTo>
                  <a:cubicBezTo>
                    <a:pt x="135983" y="674476"/>
                    <a:pt x="127824" y="677195"/>
                    <a:pt x="125105" y="677195"/>
                  </a:cubicBezTo>
                  <a:cubicBezTo>
                    <a:pt x="116946" y="677195"/>
                    <a:pt x="108787" y="671756"/>
                    <a:pt x="106067" y="671756"/>
                  </a:cubicBezTo>
                  <a:cubicBezTo>
                    <a:pt x="100628" y="669036"/>
                    <a:pt x="95188" y="663597"/>
                    <a:pt x="87029" y="658158"/>
                  </a:cubicBezTo>
                  <a:cubicBezTo>
                    <a:pt x="84310" y="655438"/>
                    <a:pt x="81590" y="655438"/>
                    <a:pt x="81590" y="652718"/>
                  </a:cubicBezTo>
                  <a:cubicBezTo>
                    <a:pt x="73431" y="652718"/>
                    <a:pt x="81590" y="652718"/>
                    <a:pt x="67992" y="652718"/>
                  </a:cubicBezTo>
                  <a:cubicBezTo>
                    <a:pt x="59833" y="652718"/>
                    <a:pt x="51674" y="652718"/>
                    <a:pt x="43515" y="652718"/>
                  </a:cubicBezTo>
                  <a:cubicBezTo>
                    <a:pt x="35356" y="652718"/>
                    <a:pt x="24477" y="652718"/>
                    <a:pt x="16318" y="647279"/>
                  </a:cubicBezTo>
                  <a:cubicBezTo>
                    <a:pt x="8159" y="644559"/>
                    <a:pt x="0" y="636401"/>
                    <a:pt x="0" y="630961"/>
                  </a:cubicBezTo>
                  <a:cubicBezTo>
                    <a:pt x="0" y="625522"/>
                    <a:pt x="0" y="622802"/>
                    <a:pt x="5439" y="620083"/>
                  </a:cubicBezTo>
                  <a:cubicBezTo>
                    <a:pt x="10879" y="617363"/>
                    <a:pt x="21758" y="614643"/>
                    <a:pt x="27197" y="611924"/>
                  </a:cubicBezTo>
                  <a:cubicBezTo>
                    <a:pt x="38076" y="609204"/>
                    <a:pt x="54393" y="609204"/>
                    <a:pt x="65272" y="609204"/>
                  </a:cubicBezTo>
                  <a:cubicBezTo>
                    <a:pt x="65272" y="601045"/>
                    <a:pt x="65272" y="592886"/>
                    <a:pt x="65272" y="584727"/>
                  </a:cubicBezTo>
                  <a:cubicBezTo>
                    <a:pt x="65272" y="541213"/>
                    <a:pt x="62552" y="500418"/>
                    <a:pt x="62552" y="456903"/>
                  </a:cubicBezTo>
                  <a:cubicBezTo>
                    <a:pt x="62552" y="440585"/>
                    <a:pt x="65272" y="397071"/>
                    <a:pt x="65272" y="337238"/>
                  </a:cubicBezTo>
                  <a:cubicBezTo>
                    <a:pt x="65272" y="293724"/>
                    <a:pt x="67992" y="247490"/>
                    <a:pt x="67992" y="203975"/>
                  </a:cubicBezTo>
                  <a:cubicBezTo>
                    <a:pt x="67992" y="179498"/>
                    <a:pt x="67992" y="149582"/>
                    <a:pt x="70712" y="119665"/>
                  </a:cubicBezTo>
                  <a:cubicBezTo>
                    <a:pt x="70712" y="103347"/>
                    <a:pt x="73431" y="84309"/>
                    <a:pt x="73431" y="67992"/>
                  </a:cubicBezTo>
                  <a:cubicBezTo>
                    <a:pt x="73431" y="67992"/>
                    <a:pt x="70712" y="67992"/>
                    <a:pt x="67992" y="67992"/>
                  </a:cubicBezTo>
                  <a:cubicBezTo>
                    <a:pt x="59833" y="67992"/>
                    <a:pt x="51674" y="67992"/>
                    <a:pt x="43515" y="67992"/>
                  </a:cubicBezTo>
                  <a:cubicBezTo>
                    <a:pt x="35356" y="67992"/>
                    <a:pt x="24477" y="67992"/>
                    <a:pt x="16318" y="62552"/>
                  </a:cubicBezTo>
                  <a:cubicBezTo>
                    <a:pt x="8159" y="59833"/>
                    <a:pt x="0" y="51674"/>
                    <a:pt x="0" y="46234"/>
                  </a:cubicBezTo>
                  <a:cubicBezTo>
                    <a:pt x="0" y="43515"/>
                    <a:pt x="0" y="38075"/>
                    <a:pt x="5439" y="35356"/>
                  </a:cubicBezTo>
                  <a:cubicBezTo>
                    <a:pt x="10879" y="32636"/>
                    <a:pt x="21758" y="29916"/>
                    <a:pt x="27197" y="27197"/>
                  </a:cubicBezTo>
                  <a:cubicBezTo>
                    <a:pt x="46234" y="24477"/>
                    <a:pt x="65272" y="21758"/>
                    <a:pt x="76151" y="21758"/>
                  </a:cubicBezTo>
                  <a:cubicBezTo>
                    <a:pt x="76151" y="19038"/>
                    <a:pt x="78871" y="16318"/>
                    <a:pt x="81590" y="13598"/>
                  </a:cubicBezTo>
                  <a:cubicBezTo>
                    <a:pt x="84310" y="10879"/>
                    <a:pt x="92469" y="5439"/>
                    <a:pt x="97908" y="5439"/>
                  </a:cubicBezTo>
                  <a:cubicBezTo>
                    <a:pt x="103347" y="2720"/>
                    <a:pt x="108787" y="0"/>
                    <a:pt x="114226" y="0"/>
                  </a:cubicBezTo>
                  <a:close/>
                </a:path>
              </a:pathLst>
            </a:custGeom>
            <a:grpFill/>
            <a:ln w="27168"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DE7CE7BB-5D54-49B3-B53E-541559A726B8}"/>
                </a:ext>
              </a:extLst>
            </p:cNvPr>
            <p:cNvSpPr/>
            <p:nvPr/>
          </p:nvSpPr>
          <p:spPr bwMode="black">
            <a:xfrm>
              <a:off x="7310622" y="4197597"/>
              <a:ext cx="489539" cy="761503"/>
            </a:xfrm>
            <a:custGeom>
              <a:avLst/>
              <a:gdLst>
                <a:gd name="connsiteX0" fmla="*/ 433491 w 489538"/>
                <a:gd name="connsiteY0" fmla="*/ 651063 h 761503"/>
                <a:gd name="connsiteX1" fmla="*/ 438930 w 489538"/>
                <a:gd name="connsiteY1" fmla="*/ 661942 h 761503"/>
                <a:gd name="connsiteX2" fmla="*/ 425332 w 489538"/>
                <a:gd name="connsiteY2" fmla="*/ 683699 h 761503"/>
                <a:gd name="connsiteX3" fmla="*/ 400855 w 489538"/>
                <a:gd name="connsiteY3" fmla="*/ 691858 h 761503"/>
                <a:gd name="connsiteX4" fmla="*/ 343742 w 489538"/>
                <a:gd name="connsiteY4" fmla="*/ 700017 h 761503"/>
                <a:gd name="connsiteX5" fmla="*/ 316546 w 489538"/>
                <a:gd name="connsiteY5" fmla="*/ 705456 h 761503"/>
                <a:gd name="connsiteX6" fmla="*/ 275751 w 489538"/>
                <a:gd name="connsiteY6" fmla="*/ 705456 h 761503"/>
                <a:gd name="connsiteX7" fmla="*/ 264872 w 489538"/>
                <a:gd name="connsiteY7" fmla="*/ 708176 h 761503"/>
                <a:gd name="connsiteX8" fmla="*/ 253994 w 489538"/>
                <a:gd name="connsiteY8" fmla="*/ 708176 h 761503"/>
                <a:gd name="connsiteX9" fmla="*/ 240395 w 489538"/>
                <a:gd name="connsiteY9" fmla="*/ 719054 h 761503"/>
                <a:gd name="connsiteX10" fmla="*/ 224077 w 489538"/>
                <a:gd name="connsiteY10" fmla="*/ 721774 h 761503"/>
                <a:gd name="connsiteX11" fmla="*/ 205040 w 489538"/>
                <a:gd name="connsiteY11" fmla="*/ 724494 h 761503"/>
                <a:gd name="connsiteX12" fmla="*/ 191441 w 489538"/>
                <a:gd name="connsiteY12" fmla="*/ 727213 h 761503"/>
                <a:gd name="connsiteX13" fmla="*/ 169684 w 489538"/>
                <a:gd name="connsiteY13" fmla="*/ 721774 h 761503"/>
                <a:gd name="connsiteX14" fmla="*/ 150646 w 489538"/>
                <a:gd name="connsiteY14" fmla="*/ 708176 h 761503"/>
                <a:gd name="connsiteX15" fmla="*/ 139768 w 489538"/>
                <a:gd name="connsiteY15" fmla="*/ 708176 h 761503"/>
                <a:gd name="connsiteX16" fmla="*/ 120730 w 489538"/>
                <a:gd name="connsiteY16" fmla="*/ 708176 h 761503"/>
                <a:gd name="connsiteX17" fmla="*/ 98973 w 489538"/>
                <a:gd name="connsiteY17" fmla="*/ 708176 h 761503"/>
                <a:gd name="connsiteX18" fmla="*/ 74496 w 489538"/>
                <a:gd name="connsiteY18" fmla="*/ 702736 h 761503"/>
                <a:gd name="connsiteX19" fmla="*/ 58178 w 489538"/>
                <a:gd name="connsiteY19" fmla="*/ 683699 h 761503"/>
                <a:gd name="connsiteX20" fmla="*/ 63617 w 489538"/>
                <a:gd name="connsiteY20" fmla="*/ 675540 h 761503"/>
                <a:gd name="connsiteX21" fmla="*/ 85375 w 489538"/>
                <a:gd name="connsiteY21" fmla="*/ 667381 h 761503"/>
                <a:gd name="connsiteX22" fmla="*/ 128889 w 489538"/>
                <a:gd name="connsiteY22" fmla="*/ 661942 h 761503"/>
                <a:gd name="connsiteX23" fmla="*/ 128889 w 489538"/>
                <a:gd name="connsiteY23" fmla="*/ 602109 h 761503"/>
                <a:gd name="connsiteX24" fmla="*/ 126170 w 489538"/>
                <a:gd name="connsiteY24" fmla="*/ 523239 h 761503"/>
                <a:gd name="connsiteX25" fmla="*/ 126170 w 489538"/>
                <a:gd name="connsiteY25" fmla="*/ 468846 h 761503"/>
                <a:gd name="connsiteX26" fmla="*/ 123450 w 489538"/>
                <a:gd name="connsiteY26" fmla="*/ 409014 h 761503"/>
                <a:gd name="connsiteX27" fmla="*/ 123450 w 489538"/>
                <a:gd name="connsiteY27" fmla="*/ 384537 h 761503"/>
                <a:gd name="connsiteX28" fmla="*/ 126170 w 489538"/>
                <a:gd name="connsiteY28" fmla="*/ 349181 h 761503"/>
                <a:gd name="connsiteX29" fmla="*/ 126170 w 489538"/>
                <a:gd name="connsiteY29" fmla="*/ 324704 h 761503"/>
                <a:gd name="connsiteX30" fmla="*/ 128889 w 489538"/>
                <a:gd name="connsiteY30" fmla="*/ 292068 h 761503"/>
                <a:gd name="connsiteX31" fmla="*/ 134329 w 489538"/>
                <a:gd name="connsiteY31" fmla="*/ 234956 h 761503"/>
                <a:gd name="connsiteX32" fmla="*/ 134329 w 489538"/>
                <a:gd name="connsiteY32" fmla="*/ 172404 h 761503"/>
                <a:gd name="connsiteX33" fmla="*/ 137048 w 489538"/>
                <a:gd name="connsiteY33" fmla="*/ 123450 h 761503"/>
                <a:gd name="connsiteX34" fmla="*/ 123450 w 489538"/>
                <a:gd name="connsiteY34" fmla="*/ 123450 h 761503"/>
                <a:gd name="connsiteX35" fmla="*/ 101693 w 489538"/>
                <a:gd name="connsiteY35" fmla="*/ 123450 h 761503"/>
                <a:gd name="connsiteX36" fmla="*/ 77216 w 489538"/>
                <a:gd name="connsiteY36" fmla="*/ 118011 h 761503"/>
                <a:gd name="connsiteX37" fmla="*/ 60898 w 489538"/>
                <a:gd name="connsiteY37" fmla="*/ 98973 h 761503"/>
                <a:gd name="connsiteX38" fmla="*/ 66337 w 489538"/>
                <a:gd name="connsiteY38" fmla="*/ 90814 h 761503"/>
                <a:gd name="connsiteX39" fmla="*/ 88094 w 489538"/>
                <a:gd name="connsiteY39" fmla="*/ 82655 h 761503"/>
                <a:gd name="connsiteX40" fmla="*/ 145207 w 489538"/>
                <a:gd name="connsiteY40" fmla="*/ 77216 h 761503"/>
                <a:gd name="connsiteX41" fmla="*/ 145207 w 489538"/>
                <a:gd name="connsiteY41" fmla="*/ 77216 h 761503"/>
                <a:gd name="connsiteX42" fmla="*/ 153366 w 489538"/>
                <a:gd name="connsiteY42" fmla="*/ 69057 h 761503"/>
                <a:gd name="connsiteX43" fmla="*/ 177843 w 489538"/>
                <a:gd name="connsiteY43" fmla="*/ 60898 h 761503"/>
                <a:gd name="connsiteX44" fmla="*/ 196881 w 489538"/>
                <a:gd name="connsiteY44" fmla="*/ 58178 h 761503"/>
                <a:gd name="connsiteX45" fmla="*/ 205040 w 489538"/>
                <a:gd name="connsiteY45" fmla="*/ 58178 h 761503"/>
                <a:gd name="connsiteX46" fmla="*/ 215919 w 489538"/>
                <a:gd name="connsiteY46" fmla="*/ 63617 h 761503"/>
                <a:gd name="connsiteX47" fmla="*/ 229517 w 489538"/>
                <a:gd name="connsiteY47" fmla="*/ 69057 h 761503"/>
                <a:gd name="connsiteX48" fmla="*/ 256713 w 489538"/>
                <a:gd name="connsiteY48" fmla="*/ 77216 h 761503"/>
                <a:gd name="connsiteX49" fmla="*/ 264872 w 489538"/>
                <a:gd name="connsiteY49" fmla="*/ 77216 h 761503"/>
                <a:gd name="connsiteX50" fmla="*/ 281190 w 489538"/>
                <a:gd name="connsiteY50" fmla="*/ 77216 h 761503"/>
                <a:gd name="connsiteX51" fmla="*/ 330144 w 489538"/>
                <a:gd name="connsiteY51" fmla="*/ 77216 h 761503"/>
                <a:gd name="connsiteX52" fmla="*/ 357341 w 489538"/>
                <a:gd name="connsiteY52" fmla="*/ 79935 h 761503"/>
                <a:gd name="connsiteX53" fmla="*/ 387257 w 489538"/>
                <a:gd name="connsiteY53" fmla="*/ 82655 h 761503"/>
                <a:gd name="connsiteX54" fmla="*/ 406295 w 489538"/>
                <a:gd name="connsiteY54" fmla="*/ 85375 h 761503"/>
                <a:gd name="connsiteX55" fmla="*/ 417173 w 489538"/>
                <a:gd name="connsiteY55" fmla="*/ 79935 h 761503"/>
                <a:gd name="connsiteX56" fmla="*/ 425332 w 489538"/>
                <a:gd name="connsiteY56" fmla="*/ 85375 h 761503"/>
                <a:gd name="connsiteX57" fmla="*/ 433491 w 489538"/>
                <a:gd name="connsiteY57" fmla="*/ 104412 h 761503"/>
                <a:gd name="connsiteX58" fmla="*/ 436211 w 489538"/>
                <a:gd name="connsiteY58" fmla="*/ 137048 h 761503"/>
                <a:gd name="connsiteX59" fmla="*/ 438930 w 489538"/>
                <a:gd name="connsiteY59" fmla="*/ 183282 h 761503"/>
                <a:gd name="connsiteX60" fmla="*/ 422612 w 489538"/>
                <a:gd name="connsiteY60" fmla="*/ 218638 h 761503"/>
                <a:gd name="connsiteX61" fmla="*/ 406295 w 489538"/>
                <a:gd name="connsiteY61" fmla="*/ 213198 h 761503"/>
                <a:gd name="connsiteX62" fmla="*/ 398136 w 489538"/>
                <a:gd name="connsiteY62" fmla="*/ 196881 h 761503"/>
                <a:gd name="connsiteX63" fmla="*/ 395416 w 489538"/>
                <a:gd name="connsiteY63" fmla="*/ 175123 h 761503"/>
                <a:gd name="connsiteX64" fmla="*/ 395416 w 489538"/>
                <a:gd name="connsiteY64" fmla="*/ 153366 h 761503"/>
                <a:gd name="connsiteX65" fmla="*/ 395416 w 489538"/>
                <a:gd name="connsiteY65" fmla="*/ 126170 h 761503"/>
                <a:gd name="connsiteX66" fmla="*/ 370939 w 489538"/>
                <a:gd name="connsiteY66" fmla="*/ 128889 h 761503"/>
                <a:gd name="connsiteX67" fmla="*/ 338303 w 489538"/>
                <a:gd name="connsiteY67" fmla="*/ 131609 h 761503"/>
                <a:gd name="connsiteX68" fmla="*/ 286629 w 489538"/>
                <a:gd name="connsiteY68" fmla="*/ 134328 h 761503"/>
                <a:gd name="connsiteX69" fmla="*/ 273031 w 489538"/>
                <a:gd name="connsiteY69" fmla="*/ 137048 h 761503"/>
                <a:gd name="connsiteX70" fmla="*/ 262153 w 489538"/>
                <a:gd name="connsiteY70" fmla="*/ 142487 h 761503"/>
                <a:gd name="connsiteX71" fmla="*/ 259433 w 489538"/>
                <a:gd name="connsiteY71" fmla="*/ 153366 h 761503"/>
                <a:gd name="connsiteX72" fmla="*/ 262153 w 489538"/>
                <a:gd name="connsiteY72" fmla="*/ 166964 h 761503"/>
                <a:gd name="connsiteX73" fmla="*/ 262153 w 489538"/>
                <a:gd name="connsiteY73" fmla="*/ 196881 h 761503"/>
                <a:gd name="connsiteX74" fmla="*/ 262153 w 489538"/>
                <a:gd name="connsiteY74" fmla="*/ 215918 h 761503"/>
                <a:gd name="connsiteX75" fmla="*/ 262153 w 489538"/>
                <a:gd name="connsiteY75" fmla="*/ 251274 h 761503"/>
                <a:gd name="connsiteX76" fmla="*/ 259433 w 489538"/>
                <a:gd name="connsiteY76" fmla="*/ 278470 h 761503"/>
                <a:gd name="connsiteX77" fmla="*/ 259433 w 489538"/>
                <a:gd name="connsiteY77" fmla="*/ 308386 h 761503"/>
                <a:gd name="connsiteX78" fmla="*/ 259433 w 489538"/>
                <a:gd name="connsiteY78" fmla="*/ 321985 h 761503"/>
                <a:gd name="connsiteX79" fmla="*/ 259433 w 489538"/>
                <a:gd name="connsiteY79" fmla="*/ 332863 h 761503"/>
                <a:gd name="connsiteX80" fmla="*/ 267592 w 489538"/>
                <a:gd name="connsiteY80" fmla="*/ 335583 h 761503"/>
                <a:gd name="connsiteX81" fmla="*/ 281190 w 489538"/>
                <a:gd name="connsiteY81" fmla="*/ 335583 h 761503"/>
                <a:gd name="connsiteX82" fmla="*/ 327424 w 489538"/>
                <a:gd name="connsiteY82" fmla="*/ 338303 h 761503"/>
                <a:gd name="connsiteX83" fmla="*/ 351901 w 489538"/>
                <a:gd name="connsiteY83" fmla="*/ 341022 h 761503"/>
                <a:gd name="connsiteX84" fmla="*/ 351901 w 489538"/>
                <a:gd name="connsiteY84" fmla="*/ 335583 h 761503"/>
                <a:gd name="connsiteX85" fmla="*/ 351901 w 489538"/>
                <a:gd name="connsiteY85" fmla="*/ 313826 h 761503"/>
                <a:gd name="connsiteX86" fmla="*/ 357341 w 489538"/>
                <a:gd name="connsiteY86" fmla="*/ 289349 h 761503"/>
                <a:gd name="connsiteX87" fmla="*/ 373658 w 489538"/>
                <a:gd name="connsiteY87" fmla="*/ 273031 h 761503"/>
                <a:gd name="connsiteX88" fmla="*/ 381817 w 489538"/>
                <a:gd name="connsiteY88" fmla="*/ 278470 h 761503"/>
                <a:gd name="connsiteX89" fmla="*/ 389977 w 489538"/>
                <a:gd name="connsiteY89" fmla="*/ 300228 h 761503"/>
                <a:gd name="connsiteX90" fmla="*/ 395416 w 489538"/>
                <a:gd name="connsiteY90" fmla="*/ 351901 h 761503"/>
                <a:gd name="connsiteX91" fmla="*/ 398136 w 489538"/>
                <a:gd name="connsiteY91" fmla="*/ 409014 h 761503"/>
                <a:gd name="connsiteX92" fmla="*/ 381817 w 489538"/>
                <a:gd name="connsiteY92" fmla="*/ 444369 h 761503"/>
                <a:gd name="connsiteX93" fmla="*/ 365500 w 489538"/>
                <a:gd name="connsiteY93" fmla="*/ 438930 h 761503"/>
                <a:gd name="connsiteX94" fmla="*/ 357341 w 489538"/>
                <a:gd name="connsiteY94" fmla="*/ 422612 h 761503"/>
                <a:gd name="connsiteX95" fmla="*/ 354621 w 489538"/>
                <a:gd name="connsiteY95" fmla="*/ 400855 h 761503"/>
                <a:gd name="connsiteX96" fmla="*/ 354621 w 489538"/>
                <a:gd name="connsiteY96" fmla="*/ 381817 h 761503"/>
                <a:gd name="connsiteX97" fmla="*/ 270312 w 489538"/>
                <a:gd name="connsiteY97" fmla="*/ 381817 h 761503"/>
                <a:gd name="connsiteX98" fmla="*/ 256713 w 489538"/>
                <a:gd name="connsiteY98" fmla="*/ 395415 h 761503"/>
                <a:gd name="connsiteX99" fmla="*/ 253994 w 489538"/>
                <a:gd name="connsiteY99" fmla="*/ 422612 h 761503"/>
                <a:gd name="connsiteX100" fmla="*/ 253994 w 489538"/>
                <a:gd name="connsiteY100" fmla="*/ 433490 h 761503"/>
                <a:gd name="connsiteX101" fmla="*/ 253994 w 489538"/>
                <a:gd name="connsiteY101" fmla="*/ 449809 h 761503"/>
                <a:gd name="connsiteX102" fmla="*/ 256713 w 489538"/>
                <a:gd name="connsiteY102" fmla="*/ 474285 h 761503"/>
                <a:gd name="connsiteX103" fmla="*/ 256713 w 489538"/>
                <a:gd name="connsiteY103" fmla="*/ 496043 h 761503"/>
                <a:gd name="connsiteX104" fmla="*/ 259433 w 489538"/>
                <a:gd name="connsiteY104" fmla="*/ 534118 h 761503"/>
                <a:gd name="connsiteX105" fmla="*/ 259433 w 489538"/>
                <a:gd name="connsiteY105" fmla="*/ 591231 h 761503"/>
                <a:gd name="connsiteX106" fmla="*/ 262153 w 489538"/>
                <a:gd name="connsiteY106" fmla="*/ 618427 h 761503"/>
                <a:gd name="connsiteX107" fmla="*/ 267592 w 489538"/>
                <a:gd name="connsiteY107" fmla="*/ 648343 h 761503"/>
                <a:gd name="connsiteX108" fmla="*/ 292069 w 489538"/>
                <a:gd name="connsiteY108" fmla="*/ 651063 h 761503"/>
                <a:gd name="connsiteX109" fmla="*/ 327424 w 489538"/>
                <a:gd name="connsiteY109" fmla="*/ 651063 h 761503"/>
                <a:gd name="connsiteX110" fmla="*/ 362780 w 489538"/>
                <a:gd name="connsiteY110" fmla="*/ 653783 h 761503"/>
                <a:gd name="connsiteX111" fmla="*/ 395416 w 489538"/>
                <a:gd name="connsiteY111" fmla="*/ 648343 h 761503"/>
                <a:gd name="connsiteX112" fmla="*/ 395416 w 489538"/>
                <a:gd name="connsiteY112" fmla="*/ 618427 h 761503"/>
                <a:gd name="connsiteX113" fmla="*/ 395416 w 489538"/>
                <a:gd name="connsiteY113" fmla="*/ 596670 h 761503"/>
                <a:gd name="connsiteX114" fmla="*/ 398136 w 489538"/>
                <a:gd name="connsiteY114" fmla="*/ 574913 h 761503"/>
                <a:gd name="connsiteX115" fmla="*/ 406295 w 489538"/>
                <a:gd name="connsiteY115" fmla="*/ 558595 h 761503"/>
                <a:gd name="connsiteX116" fmla="*/ 422612 w 489538"/>
                <a:gd name="connsiteY116" fmla="*/ 553155 h 761503"/>
                <a:gd name="connsiteX117" fmla="*/ 438930 w 489538"/>
                <a:gd name="connsiteY117" fmla="*/ 588511 h 761503"/>
                <a:gd name="connsiteX118" fmla="*/ 436211 w 489538"/>
                <a:gd name="connsiteY118" fmla="*/ 645624 h 761503"/>
                <a:gd name="connsiteX119" fmla="*/ 433491 w 489538"/>
                <a:gd name="connsiteY119" fmla="*/ 651063 h 761503"/>
                <a:gd name="connsiteX120" fmla="*/ 433491 w 489538"/>
                <a:gd name="connsiteY120" fmla="*/ 651063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489538" h="761503">
                  <a:moveTo>
                    <a:pt x="433491" y="651063"/>
                  </a:moveTo>
                  <a:cubicBezTo>
                    <a:pt x="436211" y="653783"/>
                    <a:pt x="438930" y="656502"/>
                    <a:pt x="438930" y="661942"/>
                  </a:cubicBezTo>
                  <a:cubicBezTo>
                    <a:pt x="438930" y="670101"/>
                    <a:pt x="433491" y="678259"/>
                    <a:pt x="425332" y="683699"/>
                  </a:cubicBezTo>
                  <a:cubicBezTo>
                    <a:pt x="417173" y="689138"/>
                    <a:pt x="409014" y="689138"/>
                    <a:pt x="400855" y="691858"/>
                  </a:cubicBezTo>
                  <a:cubicBezTo>
                    <a:pt x="381817" y="694578"/>
                    <a:pt x="362780" y="694578"/>
                    <a:pt x="343742" y="700017"/>
                  </a:cubicBezTo>
                  <a:cubicBezTo>
                    <a:pt x="335583" y="702736"/>
                    <a:pt x="324705" y="702736"/>
                    <a:pt x="316546" y="705456"/>
                  </a:cubicBezTo>
                  <a:cubicBezTo>
                    <a:pt x="308387" y="705456"/>
                    <a:pt x="289349" y="705456"/>
                    <a:pt x="275751" y="705456"/>
                  </a:cubicBezTo>
                  <a:cubicBezTo>
                    <a:pt x="270312" y="705456"/>
                    <a:pt x="267592" y="708176"/>
                    <a:pt x="264872" y="708176"/>
                  </a:cubicBezTo>
                  <a:cubicBezTo>
                    <a:pt x="264872" y="708176"/>
                    <a:pt x="259433" y="708176"/>
                    <a:pt x="253994" y="708176"/>
                  </a:cubicBezTo>
                  <a:cubicBezTo>
                    <a:pt x="251274" y="713615"/>
                    <a:pt x="245835" y="716335"/>
                    <a:pt x="240395" y="719054"/>
                  </a:cubicBezTo>
                  <a:cubicBezTo>
                    <a:pt x="234956" y="721774"/>
                    <a:pt x="229517" y="721774"/>
                    <a:pt x="224077" y="721774"/>
                  </a:cubicBezTo>
                  <a:cubicBezTo>
                    <a:pt x="218638" y="721774"/>
                    <a:pt x="213199" y="724494"/>
                    <a:pt x="205040" y="724494"/>
                  </a:cubicBezTo>
                  <a:cubicBezTo>
                    <a:pt x="202320" y="724494"/>
                    <a:pt x="194161" y="727213"/>
                    <a:pt x="191441" y="727213"/>
                  </a:cubicBezTo>
                  <a:cubicBezTo>
                    <a:pt x="183282" y="727213"/>
                    <a:pt x="172404" y="721774"/>
                    <a:pt x="169684" y="721774"/>
                  </a:cubicBezTo>
                  <a:cubicBezTo>
                    <a:pt x="164245" y="719054"/>
                    <a:pt x="156086" y="713615"/>
                    <a:pt x="150646" y="708176"/>
                  </a:cubicBezTo>
                  <a:cubicBezTo>
                    <a:pt x="145207" y="708176"/>
                    <a:pt x="139768" y="708176"/>
                    <a:pt x="139768" y="708176"/>
                  </a:cubicBezTo>
                  <a:cubicBezTo>
                    <a:pt x="126170" y="708176"/>
                    <a:pt x="137048" y="708176"/>
                    <a:pt x="120730" y="708176"/>
                  </a:cubicBezTo>
                  <a:cubicBezTo>
                    <a:pt x="112571" y="708176"/>
                    <a:pt x="104412" y="708176"/>
                    <a:pt x="98973" y="708176"/>
                  </a:cubicBezTo>
                  <a:cubicBezTo>
                    <a:pt x="90814" y="708176"/>
                    <a:pt x="79936" y="708176"/>
                    <a:pt x="74496" y="702736"/>
                  </a:cubicBezTo>
                  <a:cubicBezTo>
                    <a:pt x="66337" y="700017"/>
                    <a:pt x="58178" y="689138"/>
                    <a:pt x="58178" y="683699"/>
                  </a:cubicBezTo>
                  <a:cubicBezTo>
                    <a:pt x="58178" y="680979"/>
                    <a:pt x="58178" y="678259"/>
                    <a:pt x="63617" y="675540"/>
                  </a:cubicBezTo>
                  <a:cubicBezTo>
                    <a:pt x="69057" y="672820"/>
                    <a:pt x="77216" y="670101"/>
                    <a:pt x="85375" y="667381"/>
                  </a:cubicBezTo>
                  <a:cubicBezTo>
                    <a:pt x="98973" y="664661"/>
                    <a:pt x="115291" y="664661"/>
                    <a:pt x="128889" y="661942"/>
                  </a:cubicBezTo>
                  <a:cubicBezTo>
                    <a:pt x="128889" y="645624"/>
                    <a:pt x="128889" y="623866"/>
                    <a:pt x="128889" y="602109"/>
                  </a:cubicBezTo>
                  <a:cubicBezTo>
                    <a:pt x="128889" y="566754"/>
                    <a:pt x="128889" y="531398"/>
                    <a:pt x="126170" y="523239"/>
                  </a:cubicBezTo>
                  <a:cubicBezTo>
                    <a:pt x="126170" y="517800"/>
                    <a:pt x="126170" y="487884"/>
                    <a:pt x="126170" y="468846"/>
                  </a:cubicBezTo>
                  <a:cubicBezTo>
                    <a:pt x="126170" y="449809"/>
                    <a:pt x="123450" y="430771"/>
                    <a:pt x="123450" y="409014"/>
                  </a:cubicBezTo>
                  <a:cubicBezTo>
                    <a:pt x="123450" y="400855"/>
                    <a:pt x="123450" y="392696"/>
                    <a:pt x="123450" y="384537"/>
                  </a:cubicBezTo>
                  <a:cubicBezTo>
                    <a:pt x="123450" y="373658"/>
                    <a:pt x="126170" y="360060"/>
                    <a:pt x="126170" y="349181"/>
                  </a:cubicBezTo>
                  <a:cubicBezTo>
                    <a:pt x="126170" y="341022"/>
                    <a:pt x="126170" y="332863"/>
                    <a:pt x="126170" y="324704"/>
                  </a:cubicBezTo>
                  <a:cubicBezTo>
                    <a:pt x="126170" y="313826"/>
                    <a:pt x="126170" y="302947"/>
                    <a:pt x="128889" y="292068"/>
                  </a:cubicBezTo>
                  <a:cubicBezTo>
                    <a:pt x="131609" y="273031"/>
                    <a:pt x="134329" y="253993"/>
                    <a:pt x="134329" y="234956"/>
                  </a:cubicBezTo>
                  <a:cubicBezTo>
                    <a:pt x="134329" y="213198"/>
                    <a:pt x="134329" y="191441"/>
                    <a:pt x="134329" y="172404"/>
                  </a:cubicBezTo>
                  <a:cubicBezTo>
                    <a:pt x="134329" y="156086"/>
                    <a:pt x="134329" y="139768"/>
                    <a:pt x="137048" y="123450"/>
                  </a:cubicBezTo>
                  <a:cubicBezTo>
                    <a:pt x="131609" y="123450"/>
                    <a:pt x="134329" y="123450"/>
                    <a:pt x="123450" y="123450"/>
                  </a:cubicBezTo>
                  <a:cubicBezTo>
                    <a:pt x="115291" y="123450"/>
                    <a:pt x="107132" y="123450"/>
                    <a:pt x="101693" y="123450"/>
                  </a:cubicBezTo>
                  <a:cubicBezTo>
                    <a:pt x="93534" y="123450"/>
                    <a:pt x="82655" y="123450"/>
                    <a:pt x="77216" y="118011"/>
                  </a:cubicBezTo>
                  <a:cubicBezTo>
                    <a:pt x="69057" y="115291"/>
                    <a:pt x="60898" y="101693"/>
                    <a:pt x="60898" y="98973"/>
                  </a:cubicBezTo>
                  <a:cubicBezTo>
                    <a:pt x="60898" y="96253"/>
                    <a:pt x="60898" y="93534"/>
                    <a:pt x="66337" y="90814"/>
                  </a:cubicBezTo>
                  <a:cubicBezTo>
                    <a:pt x="71777" y="88094"/>
                    <a:pt x="79936" y="85375"/>
                    <a:pt x="88094" y="82655"/>
                  </a:cubicBezTo>
                  <a:cubicBezTo>
                    <a:pt x="104412" y="79935"/>
                    <a:pt x="131609" y="77216"/>
                    <a:pt x="145207" y="77216"/>
                  </a:cubicBezTo>
                  <a:cubicBezTo>
                    <a:pt x="145207" y="77216"/>
                    <a:pt x="145207" y="77216"/>
                    <a:pt x="145207" y="77216"/>
                  </a:cubicBezTo>
                  <a:cubicBezTo>
                    <a:pt x="145207" y="74496"/>
                    <a:pt x="150646" y="71776"/>
                    <a:pt x="153366" y="69057"/>
                  </a:cubicBezTo>
                  <a:cubicBezTo>
                    <a:pt x="161525" y="63617"/>
                    <a:pt x="169684" y="63617"/>
                    <a:pt x="177843" y="60898"/>
                  </a:cubicBezTo>
                  <a:cubicBezTo>
                    <a:pt x="183282" y="58178"/>
                    <a:pt x="191441" y="58178"/>
                    <a:pt x="196881" y="58178"/>
                  </a:cubicBezTo>
                  <a:cubicBezTo>
                    <a:pt x="199600" y="58178"/>
                    <a:pt x="202320" y="58178"/>
                    <a:pt x="205040" y="58178"/>
                  </a:cubicBezTo>
                  <a:cubicBezTo>
                    <a:pt x="207759" y="58178"/>
                    <a:pt x="213199" y="60898"/>
                    <a:pt x="215919" y="63617"/>
                  </a:cubicBezTo>
                  <a:cubicBezTo>
                    <a:pt x="221358" y="66337"/>
                    <a:pt x="224077" y="66337"/>
                    <a:pt x="229517" y="69057"/>
                  </a:cubicBezTo>
                  <a:cubicBezTo>
                    <a:pt x="237675" y="71776"/>
                    <a:pt x="245835" y="77216"/>
                    <a:pt x="256713" y="77216"/>
                  </a:cubicBezTo>
                  <a:cubicBezTo>
                    <a:pt x="259433" y="77216"/>
                    <a:pt x="262153" y="77216"/>
                    <a:pt x="264872" y="77216"/>
                  </a:cubicBezTo>
                  <a:cubicBezTo>
                    <a:pt x="270312" y="77216"/>
                    <a:pt x="275751" y="77216"/>
                    <a:pt x="281190" y="77216"/>
                  </a:cubicBezTo>
                  <a:cubicBezTo>
                    <a:pt x="292069" y="77216"/>
                    <a:pt x="321985" y="77216"/>
                    <a:pt x="330144" y="77216"/>
                  </a:cubicBezTo>
                  <a:cubicBezTo>
                    <a:pt x="338303" y="77216"/>
                    <a:pt x="349182" y="77216"/>
                    <a:pt x="357341" y="79935"/>
                  </a:cubicBezTo>
                  <a:cubicBezTo>
                    <a:pt x="368219" y="79935"/>
                    <a:pt x="379098" y="82655"/>
                    <a:pt x="387257" y="82655"/>
                  </a:cubicBezTo>
                  <a:cubicBezTo>
                    <a:pt x="392696" y="82655"/>
                    <a:pt x="400855" y="85375"/>
                    <a:pt x="406295" y="85375"/>
                  </a:cubicBezTo>
                  <a:cubicBezTo>
                    <a:pt x="409014" y="82655"/>
                    <a:pt x="414453" y="79935"/>
                    <a:pt x="417173" y="79935"/>
                  </a:cubicBezTo>
                  <a:cubicBezTo>
                    <a:pt x="419893" y="79935"/>
                    <a:pt x="422612" y="79935"/>
                    <a:pt x="425332" y="85375"/>
                  </a:cubicBezTo>
                  <a:cubicBezTo>
                    <a:pt x="428052" y="90814"/>
                    <a:pt x="433491" y="98973"/>
                    <a:pt x="433491" y="104412"/>
                  </a:cubicBezTo>
                  <a:cubicBezTo>
                    <a:pt x="436211" y="131609"/>
                    <a:pt x="436211" y="120730"/>
                    <a:pt x="436211" y="137048"/>
                  </a:cubicBezTo>
                  <a:cubicBezTo>
                    <a:pt x="438930" y="158805"/>
                    <a:pt x="438930" y="158805"/>
                    <a:pt x="438930" y="183282"/>
                  </a:cubicBezTo>
                  <a:cubicBezTo>
                    <a:pt x="438930" y="194161"/>
                    <a:pt x="438930" y="218638"/>
                    <a:pt x="422612" y="218638"/>
                  </a:cubicBezTo>
                  <a:cubicBezTo>
                    <a:pt x="414453" y="218638"/>
                    <a:pt x="411734" y="215918"/>
                    <a:pt x="406295" y="213198"/>
                  </a:cubicBezTo>
                  <a:cubicBezTo>
                    <a:pt x="400855" y="210479"/>
                    <a:pt x="398136" y="202320"/>
                    <a:pt x="398136" y="196881"/>
                  </a:cubicBezTo>
                  <a:cubicBezTo>
                    <a:pt x="395416" y="188722"/>
                    <a:pt x="395416" y="183282"/>
                    <a:pt x="395416" y="175123"/>
                  </a:cubicBezTo>
                  <a:cubicBezTo>
                    <a:pt x="395416" y="169684"/>
                    <a:pt x="395416" y="164245"/>
                    <a:pt x="395416" y="153366"/>
                  </a:cubicBezTo>
                  <a:cubicBezTo>
                    <a:pt x="395416" y="145207"/>
                    <a:pt x="395416" y="134328"/>
                    <a:pt x="395416" y="126170"/>
                  </a:cubicBezTo>
                  <a:cubicBezTo>
                    <a:pt x="387257" y="128889"/>
                    <a:pt x="379098" y="128889"/>
                    <a:pt x="370939" y="128889"/>
                  </a:cubicBezTo>
                  <a:cubicBezTo>
                    <a:pt x="360060" y="128889"/>
                    <a:pt x="349182" y="128889"/>
                    <a:pt x="338303" y="131609"/>
                  </a:cubicBezTo>
                  <a:cubicBezTo>
                    <a:pt x="327424" y="131609"/>
                    <a:pt x="319265" y="134328"/>
                    <a:pt x="286629" y="134328"/>
                  </a:cubicBezTo>
                  <a:cubicBezTo>
                    <a:pt x="281190" y="134328"/>
                    <a:pt x="278470" y="134328"/>
                    <a:pt x="273031" y="137048"/>
                  </a:cubicBezTo>
                  <a:cubicBezTo>
                    <a:pt x="270312" y="137048"/>
                    <a:pt x="264872" y="137048"/>
                    <a:pt x="262153" y="142487"/>
                  </a:cubicBezTo>
                  <a:cubicBezTo>
                    <a:pt x="259433" y="145207"/>
                    <a:pt x="259433" y="150647"/>
                    <a:pt x="259433" y="153366"/>
                  </a:cubicBezTo>
                  <a:cubicBezTo>
                    <a:pt x="259433" y="158805"/>
                    <a:pt x="259433" y="164245"/>
                    <a:pt x="262153" y="166964"/>
                  </a:cubicBezTo>
                  <a:cubicBezTo>
                    <a:pt x="262153" y="177843"/>
                    <a:pt x="262153" y="186002"/>
                    <a:pt x="262153" y="196881"/>
                  </a:cubicBezTo>
                  <a:cubicBezTo>
                    <a:pt x="262153" y="202320"/>
                    <a:pt x="262153" y="210479"/>
                    <a:pt x="262153" y="215918"/>
                  </a:cubicBezTo>
                  <a:cubicBezTo>
                    <a:pt x="262153" y="229516"/>
                    <a:pt x="262153" y="240395"/>
                    <a:pt x="262153" y="251274"/>
                  </a:cubicBezTo>
                  <a:cubicBezTo>
                    <a:pt x="262153" y="259433"/>
                    <a:pt x="259433" y="270311"/>
                    <a:pt x="259433" y="278470"/>
                  </a:cubicBezTo>
                  <a:cubicBezTo>
                    <a:pt x="259433" y="289349"/>
                    <a:pt x="259433" y="297508"/>
                    <a:pt x="259433" y="308386"/>
                  </a:cubicBezTo>
                  <a:cubicBezTo>
                    <a:pt x="259433" y="313826"/>
                    <a:pt x="259433" y="319265"/>
                    <a:pt x="259433" y="321985"/>
                  </a:cubicBezTo>
                  <a:cubicBezTo>
                    <a:pt x="259433" y="324704"/>
                    <a:pt x="259433" y="330144"/>
                    <a:pt x="259433" y="332863"/>
                  </a:cubicBezTo>
                  <a:cubicBezTo>
                    <a:pt x="262153" y="335583"/>
                    <a:pt x="264872" y="335583"/>
                    <a:pt x="267592" y="335583"/>
                  </a:cubicBezTo>
                  <a:cubicBezTo>
                    <a:pt x="273031" y="335583"/>
                    <a:pt x="275751" y="335583"/>
                    <a:pt x="281190" y="335583"/>
                  </a:cubicBezTo>
                  <a:cubicBezTo>
                    <a:pt x="311107" y="335583"/>
                    <a:pt x="319265" y="335583"/>
                    <a:pt x="327424" y="338303"/>
                  </a:cubicBezTo>
                  <a:cubicBezTo>
                    <a:pt x="335583" y="341022"/>
                    <a:pt x="343742" y="341022"/>
                    <a:pt x="351901" y="341022"/>
                  </a:cubicBezTo>
                  <a:cubicBezTo>
                    <a:pt x="351901" y="338303"/>
                    <a:pt x="351901" y="338303"/>
                    <a:pt x="351901" y="335583"/>
                  </a:cubicBezTo>
                  <a:cubicBezTo>
                    <a:pt x="351901" y="327424"/>
                    <a:pt x="351901" y="319265"/>
                    <a:pt x="351901" y="313826"/>
                  </a:cubicBezTo>
                  <a:cubicBezTo>
                    <a:pt x="351901" y="305667"/>
                    <a:pt x="351901" y="294788"/>
                    <a:pt x="357341" y="289349"/>
                  </a:cubicBezTo>
                  <a:cubicBezTo>
                    <a:pt x="360060" y="281190"/>
                    <a:pt x="368219" y="273031"/>
                    <a:pt x="373658" y="273031"/>
                  </a:cubicBezTo>
                  <a:cubicBezTo>
                    <a:pt x="376378" y="273031"/>
                    <a:pt x="379098" y="273031"/>
                    <a:pt x="381817" y="278470"/>
                  </a:cubicBezTo>
                  <a:cubicBezTo>
                    <a:pt x="384537" y="283909"/>
                    <a:pt x="387257" y="292068"/>
                    <a:pt x="389977" y="300228"/>
                  </a:cubicBezTo>
                  <a:cubicBezTo>
                    <a:pt x="392696" y="316545"/>
                    <a:pt x="392696" y="335583"/>
                    <a:pt x="395416" y="351901"/>
                  </a:cubicBezTo>
                  <a:cubicBezTo>
                    <a:pt x="398136" y="373658"/>
                    <a:pt x="398136" y="384537"/>
                    <a:pt x="398136" y="409014"/>
                  </a:cubicBezTo>
                  <a:cubicBezTo>
                    <a:pt x="398136" y="422612"/>
                    <a:pt x="398136" y="444369"/>
                    <a:pt x="381817" y="444369"/>
                  </a:cubicBezTo>
                  <a:cubicBezTo>
                    <a:pt x="373658" y="444369"/>
                    <a:pt x="370939" y="441650"/>
                    <a:pt x="365500" y="438930"/>
                  </a:cubicBezTo>
                  <a:cubicBezTo>
                    <a:pt x="360060" y="436210"/>
                    <a:pt x="357341" y="428051"/>
                    <a:pt x="357341" y="422612"/>
                  </a:cubicBezTo>
                  <a:cubicBezTo>
                    <a:pt x="354621" y="414453"/>
                    <a:pt x="354621" y="409014"/>
                    <a:pt x="354621" y="400855"/>
                  </a:cubicBezTo>
                  <a:cubicBezTo>
                    <a:pt x="354621" y="395415"/>
                    <a:pt x="354621" y="389976"/>
                    <a:pt x="354621" y="381817"/>
                  </a:cubicBezTo>
                  <a:cubicBezTo>
                    <a:pt x="335583" y="381817"/>
                    <a:pt x="308387" y="384537"/>
                    <a:pt x="270312" y="381817"/>
                  </a:cubicBezTo>
                  <a:cubicBezTo>
                    <a:pt x="262153" y="381817"/>
                    <a:pt x="256713" y="387256"/>
                    <a:pt x="256713" y="395415"/>
                  </a:cubicBezTo>
                  <a:cubicBezTo>
                    <a:pt x="256713" y="403574"/>
                    <a:pt x="256713" y="414453"/>
                    <a:pt x="253994" y="422612"/>
                  </a:cubicBezTo>
                  <a:cubicBezTo>
                    <a:pt x="253994" y="425332"/>
                    <a:pt x="253994" y="430771"/>
                    <a:pt x="253994" y="433490"/>
                  </a:cubicBezTo>
                  <a:cubicBezTo>
                    <a:pt x="253994" y="438930"/>
                    <a:pt x="253994" y="444369"/>
                    <a:pt x="253994" y="449809"/>
                  </a:cubicBezTo>
                  <a:cubicBezTo>
                    <a:pt x="253994" y="457967"/>
                    <a:pt x="256713" y="466126"/>
                    <a:pt x="256713" y="474285"/>
                  </a:cubicBezTo>
                  <a:cubicBezTo>
                    <a:pt x="256713" y="482444"/>
                    <a:pt x="256713" y="490603"/>
                    <a:pt x="256713" y="496043"/>
                  </a:cubicBezTo>
                  <a:cubicBezTo>
                    <a:pt x="256713" y="509641"/>
                    <a:pt x="259433" y="520520"/>
                    <a:pt x="259433" y="534118"/>
                  </a:cubicBezTo>
                  <a:cubicBezTo>
                    <a:pt x="259433" y="553155"/>
                    <a:pt x="259433" y="572193"/>
                    <a:pt x="259433" y="591231"/>
                  </a:cubicBezTo>
                  <a:cubicBezTo>
                    <a:pt x="259433" y="602109"/>
                    <a:pt x="262153" y="610268"/>
                    <a:pt x="262153" y="618427"/>
                  </a:cubicBezTo>
                  <a:cubicBezTo>
                    <a:pt x="264872" y="626586"/>
                    <a:pt x="262153" y="642904"/>
                    <a:pt x="267592" y="648343"/>
                  </a:cubicBezTo>
                  <a:cubicBezTo>
                    <a:pt x="270312" y="651063"/>
                    <a:pt x="275751" y="651063"/>
                    <a:pt x="292069" y="651063"/>
                  </a:cubicBezTo>
                  <a:cubicBezTo>
                    <a:pt x="305667" y="651063"/>
                    <a:pt x="319265" y="651063"/>
                    <a:pt x="327424" y="651063"/>
                  </a:cubicBezTo>
                  <a:cubicBezTo>
                    <a:pt x="338303" y="651063"/>
                    <a:pt x="351901" y="653783"/>
                    <a:pt x="362780" y="653783"/>
                  </a:cubicBezTo>
                  <a:cubicBezTo>
                    <a:pt x="376378" y="653783"/>
                    <a:pt x="384537" y="651063"/>
                    <a:pt x="395416" y="648343"/>
                  </a:cubicBezTo>
                  <a:cubicBezTo>
                    <a:pt x="395416" y="637465"/>
                    <a:pt x="395416" y="629306"/>
                    <a:pt x="395416" y="618427"/>
                  </a:cubicBezTo>
                  <a:cubicBezTo>
                    <a:pt x="395416" y="610268"/>
                    <a:pt x="395416" y="602109"/>
                    <a:pt x="395416" y="596670"/>
                  </a:cubicBezTo>
                  <a:cubicBezTo>
                    <a:pt x="395416" y="591231"/>
                    <a:pt x="395416" y="585791"/>
                    <a:pt x="398136" y="574913"/>
                  </a:cubicBezTo>
                  <a:cubicBezTo>
                    <a:pt x="400855" y="569473"/>
                    <a:pt x="400855" y="564034"/>
                    <a:pt x="406295" y="558595"/>
                  </a:cubicBezTo>
                  <a:cubicBezTo>
                    <a:pt x="411734" y="553155"/>
                    <a:pt x="414453" y="553155"/>
                    <a:pt x="422612" y="553155"/>
                  </a:cubicBezTo>
                  <a:cubicBezTo>
                    <a:pt x="436211" y="553155"/>
                    <a:pt x="438930" y="577632"/>
                    <a:pt x="438930" y="588511"/>
                  </a:cubicBezTo>
                  <a:cubicBezTo>
                    <a:pt x="438930" y="612988"/>
                    <a:pt x="438930" y="623866"/>
                    <a:pt x="436211" y="645624"/>
                  </a:cubicBezTo>
                  <a:cubicBezTo>
                    <a:pt x="433491" y="648343"/>
                    <a:pt x="433491" y="648343"/>
                    <a:pt x="433491" y="651063"/>
                  </a:cubicBezTo>
                  <a:lnTo>
                    <a:pt x="433491" y="651063"/>
                  </a:lnTo>
                  <a:close/>
                </a:path>
              </a:pathLst>
            </a:custGeom>
            <a:grpFill/>
            <a:ln w="27168"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0134D3C-A529-412E-B918-F35B50DB4607}"/>
                </a:ext>
              </a:extLst>
            </p:cNvPr>
            <p:cNvSpPr/>
            <p:nvPr/>
          </p:nvSpPr>
          <p:spPr bwMode="black">
            <a:xfrm>
              <a:off x="7912732" y="4250336"/>
              <a:ext cx="465062" cy="658157"/>
            </a:xfrm>
            <a:custGeom>
              <a:avLst/>
              <a:gdLst>
                <a:gd name="connsiteX0" fmla="*/ 193096 w 465062"/>
                <a:gd name="connsiteY0" fmla="*/ 59832 h 658157"/>
                <a:gd name="connsiteX1" fmla="*/ 193096 w 465062"/>
                <a:gd name="connsiteY1" fmla="*/ 114226 h 658157"/>
                <a:gd name="connsiteX2" fmla="*/ 198536 w 465062"/>
                <a:gd name="connsiteY2" fmla="*/ 209414 h 658157"/>
                <a:gd name="connsiteX3" fmla="*/ 201255 w 465062"/>
                <a:gd name="connsiteY3" fmla="*/ 282845 h 658157"/>
                <a:gd name="connsiteX4" fmla="*/ 203975 w 465062"/>
                <a:gd name="connsiteY4" fmla="*/ 315481 h 658157"/>
                <a:gd name="connsiteX5" fmla="*/ 203975 w 465062"/>
                <a:gd name="connsiteY5" fmla="*/ 320920 h 658157"/>
                <a:gd name="connsiteX6" fmla="*/ 212134 w 465062"/>
                <a:gd name="connsiteY6" fmla="*/ 329079 h 658157"/>
                <a:gd name="connsiteX7" fmla="*/ 223013 w 465062"/>
                <a:gd name="connsiteY7" fmla="*/ 329079 h 658157"/>
                <a:gd name="connsiteX8" fmla="*/ 239331 w 465062"/>
                <a:gd name="connsiteY8" fmla="*/ 329079 h 658157"/>
                <a:gd name="connsiteX9" fmla="*/ 280126 w 465062"/>
                <a:gd name="connsiteY9" fmla="*/ 312761 h 658157"/>
                <a:gd name="connsiteX10" fmla="*/ 296443 w 465062"/>
                <a:gd name="connsiteY10" fmla="*/ 288284 h 658157"/>
                <a:gd name="connsiteX11" fmla="*/ 304602 w 465062"/>
                <a:gd name="connsiteY11" fmla="*/ 258368 h 658157"/>
                <a:gd name="connsiteX12" fmla="*/ 312761 w 465062"/>
                <a:gd name="connsiteY12" fmla="*/ 225732 h 658157"/>
                <a:gd name="connsiteX13" fmla="*/ 315481 w 465062"/>
                <a:gd name="connsiteY13" fmla="*/ 195816 h 658157"/>
                <a:gd name="connsiteX14" fmla="*/ 318201 w 465062"/>
                <a:gd name="connsiteY14" fmla="*/ 168619 h 658157"/>
                <a:gd name="connsiteX15" fmla="*/ 312761 w 465062"/>
                <a:gd name="connsiteY15" fmla="*/ 135983 h 658157"/>
                <a:gd name="connsiteX16" fmla="*/ 312761 w 465062"/>
                <a:gd name="connsiteY16" fmla="*/ 122385 h 658157"/>
                <a:gd name="connsiteX17" fmla="*/ 293724 w 465062"/>
                <a:gd name="connsiteY17" fmla="*/ 84309 h 658157"/>
                <a:gd name="connsiteX18" fmla="*/ 280126 w 465062"/>
                <a:gd name="connsiteY18" fmla="*/ 73430 h 658157"/>
                <a:gd name="connsiteX19" fmla="*/ 258368 w 465062"/>
                <a:gd name="connsiteY19" fmla="*/ 62552 h 658157"/>
                <a:gd name="connsiteX20" fmla="*/ 217573 w 465062"/>
                <a:gd name="connsiteY20" fmla="*/ 59832 h 658157"/>
                <a:gd name="connsiteX21" fmla="*/ 111506 w 465062"/>
                <a:gd name="connsiteY21" fmla="*/ 0 h 658157"/>
                <a:gd name="connsiteX22" fmla="*/ 127824 w 465062"/>
                <a:gd name="connsiteY22" fmla="*/ 0 h 658157"/>
                <a:gd name="connsiteX23" fmla="*/ 157741 w 465062"/>
                <a:gd name="connsiteY23" fmla="*/ 5440 h 658157"/>
                <a:gd name="connsiteX24" fmla="*/ 179497 w 465062"/>
                <a:gd name="connsiteY24" fmla="*/ 16318 h 658157"/>
                <a:gd name="connsiteX25" fmla="*/ 209414 w 465062"/>
                <a:gd name="connsiteY25" fmla="*/ 16318 h 658157"/>
                <a:gd name="connsiteX26" fmla="*/ 247489 w 465062"/>
                <a:gd name="connsiteY26" fmla="*/ 16318 h 658157"/>
                <a:gd name="connsiteX27" fmla="*/ 266527 w 465062"/>
                <a:gd name="connsiteY27" fmla="*/ 16318 h 658157"/>
                <a:gd name="connsiteX28" fmla="*/ 312761 w 465062"/>
                <a:gd name="connsiteY28" fmla="*/ 27197 h 658157"/>
                <a:gd name="connsiteX29" fmla="*/ 337238 w 465062"/>
                <a:gd name="connsiteY29" fmla="*/ 38075 h 658157"/>
                <a:gd name="connsiteX30" fmla="*/ 364434 w 465062"/>
                <a:gd name="connsiteY30" fmla="*/ 54393 h 658157"/>
                <a:gd name="connsiteX31" fmla="*/ 386192 w 465062"/>
                <a:gd name="connsiteY31" fmla="*/ 73431 h 658157"/>
                <a:gd name="connsiteX32" fmla="*/ 407949 w 465062"/>
                <a:gd name="connsiteY32" fmla="*/ 103347 h 658157"/>
                <a:gd name="connsiteX33" fmla="*/ 416108 w 465062"/>
                <a:gd name="connsiteY33" fmla="*/ 141422 h 658157"/>
                <a:gd name="connsiteX34" fmla="*/ 418828 w 465062"/>
                <a:gd name="connsiteY34" fmla="*/ 163179 h 658157"/>
                <a:gd name="connsiteX35" fmla="*/ 418828 w 465062"/>
                <a:gd name="connsiteY35" fmla="*/ 171339 h 658157"/>
                <a:gd name="connsiteX36" fmla="*/ 421547 w 465062"/>
                <a:gd name="connsiteY36" fmla="*/ 187656 h 658157"/>
                <a:gd name="connsiteX37" fmla="*/ 418828 w 465062"/>
                <a:gd name="connsiteY37" fmla="*/ 206694 h 658157"/>
                <a:gd name="connsiteX38" fmla="*/ 416108 w 465062"/>
                <a:gd name="connsiteY38" fmla="*/ 233891 h 658157"/>
                <a:gd name="connsiteX39" fmla="*/ 405229 w 465062"/>
                <a:gd name="connsiteY39" fmla="*/ 263807 h 658157"/>
                <a:gd name="connsiteX40" fmla="*/ 394351 w 465062"/>
                <a:gd name="connsiteY40" fmla="*/ 274686 h 658157"/>
                <a:gd name="connsiteX41" fmla="*/ 388912 w 465062"/>
                <a:gd name="connsiteY41" fmla="*/ 285564 h 658157"/>
                <a:gd name="connsiteX42" fmla="*/ 369874 w 465062"/>
                <a:gd name="connsiteY42" fmla="*/ 304602 h 658157"/>
                <a:gd name="connsiteX43" fmla="*/ 358995 w 465062"/>
                <a:gd name="connsiteY43" fmla="*/ 310041 h 658157"/>
                <a:gd name="connsiteX44" fmla="*/ 348117 w 465062"/>
                <a:gd name="connsiteY44" fmla="*/ 320920 h 658157"/>
                <a:gd name="connsiteX45" fmla="*/ 326359 w 465062"/>
                <a:gd name="connsiteY45" fmla="*/ 339957 h 658157"/>
                <a:gd name="connsiteX46" fmla="*/ 312761 w 465062"/>
                <a:gd name="connsiteY46" fmla="*/ 353555 h 658157"/>
                <a:gd name="connsiteX47" fmla="*/ 337238 w 465062"/>
                <a:gd name="connsiteY47" fmla="*/ 380752 h 658157"/>
                <a:gd name="connsiteX48" fmla="*/ 358995 w 465062"/>
                <a:gd name="connsiteY48" fmla="*/ 421547 h 658157"/>
                <a:gd name="connsiteX49" fmla="*/ 372593 w 465062"/>
                <a:gd name="connsiteY49" fmla="*/ 459622 h 658157"/>
                <a:gd name="connsiteX50" fmla="*/ 386192 w 465062"/>
                <a:gd name="connsiteY50" fmla="*/ 514015 h 658157"/>
                <a:gd name="connsiteX51" fmla="*/ 407949 w 465062"/>
                <a:gd name="connsiteY51" fmla="*/ 568408 h 658157"/>
                <a:gd name="connsiteX52" fmla="*/ 421547 w 465062"/>
                <a:gd name="connsiteY52" fmla="*/ 598324 h 658157"/>
                <a:gd name="connsiteX53" fmla="*/ 451463 w 465062"/>
                <a:gd name="connsiteY53" fmla="*/ 628241 h 658157"/>
                <a:gd name="connsiteX54" fmla="*/ 465062 w 465062"/>
                <a:gd name="connsiteY54" fmla="*/ 644559 h 658157"/>
                <a:gd name="connsiteX55" fmla="*/ 462342 w 465062"/>
                <a:gd name="connsiteY55" fmla="*/ 649998 h 658157"/>
                <a:gd name="connsiteX56" fmla="*/ 437865 w 465062"/>
                <a:gd name="connsiteY56" fmla="*/ 658157 h 658157"/>
                <a:gd name="connsiteX57" fmla="*/ 361715 w 465062"/>
                <a:gd name="connsiteY57" fmla="*/ 622801 h 658157"/>
                <a:gd name="connsiteX58" fmla="*/ 320920 w 465062"/>
                <a:gd name="connsiteY58" fmla="*/ 565689 h 658157"/>
                <a:gd name="connsiteX59" fmla="*/ 304602 w 465062"/>
                <a:gd name="connsiteY59" fmla="*/ 530333 h 658157"/>
                <a:gd name="connsiteX60" fmla="*/ 293723 w 465062"/>
                <a:gd name="connsiteY60" fmla="*/ 497697 h 658157"/>
                <a:gd name="connsiteX61" fmla="*/ 282845 w 465062"/>
                <a:gd name="connsiteY61" fmla="*/ 462342 h 658157"/>
                <a:gd name="connsiteX62" fmla="*/ 269246 w 465062"/>
                <a:gd name="connsiteY62" fmla="*/ 424267 h 658157"/>
                <a:gd name="connsiteX63" fmla="*/ 255648 w 465062"/>
                <a:gd name="connsiteY63" fmla="*/ 391631 h 658157"/>
                <a:gd name="connsiteX64" fmla="*/ 236610 w 465062"/>
                <a:gd name="connsiteY64" fmla="*/ 367154 h 658157"/>
                <a:gd name="connsiteX65" fmla="*/ 217573 w 465062"/>
                <a:gd name="connsiteY65" fmla="*/ 361714 h 658157"/>
                <a:gd name="connsiteX66" fmla="*/ 201255 w 465062"/>
                <a:gd name="connsiteY66" fmla="*/ 361714 h 658157"/>
                <a:gd name="connsiteX67" fmla="*/ 198535 w 465062"/>
                <a:gd name="connsiteY67" fmla="*/ 367154 h 658157"/>
                <a:gd name="connsiteX68" fmla="*/ 201255 w 465062"/>
                <a:gd name="connsiteY68" fmla="*/ 388911 h 658157"/>
                <a:gd name="connsiteX69" fmla="*/ 198535 w 465062"/>
                <a:gd name="connsiteY69" fmla="*/ 426986 h 658157"/>
                <a:gd name="connsiteX70" fmla="*/ 203975 w 465062"/>
                <a:gd name="connsiteY70" fmla="*/ 478660 h 658157"/>
                <a:gd name="connsiteX71" fmla="*/ 198535 w 465062"/>
                <a:gd name="connsiteY71" fmla="*/ 552090 h 658157"/>
                <a:gd name="connsiteX72" fmla="*/ 195816 w 465062"/>
                <a:gd name="connsiteY72" fmla="*/ 576567 h 658157"/>
                <a:gd name="connsiteX73" fmla="*/ 198535 w 465062"/>
                <a:gd name="connsiteY73" fmla="*/ 592885 h 658157"/>
                <a:gd name="connsiteX74" fmla="*/ 233891 w 465062"/>
                <a:gd name="connsiteY74" fmla="*/ 592885 h 658157"/>
                <a:gd name="connsiteX75" fmla="*/ 271966 w 465062"/>
                <a:gd name="connsiteY75" fmla="*/ 611923 h 658157"/>
                <a:gd name="connsiteX76" fmla="*/ 266527 w 465062"/>
                <a:gd name="connsiteY76" fmla="*/ 628241 h 658157"/>
                <a:gd name="connsiteX77" fmla="*/ 250209 w 465062"/>
                <a:gd name="connsiteY77" fmla="*/ 636400 h 658157"/>
                <a:gd name="connsiteX78" fmla="*/ 228451 w 465062"/>
                <a:gd name="connsiteY78" fmla="*/ 639119 h 658157"/>
                <a:gd name="connsiteX79" fmla="*/ 187657 w 465062"/>
                <a:gd name="connsiteY79" fmla="*/ 639119 h 658157"/>
                <a:gd name="connsiteX80" fmla="*/ 152301 w 465062"/>
                <a:gd name="connsiteY80" fmla="*/ 652717 h 658157"/>
                <a:gd name="connsiteX81" fmla="*/ 133263 w 465062"/>
                <a:gd name="connsiteY81" fmla="*/ 655437 h 658157"/>
                <a:gd name="connsiteX82" fmla="*/ 122385 w 465062"/>
                <a:gd name="connsiteY82" fmla="*/ 652717 h 658157"/>
                <a:gd name="connsiteX83" fmla="*/ 97908 w 465062"/>
                <a:gd name="connsiteY83" fmla="*/ 639119 h 658157"/>
                <a:gd name="connsiteX84" fmla="*/ 70711 w 465062"/>
                <a:gd name="connsiteY84" fmla="*/ 639119 h 658157"/>
                <a:gd name="connsiteX85" fmla="*/ 46234 w 465062"/>
                <a:gd name="connsiteY85" fmla="*/ 639119 h 658157"/>
                <a:gd name="connsiteX86" fmla="*/ 19038 w 465062"/>
                <a:gd name="connsiteY86" fmla="*/ 630960 h 658157"/>
                <a:gd name="connsiteX87" fmla="*/ 2720 w 465062"/>
                <a:gd name="connsiteY87" fmla="*/ 614642 h 658157"/>
                <a:gd name="connsiteX88" fmla="*/ 8159 w 465062"/>
                <a:gd name="connsiteY88" fmla="*/ 606483 h 658157"/>
                <a:gd name="connsiteX89" fmla="*/ 29916 w 465062"/>
                <a:gd name="connsiteY89" fmla="*/ 598324 h 658157"/>
                <a:gd name="connsiteX90" fmla="*/ 76151 w 465062"/>
                <a:gd name="connsiteY90" fmla="*/ 592885 h 658157"/>
                <a:gd name="connsiteX91" fmla="*/ 73431 w 465062"/>
                <a:gd name="connsiteY91" fmla="*/ 573848 h 658157"/>
                <a:gd name="connsiteX92" fmla="*/ 70711 w 465062"/>
                <a:gd name="connsiteY92" fmla="*/ 500417 h 658157"/>
                <a:gd name="connsiteX93" fmla="*/ 73431 w 465062"/>
                <a:gd name="connsiteY93" fmla="*/ 437865 h 658157"/>
                <a:gd name="connsiteX94" fmla="*/ 70711 w 465062"/>
                <a:gd name="connsiteY94" fmla="*/ 369873 h 658157"/>
                <a:gd name="connsiteX95" fmla="*/ 70711 w 465062"/>
                <a:gd name="connsiteY95" fmla="*/ 293723 h 658157"/>
                <a:gd name="connsiteX96" fmla="*/ 73431 w 465062"/>
                <a:gd name="connsiteY96" fmla="*/ 212133 h 658157"/>
                <a:gd name="connsiteX97" fmla="*/ 76151 w 465062"/>
                <a:gd name="connsiteY97" fmla="*/ 155021 h 658157"/>
                <a:gd name="connsiteX98" fmla="*/ 76151 w 465062"/>
                <a:gd name="connsiteY98" fmla="*/ 119665 h 658157"/>
                <a:gd name="connsiteX99" fmla="*/ 78870 w 465062"/>
                <a:gd name="connsiteY99" fmla="*/ 84310 h 658157"/>
                <a:gd name="connsiteX100" fmla="*/ 76151 w 465062"/>
                <a:gd name="connsiteY100" fmla="*/ 62552 h 658157"/>
                <a:gd name="connsiteX101" fmla="*/ 67992 w 465062"/>
                <a:gd name="connsiteY101" fmla="*/ 62552 h 658157"/>
                <a:gd name="connsiteX102" fmla="*/ 43515 w 465062"/>
                <a:gd name="connsiteY102" fmla="*/ 62552 h 658157"/>
                <a:gd name="connsiteX103" fmla="*/ 16318 w 465062"/>
                <a:gd name="connsiteY103" fmla="*/ 57113 h 658157"/>
                <a:gd name="connsiteX104" fmla="*/ 0 w 465062"/>
                <a:gd name="connsiteY104" fmla="*/ 40795 h 658157"/>
                <a:gd name="connsiteX105" fmla="*/ 5439 w 465062"/>
                <a:gd name="connsiteY105" fmla="*/ 32636 h 658157"/>
                <a:gd name="connsiteX106" fmla="*/ 27197 w 465062"/>
                <a:gd name="connsiteY106" fmla="*/ 24477 h 658157"/>
                <a:gd name="connsiteX107" fmla="*/ 76151 w 465062"/>
                <a:gd name="connsiteY107" fmla="*/ 19038 h 658157"/>
                <a:gd name="connsiteX108" fmla="*/ 78870 w 465062"/>
                <a:gd name="connsiteY108" fmla="*/ 13598 h 658157"/>
                <a:gd name="connsiteX109" fmla="*/ 95188 w 465062"/>
                <a:gd name="connsiteY109" fmla="*/ 5440 h 658157"/>
                <a:gd name="connsiteX110" fmla="*/ 111506 w 465062"/>
                <a:gd name="connsiteY110" fmla="*/ 0 h 658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465062" h="658157">
                  <a:moveTo>
                    <a:pt x="193096" y="59832"/>
                  </a:moveTo>
                  <a:cubicBezTo>
                    <a:pt x="193096" y="73430"/>
                    <a:pt x="193096" y="89748"/>
                    <a:pt x="193096" y="114226"/>
                  </a:cubicBezTo>
                  <a:cubicBezTo>
                    <a:pt x="193096" y="144142"/>
                    <a:pt x="195816" y="176778"/>
                    <a:pt x="198536" y="209414"/>
                  </a:cubicBezTo>
                  <a:cubicBezTo>
                    <a:pt x="198536" y="247489"/>
                    <a:pt x="201255" y="277406"/>
                    <a:pt x="201255" y="282845"/>
                  </a:cubicBezTo>
                  <a:cubicBezTo>
                    <a:pt x="201255" y="293723"/>
                    <a:pt x="203975" y="304602"/>
                    <a:pt x="203975" y="315481"/>
                  </a:cubicBezTo>
                  <a:cubicBezTo>
                    <a:pt x="203975" y="318200"/>
                    <a:pt x="203975" y="318200"/>
                    <a:pt x="203975" y="320920"/>
                  </a:cubicBezTo>
                  <a:cubicBezTo>
                    <a:pt x="203975" y="326359"/>
                    <a:pt x="206695" y="329079"/>
                    <a:pt x="212134" y="329079"/>
                  </a:cubicBezTo>
                  <a:cubicBezTo>
                    <a:pt x="214854" y="329079"/>
                    <a:pt x="220293" y="329079"/>
                    <a:pt x="223013" y="329079"/>
                  </a:cubicBezTo>
                  <a:cubicBezTo>
                    <a:pt x="228452" y="329079"/>
                    <a:pt x="233891" y="329079"/>
                    <a:pt x="239331" y="329079"/>
                  </a:cubicBezTo>
                  <a:cubicBezTo>
                    <a:pt x="252929" y="329079"/>
                    <a:pt x="271967" y="323640"/>
                    <a:pt x="280126" y="312761"/>
                  </a:cubicBezTo>
                  <a:cubicBezTo>
                    <a:pt x="288284" y="304602"/>
                    <a:pt x="291004" y="299163"/>
                    <a:pt x="296443" y="288284"/>
                  </a:cubicBezTo>
                  <a:cubicBezTo>
                    <a:pt x="299163" y="277406"/>
                    <a:pt x="301883" y="269247"/>
                    <a:pt x="304602" y="258368"/>
                  </a:cubicBezTo>
                  <a:cubicBezTo>
                    <a:pt x="307322" y="244770"/>
                    <a:pt x="310042" y="239330"/>
                    <a:pt x="312761" y="225732"/>
                  </a:cubicBezTo>
                  <a:cubicBezTo>
                    <a:pt x="315481" y="212134"/>
                    <a:pt x="315481" y="209414"/>
                    <a:pt x="315481" y="195816"/>
                  </a:cubicBezTo>
                  <a:cubicBezTo>
                    <a:pt x="315481" y="179498"/>
                    <a:pt x="315481" y="184937"/>
                    <a:pt x="318201" y="168619"/>
                  </a:cubicBezTo>
                  <a:cubicBezTo>
                    <a:pt x="312761" y="152302"/>
                    <a:pt x="312761" y="149582"/>
                    <a:pt x="312761" y="135983"/>
                  </a:cubicBezTo>
                  <a:cubicBezTo>
                    <a:pt x="312761" y="133264"/>
                    <a:pt x="312761" y="127825"/>
                    <a:pt x="312761" y="122385"/>
                  </a:cubicBezTo>
                  <a:cubicBezTo>
                    <a:pt x="312761" y="111507"/>
                    <a:pt x="301883" y="95188"/>
                    <a:pt x="293724" y="84309"/>
                  </a:cubicBezTo>
                  <a:cubicBezTo>
                    <a:pt x="288284" y="78870"/>
                    <a:pt x="285565" y="76150"/>
                    <a:pt x="280126" y="73430"/>
                  </a:cubicBezTo>
                  <a:cubicBezTo>
                    <a:pt x="271967" y="67991"/>
                    <a:pt x="266527" y="65271"/>
                    <a:pt x="258368" y="62552"/>
                  </a:cubicBezTo>
                  <a:cubicBezTo>
                    <a:pt x="244770" y="59832"/>
                    <a:pt x="228452" y="59832"/>
                    <a:pt x="217573" y="59832"/>
                  </a:cubicBezTo>
                  <a:close/>
                  <a:moveTo>
                    <a:pt x="111506" y="0"/>
                  </a:moveTo>
                  <a:cubicBezTo>
                    <a:pt x="114226" y="0"/>
                    <a:pt x="122385" y="0"/>
                    <a:pt x="127824" y="0"/>
                  </a:cubicBezTo>
                  <a:cubicBezTo>
                    <a:pt x="135983" y="0"/>
                    <a:pt x="146862" y="2720"/>
                    <a:pt x="157741" y="5440"/>
                  </a:cubicBezTo>
                  <a:cubicBezTo>
                    <a:pt x="168619" y="8159"/>
                    <a:pt x="176778" y="10879"/>
                    <a:pt x="179497" y="16318"/>
                  </a:cubicBezTo>
                  <a:cubicBezTo>
                    <a:pt x="193096" y="16318"/>
                    <a:pt x="201255" y="16318"/>
                    <a:pt x="209414" y="16318"/>
                  </a:cubicBezTo>
                  <a:cubicBezTo>
                    <a:pt x="220292" y="16318"/>
                    <a:pt x="231171" y="16318"/>
                    <a:pt x="247489" y="16318"/>
                  </a:cubicBezTo>
                  <a:cubicBezTo>
                    <a:pt x="250209" y="16318"/>
                    <a:pt x="258368" y="16318"/>
                    <a:pt x="266527" y="16318"/>
                  </a:cubicBezTo>
                  <a:cubicBezTo>
                    <a:pt x="277405" y="16318"/>
                    <a:pt x="291004" y="21758"/>
                    <a:pt x="312761" y="27197"/>
                  </a:cubicBezTo>
                  <a:cubicBezTo>
                    <a:pt x="320920" y="29917"/>
                    <a:pt x="329079" y="35356"/>
                    <a:pt x="337238" y="38075"/>
                  </a:cubicBezTo>
                  <a:cubicBezTo>
                    <a:pt x="342677" y="40795"/>
                    <a:pt x="353556" y="48954"/>
                    <a:pt x="364434" y="54393"/>
                  </a:cubicBezTo>
                  <a:cubicBezTo>
                    <a:pt x="375313" y="62552"/>
                    <a:pt x="386192" y="67992"/>
                    <a:pt x="386192" y="73431"/>
                  </a:cubicBezTo>
                  <a:cubicBezTo>
                    <a:pt x="391631" y="84310"/>
                    <a:pt x="402510" y="92469"/>
                    <a:pt x="407949" y="103347"/>
                  </a:cubicBezTo>
                  <a:cubicBezTo>
                    <a:pt x="413388" y="116945"/>
                    <a:pt x="416108" y="130544"/>
                    <a:pt x="416108" y="141422"/>
                  </a:cubicBezTo>
                  <a:cubicBezTo>
                    <a:pt x="416108" y="152301"/>
                    <a:pt x="418828" y="157740"/>
                    <a:pt x="418828" y="163179"/>
                  </a:cubicBezTo>
                  <a:cubicBezTo>
                    <a:pt x="418828" y="165899"/>
                    <a:pt x="418828" y="168619"/>
                    <a:pt x="418828" y="171339"/>
                  </a:cubicBezTo>
                  <a:cubicBezTo>
                    <a:pt x="418828" y="174058"/>
                    <a:pt x="421547" y="182217"/>
                    <a:pt x="421547" y="187656"/>
                  </a:cubicBezTo>
                  <a:cubicBezTo>
                    <a:pt x="421547" y="193096"/>
                    <a:pt x="418828" y="201255"/>
                    <a:pt x="418828" y="206694"/>
                  </a:cubicBezTo>
                  <a:cubicBezTo>
                    <a:pt x="418828" y="217573"/>
                    <a:pt x="418828" y="223012"/>
                    <a:pt x="416108" y="233891"/>
                  </a:cubicBezTo>
                  <a:cubicBezTo>
                    <a:pt x="413388" y="244769"/>
                    <a:pt x="410668" y="255648"/>
                    <a:pt x="405229" y="263807"/>
                  </a:cubicBezTo>
                  <a:cubicBezTo>
                    <a:pt x="402510" y="269246"/>
                    <a:pt x="397070" y="269246"/>
                    <a:pt x="394351" y="274686"/>
                  </a:cubicBezTo>
                  <a:cubicBezTo>
                    <a:pt x="391631" y="277405"/>
                    <a:pt x="391631" y="282844"/>
                    <a:pt x="388912" y="285564"/>
                  </a:cubicBezTo>
                  <a:cubicBezTo>
                    <a:pt x="383472" y="291003"/>
                    <a:pt x="375313" y="301882"/>
                    <a:pt x="369874" y="304602"/>
                  </a:cubicBezTo>
                  <a:cubicBezTo>
                    <a:pt x="367154" y="307321"/>
                    <a:pt x="361715" y="307321"/>
                    <a:pt x="358995" y="310041"/>
                  </a:cubicBezTo>
                  <a:cubicBezTo>
                    <a:pt x="356275" y="312761"/>
                    <a:pt x="350836" y="318200"/>
                    <a:pt x="348117" y="320920"/>
                  </a:cubicBezTo>
                  <a:cubicBezTo>
                    <a:pt x="339958" y="326359"/>
                    <a:pt x="334518" y="334518"/>
                    <a:pt x="326359" y="339957"/>
                  </a:cubicBezTo>
                  <a:cubicBezTo>
                    <a:pt x="320920" y="342677"/>
                    <a:pt x="312761" y="342677"/>
                    <a:pt x="312761" y="353555"/>
                  </a:cubicBezTo>
                  <a:cubicBezTo>
                    <a:pt x="312761" y="361714"/>
                    <a:pt x="334518" y="372593"/>
                    <a:pt x="337238" y="380752"/>
                  </a:cubicBezTo>
                  <a:cubicBezTo>
                    <a:pt x="345397" y="394350"/>
                    <a:pt x="353556" y="407948"/>
                    <a:pt x="358995" y="421547"/>
                  </a:cubicBezTo>
                  <a:cubicBezTo>
                    <a:pt x="364434" y="435145"/>
                    <a:pt x="367154" y="446024"/>
                    <a:pt x="372593" y="459622"/>
                  </a:cubicBezTo>
                  <a:cubicBezTo>
                    <a:pt x="378033" y="478660"/>
                    <a:pt x="383472" y="494978"/>
                    <a:pt x="386192" y="514015"/>
                  </a:cubicBezTo>
                  <a:cubicBezTo>
                    <a:pt x="391631" y="533053"/>
                    <a:pt x="402510" y="549371"/>
                    <a:pt x="407949" y="568408"/>
                  </a:cubicBezTo>
                  <a:cubicBezTo>
                    <a:pt x="410668" y="579287"/>
                    <a:pt x="416108" y="590165"/>
                    <a:pt x="421547" y="598324"/>
                  </a:cubicBezTo>
                  <a:cubicBezTo>
                    <a:pt x="435146" y="614642"/>
                    <a:pt x="443305" y="622801"/>
                    <a:pt x="451463" y="628241"/>
                  </a:cubicBezTo>
                  <a:cubicBezTo>
                    <a:pt x="456903" y="630960"/>
                    <a:pt x="465062" y="636400"/>
                    <a:pt x="465062" y="644559"/>
                  </a:cubicBezTo>
                  <a:cubicBezTo>
                    <a:pt x="465062" y="647278"/>
                    <a:pt x="465062" y="647278"/>
                    <a:pt x="462342" y="649998"/>
                  </a:cubicBezTo>
                  <a:cubicBezTo>
                    <a:pt x="456903" y="655437"/>
                    <a:pt x="446024" y="658157"/>
                    <a:pt x="437865" y="658157"/>
                  </a:cubicBezTo>
                  <a:cubicBezTo>
                    <a:pt x="413388" y="658157"/>
                    <a:pt x="378033" y="641839"/>
                    <a:pt x="361715" y="622801"/>
                  </a:cubicBezTo>
                  <a:cubicBezTo>
                    <a:pt x="345397" y="606483"/>
                    <a:pt x="334518" y="584726"/>
                    <a:pt x="320920" y="565689"/>
                  </a:cubicBezTo>
                  <a:cubicBezTo>
                    <a:pt x="315480" y="554810"/>
                    <a:pt x="310041" y="543931"/>
                    <a:pt x="304602" y="530333"/>
                  </a:cubicBezTo>
                  <a:cubicBezTo>
                    <a:pt x="299163" y="519454"/>
                    <a:pt x="296443" y="508576"/>
                    <a:pt x="293723" y="497697"/>
                  </a:cubicBezTo>
                  <a:cubicBezTo>
                    <a:pt x="291004" y="486819"/>
                    <a:pt x="288284" y="473220"/>
                    <a:pt x="282845" y="462342"/>
                  </a:cubicBezTo>
                  <a:cubicBezTo>
                    <a:pt x="280125" y="448743"/>
                    <a:pt x="274686" y="437865"/>
                    <a:pt x="269246" y="424267"/>
                  </a:cubicBezTo>
                  <a:cubicBezTo>
                    <a:pt x="266527" y="416108"/>
                    <a:pt x="261087" y="402509"/>
                    <a:pt x="255648" y="391631"/>
                  </a:cubicBezTo>
                  <a:cubicBezTo>
                    <a:pt x="250209" y="380752"/>
                    <a:pt x="244770" y="375313"/>
                    <a:pt x="236610" y="367154"/>
                  </a:cubicBezTo>
                  <a:cubicBezTo>
                    <a:pt x="231171" y="361714"/>
                    <a:pt x="223012" y="361714"/>
                    <a:pt x="217573" y="361714"/>
                  </a:cubicBezTo>
                  <a:cubicBezTo>
                    <a:pt x="212134" y="361714"/>
                    <a:pt x="206694" y="361714"/>
                    <a:pt x="201255" y="361714"/>
                  </a:cubicBezTo>
                  <a:cubicBezTo>
                    <a:pt x="198535" y="361714"/>
                    <a:pt x="198535" y="364434"/>
                    <a:pt x="198535" y="367154"/>
                  </a:cubicBezTo>
                  <a:cubicBezTo>
                    <a:pt x="198535" y="375313"/>
                    <a:pt x="201255" y="386191"/>
                    <a:pt x="201255" y="388911"/>
                  </a:cubicBezTo>
                  <a:cubicBezTo>
                    <a:pt x="201255" y="402509"/>
                    <a:pt x="198535" y="413388"/>
                    <a:pt x="198535" y="426986"/>
                  </a:cubicBezTo>
                  <a:cubicBezTo>
                    <a:pt x="198535" y="446024"/>
                    <a:pt x="203975" y="456902"/>
                    <a:pt x="203975" y="478660"/>
                  </a:cubicBezTo>
                  <a:cubicBezTo>
                    <a:pt x="203975" y="503136"/>
                    <a:pt x="201255" y="527613"/>
                    <a:pt x="198535" y="552090"/>
                  </a:cubicBezTo>
                  <a:cubicBezTo>
                    <a:pt x="198535" y="560249"/>
                    <a:pt x="195816" y="568408"/>
                    <a:pt x="195816" y="576567"/>
                  </a:cubicBezTo>
                  <a:cubicBezTo>
                    <a:pt x="195816" y="582006"/>
                    <a:pt x="195816" y="587446"/>
                    <a:pt x="198535" y="592885"/>
                  </a:cubicBezTo>
                  <a:cubicBezTo>
                    <a:pt x="212134" y="592885"/>
                    <a:pt x="225732" y="592885"/>
                    <a:pt x="233891" y="592885"/>
                  </a:cubicBezTo>
                  <a:cubicBezTo>
                    <a:pt x="247489" y="592885"/>
                    <a:pt x="271966" y="592885"/>
                    <a:pt x="271966" y="611923"/>
                  </a:cubicBezTo>
                  <a:cubicBezTo>
                    <a:pt x="271966" y="620082"/>
                    <a:pt x="269246" y="622801"/>
                    <a:pt x="266527" y="628241"/>
                  </a:cubicBezTo>
                  <a:cubicBezTo>
                    <a:pt x="261087" y="633680"/>
                    <a:pt x="255648" y="636400"/>
                    <a:pt x="250209" y="636400"/>
                  </a:cubicBezTo>
                  <a:cubicBezTo>
                    <a:pt x="239330" y="639119"/>
                    <a:pt x="233891" y="639119"/>
                    <a:pt x="228451" y="639119"/>
                  </a:cubicBezTo>
                  <a:cubicBezTo>
                    <a:pt x="223012" y="639119"/>
                    <a:pt x="206694" y="639119"/>
                    <a:pt x="187657" y="639119"/>
                  </a:cubicBezTo>
                  <a:cubicBezTo>
                    <a:pt x="176778" y="647278"/>
                    <a:pt x="163180" y="649998"/>
                    <a:pt x="152301" y="652717"/>
                  </a:cubicBezTo>
                  <a:cubicBezTo>
                    <a:pt x="146862" y="652717"/>
                    <a:pt x="138703" y="655437"/>
                    <a:pt x="133263" y="655437"/>
                  </a:cubicBezTo>
                  <a:cubicBezTo>
                    <a:pt x="130544" y="655437"/>
                    <a:pt x="125104" y="655437"/>
                    <a:pt x="122385" y="652717"/>
                  </a:cubicBezTo>
                  <a:cubicBezTo>
                    <a:pt x="114226" y="649998"/>
                    <a:pt x="103347" y="644559"/>
                    <a:pt x="97908" y="639119"/>
                  </a:cubicBezTo>
                  <a:cubicBezTo>
                    <a:pt x="87029" y="639119"/>
                    <a:pt x="78870" y="639119"/>
                    <a:pt x="70711" y="639119"/>
                  </a:cubicBezTo>
                  <a:cubicBezTo>
                    <a:pt x="62552" y="639119"/>
                    <a:pt x="54393" y="639119"/>
                    <a:pt x="46234" y="639119"/>
                  </a:cubicBezTo>
                  <a:cubicBezTo>
                    <a:pt x="38075" y="639119"/>
                    <a:pt x="27197" y="633680"/>
                    <a:pt x="19038" y="630960"/>
                  </a:cubicBezTo>
                  <a:cubicBezTo>
                    <a:pt x="10879" y="628241"/>
                    <a:pt x="2720" y="620082"/>
                    <a:pt x="2720" y="614642"/>
                  </a:cubicBezTo>
                  <a:cubicBezTo>
                    <a:pt x="2720" y="611923"/>
                    <a:pt x="2720" y="609203"/>
                    <a:pt x="8159" y="606483"/>
                  </a:cubicBezTo>
                  <a:cubicBezTo>
                    <a:pt x="13599" y="603764"/>
                    <a:pt x="24477" y="601044"/>
                    <a:pt x="29916" y="598324"/>
                  </a:cubicBezTo>
                  <a:cubicBezTo>
                    <a:pt x="43515" y="595605"/>
                    <a:pt x="62552" y="595605"/>
                    <a:pt x="76151" y="592885"/>
                  </a:cubicBezTo>
                  <a:cubicBezTo>
                    <a:pt x="76151" y="587446"/>
                    <a:pt x="73431" y="582006"/>
                    <a:pt x="73431" y="573848"/>
                  </a:cubicBezTo>
                  <a:cubicBezTo>
                    <a:pt x="73431" y="565689"/>
                    <a:pt x="70711" y="516735"/>
                    <a:pt x="70711" y="500417"/>
                  </a:cubicBezTo>
                  <a:cubicBezTo>
                    <a:pt x="70711" y="481379"/>
                    <a:pt x="73431" y="456902"/>
                    <a:pt x="73431" y="437865"/>
                  </a:cubicBezTo>
                  <a:cubicBezTo>
                    <a:pt x="73431" y="416108"/>
                    <a:pt x="70711" y="391631"/>
                    <a:pt x="70711" y="369873"/>
                  </a:cubicBezTo>
                  <a:cubicBezTo>
                    <a:pt x="70711" y="345397"/>
                    <a:pt x="70711" y="318200"/>
                    <a:pt x="70711" y="293723"/>
                  </a:cubicBezTo>
                  <a:cubicBezTo>
                    <a:pt x="70711" y="266526"/>
                    <a:pt x="73431" y="239330"/>
                    <a:pt x="73431" y="212133"/>
                  </a:cubicBezTo>
                  <a:cubicBezTo>
                    <a:pt x="73431" y="187656"/>
                    <a:pt x="76151" y="179498"/>
                    <a:pt x="76151" y="155021"/>
                  </a:cubicBezTo>
                  <a:cubicBezTo>
                    <a:pt x="76151" y="144142"/>
                    <a:pt x="76151" y="130544"/>
                    <a:pt x="76151" y="119665"/>
                  </a:cubicBezTo>
                  <a:cubicBezTo>
                    <a:pt x="76151" y="106067"/>
                    <a:pt x="78870" y="95188"/>
                    <a:pt x="78870" y="84310"/>
                  </a:cubicBezTo>
                  <a:cubicBezTo>
                    <a:pt x="78870" y="78870"/>
                    <a:pt x="78870" y="70711"/>
                    <a:pt x="76151" y="62552"/>
                  </a:cubicBezTo>
                  <a:cubicBezTo>
                    <a:pt x="76151" y="62552"/>
                    <a:pt x="73431" y="62552"/>
                    <a:pt x="67992" y="62552"/>
                  </a:cubicBezTo>
                  <a:cubicBezTo>
                    <a:pt x="59833" y="62552"/>
                    <a:pt x="51674" y="62552"/>
                    <a:pt x="43515" y="62552"/>
                  </a:cubicBezTo>
                  <a:cubicBezTo>
                    <a:pt x="35356" y="62552"/>
                    <a:pt x="24477" y="59833"/>
                    <a:pt x="16318" y="57113"/>
                  </a:cubicBezTo>
                  <a:cubicBezTo>
                    <a:pt x="8159" y="54393"/>
                    <a:pt x="0" y="43515"/>
                    <a:pt x="0" y="40795"/>
                  </a:cubicBezTo>
                  <a:cubicBezTo>
                    <a:pt x="0" y="38075"/>
                    <a:pt x="0" y="35356"/>
                    <a:pt x="5439" y="32636"/>
                  </a:cubicBezTo>
                  <a:cubicBezTo>
                    <a:pt x="10879" y="29917"/>
                    <a:pt x="21758" y="27197"/>
                    <a:pt x="27197" y="24477"/>
                  </a:cubicBezTo>
                  <a:cubicBezTo>
                    <a:pt x="46234" y="21758"/>
                    <a:pt x="62552" y="19038"/>
                    <a:pt x="76151" y="19038"/>
                  </a:cubicBezTo>
                  <a:cubicBezTo>
                    <a:pt x="76151" y="16318"/>
                    <a:pt x="78870" y="16318"/>
                    <a:pt x="78870" y="13598"/>
                  </a:cubicBezTo>
                  <a:cubicBezTo>
                    <a:pt x="84309" y="10879"/>
                    <a:pt x="89749" y="8159"/>
                    <a:pt x="95188" y="5440"/>
                  </a:cubicBezTo>
                  <a:cubicBezTo>
                    <a:pt x="100628" y="2720"/>
                    <a:pt x="106067" y="0"/>
                    <a:pt x="111506" y="0"/>
                  </a:cubicBezTo>
                  <a:close/>
                </a:path>
              </a:pathLst>
            </a:custGeom>
            <a:grpFill/>
            <a:ln w="27168"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C06216BF-A380-4FA9-9B4A-C9DC258CCF12}"/>
                </a:ext>
              </a:extLst>
            </p:cNvPr>
            <p:cNvSpPr/>
            <p:nvPr/>
          </p:nvSpPr>
          <p:spPr bwMode="black">
            <a:xfrm>
              <a:off x="8346812" y="4186718"/>
              <a:ext cx="353556" cy="761503"/>
            </a:xfrm>
            <a:custGeom>
              <a:avLst/>
              <a:gdLst>
                <a:gd name="connsiteX0" fmla="*/ 283910 w 353555"/>
                <a:gd name="connsiteY0" fmla="*/ 672820 h 761503"/>
                <a:gd name="connsiteX1" fmla="*/ 321985 w 353555"/>
                <a:gd name="connsiteY1" fmla="*/ 689138 h 761503"/>
                <a:gd name="connsiteX2" fmla="*/ 316546 w 353555"/>
                <a:gd name="connsiteY2" fmla="*/ 705456 h 761503"/>
                <a:gd name="connsiteX3" fmla="*/ 300228 w 353555"/>
                <a:gd name="connsiteY3" fmla="*/ 713615 h 761503"/>
                <a:gd name="connsiteX4" fmla="*/ 278471 w 353555"/>
                <a:gd name="connsiteY4" fmla="*/ 716335 h 761503"/>
                <a:gd name="connsiteX5" fmla="*/ 237676 w 353555"/>
                <a:gd name="connsiteY5" fmla="*/ 716335 h 761503"/>
                <a:gd name="connsiteX6" fmla="*/ 180563 w 353555"/>
                <a:gd name="connsiteY6" fmla="*/ 719054 h 761503"/>
                <a:gd name="connsiteX7" fmla="*/ 126170 w 353555"/>
                <a:gd name="connsiteY7" fmla="*/ 719054 h 761503"/>
                <a:gd name="connsiteX8" fmla="*/ 101693 w 353555"/>
                <a:gd name="connsiteY8" fmla="*/ 719054 h 761503"/>
                <a:gd name="connsiteX9" fmla="*/ 74496 w 353555"/>
                <a:gd name="connsiteY9" fmla="*/ 713615 h 761503"/>
                <a:gd name="connsiteX10" fmla="*/ 58178 w 353555"/>
                <a:gd name="connsiteY10" fmla="*/ 697297 h 761503"/>
                <a:gd name="connsiteX11" fmla="*/ 63618 w 353555"/>
                <a:gd name="connsiteY11" fmla="*/ 689138 h 761503"/>
                <a:gd name="connsiteX12" fmla="*/ 85375 w 353555"/>
                <a:gd name="connsiteY12" fmla="*/ 680979 h 761503"/>
                <a:gd name="connsiteX13" fmla="*/ 131609 w 353555"/>
                <a:gd name="connsiteY13" fmla="*/ 675540 h 761503"/>
                <a:gd name="connsiteX14" fmla="*/ 142488 w 353555"/>
                <a:gd name="connsiteY14" fmla="*/ 675540 h 761503"/>
                <a:gd name="connsiteX15" fmla="*/ 131609 w 353555"/>
                <a:gd name="connsiteY15" fmla="*/ 653783 h 761503"/>
                <a:gd name="connsiteX16" fmla="*/ 128890 w 353555"/>
                <a:gd name="connsiteY16" fmla="*/ 640184 h 761503"/>
                <a:gd name="connsiteX17" fmla="*/ 128890 w 353555"/>
                <a:gd name="connsiteY17" fmla="*/ 629306 h 761503"/>
                <a:gd name="connsiteX18" fmla="*/ 128890 w 353555"/>
                <a:gd name="connsiteY18" fmla="*/ 621147 h 761503"/>
                <a:gd name="connsiteX19" fmla="*/ 128890 w 353555"/>
                <a:gd name="connsiteY19" fmla="*/ 593950 h 761503"/>
                <a:gd name="connsiteX20" fmla="*/ 128890 w 353555"/>
                <a:gd name="connsiteY20" fmla="*/ 583072 h 761503"/>
                <a:gd name="connsiteX21" fmla="*/ 128890 w 353555"/>
                <a:gd name="connsiteY21" fmla="*/ 436210 h 761503"/>
                <a:gd name="connsiteX22" fmla="*/ 128890 w 353555"/>
                <a:gd name="connsiteY22" fmla="*/ 357340 h 761503"/>
                <a:gd name="connsiteX23" fmla="*/ 131609 w 353555"/>
                <a:gd name="connsiteY23" fmla="*/ 289349 h 761503"/>
                <a:gd name="connsiteX24" fmla="*/ 131609 w 353555"/>
                <a:gd name="connsiteY24" fmla="*/ 251274 h 761503"/>
                <a:gd name="connsiteX25" fmla="*/ 131609 w 353555"/>
                <a:gd name="connsiteY25" fmla="*/ 205040 h 761503"/>
                <a:gd name="connsiteX26" fmla="*/ 131609 w 353555"/>
                <a:gd name="connsiteY26" fmla="*/ 139768 h 761503"/>
                <a:gd name="connsiteX27" fmla="*/ 131609 w 353555"/>
                <a:gd name="connsiteY27" fmla="*/ 128889 h 761503"/>
                <a:gd name="connsiteX28" fmla="*/ 126170 w 353555"/>
                <a:gd name="connsiteY28" fmla="*/ 128889 h 761503"/>
                <a:gd name="connsiteX29" fmla="*/ 101693 w 353555"/>
                <a:gd name="connsiteY29" fmla="*/ 128889 h 761503"/>
                <a:gd name="connsiteX30" fmla="*/ 74496 w 353555"/>
                <a:gd name="connsiteY30" fmla="*/ 123450 h 761503"/>
                <a:gd name="connsiteX31" fmla="*/ 58178 w 353555"/>
                <a:gd name="connsiteY31" fmla="*/ 107132 h 761503"/>
                <a:gd name="connsiteX32" fmla="*/ 60898 w 353555"/>
                <a:gd name="connsiteY32" fmla="*/ 98973 h 761503"/>
                <a:gd name="connsiteX33" fmla="*/ 82655 w 353555"/>
                <a:gd name="connsiteY33" fmla="*/ 93534 h 761503"/>
                <a:gd name="connsiteX34" fmla="*/ 131609 w 353555"/>
                <a:gd name="connsiteY34" fmla="*/ 88094 h 761503"/>
                <a:gd name="connsiteX35" fmla="*/ 131609 w 353555"/>
                <a:gd name="connsiteY35" fmla="*/ 82655 h 761503"/>
                <a:gd name="connsiteX36" fmla="*/ 134329 w 353555"/>
                <a:gd name="connsiteY36" fmla="*/ 71776 h 761503"/>
                <a:gd name="connsiteX37" fmla="*/ 147927 w 353555"/>
                <a:gd name="connsiteY37" fmla="*/ 63617 h 761503"/>
                <a:gd name="connsiteX38" fmla="*/ 164245 w 353555"/>
                <a:gd name="connsiteY38" fmla="*/ 58178 h 761503"/>
                <a:gd name="connsiteX39" fmla="*/ 177843 w 353555"/>
                <a:gd name="connsiteY39" fmla="*/ 58178 h 761503"/>
                <a:gd name="connsiteX40" fmla="*/ 196881 w 353555"/>
                <a:gd name="connsiteY40" fmla="*/ 60898 h 761503"/>
                <a:gd name="connsiteX41" fmla="*/ 232237 w 353555"/>
                <a:gd name="connsiteY41" fmla="*/ 88094 h 761503"/>
                <a:gd name="connsiteX42" fmla="*/ 278471 w 353555"/>
                <a:gd name="connsiteY42" fmla="*/ 88094 h 761503"/>
                <a:gd name="connsiteX43" fmla="*/ 316546 w 353555"/>
                <a:gd name="connsiteY43" fmla="*/ 104412 h 761503"/>
                <a:gd name="connsiteX44" fmla="*/ 311107 w 353555"/>
                <a:gd name="connsiteY44" fmla="*/ 120730 h 761503"/>
                <a:gd name="connsiteX45" fmla="*/ 294789 w 353555"/>
                <a:gd name="connsiteY45" fmla="*/ 128889 h 761503"/>
                <a:gd name="connsiteX46" fmla="*/ 273032 w 353555"/>
                <a:gd name="connsiteY46" fmla="*/ 131609 h 761503"/>
                <a:gd name="connsiteX47" fmla="*/ 243115 w 353555"/>
                <a:gd name="connsiteY47" fmla="*/ 131609 h 761503"/>
                <a:gd name="connsiteX48" fmla="*/ 243115 w 353555"/>
                <a:gd name="connsiteY48" fmla="*/ 134329 h 761503"/>
                <a:gd name="connsiteX49" fmla="*/ 248554 w 353555"/>
                <a:gd name="connsiteY49" fmla="*/ 169684 h 761503"/>
                <a:gd name="connsiteX50" fmla="*/ 251274 w 353555"/>
                <a:gd name="connsiteY50" fmla="*/ 205040 h 761503"/>
                <a:gd name="connsiteX51" fmla="*/ 251274 w 353555"/>
                <a:gd name="connsiteY51" fmla="*/ 240395 h 761503"/>
                <a:gd name="connsiteX52" fmla="*/ 251274 w 353555"/>
                <a:gd name="connsiteY52" fmla="*/ 256713 h 761503"/>
                <a:gd name="connsiteX53" fmla="*/ 253994 w 353555"/>
                <a:gd name="connsiteY53" fmla="*/ 270311 h 761503"/>
                <a:gd name="connsiteX54" fmla="*/ 259433 w 353555"/>
                <a:gd name="connsiteY54" fmla="*/ 343742 h 761503"/>
                <a:gd name="connsiteX55" fmla="*/ 262153 w 353555"/>
                <a:gd name="connsiteY55" fmla="*/ 425332 h 761503"/>
                <a:gd name="connsiteX56" fmla="*/ 264872 w 353555"/>
                <a:gd name="connsiteY56" fmla="*/ 490603 h 761503"/>
                <a:gd name="connsiteX57" fmla="*/ 270312 w 353555"/>
                <a:gd name="connsiteY57" fmla="*/ 564034 h 761503"/>
                <a:gd name="connsiteX58" fmla="*/ 270312 w 353555"/>
                <a:gd name="connsiteY58" fmla="*/ 599390 h 761503"/>
                <a:gd name="connsiteX59" fmla="*/ 270312 w 353555"/>
                <a:gd name="connsiteY59" fmla="*/ 637465 h 761503"/>
                <a:gd name="connsiteX60" fmla="*/ 264872 w 353555"/>
                <a:gd name="connsiteY60" fmla="*/ 670101 h 761503"/>
                <a:gd name="connsiteX61" fmla="*/ 283910 w 353555"/>
                <a:gd name="connsiteY61" fmla="*/ 672820 h 761503"/>
                <a:gd name="connsiteX62" fmla="*/ 283910 w 353555"/>
                <a:gd name="connsiteY62" fmla="*/ 672820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3555" h="761503">
                  <a:moveTo>
                    <a:pt x="283910" y="672820"/>
                  </a:moveTo>
                  <a:cubicBezTo>
                    <a:pt x="297508" y="672820"/>
                    <a:pt x="321985" y="672820"/>
                    <a:pt x="321985" y="689138"/>
                  </a:cubicBezTo>
                  <a:cubicBezTo>
                    <a:pt x="321985" y="697297"/>
                    <a:pt x="319266" y="697297"/>
                    <a:pt x="316546" y="705456"/>
                  </a:cubicBezTo>
                  <a:cubicBezTo>
                    <a:pt x="311107" y="710895"/>
                    <a:pt x="305667" y="713615"/>
                    <a:pt x="300228" y="713615"/>
                  </a:cubicBezTo>
                  <a:cubicBezTo>
                    <a:pt x="292069" y="716335"/>
                    <a:pt x="283910" y="716335"/>
                    <a:pt x="278471" y="716335"/>
                  </a:cubicBezTo>
                  <a:cubicBezTo>
                    <a:pt x="275751" y="716335"/>
                    <a:pt x="256713" y="716335"/>
                    <a:pt x="237676" y="716335"/>
                  </a:cubicBezTo>
                  <a:cubicBezTo>
                    <a:pt x="213199" y="716335"/>
                    <a:pt x="186003" y="719054"/>
                    <a:pt x="180563" y="719054"/>
                  </a:cubicBezTo>
                  <a:cubicBezTo>
                    <a:pt x="166965" y="719054"/>
                    <a:pt x="142488" y="719054"/>
                    <a:pt x="126170" y="719054"/>
                  </a:cubicBezTo>
                  <a:cubicBezTo>
                    <a:pt x="118011" y="719054"/>
                    <a:pt x="109852" y="719054"/>
                    <a:pt x="101693" y="719054"/>
                  </a:cubicBezTo>
                  <a:cubicBezTo>
                    <a:pt x="93534" y="719054"/>
                    <a:pt x="82655" y="719054"/>
                    <a:pt x="74496" y="713615"/>
                  </a:cubicBezTo>
                  <a:cubicBezTo>
                    <a:pt x="66337" y="710895"/>
                    <a:pt x="58178" y="702736"/>
                    <a:pt x="58178" y="697297"/>
                  </a:cubicBezTo>
                  <a:cubicBezTo>
                    <a:pt x="58178" y="694578"/>
                    <a:pt x="58178" y="691858"/>
                    <a:pt x="63618" y="689138"/>
                  </a:cubicBezTo>
                  <a:cubicBezTo>
                    <a:pt x="69057" y="686418"/>
                    <a:pt x="79936" y="683699"/>
                    <a:pt x="85375" y="680979"/>
                  </a:cubicBezTo>
                  <a:cubicBezTo>
                    <a:pt x="104413" y="678260"/>
                    <a:pt x="123450" y="675540"/>
                    <a:pt x="131609" y="675540"/>
                  </a:cubicBezTo>
                  <a:cubicBezTo>
                    <a:pt x="134329" y="675540"/>
                    <a:pt x="137049" y="675540"/>
                    <a:pt x="142488" y="675540"/>
                  </a:cubicBezTo>
                  <a:cubicBezTo>
                    <a:pt x="134329" y="670101"/>
                    <a:pt x="131609" y="661942"/>
                    <a:pt x="131609" y="653783"/>
                  </a:cubicBezTo>
                  <a:cubicBezTo>
                    <a:pt x="131609" y="648343"/>
                    <a:pt x="131609" y="642904"/>
                    <a:pt x="128890" y="640184"/>
                  </a:cubicBezTo>
                  <a:cubicBezTo>
                    <a:pt x="128890" y="637465"/>
                    <a:pt x="128890" y="634745"/>
                    <a:pt x="128890" y="629306"/>
                  </a:cubicBezTo>
                  <a:cubicBezTo>
                    <a:pt x="128890" y="626586"/>
                    <a:pt x="128890" y="623867"/>
                    <a:pt x="128890" y="621147"/>
                  </a:cubicBezTo>
                  <a:cubicBezTo>
                    <a:pt x="128890" y="612988"/>
                    <a:pt x="128890" y="604829"/>
                    <a:pt x="128890" y="593950"/>
                  </a:cubicBezTo>
                  <a:cubicBezTo>
                    <a:pt x="128890" y="591231"/>
                    <a:pt x="128890" y="585791"/>
                    <a:pt x="128890" y="583072"/>
                  </a:cubicBezTo>
                  <a:cubicBezTo>
                    <a:pt x="128890" y="534118"/>
                    <a:pt x="131609" y="485164"/>
                    <a:pt x="128890" y="436210"/>
                  </a:cubicBezTo>
                  <a:cubicBezTo>
                    <a:pt x="128890" y="409014"/>
                    <a:pt x="128890" y="384537"/>
                    <a:pt x="128890" y="357340"/>
                  </a:cubicBezTo>
                  <a:cubicBezTo>
                    <a:pt x="128890" y="335583"/>
                    <a:pt x="131609" y="313826"/>
                    <a:pt x="131609" y="289349"/>
                  </a:cubicBezTo>
                  <a:cubicBezTo>
                    <a:pt x="131609" y="275751"/>
                    <a:pt x="131609" y="264872"/>
                    <a:pt x="131609" y="251274"/>
                  </a:cubicBezTo>
                  <a:cubicBezTo>
                    <a:pt x="131609" y="234956"/>
                    <a:pt x="131609" y="221357"/>
                    <a:pt x="131609" y="205040"/>
                  </a:cubicBezTo>
                  <a:cubicBezTo>
                    <a:pt x="131609" y="183282"/>
                    <a:pt x="131609" y="161525"/>
                    <a:pt x="131609" y="139768"/>
                  </a:cubicBezTo>
                  <a:cubicBezTo>
                    <a:pt x="131609" y="137048"/>
                    <a:pt x="131609" y="134329"/>
                    <a:pt x="131609" y="128889"/>
                  </a:cubicBezTo>
                  <a:cubicBezTo>
                    <a:pt x="128890" y="128889"/>
                    <a:pt x="126170" y="128889"/>
                    <a:pt x="126170" y="128889"/>
                  </a:cubicBezTo>
                  <a:cubicBezTo>
                    <a:pt x="118011" y="128889"/>
                    <a:pt x="109852" y="128889"/>
                    <a:pt x="101693" y="128889"/>
                  </a:cubicBezTo>
                  <a:cubicBezTo>
                    <a:pt x="93534" y="128889"/>
                    <a:pt x="82655" y="128889"/>
                    <a:pt x="74496" y="123450"/>
                  </a:cubicBezTo>
                  <a:cubicBezTo>
                    <a:pt x="66337" y="120730"/>
                    <a:pt x="58178" y="112571"/>
                    <a:pt x="58178" y="107132"/>
                  </a:cubicBezTo>
                  <a:cubicBezTo>
                    <a:pt x="58178" y="104412"/>
                    <a:pt x="58178" y="101693"/>
                    <a:pt x="60898" y="98973"/>
                  </a:cubicBezTo>
                  <a:cubicBezTo>
                    <a:pt x="63618" y="96253"/>
                    <a:pt x="77216" y="93534"/>
                    <a:pt x="82655" y="93534"/>
                  </a:cubicBezTo>
                  <a:cubicBezTo>
                    <a:pt x="98973" y="90814"/>
                    <a:pt x="123450" y="88094"/>
                    <a:pt x="131609" y="88094"/>
                  </a:cubicBezTo>
                  <a:cubicBezTo>
                    <a:pt x="131609" y="85375"/>
                    <a:pt x="131609" y="85375"/>
                    <a:pt x="131609" y="82655"/>
                  </a:cubicBezTo>
                  <a:cubicBezTo>
                    <a:pt x="131609" y="77216"/>
                    <a:pt x="131609" y="74496"/>
                    <a:pt x="134329" y="71776"/>
                  </a:cubicBezTo>
                  <a:cubicBezTo>
                    <a:pt x="137049" y="69057"/>
                    <a:pt x="145208" y="66337"/>
                    <a:pt x="147927" y="63617"/>
                  </a:cubicBezTo>
                  <a:cubicBezTo>
                    <a:pt x="153366" y="60898"/>
                    <a:pt x="158806" y="58178"/>
                    <a:pt x="164245" y="58178"/>
                  </a:cubicBezTo>
                  <a:cubicBezTo>
                    <a:pt x="169684" y="58178"/>
                    <a:pt x="175124" y="58178"/>
                    <a:pt x="177843" y="58178"/>
                  </a:cubicBezTo>
                  <a:cubicBezTo>
                    <a:pt x="183283" y="58178"/>
                    <a:pt x="191442" y="58178"/>
                    <a:pt x="196881" y="60898"/>
                  </a:cubicBezTo>
                  <a:cubicBezTo>
                    <a:pt x="213199" y="63617"/>
                    <a:pt x="224078" y="74496"/>
                    <a:pt x="232237" y="88094"/>
                  </a:cubicBezTo>
                  <a:cubicBezTo>
                    <a:pt x="253994" y="88094"/>
                    <a:pt x="270312" y="88094"/>
                    <a:pt x="278471" y="88094"/>
                  </a:cubicBezTo>
                  <a:cubicBezTo>
                    <a:pt x="292069" y="88094"/>
                    <a:pt x="316546" y="88094"/>
                    <a:pt x="316546" y="104412"/>
                  </a:cubicBezTo>
                  <a:cubicBezTo>
                    <a:pt x="316546" y="112571"/>
                    <a:pt x="313826" y="112571"/>
                    <a:pt x="311107" y="120730"/>
                  </a:cubicBezTo>
                  <a:cubicBezTo>
                    <a:pt x="305667" y="126170"/>
                    <a:pt x="300228" y="128889"/>
                    <a:pt x="294789" y="128889"/>
                  </a:cubicBezTo>
                  <a:cubicBezTo>
                    <a:pt x="286630" y="131609"/>
                    <a:pt x="278471" y="131609"/>
                    <a:pt x="273032" y="131609"/>
                  </a:cubicBezTo>
                  <a:cubicBezTo>
                    <a:pt x="270312" y="131609"/>
                    <a:pt x="259433" y="131609"/>
                    <a:pt x="243115" y="131609"/>
                  </a:cubicBezTo>
                  <a:lnTo>
                    <a:pt x="243115" y="134329"/>
                  </a:lnTo>
                  <a:cubicBezTo>
                    <a:pt x="245835" y="145207"/>
                    <a:pt x="245835" y="158805"/>
                    <a:pt x="248554" y="169684"/>
                  </a:cubicBezTo>
                  <a:cubicBezTo>
                    <a:pt x="251274" y="180563"/>
                    <a:pt x="251274" y="194161"/>
                    <a:pt x="251274" y="205040"/>
                  </a:cubicBezTo>
                  <a:cubicBezTo>
                    <a:pt x="251274" y="215918"/>
                    <a:pt x="251274" y="226797"/>
                    <a:pt x="251274" y="240395"/>
                  </a:cubicBezTo>
                  <a:cubicBezTo>
                    <a:pt x="251274" y="245834"/>
                    <a:pt x="251274" y="251274"/>
                    <a:pt x="251274" y="256713"/>
                  </a:cubicBezTo>
                  <a:cubicBezTo>
                    <a:pt x="251274" y="262152"/>
                    <a:pt x="251274" y="267592"/>
                    <a:pt x="253994" y="270311"/>
                  </a:cubicBezTo>
                  <a:cubicBezTo>
                    <a:pt x="256713" y="294788"/>
                    <a:pt x="256713" y="319265"/>
                    <a:pt x="259433" y="343742"/>
                  </a:cubicBezTo>
                  <a:cubicBezTo>
                    <a:pt x="259433" y="370939"/>
                    <a:pt x="262153" y="398135"/>
                    <a:pt x="262153" y="425332"/>
                  </a:cubicBezTo>
                  <a:cubicBezTo>
                    <a:pt x="262153" y="447089"/>
                    <a:pt x="262153" y="468846"/>
                    <a:pt x="264872" y="490603"/>
                  </a:cubicBezTo>
                  <a:cubicBezTo>
                    <a:pt x="264872" y="515080"/>
                    <a:pt x="270312" y="539557"/>
                    <a:pt x="270312" y="564034"/>
                  </a:cubicBezTo>
                  <a:cubicBezTo>
                    <a:pt x="270312" y="574913"/>
                    <a:pt x="270312" y="588511"/>
                    <a:pt x="270312" y="599390"/>
                  </a:cubicBezTo>
                  <a:cubicBezTo>
                    <a:pt x="270312" y="612988"/>
                    <a:pt x="270312" y="623867"/>
                    <a:pt x="270312" y="637465"/>
                  </a:cubicBezTo>
                  <a:cubicBezTo>
                    <a:pt x="270312" y="648343"/>
                    <a:pt x="270312" y="661942"/>
                    <a:pt x="264872" y="670101"/>
                  </a:cubicBezTo>
                  <a:cubicBezTo>
                    <a:pt x="273032" y="672820"/>
                    <a:pt x="278471" y="672820"/>
                    <a:pt x="283910" y="672820"/>
                  </a:cubicBezTo>
                  <a:lnTo>
                    <a:pt x="283910" y="672820"/>
                  </a:lnTo>
                  <a:close/>
                </a:path>
              </a:pathLst>
            </a:custGeom>
            <a:grpFill/>
            <a:ln w="27168"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D3FA18A3-B765-448E-A96D-70ECA09B74C4}"/>
                </a:ext>
              </a:extLst>
            </p:cNvPr>
            <p:cNvSpPr/>
            <p:nvPr/>
          </p:nvSpPr>
          <p:spPr bwMode="black">
            <a:xfrm>
              <a:off x="8652924" y="4192158"/>
              <a:ext cx="516735" cy="788700"/>
            </a:xfrm>
            <a:custGeom>
              <a:avLst/>
              <a:gdLst>
                <a:gd name="connsiteX0" fmla="*/ 464616 w 516735"/>
                <a:gd name="connsiteY0" fmla="*/ 436210 h 788699"/>
                <a:gd name="connsiteX1" fmla="*/ 445578 w 516735"/>
                <a:gd name="connsiteY1" fmla="*/ 455248 h 788699"/>
                <a:gd name="connsiteX2" fmla="*/ 404783 w 516735"/>
                <a:gd name="connsiteY2" fmla="*/ 466126 h 788699"/>
                <a:gd name="connsiteX3" fmla="*/ 385746 w 516735"/>
                <a:gd name="connsiteY3" fmla="*/ 479725 h 788699"/>
                <a:gd name="connsiteX4" fmla="*/ 388466 w 516735"/>
                <a:gd name="connsiteY4" fmla="*/ 512361 h 788699"/>
                <a:gd name="connsiteX5" fmla="*/ 388466 w 516735"/>
                <a:gd name="connsiteY5" fmla="*/ 544997 h 788699"/>
                <a:gd name="connsiteX6" fmla="*/ 388466 w 516735"/>
                <a:gd name="connsiteY6" fmla="*/ 566754 h 788699"/>
                <a:gd name="connsiteX7" fmla="*/ 391185 w 516735"/>
                <a:gd name="connsiteY7" fmla="*/ 632026 h 788699"/>
                <a:gd name="connsiteX8" fmla="*/ 393905 w 516735"/>
                <a:gd name="connsiteY8" fmla="*/ 683699 h 788699"/>
                <a:gd name="connsiteX9" fmla="*/ 377587 w 516735"/>
                <a:gd name="connsiteY9" fmla="*/ 724494 h 788699"/>
                <a:gd name="connsiteX10" fmla="*/ 361269 w 516735"/>
                <a:gd name="connsiteY10" fmla="*/ 719054 h 788699"/>
                <a:gd name="connsiteX11" fmla="*/ 353110 w 516735"/>
                <a:gd name="connsiteY11" fmla="*/ 702737 h 788699"/>
                <a:gd name="connsiteX12" fmla="*/ 350390 w 516735"/>
                <a:gd name="connsiteY12" fmla="*/ 686419 h 788699"/>
                <a:gd name="connsiteX13" fmla="*/ 353110 w 516735"/>
                <a:gd name="connsiteY13" fmla="*/ 659222 h 788699"/>
                <a:gd name="connsiteX14" fmla="*/ 353110 w 516735"/>
                <a:gd name="connsiteY14" fmla="*/ 656502 h 788699"/>
                <a:gd name="connsiteX15" fmla="*/ 317754 w 516735"/>
                <a:gd name="connsiteY15" fmla="*/ 708176 h 788699"/>
                <a:gd name="connsiteX16" fmla="*/ 241604 w 516735"/>
                <a:gd name="connsiteY16" fmla="*/ 735372 h 788699"/>
                <a:gd name="connsiteX17" fmla="*/ 187211 w 516735"/>
                <a:gd name="connsiteY17" fmla="*/ 727214 h 788699"/>
                <a:gd name="connsiteX18" fmla="*/ 135537 w 516735"/>
                <a:gd name="connsiteY18" fmla="*/ 694578 h 788699"/>
                <a:gd name="connsiteX19" fmla="*/ 86583 w 516735"/>
                <a:gd name="connsiteY19" fmla="*/ 621147 h 788699"/>
                <a:gd name="connsiteX20" fmla="*/ 67546 w 516735"/>
                <a:gd name="connsiteY20" fmla="*/ 555875 h 788699"/>
                <a:gd name="connsiteX21" fmla="*/ 59387 w 516735"/>
                <a:gd name="connsiteY21" fmla="*/ 509641 h 788699"/>
                <a:gd name="connsiteX22" fmla="*/ 59387 w 516735"/>
                <a:gd name="connsiteY22" fmla="*/ 468846 h 788699"/>
                <a:gd name="connsiteX23" fmla="*/ 86583 w 516735"/>
                <a:gd name="connsiteY23" fmla="*/ 302947 h 788699"/>
                <a:gd name="connsiteX24" fmla="*/ 108341 w 516735"/>
                <a:gd name="connsiteY24" fmla="*/ 224077 h 788699"/>
                <a:gd name="connsiteX25" fmla="*/ 146416 w 516735"/>
                <a:gd name="connsiteY25" fmla="*/ 145207 h 788699"/>
                <a:gd name="connsiteX26" fmla="*/ 198090 w 516735"/>
                <a:gd name="connsiteY26" fmla="*/ 85375 h 788699"/>
                <a:gd name="connsiteX27" fmla="*/ 228006 w 516735"/>
                <a:gd name="connsiteY27" fmla="*/ 69057 h 788699"/>
                <a:gd name="connsiteX28" fmla="*/ 268801 w 516735"/>
                <a:gd name="connsiteY28" fmla="*/ 58178 h 788699"/>
                <a:gd name="connsiteX29" fmla="*/ 274240 w 516735"/>
                <a:gd name="connsiteY29" fmla="*/ 58178 h 788699"/>
                <a:gd name="connsiteX30" fmla="*/ 295997 w 516735"/>
                <a:gd name="connsiteY30" fmla="*/ 60898 h 788699"/>
                <a:gd name="connsiteX31" fmla="*/ 331353 w 516735"/>
                <a:gd name="connsiteY31" fmla="*/ 71776 h 788699"/>
                <a:gd name="connsiteX32" fmla="*/ 350390 w 516735"/>
                <a:gd name="connsiteY32" fmla="*/ 93534 h 788699"/>
                <a:gd name="connsiteX33" fmla="*/ 353110 w 516735"/>
                <a:gd name="connsiteY33" fmla="*/ 74496 h 788699"/>
                <a:gd name="connsiteX34" fmla="*/ 358549 w 516735"/>
                <a:gd name="connsiteY34" fmla="*/ 63618 h 788699"/>
                <a:gd name="connsiteX35" fmla="*/ 366708 w 516735"/>
                <a:gd name="connsiteY35" fmla="*/ 58178 h 788699"/>
                <a:gd name="connsiteX36" fmla="*/ 374867 w 516735"/>
                <a:gd name="connsiteY36" fmla="*/ 63618 h 788699"/>
                <a:gd name="connsiteX37" fmla="*/ 383027 w 516735"/>
                <a:gd name="connsiteY37" fmla="*/ 82655 h 788699"/>
                <a:gd name="connsiteX38" fmla="*/ 385746 w 516735"/>
                <a:gd name="connsiteY38" fmla="*/ 126170 h 788699"/>
                <a:gd name="connsiteX39" fmla="*/ 388466 w 516735"/>
                <a:gd name="connsiteY39" fmla="*/ 186002 h 788699"/>
                <a:gd name="connsiteX40" fmla="*/ 391185 w 516735"/>
                <a:gd name="connsiteY40" fmla="*/ 237676 h 788699"/>
                <a:gd name="connsiteX41" fmla="*/ 374867 w 516735"/>
                <a:gd name="connsiteY41" fmla="*/ 278470 h 788699"/>
                <a:gd name="connsiteX42" fmla="*/ 358549 w 516735"/>
                <a:gd name="connsiteY42" fmla="*/ 273031 h 788699"/>
                <a:gd name="connsiteX43" fmla="*/ 350390 w 516735"/>
                <a:gd name="connsiteY43" fmla="*/ 256713 h 788699"/>
                <a:gd name="connsiteX44" fmla="*/ 347671 w 516735"/>
                <a:gd name="connsiteY44" fmla="*/ 240395 h 788699"/>
                <a:gd name="connsiteX45" fmla="*/ 347671 w 516735"/>
                <a:gd name="connsiteY45" fmla="*/ 213199 h 788699"/>
                <a:gd name="connsiteX46" fmla="*/ 344951 w 516735"/>
                <a:gd name="connsiteY46" fmla="*/ 194161 h 788699"/>
                <a:gd name="connsiteX47" fmla="*/ 339512 w 516735"/>
                <a:gd name="connsiteY47" fmla="*/ 150647 h 788699"/>
                <a:gd name="connsiteX48" fmla="*/ 323194 w 516735"/>
                <a:gd name="connsiteY48" fmla="*/ 112571 h 788699"/>
                <a:gd name="connsiteX49" fmla="*/ 293278 w 516735"/>
                <a:gd name="connsiteY49" fmla="*/ 101693 h 788699"/>
                <a:gd name="connsiteX50" fmla="*/ 263361 w 516735"/>
                <a:gd name="connsiteY50" fmla="*/ 120730 h 788699"/>
                <a:gd name="connsiteX51" fmla="*/ 241604 w 516735"/>
                <a:gd name="connsiteY51" fmla="*/ 153366 h 788699"/>
                <a:gd name="connsiteX52" fmla="*/ 233445 w 516735"/>
                <a:gd name="connsiteY52" fmla="*/ 194161 h 788699"/>
                <a:gd name="connsiteX53" fmla="*/ 225286 w 516735"/>
                <a:gd name="connsiteY53" fmla="*/ 232236 h 788699"/>
                <a:gd name="connsiteX54" fmla="*/ 217127 w 516735"/>
                <a:gd name="connsiteY54" fmla="*/ 275751 h 788699"/>
                <a:gd name="connsiteX55" fmla="*/ 211688 w 516735"/>
                <a:gd name="connsiteY55" fmla="*/ 316545 h 788699"/>
                <a:gd name="connsiteX56" fmla="*/ 206249 w 516735"/>
                <a:gd name="connsiteY56" fmla="*/ 354621 h 788699"/>
                <a:gd name="connsiteX57" fmla="*/ 200809 w 516735"/>
                <a:gd name="connsiteY57" fmla="*/ 398135 h 788699"/>
                <a:gd name="connsiteX58" fmla="*/ 195370 w 516735"/>
                <a:gd name="connsiteY58" fmla="*/ 438930 h 788699"/>
                <a:gd name="connsiteX59" fmla="*/ 192650 w 516735"/>
                <a:gd name="connsiteY59" fmla="*/ 474286 h 788699"/>
                <a:gd name="connsiteX60" fmla="*/ 195370 w 516735"/>
                <a:gd name="connsiteY60" fmla="*/ 525959 h 788699"/>
                <a:gd name="connsiteX61" fmla="*/ 208968 w 516735"/>
                <a:gd name="connsiteY61" fmla="*/ 596670 h 788699"/>
                <a:gd name="connsiteX62" fmla="*/ 214407 w 516735"/>
                <a:gd name="connsiteY62" fmla="*/ 623867 h 788699"/>
                <a:gd name="connsiteX63" fmla="*/ 228006 w 516735"/>
                <a:gd name="connsiteY63" fmla="*/ 656502 h 788699"/>
                <a:gd name="connsiteX64" fmla="*/ 271520 w 516735"/>
                <a:gd name="connsiteY64" fmla="*/ 689138 h 788699"/>
                <a:gd name="connsiteX65" fmla="*/ 306876 w 516735"/>
                <a:gd name="connsiteY65" fmla="*/ 664661 h 788699"/>
                <a:gd name="connsiteX66" fmla="*/ 331353 w 516735"/>
                <a:gd name="connsiteY66" fmla="*/ 602109 h 788699"/>
                <a:gd name="connsiteX67" fmla="*/ 336792 w 516735"/>
                <a:gd name="connsiteY67" fmla="*/ 544997 h 788699"/>
                <a:gd name="connsiteX68" fmla="*/ 336792 w 516735"/>
                <a:gd name="connsiteY68" fmla="*/ 498762 h 788699"/>
                <a:gd name="connsiteX69" fmla="*/ 336792 w 516735"/>
                <a:gd name="connsiteY69" fmla="*/ 490603 h 788699"/>
                <a:gd name="connsiteX70" fmla="*/ 320474 w 516735"/>
                <a:gd name="connsiteY70" fmla="*/ 477005 h 788699"/>
                <a:gd name="connsiteX71" fmla="*/ 282399 w 516735"/>
                <a:gd name="connsiteY71" fmla="*/ 479725 h 788699"/>
                <a:gd name="connsiteX72" fmla="*/ 252483 w 516735"/>
                <a:gd name="connsiteY72" fmla="*/ 474286 h 788699"/>
                <a:gd name="connsiteX73" fmla="*/ 247044 w 516735"/>
                <a:gd name="connsiteY73" fmla="*/ 466126 h 788699"/>
                <a:gd name="connsiteX74" fmla="*/ 249763 w 516735"/>
                <a:gd name="connsiteY74" fmla="*/ 457968 h 788699"/>
                <a:gd name="connsiteX75" fmla="*/ 268801 w 516735"/>
                <a:gd name="connsiteY75" fmla="*/ 447089 h 788699"/>
                <a:gd name="connsiteX76" fmla="*/ 312315 w 516735"/>
                <a:gd name="connsiteY76" fmla="*/ 436210 h 788699"/>
                <a:gd name="connsiteX77" fmla="*/ 353110 w 516735"/>
                <a:gd name="connsiteY77" fmla="*/ 430771 h 788699"/>
                <a:gd name="connsiteX78" fmla="*/ 385746 w 516735"/>
                <a:gd name="connsiteY78" fmla="*/ 430771 h 788699"/>
                <a:gd name="connsiteX79" fmla="*/ 437420 w 516735"/>
                <a:gd name="connsiteY79" fmla="*/ 428051 h 788699"/>
                <a:gd name="connsiteX80" fmla="*/ 464616 w 516735"/>
                <a:gd name="connsiteY80" fmla="*/ 436210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16735" h="788699">
                  <a:moveTo>
                    <a:pt x="464616" y="436210"/>
                  </a:moveTo>
                  <a:cubicBezTo>
                    <a:pt x="464616" y="447089"/>
                    <a:pt x="453738" y="452528"/>
                    <a:pt x="445578" y="455248"/>
                  </a:cubicBezTo>
                  <a:cubicBezTo>
                    <a:pt x="434700" y="460687"/>
                    <a:pt x="415662" y="463407"/>
                    <a:pt x="404783" y="466126"/>
                  </a:cubicBezTo>
                  <a:cubicBezTo>
                    <a:pt x="393905" y="466126"/>
                    <a:pt x="385746" y="468846"/>
                    <a:pt x="385746" y="479725"/>
                  </a:cubicBezTo>
                  <a:cubicBezTo>
                    <a:pt x="385746" y="487884"/>
                    <a:pt x="388466" y="506921"/>
                    <a:pt x="388466" y="512361"/>
                  </a:cubicBezTo>
                  <a:cubicBezTo>
                    <a:pt x="388466" y="515080"/>
                    <a:pt x="388466" y="539557"/>
                    <a:pt x="388466" y="544997"/>
                  </a:cubicBezTo>
                  <a:cubicBezTo>
                    <a:pt x="388466" y="550436"/>
                    <a:pt x="388466" y="558595"/>
                    <a:pt x="388466" y="566754"/>
                  </a:cubicBezTo>
                  <a:cubicBezTo>
                    <a:pt x="388466" y="591231"/>
                    <a:pt x="388466" y="621147"/>
                    <a:pt x="391185" y="632026"/>
                  </a:cubicBezTo>
                  <a:cubicBezTo>
                    <a:pt x="393905" y="653783"/>
                    <a:pt x="393905" y="661942"/>
                    <a:pt x="393905" y="683699"/>
                  </a:cubicBezTo>
                  <a:cubicBezTo>
                    <a:pt x="393905" y="694578"/>
                    <a:pt x="393905" y="724494"/>
                    <a:pt x="377587" y="724494"/>
                  </a:cubicBezTo>
                  <a:cubicBezTo>
                    <a:pt x="369428" y="724494"/>
                    <a:pt x="366708" y="721774"/>
                    <a:pt x="361269" y="719054"/>
                  </a:cubicBezTo>
                  <a:cubicBezTo>
                    <a:pt x="355830" y="716335"/>
                    <a:pt x="353110" y="708176"/>
                    <a:pt x="353110" y="702737"/>
                  </a:cubicBezTo>
                  <a:cubicBezTo>
                    <a:pt x="350390" y="694578"/>
                    <a:pt x="350390" y="689138"/>
                    <a:pt x="350390" y="686419"/>
                  </a:cubicBezTo>
                  <a:cubicBezTo>
                    <a:pt x="350390" y="678260"/>
                    <a:pt x="353110" y="672820"/>
                    <a:pt x="353110" y="659222"/>
                  </a:cubicBezTo>
                  <a:lnTo>
                    <a:pt x="353110" y="656502"/>
                  </a:lnTo>
                  <a:cubicBezTo>
                    <a:pt x="347671" y="675540"/>
                    <a:pt x="334073" y="694578"/>
                    <a:pt x="317754" y="708176"/>
                  </a:cubicBezTo>
                  <a:cubicBezTo>
                    <a:pt x="293278" y="727214"/>
                    <a:pt x="274240" y="735372"/>
                    <a:pt x="241604" y="735372"/>
                  </a:cubicBezTo>
                  <a:cubicBezTo>
                    <a:pt x="222566" y="735372"/>
                    <a:pt x="203529" y="732653"/>
                    <a:pt x="187211" y="727214"/>
                  </a:cubicBezTo>
                  <a:cubicBezTo>
                    <a:pt x="165454" y="719054"/>
                    <a:pt x="149136" y="708176"/>
                    <a:pt x="135537" y="694578"/>
                  </a:cubicBezTo>
                  <a:cubicBezTo>
                    <a:pt x="113780" y="672820"/>
                    <a:pt x="100182" y="648343"/>
                    <a:pt x="86583" y="621147"/>
                  </a:cubicBezTo>
                  <a:cubicBezTo>
                    <a:pt x="75705" y="599390"/>
                    <a:pt x="70266" y="580352"/>
                    <a:pt x="67546" y="555875"/>
                  </a:cubicBezTo>
                  <a:cubicBezTo>
                    <a:pt x="64826" y="539557"/>
                    <a:pt x="62107" y="525959"/>
                    <a:pt x="59387" y="509641"/>
                  </a:cubicBezTo>
                  <a:cubicBezTo>
                    <a:pt x="56667" y="493323"/>
                    <a:pt x="59387" y="485164"/>
                    <a:pt x="59387" y="468846"/>
                  </a:cubicBezTo>
                  <a:cubicBezTo>
                    <a:pt x="59387" y="414453"/>
                    <a:pt x="72985" y="362780"/>
                    <a:pt x="86583" y="302947"/>
                  </a:cubicBezTo>
                  <a:cubicBezTo>
                    <a:pt x="92023" y="275751"/>
                    <a:pt x="100182" y="248554"/>
                    <a:pt x="108341" y="224077"/>
                  </a:cubicBezTo>
                  <a:cubicBezTo>
                    <a:pt x="116500" y="196881"/>
                    <a:pt x="130098" y="169684"/>
                    <a:pt x="146416" y="145207"/>
                  </a:cubicBezTo>
                  <a:cubicBezTo>
                    <a:pt x="160014" y="123450"/>
                    <a:pt x="176332" y="101693"/>
                    <a:pt x="198090" y="85375"/>
                  </a:cubicBezTo>
                  <a:cubicBezTo>
                    <a:pt x="206249" y="77216"/>
                    <a:pt x="217127" y="71776"/>
                    <a:pt x="228006" y="69057"/>
                  </a:cubicBezTo>
                  <a:cubicBezTo>
                    <a:pt x="241604" y="63618"/>
                    <a:pt x="255202" y="58178"/>
                    <a:pt x="268801" y="58178"/>
                  </a:cubicBezTo>
                  <a:cubicBezTo>
                    <a:pt x="271520" y="58178"/>
                    <a:pt x="274240" y="58178"/>
                    <a:pt x="274240" y="58178"/>
                  </a:cubicBezTo>
                  <a:cubicBezTo>
                    <a:pt x="279679" y="58178"/>
                    <a:pt x="285119" y="58178"/>
                    <a:pt x="295997" y="60898"/>
                  </a:cubicBezTo>
                  <a:cubicBezTo>
                    <a:pt x="309595" y="63618"/>
                    <a:pt x="320474" y="66337"/>
                    <a:pt x="331353" y="71776"/>
                  </a:cubicBezTo>
                  <a:cubicBezTo>
                    <a:pt x="339512" y="77216"/>
                    <a:pt x="347671" y="85375"/>
                    <a:pt x="350390" y="93534"/>
                  </a:cubicBezTo>
                  <a:cubicBezTo>
                    <a:pt x="350390" y="88095"/>
                    <a:pt x="353110" y="79936"/>
                    <a:pt x="353110" y="74496"/>
                  </a:cubicBezTo>
                  <a:cubicBezTo>
                    <a:pt x="355830" y="71776"/>
                    <a:pt x="355830" y="69057"/>
                    <a:pt x="358549" y="63618"/>
                  </a:cubicBezTo>
                  <a:cubicBezTo>
                    <a:pt x="361269" y="60898"/>
                    <a:pt x="363989" y="58178"/>
                    <a:pt x="366708" y="58178"/>
                  </a:cubicBezTo>
                  <a:cubicBezTo>
                    <a:pt x="369428" y="58178"/>
                    <a:pt x="372148" y="60898"/>
                    <a:pt x="374867" y="63618"/>
                  </a:cubicBezTo>
                  <a:cubicBezTo>
                    <a:pt x="377587" y="69057"/>
                    <a:pt x="380307" y="77216"/>
                    <a:pt x="383027" y="82655"/>
                  </a:cubicBezTo>
                  <a:cubicBezTo>
                    <a:pt x="383027" y="90814"/>
                    <a:pt x="385746" y="107132"/>
                    <a:pt x="385746" y="126170"/>
                  </a:cubicBezTo>
                  <a:cubicBezTo>
                    <a:pt x="385746" y="150647"/>
                    <a:pt x="385746" y="177843"/>
                    <a:pt x="388466" y="186002"/>
                  </a:cubicBezTo>
                  <a:cubicBezTo>
                    <a:pt x="391185" y="207759"/>
                    <a:pt x="391185" y="215918"/>
                    <a:pt x="391185" y="237676"/>
                  </a:cubicBezTo>
                  <a:cubicBezTo>
                    <a:pt x="391185" y="248554"/>
                    <a:pt x="391185" y="278470"/>
                    <a:pt x="374867" y="278470"/>
                  </a:cubicBezTo>
                  <a:cubicBezTo>
                    <a:pt x="366708" y="278470"/>
                    <a:pt x="363989" y="275751"/>
                    <a:pt x="358549" y="273031"/>
                  </a:cubicBezTo>
                  <a:cubicBezTo>
                    <a:pt x="353110" y="270311"/>
                    <a:pt x="350390" y="262152"/>
                    <a:pt x="350390" y="256713"/>
                  </a:cubicBezTo>
                  <a:cubicBezTo>
                    <a:pt x="350390" y="251274"/>
                    <a:pt x="347671" y="245834"/>
                    <a:pt x="347671" y="240395"/>
                  </a:cubicBezTo>
                  <a:cubicBezTo>
                    <a:pt x="347671" y="232236"/>
                    <a:pt x="347671" y="224077"/>
                    <a:pt x="347671" y="213199"/>
                  </a:cubicBezTo>
                  <a:cubicBezTo>
                    <a:pt x="347671" y="207759"/>
                    <a:pt x="347671" y="199600"/>
                    <a:pt x="344951" y="194161"/>
                  </a:cubicBezTo>
                  <a:cubicBezTo>
                    <a:pt x="342232" y="180563"/>
                    <a:pt x="342232" y="164245"/>
                    <a:pt x="339512" y="150647"/>
                  </a:cubicBezTo>
                  <a:cubicBezTo>
                    <a:pt x="336792" y="137048"/>
                    <a:pt x="331353" y="123450"/>
                    <a:pt x="323194" y="112571"/>
                  </a:cubicBezTo>
                  <a:cubicBezTo>
                    <a:pt x="317754" y="104412"/>
                    <a:pt x="304156" y="101693"/>
                    <a:pt x="293278" y="101693"/>
                  </a:cubicBezTo>
                  <a:cubicBezTo>
                    <a:pt x="279679" y="101693"/>
                    <a:pt x="271520" y="109852"/>
                    <a:pt x="263361" y="120730"/>
                  </a:cubicBezTo>
                  <a:cubicBezTo>
                    <a:pt x="257922" y="131609"/>
                    <a:pt x="247044" y="139768"/>
                    <a:pt x="241604" y="153366"/>
                  </a:cubicBezTo>
                  <a:cubicBezTo>
                    <a:pt x="236165" y="166964"/>
                    <a:pt x="233445" y="180563"/>
                    <a:pt x="233445" y="194161"/>
                  </a:cubicBezTo>
                  <a:cubicBezTo>
                    <a:pt x="233445" y="207759"/>
                    <a:pt x="230725" y="218638"/>
                    <a:pt x="225286" y="232236"/>
                  </a:cubicBezTo>
                  <a:cubicBezTo>
                    <a:pt x="219847" y="245834"/>
                    <a:pt x="219847" y="262152"/>
                    <a:pt x="217127" y="275751"/>
                  </a:cubicBezTo>
                  <a:cubicBezTo>
                    <a:pt x="214407" y="289349"/>
                    <a:pt x="214407" y="302947"/>
                    <a:pt x="211688" y="316545"/>
                  </a:cubicBezTo>
                  <a:cubicBezTo>
                    <a:pt x="211688" y="330144"/>
                    <a:pt x="206249" y="341022"/>
                    <a:pt x="206249" y="354621"/>
                  </a:cubicBezTo>
                  <a:cubicBezTo>
                    <a:pt x="203529" y="368219"/>
                    <a:pt x="203529" y="381817"/>
                    <a:pt x="200809" y="398135"/>
                  </a:cubicBezTo>
                  <a:cubicBezTo>
                    <a:pt x="198090" y="411733"/>
                    <a:pt x="198090" y="425332"/>
                    <a:pt x="195370" y="438930"/>
                  </a:cubicBezTo>
                  <a:cubicBezTo>
                    <a:pt x="195370" y="449809"/>
                    <a:pt x="192650" y="463407"/>
                    <a:pt x="192650" y="474286"/>
                  </a:cubicBezTo>
                  <a:cubicBezTo>
                    <a:pt x="192650" y="490603"/>
                    <a:pt x="195370" y="509641"/>
                    <a:pt x="195370" y="525959"/>
                  </a:cubicBezTo>
                  <a:cubicBezTo>
                    <a:pt x="195370" y="550436"/>
                    <a:pt x="203529" y="572193"/>
                    <a:pt x="208968" y="596670"/>
                  </a:cubicBezTo>
                  <a:cubicBezTo>
                    <a:pt x="211688" y="604829"/>
                    <a:pt x="211688" y="615708"/>
                    <a:pt x="214407" y="623867"/>
                  </a:cubicBezTo>
                  <a:cubicBezTo>
                    <a:pt x="217127" y="634745"/>
                    <a:pt x="222566" y="645624"/>
                    <a:pt x="228006" y="656502"/>
                  </a:cubicBezTo>
                  <a:cubicBezTo>
                    <a:pt x="236165" y="670101"/>
                    <a:pt x="252483" y="689138"/>
                    <a:pt x="271520" y="689138"/>
                  </a:cubicBezTo>
                  <a:cubicBezTo>
                    <a:pt x="287838" y="689138"/>
                    <a:pt x="298717" y="675540"/>
                    <a:pt x="306876" y="664661"/>
                  </a:cubicBezTo>
                  <a:cubicBezTo>
                    <a:pt x="320474" y="645624"/>
                    <a:pt x="325914" y="623867"/>
                    <a:pt x="331353" y="602109"/>
                  </a:cubicBezTo>
                  <a:cubicBezTo>
                    <a:pt x="334073" y="583072"/>
                    <a:pt x="336792" y="564034"/>
                    <a:pt x="336792" y="544997"/>
                  </a:cubicBezTo>
                  <a:cubicBezTo>
                    <a:pt x="336792" y="531398"/>
                    <a:pt x="336792" y="512361"/>
                    <a:pt x="336792" y="498762"/>
                  </a:cubicBezTo>
                  <a:cubicBezTo>
                    <a:pt x="336792" y="496043"/>
                    <a:pt x="336792" y="493323"/>
                    <a:pt x="336792" y="490603"/>
                  </a:cubicBezTo>
                  <a:cubicBezTo>
                    <a:pt x="336792" y="479725"/>
                    <a:pt x="336792" y="477005"/>
                    <a:pt x="320474" y="477005"/>
                  </a:cubicBezTo>
                  <a:cubicBezTo>
                    <a:pt x="309595" y="477005"/>
                    <a:pt x="295997" y="479725"/>
                    <a:pt x="282399" y="479725"/>
                  </a:cubicBezTo>
                  <a:cubicBezTo>
                    <a:pt x="271520" y="479725"/>
                    <a:pt x="260642" y="479725"/>
                    <a:pt x="252483" y="474286"/>
                  </a:cubicBezTo>
                  <a:cubicBezTo>
                    <a:pt x="249763" y="471566"/>
                    <a:pt x="247044" y="468846"/>
                    <a:pt x="247044" y="466126"/>
                  </a:cubicBezTo>
                  <a:cubicBezTo>
                    <a:pt x="247044" y="463407"/>
                    <a:pt x="247044" y="460687"/>
                    <a:pt x="249763" y="457968"/>
                  </a:cubicBezTo>
                  <a:cubicBezTo>
                    <a:pt x="255202" y="452528"/>
                    <a:pt x="260642" y="449809"/>
                    <a:pt x="268801" y="447089"/>
                  </a:cubicBezTo>
                  <a:cubicBezTo>
                    <a:pt x="282399" y="441650"/>
                    <a:pt x="295997" y="438930"/>
                    <a:pt x="312315" y="436210"/>
                  </a:cubicBezTo>
                  <a:cubicBezTo>
                    <a:pt x="325914" y="433491"/>
                    <a:pt x="339512" y="433491"/>
                    <a:pt x="353110" y="430771"/>
                  </a:cubicBezTo>
                  <a:cubicBezTo>
                    <a:pt x="363989" y="430771"/>
                    <a:pt x="374867" y="430771"/>
                    <a:pt x="385746" y="430771"/>
                  </a:cubicBezTo>
                  <a:cubicBezTo>
                    <a:pt x="402064" y="430771"/>
                    <a:pt x="426541" y="428051"/>
                    <a:pt x="437420" y="428051"/>
                  </a:cubicBezTo>
                  <a:cubicBezTo>
                    <a:pt x="451018" y="422612"/>
                    <a:pt x="464616" y="425332"/>
                    <a:pt x="464616" y="436210"/>
                  </a:cubicBezTo>
                </a:path>
              </a:pathLst>
            </a:custGeom>
            <a:grpFill/>
            <a:ln w="27168"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C909F6E8-DEAA-40C5-A466-3C2C305FF26A}"/>
                </a:ext>
              </a:extLst>
            </p:cNvPr>
            <p:cNvSpPr/>
            <p:nvPr/>
          </p:nvSpPr>
          <p:spPr bwMode="black">
            <a:xfrm>
              <a:off x="9053923" y="4178559"/>
              <a:ext cx="625521" cy="788700"/>
            </a:xfrm>
            <a:custGeom>
              <a:avLst/>
              <a:gdLst>
                <a:gd name="connsiteX0" fmla="*/ 536838 w 625521"/>
                <a:gd name="connsiteY0" fmla="*/ 680979 h 788699"/>
                <a:gd name="connsiteX1" fmla="*/ 574913 w 625521"/>
                <a:gd name="connsiteY1" fmla="*/ 697297 h 788699"/>
                <a:gd name="connsiteX2" fmla="*/ 566755 w 625521"/>
                <a:gd name="connsiteY2" fmla="*/ 713615 h 788699"/>
                <a:gd name="connsiteX3" fmla="*/ 550437 w 625521"/>
                <a:gd name="connsiteY3" fmla="*/ 721774 h 788699"/>
                <a:gd name="connsiteX4" fmla="*/ 528680 w 625521"/>
                <a:gd name="connsiteY4" fmla="*/ 724494 h 788699"/>
                <a:gd name="connsiteX5" fmla="*/ 417174 w 625521"/>
                <a:gd name="connsiteY5" fmla="*/ 724494 h 788699"/>
                <a:gd name="connsiteX6" fmla="*/ 398136 w 625521"/>
                <a:gd name="connsiteY6" fmla="*/ 724494 h 788699"/>
                <a:gd name="connsiteX7" fmla="*/ 373659 w 625521"/>
                <a:gd name="connsiteY7" fmla="*/ 724494 h 788699"/>
                <a:gd name="connsiteX8" fmla="*/ 346462 w 625521"/>
                <a:gd name="connsiteY8" fmla="*/ 719054 h 788699"/>
                <a:gd name="connsiteX9" fmla="*/ 330144 w 625521"/>
                <a:gd name="connsiteY9" fmla="*/ 702737 h 788699"/>
                <a:gd name="connsiteX10" fmla="*/ 335584 w 625521"/>
                <a:gd name="connsiteY10" fmla="*/ 694578 h 788699"/>
                <a:gd name="connsiteX11" fmla="*/ 357341 w 625521"/>
                <a:gd name="connsiteY11" fmla="*/ 686419 h 788699"/>
                <a:gd name="connsiteX12" fmla="*/ 395416 w 625521"/>
                <a:gd name="connsiteY12" fmla="*/ 680979 h 788699"/>
                <a:gd name="connsiteX13" fmla="*/ 381817 w 625521"/>
                <a:gd name="connsiteY13" fmla="*/ 656502 h 788699"/>
                <a:gd name="connsiteX14" fmla="*/ 379098 w 625521"/>
                <a:gd name="connsiteY14" fmla="*/ 585791 h 788699"/>
                <a:gd name="connsiteX15" fmla="*/ 379098 w 625521"/>
                <a:gd name="connsiteY15" fmla="*/ 517800 h 788699"/>
                <a:gd name="connsiteX16" fmla="*/ 379098 w 625521"/>
                <a:gd name="connsiteY16" fmla="*/ 474286 h 788699"/>
                <a:gd name="connsiteX17" fmla="*/ 379098 w 625521"/>
                <a:gd name="connsiteY17" fmla="*/ 430771 h 788699"/>
                <a:gd name="connsiteX18" fmla="*/ 381817 w 625521"/>
                <a:gd name="connsiteY18" fmla="*/ 411733 h 788699"/>
                <a:gd name="connsiteX19" fmla="*/ 379098 w 625521"/>
                <a:gd name="connsiteY19" fmla="*/ 400855 h 788699"/>
                <a:gd name="connsiteX20" fmla="*/ 370939 w 625521"/>
                <a:gd name="connsiteY20" fmla="*/ 398135 h 788699"/>
                <a:gd name="connsiteX21" fmla="*/ 338304 w 625521"/>
                <a:gd name="connsiteY21" fmla="*/ 400855 h 788699"/>
                <a:gd name="connsiteX22" fmla="*/ 289349 w 625521"/>
                <a:gd name="connsiteY22" fmla="*/ 403575 h 788699"/>
                <a:gd name="connsiteX23" fmla="*/ 264872 w 625521"/>
                <a:gd name="connsiteY23" fmla="*/ 400855 h 788699"/>
                <a:gd name="connsiteX24" fmla="*/ 259433 w 625521"/>
                <a:gd name="connsiteY24" fmla="*/ 406294 h 788699"/>
                <a:gd name="connsiteX25" fmla="*/ 259433 w 625521"/>
                <a:gd name="connsiteY25" fmla="*/ 425332 h 788699"/>
                <a:gd name="connsiteX26" fmla="*/ 259433 w 625521"/>
                <a:gd name="connsiteY26" fmla="*/ 449809 h 788699"/>
                <a:gd name="connsiteX27" fmla="*/ 259433 w 625521"/>
                <a:gd name="connsiteY27" fmla="*/ 471566 h 788699"/>
                <a:gd name="connsiteX28" fmla="*/ 259433 w 625521"/>
                <a:gd name="connsiteY28" fmla="*/ 504202 h 788699"/>
                <a:gd name="connsiteX29" fmla="*/ 259433 w 625521"/>
                <a:gd name="connsiteY29" fmla="*/ 509641 h 788699"/>
                <a:gd name="connsiteX30" fmla="*/ 256714 w 625521"/>
                <a:gd name="connsiteY30" fmla="*/ 542277 h 788699"/>
                <a:gd name="connsiteX31" fmla="*/ 256714 w 625521"/>
                <a:gd name="connsiteY31" fmla="*/ 577632 h 788699"/>
                <a:gd name="connsiteX32" fmla="*/ 256714 w 625521"/>
                <a:gd name="connsiteY32" fmla="*/ 612988 h 788699"/>
                <a:gd name="connsiteX33" fmla="*/ 253994 w 625521"/>
                <a:gd name="connsiteY33" fmla="*/ 656502 h 788699"/>
                <a:gd name="connsiteX34" fmla="*/ 256714 w 625521"/>
                <a:gd name="connsiteY34" fmla="*/ 678260 h 788699"/>
                <a:gd name="connsiteX35" fmla="*/ 286629 w 625521"/>
                <a:gd name="connsiteY35" fmla="*/ 694578 h 788699"/>
                <a:gd name="connsiteX36" fmla="*/ 281191 w 625521"/>
                <a:gd name="connsiteY36" fmla="*/ 710895 h 788699"/>
                <a:gd name="connsiteX37" fmla="*/ 264872 w 625521"/>
                <a:gd name="connsiteY37" fmla="*/ 719054 h 788699"/>
                <a:gd name="connsiteX38" fmla="*/ 243116 w 625521"/>
                <a:gd name="connsiteY38" fmla="*/ 721774 h 788699"/>
                <a:gd name="connsiteX39" fmla="*/ 243116 w 625521"/>
                <a:gd name="connsiteY39" fmla="*/ 721774 h 788699"/>
                <a:gd name="connsiteX40" fmla="*/ 232236 w 625521"/>
                <a:gd name="connsiteY40" fmla="*/ 727214 h 788699"/>
                <a:gd name="connsiteX41" fmla="*/ 224078 w 625521"/>
                <a:gd name="connsiteY41" fmla="*/ 735372 h 788699"/>
                <a:gd name="connsiteX42" fmla="*/ 213199 w 625521"/>
                <a:gd name="connsiteY42" fmla="*/ 738092 h 788699"/>
                <a:gd name="connsiteX43" fmla="*/ 183283 w 625521"/>
                <a:gd name="connsiteY43" fmla="*/ 727214 h 788699"/>
                <a:gd name="connsiteX44" fmla="*/ 175124 w 625521"/>
                <a:gd name="connsiteY44" fmla="*/ 719054 h 788699"/>
                <a:gd name="connsiteX45" fmla="*/ 145208 w 625521"/>
                <a:gd name="connsiteY45" fmla="*/ 719054 h 788699"/>
                <a:gd name="connsiteX46" fmla="*/ 126170 w 625521"/>
                <a:gd name="connsiteY46" fmla="*/ 719054 h 788699"/>
                <a:gd name="connsiteX47" fmla="*/ 101693 w 625521"/>
                <a:gd name="connsiteY47" fmla="*/ 719054 h 788699"/>
                <a:gd name="connsiteX48" fmla="*/ 74496 w 625521"/>
                <a:gd name="connsiteY48" fmla="*/ 713615 h 788699"/>
                <a:gd name="connsiteX49" fmla="*/ 58178 w 625521"/>
                <a:gd name="connsiteY49" fmla="*/ 697297 h 788699"/>
                <a:gd name="connsiteX50" fmla="*/ 63618 w 625521"/>
                <a:gd name="connsiteY50" fmla="*/ 689138 h 788699"/>
                <a:gd name="connsiteX51" fmla="*/ 85375 w 625521"/>
                <a:gd name="connsiteY51" fmla="*/ 680979 h 788699"/>
                <a:gd name="connsiteX52" fmla="*/ 131609 w 625521"/>
                <a:gd name="connsiteY52" fmla="*/ 675540 h 788699"/>
                <a:gd name="connsiteX53" fmla="*/ 131609 w 625521"/>
                <a:gd name="connsiteY53" fmla="*/ 667381 h 788699"/>
                <a:gd name="connsiteX54" fmla="*/ 131609 w 625521"/>
                <a:gd name="connsiteY54" fmla="*/ 651063 h 788699"/>
                <a:gd name="connsiteX55" fmla="*/ 131609 w 625521"/>
                <a:gd name="connsiteY55" fmla="*/ 618427 h 788699"/>
                <a:gd name="connsiteX56" fmla="*/ 131609 w 625521"/>
                <a:gd name="connsiteY56" fmla="*/ 580352 h 788699"/>
                <a:gd name="connsiteX57" fmla="*/ 131609 w 625521"/>
                <a:gd name="connsiteY57" fmla="*/ 531398 h 788699"/>
                <a:gd name="connsiteX58" fmla="*/ 131609 w 625521"/>
                <a:gd name="connsiteY58" fmla="*/ 466126 h 788699"/>
                <a:gd name="connsiteX59" fmla="*/ 131609 w 625521"/>
                <a:gd name="connsiteY59" fmla="*/ 422612 h 788699"/>
                <a:gd name="connsiteX60" fmla="*/ 131609 w 625521"/>
                <a:gd name="connsiteY60" fmla="*/ 411733 h 788699"/>
                <a:gd name="connsiteX61" fmla="*/ 131609 w 625521"/>
                <a:gd name="connsiteY61" fmla="*/ 398135 h 788699"/>
                <a:gd name="connsiteX62" fmla="*/ 126170 w 625521"/>
                <a:gd name="connsiteY62" fmla="*/ 389976 h 788699"/>
                <a:gd name="connsiteX63" fmla="*/ 101693 w 625521"/>
                <a:gd name="connsiteY63" fmla="*/ 387257 h 788699"/>
                <a:gd name="connsiteX64" fmla="*/ 77216 w 625521"/>
                <a:gd name="connsiteY64" fmla="*/ 376378 h 788699"/>
                <a:gd name="connsiteX65" fmla="*/ 82655 w 625521"/>
                <a:gd name="connsiteY65" fmla="*/ 368219 h 788699"/>
                <a:gd name="connsiteX66" fmla="*/ 98973 w 625521"/>
                <a:gd name="connsiteY66" fmla="*/ 360060 h 788699"/>
                <a:gd name="connsiteX67" fmla="*/ 118011 w 625521"/>
                <a:gd name="connsiteY67" fmla="*/ 357340 h 788699"/>
                <a:gd name="connsiteX68" fmla="*/ 131609 w 625521"/>
                <a:gd name="connsiteY68" fmla="*/ 351901 h 788699"/>
                <a:gd name="connsiteX69" fmla="*/ 131609 w 625521"/>
                <a:gd name="connsiteY69" fmla="*/ 343742 h 788699"/>
                <a:gd name="connsiteX70" fmla="*/ 131609 w 625521"/>
                <a:gd name="connsiteY70" fmla="*/ 270311 h 788699"/>
                <a:gd name="connsiteX71" fmla="*/ 137048 w 625521"/>
                <a:gd name="connsiteY71" fmla="*/ 145207 h 788699"/>
                <a:gd name="connsiteX72" fmla="*/ 139768 w 625521"/>
                <a:gd name="connsiteY72" fmla="*/ 123450 h 788699"/>
                <a:gd name="connsiteX73" fmla="*/ 123450 w 625521"/>
                <a:gd name="connsiteY73" fmla="*/ 123450 h 788699"/>
                <a:gd name="connsiteX74" fmla="*/ 118011 w 625521"/>
                <a:gd name="connsiteY74" fmla="*/ 123450 h 788699"/>
                <a:gd name="connsiteX75" fmla="*/ 101693 w 625521"/>
                <a:gd name="connsiteY75" fmla="*/ 123450 h 788699"/>
                <a:gd name="connsiteX76" fmla="*/ 74496 w 625521"/>
                <a:gd name="connsiteY76" fmla="*/ 118011 h 788699"/>
                <a:gd name="connsiteX77" fmla="*/ 58178 w 625521"/>
                <a:gd name="connsiteY77" fmla="*/ 101693 h 788699"/>
                <a:gd name="connsiteX78" fmla="*/ 63618 w 625521"/>
                <a:gd name="connsiteY78" fmla="*/ 93534 h 788699"/>
                <a:gd name="connsiteX79" fmla="*/ 85375 w 625521"/>
                <a:gd name="connsiteY79" fmla="*/ 85375 h 788699"/>
                <a:gd name="connsiteX80" fmla="*/ 137048 w 625521"/>
                <a:gd name="connsiteY80" fmla="*/ 82655 h 788699"/>
                <a:gd name="connsiteX81" fmla="*/ 147927 w 625521"/>
                <a:gd name="connsiteY81" fmla="*/ 82655 h 788699"/>
                <a:gd name="connsiteX82" fmla="*/ 186003 w 625521"/>
                <a:gd name="connsiteY82" fmla="*/ 58178 h 788699"/>
                <a:gd name="connsiteX83" fmla="*/ 226797 w 625521"/>
                <a:gd name="connsiteY83" fmla="*/ 79936 h 788699"/>
                <a:gd name="connsiteX84" fmla="*/ 253994 w 625521"/>
                <a:gd name="connsiteY84" fmla="*/ 79936 h 788699"/>
                <a:gd name="connsiteX85" fmla="*/ 294789 w 625521"/>
                <a:gd name="connsiteY85" fmla="*/ 96253 h 788699"/>
                <a:gd name="connsiteX86" fmla="*/ 283910 w 625521"/>
                <a:gd name="connsiteY86" fmla="*/ 112571 h 788699"/>
                <a:gd name="connsiteX87" fmla="*/ 267592 w 625521"/>
                <a:gd name="connsiteY87" fmla="*/ 120730 h 788699"/>
                <a:gd name="connsiteX88" fmla="*/ 245835 w 625521"/>
                <a:gd name="connsiteY88" fmla="*/ 123450 h 788699"/>
                <a:gd name="connsiteX89" fmla="*/ 237676 w 625521"/>
                <a:gd name="connsiteY89" fmla="*/ 123450 h 788699"/>
                <a:gd name="connsiteX90" fmla="*/ 240396 w 625521"/>
                <a:gd name="connsiteY90" fmla="*/ 128889 h 788699"/>
                <a:gd name="connsiteX91" fmla="*/ 251274 w 625521"/>
                <a:gd name="connsiteY91" fmla="*/ 177843 h 788699"/>
                <a:gd name="connsiteX92" fmla="*/ 256714 w 625521"/>
                <a:gd name="connsiteY92" fmla="*/ 226797 h 788699"/>
                <a:gd name="connsiteX93" fmla="*/ 262153 w 625521"/>
                <a:gd name="connsiteY93" fmla="*/ 273031 h 788699"/>
                <a:gd name="connsiteX94" fmla="*/ 262153 w 625521"/>
                <a:gd name="connsiteY94" fmla="*/ 289349 h 788699"/>
                <a:gd name="connsiteX95" fmla="*/ 262153 w 625521"/>
                <a:gd name="connsiteY95" fmla="*/ 297508 h 788699"/>
                <a:gd name="connsiteX96" fmla="*/ 264872 w 625521"/>
                <a:gd name="connsiteY96" fmla="*/ 321985 h 788699"/>
                <a:gd name="connsiteX97" fmla="*/ 270312 w 625521"/>
                <a:gd name="connsiteY97" fmla="*/ 335583 h 788699"/>
                <a:gd name="connsiteX98" fmla="*/ 270312 w 625521"/>
                <a:gd name="connsiteY98" fmla="*/ 338303 h 788699"/>
                <a:gd name="connsiteX99" fmla="*/ 270312 w 625521"/>
                <a:gd name="connsiteY99" fmla="*/ 346462 h 788699"/>
                <a:gd name="connsiteX100" fmla="*/ 278471 w 625521"/>
                <a:gd name="connsiteY100" fmla="*/ 354621 h 788699"/>
                <a:gd name="connsiteX101" fmla="*/ 338304 w 625521"/>
                <a:gd name="connsiteY101" fmla="*/ 349181 h 788699"/>
                <a:gd name="connsiteX102" fmla="*/ 365500 w 625521"/>
                <a:gd name="connsiteY102" fmla="*/ 349181 h 788699"/>
                <a:gd name="connsiteX103" fmla="*/ 381817 w 625521"/>
                <a:gd name="connsiteY103" fmla="*/ 349181 h 788699"/>
                <a:gd name="connsiteX104" fmla="*/ 392697 w 625521"/>
                <a:gd name="connsiteY104" fmla="*/ 338303 h 788699"/>
                <a:gd name="connsiteX105" fmla="*/ 389977 w 625521"/>
                <a:gd name="connsiteY105" fmla="*/ 313826 h 788699"/>
                <a:gd name="connsiteX106" fmla="*/ 392697 w 625521"/>
                <a:gd name="connsiteY106" fmla="*/ 262152 h 788699"/>
                <a:gd name="connsiteX107" fmla="*/ 395416 w 625521"/>
                <a:gd name="connsiteY107" fmla="*/ 224077 h 788699"/>
                <a:gd name="connsiteX108" fmla="*/ 398136 w 625521"/>
                <a:gd name="connsiteY108" fmla="*/ 177843 h 788699"/>
                <a:gd name="connsiteX109" fmla="*/ 395416 w 625521"/>
                <a:gd name="connsiteY109" fmla="*/ 153366 h 788699"/>
                <a:gd name="connsiteX110" fmla="*/ 395416 w 625521"/>
                <a:gd name="connsiteY110" fmla="*/ 137048 h 788699"/>
                <a:gd name="connsiteX111" fmla="*/ 379098 w 625521"/>
                <a:gd name="connsiteY111" fmla="*/ 137048 h 788699"/>
                <a:gd name="connsiteX112" fmla="*/ 351902 w 625521"/>
                <a:gd name="connsiteY112" fmla="*/ 131609 h 788699"/>
                <a:gd name="connsiteX113" fmla="*/ 338304 w 625521"/>
                <a:gd name="connsiteY113" fmla="*/ 115291 h 788699"/>
                <a:gd name="connsiteX114" fmla="*/ 343742 w 625521"/>
                <a:gd name="connsiteY114" fmla="*/ 107132 h 788699"/>
                <a:gd name="connsiteX115" fmla="*/ 362780 w 625521"/>
                <a:gd name="connsiteY115" fmla="*/ 98973 h 788699"/>
                <a:gd name="connsiteX116" fmla="*/ 395416 w 625521"/>
                <a:gd name="connsiteY116" fmla="*/ 96253 h 788699"/>
                <a:gd name="connsiteX117" fmla="*/ 403575 w 625521"/>
                <a:gd name="connsiteY117" fmla="*/ 90814 h 788699"/>
                <a:gd name="connsiteX118" fmla="*/ 422612 w 625521"/>
                <a:gd name="connsiteY118" fmla="*/ 88095 h 788699"/>
                <a:gd name="connsiteX119" fmla="*/ 428052 w 625521"/>
                <a:gd name="connsiteY119" fmla="*/ 88095 h 788699"/>
                <a:gd name="connsiteX120" fmla="*/ 447090 w 625521"/>
                <a:gd name="connsiteY120" fmla="*/ 90814 h 788699"/>
                <a:gd name="connsiteX121" fmla="*/ 455249 w 625521"/>
                <a:gd name="connsiteY121" fmla="*/ 96253 h 788699"/>
                <a:gd name="connsiteX122" fmla="*/ 525960 w 625521"/>
                <a:gd name="connsiteY122" fmla="*/ 93534 h 788699"/>
                <a:gd name="connsiteX123" fmla="*/ 561315 w 625521"/>
                <a:gd name="connsiteY123" fmla="*/ 109852 h 788699"/>
                <a:gd name="connsiteX124" fmla="*/ 555876 w 625521"/>
                <a:gd name="connsiteY124" fmla="*/ 126170 h 788699"/>
                <a:gd name="connsiteX125" fmla="*/ 539558 w 625521"/>
                <a:gd name="connsiteY125" fmla="*/ 134329 h 788699"/>
                <a:gd name="connsiteX126" fmla="*/ 517800 w 625521"/>
                <a:gd name="connsiteY126" fmla="*/ 137048 h 788699"/>
                <a:gd name="connsiteX127" fmla="*/ 477006 w 625521"/>
                <a:gd name="connsiteY127" fmla="*/ 137048 h 788699"/>
                <a:gd name="connsiteX128" fmla="*/ 485165 w 625521"/>
                <a:gd name="connsiteY128" fmla="*/ 161525 h 788699"/>
                <a:gd name="connsiteX129" fmla="*/ 496043 w 625521"/>
                <a:gd name="connsiteY129" fmla="*/ 210479 h 788699"/>
                <a:gd name="connsiteX130" fmla="*/ 501483 w 625521"/>
                <a:gd name="connsiteY130" fmla="*/ 251274 h 788699"/>
                <a:gd name="connsiteX131" fmla="*/ 506922 w 625521"/>
                <a:gd name="connsiteY131" fmla="*/ 292069 h 788699"/>
                <a:gd name="connsiteX132" fmla="*/ 506922 w 625521"/>
                <a:gd name="connsiteY132" fmla="*/ 321985 h 788699"/>
                <a:gd name="connsiteX133" fmla="*/ 509642 w 625521"/>
                <a:gd name="connsiteY133" fmla="*/ 341022 h 788699"/>
                <a:gd name="connsiteX134" fmla="*/ 509642 w 625521"/>
                <a:gd name="connsiteY134" fmla="*/ 343742 h 788699"/>
                <a:gd name="connsiteX135" fmla="*/ 517800 w 625521"/>
                <a:gd name="connsiteY135" fmla="*/ 349181 h 788699"/>
                <a:gd name="connsiteX136" fmla="*/ 528680 w 625521"/>
                <a:gd name="connsiteY136" fmla="*/ 349181 h 788699"/>
                <a:gd name="connsiteX137" fmla="*/ 550437 w 625521"/>
                <a:gd name="connsiteY137" fmla="*/ 357340 h 788699"/>
                <a:gd name="connsiteX138" fmla="*/ 550437 w 625521"/>
                <a:gd name="connsiteY138" fmla="*/ 362780 h 788699"/>
                <a:gd name="connsiteX139" fmla="*/ 534119 w 625521"/>
                <a:gd name="connsiteY139" fmla="*/ 384537 h 788699"/>
                <a:gd name="connsiteX140" fmla="*/ 520520 w 625521"/>
                <a:gd name="connsiteY140" fmla="*/ 389976 h 788699"/>
                <a:gd name="connsiteX141" fmla="*/ 512362 w 625521"/>
                <a:gd name="connsiteY141" fmla="*/ 395415 h 788699"/>
                <a:gd name="connsiteX142" fmla="*/ 512362 w 625521"/>
                <a:gd name="connsiteY142" fmla="*/ 398135 h 788699"/>
                <a:gd name="connsiteX143" fmla="*/ 512362 w 625521"/>
                <a:gd name="connsiteY143" fmla="*/ 409014 h 788699"/>
                <a:gd name="connsiteX144" fmla="*/ 512362 w 625521"/>
                <a:gd name="connsiteY144" fmla="*/ 414453 h 788699"/>
                <a:gd name="connsiteX145" fmla="*/ 512362 w 625521"/>
                <a:gd name="connsiteY145" fmla="*/ 438930 h 788699"/>
                <a:gd name="connsiteX146" fmla="*/ 515081 w 625521"/>
                <a:gd name="connsiteY146" fmla="*/ 504202 h 788699"/>
                <a:gd name="connsiteX147" fmla="*/ 520520 w 625521"/>
                <a:gd name="connsiteY147" fmla="*/ 572193 h 788699"/>
                <a:gd name="connsiteX148" fmla="*/ 517800 w 625521"/>
                <a:gd name="connsiteY148" fmla="*/ 604829 h 788699"/>
                <a:gd name="connsiteX149" fmla="*/ 512362 w 625521"/>
                <a:gd name="connsiteY149" fmla="*/ 661942 h 788699"/>
                <a:gd name="connsiteX150" fmla="*/ 509642 w 625521"/>
                <a:gd name="connsiteY150" fmla="*/ 670101 h 788699"/>
                <a:gd name="connsiteX151" fmla="*/ 512362 w 625521"/>
                <a:gd name="connsiteY151" fmla="*/ 680979 h 788699"/>
                <a:gd name="connsiteX152" fmla="*/ 512362 w 625521"/>
                <a:gd name="connsiteY152" fmla="*/ 686419 h 788699"/>
                <a:gd name="connsiteX153" fmla="*/ 536838 w 625521"/>
                <a:gd name="connsiteY153" fmla="*/ 680979 h 788699"/>
                <a:gd name="connsiteX154" fmla="*/ 536838 w 625521"/>
                <a:gd name="connsiteY154" fmla="*/ 680979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625521" h="788699">
                  <a:moveTo>
                    <a:pt x="536838" y="680979"/>
                  </a:moveTo>
                  <a:cubicBezTo>
                    <a:pt x="550437" y="680979"/>
                    <a:pt x="574913" y="680979"/>
                    <a:pt x="574913" y="697297"/>
                  </a:cubicBezTo>
                  <a:cubicBezTo>
                    <a:pt x="574913" y="705456"/>
                    <a:pt x="572194" y="708176"/>
                    <a:pt x="566755" y="713615"/>
                  </a:cubicBezTo>
                  <a:cubicBezTo>
                    <a:pt x="561315" y="719054"/>
                    <a:pt x="555876" y="721774"/>
                    <a:pt x="550437" y="721774"/>
                  </a:cubicBezTo>
                  <a:cubicBezTo>
                    <a:pt x="539558" y="724494"/>
                    <a:pt x="534119" y="724494"/>
                    <a:pt x="528680" y="724494"/>
                  </a:cubicBezTo>
                  <a:cubicBezTo>
                    <a:pt x="517800" y="724494"/>
                    <a:pt x="428052" y="724494"/>
                    <a:pt x="417174" y="724494"/>
                  </a:cubicBezTo>
                  <a:cubicBezTo>
                    <a:pt x="403575" y="724494"/>
                    <a:pt x="414454" y="724494"/>
                    <a:pt x="398136" y="724494"/>
                  </a:cubicBezTo>
                  <a:cubicBezTo>
                    <a:pt x="389977" y="724494"/>
                    <a:pt x="381817" y="724494"/>
                    <a:pt x="373659" y="724494"/>
                  </a:cubicBezTo>
                  <a:cubicBezTo>
                    <a:pt x="365500" y="724494"/>
                    <a:pt x="354621" y="721774"/>
                    <a:pt x="346462" y="719054"/>
                  </a:cubicBezTo>
                  <a:cubicBezTo>
                    <a:pt x="338304" y="716335"/>
                    <a:pt x="330144" y="708176"/>
                    <a:pt x="330144" y="702737"/>
                  </a:cubicBezTo>
                  <a:cubicBezTo>
                    <a:pt x="330144" y="700017"/>
                    <a:pt x="330144" y="697297"/>
                    <a:pt x="335584" y="694578"/>
                  </a:cubicBezTo>
                  <a:cubicBezTo>
                    <a:pt x="341023" y="691858"/>
                    <a:pt x="351902" y="689138"/>
                    <a:pt x="357341" y="686419"/>
                  </a:cubicBezTo>
                  <a:cubicBezTo>
                    <a:pt x="373659" y="683699"/>
                    <a:pt x="387257" y="680979"/>
                    <a:pt x="395416" y="680979"/>
                  </a:cubicBezTo>
                  <a:cubicBezTo>
                    <a:pt x="387257" y="675540"/>
                    <a:pt x="384537" y="670101"/>
                    <a:pt x="381817" y="656502"/>
                  </a:cubicBezTo>
                  <a:cubicBezTo>
                    <a:pt x="379098" y="632026"/>
                    <a:pt x="379098" y="610268"/>
                    <a:pt x="379098" y="585791"/>
                  </a:cubicBezTo>
                  <a:cubicBezTo>
                    <a:pt x="379098" y="564034"/>
                    <a:pt x="379098" y="542277"/>
                    <a:pt x="379098" y="517800"/>
                  </a:cubicBezTo>
                  <a:cubicBezTo>
                    <a:pt x="379098" y="504202"/>
                    <a:pt x="379098" y="487884"/>
                    <a:pt x="379098" y="474286"/>
                  </a:cubicBezTo>
                  <a:cubicBezTo>
                    <a:pt x="379098" y="457968"/>
                    <a:pt x="376379" y="444369"/>
                    <a:pt x="379098" y="430771"/>
                  </a:cubicBezTo>
                  <a:cubicBezTo>
                    <a:pt x="379098" y="425332"/>
                    <a:pt x="381817" y="417173"/>
                    <a:pt x="381817" y="411733"/>
                  </a:cubicBezTo>
                  <a:cubicBezTo>
                    <a:pt x="381817" y="406294"/>
                    <a:pt x="381817" y="403575"/>
                    <a:pt x="379098" y="400855"/>
                  </a:cubicBezTo>
                  <a:cubicBezTo>
                    <a:pt x="376379" y="400855"/>
                    <a:pt x="373659" y="398135"/>
                    <a:pt x="370939" y="398135"/>
                  </a:cubicBezTo>
                  <a:cubicBezTo>
                    <a:pt x="360061" y="398135"/>
                    <a:pt x="343742" y="400855"/>
                    <a:pt x="338304" y="400855"/>
                  </a:cubicBezTo>
                  <a:cubicBezTo>
                    <a:pt x="330144" y="400855"/>
                    <a:pt x="319266" y="403575"/>
                    <a:pt x="289349" y="403575"/>
                  </a:cubicBezTo>
                  <a:cubicBezTo>
                    <a:pt x="275751" y="403575"/>
                    <a:pt x="267592" y="400855"/>
                    <a:pt x="264872" y="400855"/>
                  </a:cubicBezTo>
                  <a:cubicBezTo>
                    <a:pt x="262153" y="400855"/>
                    <a:pt x="259433" y="400855"/>
                    <a:pt x="259433" y="406294"/>
                  </a:cubicBezTo>
                  <a:cubicBezTo>
                    <a:pt x="259433" y="414453"/>
                    <a:pt x="259433" y="419892"/>
                    <a:pt x="259433" y="425332"/>
                  </a:cubicBezTo>
                  <a:cubicBezTo>
                    <a:pt x="259433" y="433491"/>
                    <a:pt x="259433" y="441650"/>
                    <a:pt x="259433" y="449809"/>
                  </a:cubicBezTo>
                  <a:cubicBezTo>
                    <a:pt x="259433" y="457968"/>
                    <a:pt x="259433" y="463407"/>
                    <a:pt x="259433" y="471566"/>
                  </a:cubicBezTo>
                  <a:cubicBezTo>
                    <a:pt x="259433" y="482445"/>
                    <a:pt x="259433" y="493323"/>
                    <a:pt x="259433" y="504202"/>
                  </a:cubicBezTo>
                  <a:cubicBezTo>
                    <a:pt x="259433" y="506921"/>
                    <a:pt x="259433" y="506921"/>
                    <a:pt x="259433" y="509641"/>
                  </a:cubicBezTo>
                  <a:cubicBezTo>
                    <a:pt x="259433" y="520520"/>
                    <a:pt x="256714" y="531398"/>
                    <a:pt x="256714" y="542277"/>
                  </a:cubicBezTo>
                  <a:cubicBezTo>
                    <a:pt x="256714" y="553156"/>
                    <a:pt x="256714" y="566754"/>
                    <a:pt x="256714" y="577632"/>
                  </a:cubicBezTo>
                  <a:cubicBezTo>
                    <a:pt x="256714" y="588511"/>
                    <a:pt x="256714" y="599390"/>
                    <a:pt x="256714" y="612988"/>
                  </a:cubicBezTo>
                  <a:cubicBezTo>
                    <a:pt x="256714" y="629306"/>
                    <a:pt x="253994" y="642904"/>
                    <a:pt x="253994" y="656502"/>
                  </a:cubicBezTo>
                  <a:cubicBezTo>
                    <a:pt x="253994" y="664661"/>
                    <a:pt x="256714" y="672820"/>
                    <a:pt x="256714" y="678260"/>
                  </a:cubicBezTo>
                  <a:cubicBezTo>
                    <a:pt x="270312" y="678260"/>
                    <a:pt x="286629" y="680979"/>
                    <a:pt x="286629" y="694578"/>
                  </a:cubicBezTo>
                  <a:cubicBezTo>
                    <a:pt x="286629" y="702737"/>
                    <a:pt x="283910" y="705456"/>
                    <a:pt x="281191" y="710895"/>
                  </a:cubicBezTo>
                  <a:cubicBezTo>
                    <a:pt x="275751" y="716335"/>
                    <a:pt x="270312" y="719054"/>
                    <a:pt x="264872" y="719054"/>
                  </a:cubicBezTo>
                  <a:cubicBezTo>
                    <a:pt x="256714" y="721774"/>
                    <a:pt x="248554" y="721774"/>
                    <a:pt x="243116" y="721774"/>
                  </a:cubicBezTo>
                  <a:cubicBezTo>
                    <a:pt x="243116" y="721774"/>
                    <a:pt x="243116" y="721774"/>
                    <a:pt x="243116" y="721774"/>
                  </a:cubicBezTo>
                  <a:cubicBezTo>
                    <a:pt x="237676" y="724494"/>
                    <a:pt x="237676" y="724494"/>
                    <a:pt x="232236" y="727214"/>
                  </a:cubicBezTo>
                  <a:cubicBezTo>
                    <a:pt x="229517" y="729933"/>
                    <a:pt x="229517" y="732653"/>
                    <a:pt x="224078" y="735372"/>
                  </a:cubicBezTo>
                  <a:cubicBezTo>
                    <a:pt x="221358" y="738092"/>
                    <a:pt x="215919" y="738092"/>
                    <a:pt x="213199" y="738092"/>
                  </a:cubicBezTo>
                  <a:cubicBezTo>
                    <a:pt x="199601" y="738092"/>
                    <a:pt x="188722" y="735372"/>
                    <a:pt x="183283" y="727214"/>
                  </a:cubicBezTo>
                  <a:cubicBezTo>
                    <a:pt x="180563" y="724494"/>
                    <a:pt x="177843" y="721774"/>
                    <a:pt x="175124" y="719054"/>
                  </a:cubicBezTo>
                  <a:cubicBezTo>
                    <a:pt x="161526" y="719054"/>
                    <a:pt x="150646" y="719054"/>
                    <a:pt x="145208" y="719054"/>
                  </a:cubicBezTo>
                  <a:cubicBezTo>
                    <a:pt x="131609" y="719054"/>
                    <a:pt x="142488" y="719054"/>
                    <a:pt x="126170" y="719054"/>
                  </a:cubicBezTo>
                  <a:cubicBezTo>
                    <a:pt x="118011" y="719054"/>
                    <a:pt x="109852" y="719054"/>
                    <a:pt x="101693" y="719054"/>
                  </a:cubicBezTo>
                  <a:cubicBezTo>
                    <a:pt x="93534" y="719054"/>
                    <a:pt x="82655" y="719054"/>
                    <a:pt x="74496" y="713615"/>
                  </a:cubicBezTo>
                  <a:cubicBezTo>
                    <a:pt x="66338" y="710895"/>
                    <a:pt x="58178" y="702737"/>
                    <a:pt x="58178" y="697297"/>
                  </a:cubicBezTo>
                  <a:cubicBezTo>
                    <a:pt x="58178" y="694578"/>
                    <a:pt x="58178" y="691858"/>
                    <a:pt x="63618" y="689138"/>
                  </a:cubicBezTo>
                  <a:cubicBezTo>
                    <a:pt x="69057" y="686419"/>
                    <a:pt x="79936" y="683699"/>
                    <a:pt x="85375" y="680979"/>
                  </a:cubicBezTo>
                  <a:cubicBezTo>
                    <a:pt x="98973" y="678260"/>
                    <a:pt x="118011" y="678260"/>
                    <a:pt x="131609" y="675540"/>
                  </a:cubicBezTo>
                  <a:cubicBezTo>
                    <a:pt x="131609" y="672820"/>
                    <a:pt x="131609" y="670101"/>
                    <a:pt x="131609" y="667381"/>
                  </a:cubicBezTo>
                  <a:cubicBezTo>
                    <a:pt x="131609" y="661942"/>
                    <a:pt x="131609" y="656502"/>
                    <a:pt x="131609" y="651063"/>
                  </a:cubicBezTo>
                  <a:cubicBezTo>
                    <a:pt x="131609" y="640184"/>
                    <a:pt x="131609" y="629306"/>
                    <a:pt x="131609" y="618427"/>
                  </a:cubicBezTo>
                  <a:cubicBezTo>
                    <a:pt x="131609" y="604829"/>
                    <a:pt x="131609" y="593950"/>
                    <a:pt x="131609" y="580352"/>
                  </a:cubicBezTo>
                  <a:cubicBezTo>
                    <a:pt x="131609" y="564034"/>
                    <a:pt x="131609" y="547716"/>
                    <a:pt x="131609" y="531398"/>
                  </a:cubicBezTo>
                  <a:cubicBezTo>
                    <a:pt x="131609" y="509641"/>
                    <a:pt x="131609" y="487884"/>
                    <a:pt x="131609" y="466126"/>
                  </a:cubicBezTo>
                  <a:cubicBezTo>
                    <a:pt x="131609" y="452528"/>
                    <a:pt x="131609" y="436210"/>
                    <a:pt x="131609" y="422612"/>
                  </a:cubicBezTo>
                  <a:cubicBezTo>
                    <a:pt x="131609" y="419892"/>
                    <a:pt x="131609" y="414453"/>
                    <a:pt x="131609" y="411733"/>
                  </a:cubicBezTo>
                  <a:cubicBezTo>
                    <a:pt x="131609" y="409014"/>
                    <a:pt x="131609" y="400855"/>
                    <a:pt x="131609" y="398135"/>
                  </a:cubicBezTo>
                  <a:cubicBezTo>
                    <a:pt x="131609" y="392696"/>
                    <a:pt x="131609" y="392696"/>
                    <a:pt x="126170" y="389976"/>
                  </a:cubicBezTo>
                  <a:cubicBezTo>
                    <a:pt x="123450" y="389976"/>
                    <a:pt x="109852" y="387257"/>
                    <a:pt x="101693" y="387257"/>
                  </a:cubicBezTo>
                  <a:cubicBezTo>
                    <a:pt x="90814" y="384537"/>
                    <a:pt x="77216" y="381817"/>
                    <a:pt x="77216" y="376378"/>
                  </a:cubicBezTo>
                  <a:cubicBezTo>
                    <a:pt x="77216" y="373658"/>
                    <a:pt x="79936" y="370939"/>
                    <a:pt x="82655" y="368219"/>
                  </a:cubicBezTo>
                  <a:cubicBezTo>
                    <a:pt x="88095" y="365499"/>
                    <a:pt x="93534" y="362780"/>
                    <a:pt x="98973" y="360060"/>
                  </a:cubicBezTo>
                  <a:cubicBezTo>
                    <a:pt x="104413" y="360060"/>
                    <a:pt x="112571" y="357340"/>
                    <a:pt x="118011" y="357340"/>
                  </a:cubicBezTo>
                  <a:cubicBezTo>
                    <a:pt x="126170" y="354621"/>
                    <a:pt x="128890" y="357340"/>
                    <a:pt x="131609" y="351901"/>
                  </a:cubicBezTo>
                  <a:cubicBezTo>
                    <a:pt x="131609" y="349181"/>
                    <a:pt x="131609" y="346462"/>
                    <a:pt x="131609" y="343742"/>
                  </a:cubicBezTo>
                  <a:cubicBezTo>
                    <a:pt x="131609" y="319265"/>
                    <a:pt x="131609" y="294788"/>
                    <a:pt x="131609" y="270311"/>
                  </a:cubicBezTo>
                  <a:cubicBezTo>
                    <a:pt x="131609" y="226797"/>
                    <a:pt x="131609" y="186002"/>
                    <a:pt x="137048" y="145207"/>
                  </a:cubicBezTo>
                  <a:cubicBezTo>
                    <a:pt x="137048" y="139768"/>
                    <a:pt x="137048" y="131609"/>
                    <a:pt x="139768" y="123450"/>
                  </a:cubicBezTo>
                  <a:cubicBezTo>
                    <a:pt x="134329" y="123450"/>
                    <a:pt x="137048" y="123450"/>
                    <a:pt x="123450" y="123450"/>
                  </a:cubicBezTo>
                  <a:cubicBezTo>
                    <a:pt x="120731" y="123450"/>
                    <a:pt x="120731" y="123450"/>
                    <a:pt x="118011" y="123450"/>
                  </a:cubicBezTo>
                  <a:cubicBezTo>
                    <a:pt x="112571" y="123450"/>
                    <a:pt x="107133" y="123450"/>
                    <a:pt x="101693" y="123450"/>
                  </a:cubicBezTo>
                  <a:cubicBezTo>
                    <a:pt x="93534" y="123450"/>
                    <a:pt x="82655" y="120730"/>
                    <a:pt x="74496" y="118011"/>
                  </a:cubicBezTo>
                  <a:cubicBezTo>
                    <a:pt x="66338" y="115291"/>
                    <a:pt x="58178" y="107132"/>
                    <a:pt x="58178" y="101693"/>
                  </a:cubicBezTo>
                  <a:cubicBezTo>
                    <a:pt x="58178" y="98973"/>
                    <a:pt x="58178" y="96253"/>
                    <a:pt x="63618" y="93534"/>
                  </a:cubicBezTo>
                  <a:cubicBezTo>
                    <a:pt x="66338" y="90814"/>
                    <a:pt x="77216" y="88095"/>
                    <a:pt x="85375" y="85375"/>
                  </a:cubicBezTo>
                  <a:cubicBezTo>
                    <a:pt x="104413" y="82655"/>
                    <a:pt x="128890" y="82655"/>
                    <a:pt x="137048" y="82655"/>
                  </a:cubicBezTo>
                  <a:cubicBezTo>
                    <a:pt x="139768" y="82655"/>
                    <a:pt x="142488" y="82655"/>
                    <a:pt x="147927" y="82655"/>
                  </a:cubicBezTo>
                  <a:cubicBezTo>
                    <a:pt x="153366" y="69057"/>
                    <a:pt x="164245" y="58178"/>
                    <a:pt x="186003" y="58178"/>
                  </a:cubicBezTo>
                  <a:cubicBezTo>
                    <a:pt x="202321" y="58178"/>
                    <a:pt x="215919" y="66337"/>
                    <a:pt x="226797" y="79936"/>
                  </a:cubicBezTo>
                  <a:cubicBezTo>
                    <a:pt x="237676" y="79936"/>
                    <a:pt x="248554" y="79936"/>
                    <a:pt x="253994" y="79936"/>
                  </a:cubicBezTo>
                  <a:cubicBezTo>
                    <a:pt x="267592" y="79936"/>
                    <a:pt x="294789" y="79936"/>
                    <a:pt x="294789" y="96253"/>
                  </a:cubicBezTo>
                  <a:cubicBezTo>
                    <a:pt x="294789" y="104412"/>
                    <a:pt x="289349" y="107132"/>
                    <a:pt x="283910" y="112571"/>
                  </a:cubicBezTo>
                  <a:cubicBezTo>
                    <a:pt x="278471" y="118011"/>
                    <a:pt x="273031" y="120730"/>
                    <a:pt x="267592" y="120730"/>
                  </a:cubicBezTo>
                  <a:cubicBezTo>
                    <a:pt x="259433" y="123450"/>
                    <a:pt x="251274" y="123450"/>
                    <a:pt x="245835" y="123450"/>
                  </a:cubicBezTo>
                  <a:cubicBezTo>
                    <a:pt x="245835" y="123450"/>
                    <a:pt x="243116" y="123450"/>
                    <a:pt x="237676" y="123450"/>
                  </a:cubicBezTo>
                  <a:cubicBezTo>
                    <a:pt x="237676" y="126170"/>
                    <a:pt x="237676" y="126170"/>
                    <a:pt x="240396" y="128889"/>
                  </a:cubicBezTo>
                  <a:cubicBezTo>
                    <a:pt x="245835" y="145207"/>
                    <a:pt x="248554" y="161525"/>
                    <a:pt x="251274" y="177843"/>
                  </a:cubicBezTo>
                  <a:cubicBezTo>
                    <a:pt x="253994" y="194161"/>
                    <a:pt x="253994" y="210479"/>
                    <a:pt x="256714" y="226797"/>
                  </a:cubicBezTo>
                  <a:cubicBezTo>
                    <a:pt x="259433" y="243115"/>
                    <a:pt x="262153" y="256713"/>
                    <a:pt x="262153" y="273031"/>
                  </a:cubicBezTo>
                  <a:cubicBezTo>
                    <a:pt x="262153" y="278470"/>
                    <a:pt x="262153" y="283910"/>
                    <a:pt x="262153" y="289349"/>
                  </a:cubicBezTo>
                  <a:lnTo>
                    <a:pt x="262153" y="297508"/>
                  </a:lnTo>
                  <a:cubicBezTo>
                    <a:pt x="262153" y="305667"/>
                    <a:pt x="262153" y="313826"/>
                    <a:pt x="264872" y="321985"/>
                  </a:cubicBezTo>
                  <a:cubicBezTo>
                    <a:pt x="264872" y="327424"/>
                    <a:pt x="270312" y="330144"/>
                    <a:pt x="270312" y="335583"/>
                  </a:cubicBezTo>
                  <a:cubicBezTo>
                    <a:pt x="270312" y="335583"/>
                    <a:pt x="270312" y="338303"/>
                    <a:pt x="270312" y="338303"/>
                  </a:cubicBezTo>
                  <a:cubicBezTo>
                    <a:pt x="270312" y="341022"/>
                    <a:pt x="270312" y="343742"/>
                    <a:pt x="270312" y="346462"/>
                  </a:cubicBezTo>
                  <a:cubicBezTo>
                    <a:pt x="270312" y="351901"/>
                    <a:pt x="273031" y="354621"/>
                    <a:pt x="278471" y="354621"/>
                  </a:cubicBezTo>
                  <a:cubicBezTo>
                    <a:pt x="289349" y="354621"/>
                    <a:pt x="335584" y="351901"/>
                    <a:pt x="338304" y="349181"/>
                  </a:cubicBezTo>
                  <a:cubicBezTo>
                    <a:pt x="346462" y="349181"/>
                    <a:pt x="357341" y="349181"/>
                    <a:pt x="365500" y="349181"/>
                  </a:cubicBezTo>
                  <a:cubicBezTo>
                    <a:pt x="370939" y="349181"/>
                    <a:pt x="376379" y="349181"/>
                    <a:pt x="381817" y="349181"/>
                  </a:cubicBezTo>
                  <a:cubicBezTo>
                    <a:pt x="387257" y="349181"/>
                    <a:pt x="392697" y="346462"/>
                    <a:pt x="392697" y="338303"/>
                  </a:cubicBezTo>
                  <a:cubicBezTo>
                    <a:pt x="392697" y="330144"/>
                    <a:pt x="389977" y="316545"/>
                    <a:pt x="389977" y="313826"/>
                  </a:cubicBezTo>
                  <a:cubicBezTo>
                    <a:pt x="389977" y="294788"/>
                    <a:pt x="389977" y="278470"/>
                    <a:pt x="392697" y="262152"/>
                  </a:cubicBezTo>
                  <a:cubicBezTo>
                    <a:pt x="392697" y="259433"/>
                    <a:pt x="395416" y="243115"/>
                    <a:pt x="395416" y="224077"/>
                  </a:cubicBezTo>
                  <a:cubicBezTo>
                    <a:pt x="395416" y="207759"/>
                    <a:pt x="398136" y="188722"/>
                    <a:pt x="398136" y="177843"/>
                  </a:cubicBezTo>
                  <a:cubicBezTo>
                    <a:pt x="398136" y="169684"/>
                    <a:pt x="395416" y="158806"/>
                    <a:pt x="395416" y="153366"/>
                  </a:cubicBezTo>
                  <a:cubicBezTo>
                    <a:pt x="395416" y="145207"/>
                    <a:pt x="395416" y="142488"/>
                    <a:pt x="395416" y="137048"/>
                  </a:cubicBezTo>
                  <a:cubicBezTo>
                    <a:pt x="389977" y="137048"/>
                    <a:pt x="384537" y="137048"/>
                    <a:pt x="379098" y="137048"/>
                  </a:cubicBezTo>
                  <a:cubicBezTo>
                    <a:pt x="370939" y="137048"/>
                    <a:pt x="360061" y="134329"/>
                    <a:pt x="351902" y="131609"/>
                  </a:cubicBezTo>
                  <a:cubicBezTo>
                    <a:pt x="343742" y="128889"/>
                    <a:pt x="338304" y="120730"/>
                    <a:pt x="338304" y="115291"/>
                  </a:cubicBezTo>
                  <a:cubicBezTo>
                    <a:pt x="338304" y="112571"/>
                    <a:pt x="338304" y="109852"/>
                    <a:pt x="343742" y="107132"/>
                  </a:cubicBezTo>
                  <a:cubicBezTo>
                    <a:pt x="349182" y="104412"/>
                    <a:pt x="357341" y="101693"/>
                    <a:pt x="362780" y="98973"/>
                  </a:cubicBezTo>
                  <a:cubicBezTo>
                    <a:pt x="373659" y="96253"/>
                    <a:pt x="387257" y="96253"/>
                    <a:pt x="395416" y="96253"/>
                  </a:cubicBezTo>
                  <a:cubicBezTo>
                    <a:pt x="398136" y="93534"/>
                    <a:pt x="400855" y="90814"/>
                    <a:pt x="403575" y="90814"/>
                  </a:cubicBezTo>
                  <a:cubicBezTo>
                    <a:pt x="411734" y="90814"/>
                    <a:pt x="419893" y="88095"/>
                    <a:pt x="422612" y="88095"/>
                  </a:cubicBezTo>
                  <a:cubicBezTo>
                    <a:pt x="425332" y="88095"/>
                    <a:pt x="425332" y="88095"/>
                    <a:pt x="428052" y="88095"/>
                  </a:cubicBezTo>
                  <a:cubicBezTo>
                    <a:pt x="433492" y="88095"/>
                    <a:pt x="441650" y="88095"/>
                    <a:pt x="447090" y="90814"/>
                  </a:cubicBezTo>
                  <a:cubicBezTo>
                    <a:pt x="449809" y="90814"/>
                    <a:pt x="452529" y="93534"/>
                    <a:pt x="455249" y="96253"/>
                  </a:cubicBezTo>
                  <a:cubicBezTo>
                    <a:pt x="482445" y="96253"/>
                    <a:pt x="509642" y="93534"/>
                    <a:pt x="525960" y="93534"/>
                  </a:cubicBezTo>
                  <a:cubicBezTo>
                    <a:pt x="539558" y="93534"/>
                    <a:pt x="561315" y="93534"/>
                    <a:pt x="561315" y="109852"/>
                  </a:cubicBezTo>
                  <a:cubicBezTo>
                    <a:pt x="561315" y="118011"/>
                    <a:pt x="561315" y="120730"/>
                    <a:pt x="555876" y="126170"/>
                  </a:cubicBezTo>
                  <a:cubicBezTo>
                    <a:pt x="550437" y="131609"/>
                    <a:pt x="544997" y="134329"/>
                    <a:pt x="539558" y="134329"/>
                  </a:cubicBezTo>
                  <a:cubicBezTo>
                    <a:pt x="531399" y="137048"/>
                    <a:pt x="523240" y="137048"/>
                    <a:pt x="517800" y="137048"/>
                  </a:cubicBezTo>
                  <a:cubicBezTo>
                    <a:pt x="515081" y="137048"/>
                    <a:pt x="498763" y="137048"/>
                    <a:pt x="477006" y="137048"/>
                  </a:cubicBezTo>
                  <a:cubicBezTo>
                    <a:pt x="479725" y="145207"/>
                    <a:pt x="485165" y="153366"/>
                    <a:pt x="485165" y="161525"/>
                  </a:cubicBezTo>
                  <a:cubicBezTo>
                    <a:pt x="487885" y="177843"/>
                    <a:pt x="493324" y="194161"/>
                    <a:pt x="496043" y="210479"/>
                  </a:cubicBezTo>
                  <a:cubicBezTo>
                    <a:pt x="498763" y="224077"/>
                    <a:pt x="498763" y="237676"/>
                    <a:pt x="501483" y="251274"/>
                  </a:cubicBezTo>
                  <a:cubicBezTo>
                    <a:pt x="504202" y="264872"/>
                    <a:pt x="506922" y="275751"/>
                    <a:pt x="506922" y="292069"/>
                  </a:cubicBezTo>
                  <a:cubicBezTo>
                    <a:pt x="506922" y="302947"/>
                    <a:pt x="506922" y="311106"/>
                    <a:pt x="506922" y="321985"/>
                  </a:cubicBezTo>
                  <a:cubicBezTo>
                    <a:pt x="506922" y="327424"/>
                    <a:pt x="509642" y="335583"/>
                    <a:pt x="509642" y="341022"/>
                  </a:cubicBezTo>
                  <a:cubicBezTo>
                    <a:pt x="509642" y="343742"/>
                    <a:pt x="509642" y="343742"/>
                    <a:pt x="509642" y="343742"/>
                  </a:cubicBezTo>
                  <a:cubicBezTo>
                    <a:pt x="509642" y="349181"/>
                    <a:pt x="515081" y="349181"/>
                    <a:pt x="517800" y="349181"/>
                  </a:cubicBezTo>
                  <a:cubicBezTo>
                    <a:pt x="520520" y="349181"/>
                    <a:pt x="523240" y="349181"/>
                    <a:pt x="528680" y="349181"/>
                  </a:cubicBezTo>
                  <a:cubicBezTo>
                    <a:pt x="536838" y="349181"/>
                    <a:pt x="547717" y="349181"/>
                    <a:pt x="550437" y="357340"/>
                  </a:cubicBezTo>
                  <a:cubicBezTo>
                    <a:pt x="550437" y="360060"/>
                    <a:pt x="550437" y="360060"/>
                    <a:pt x="550437" y="362780"/>
                  </a:cubicBezTo>
                  <a:cubicBezTo>
                    <a:pt x="550437" y="370939"/>
                    <a:pt x="539558" y="381817"/>
                    <a:pt x="534119" y="384537"/>
                  </a:cubicBezTo>
                  <a:cubicBezTo>
                    <a:pt x="531399" y="387257"/>
                    <a:pt x="523240" y="387257"/>
                    <a:pt x="520520" y="389976"/>
                  </a:cubicBezTo>
                  <a:cubicBezTo>
                    <a:pt x="515081" y="389976"/>
                    <a:pt x="512362" y="392696"/>
                    <a:pt x="512362" y="395415"/>
                  </a:cubicBezTo>
                  <a:cubicBezTo>
                    <a:pt x="512362" y="395415"/>
                    <a:pt x="512362" y="398135"/>
                    <a:pt x="512362" y="398135"/>
                  </a:cubicBezTo>
                  <a:cubicBezTo>
                    <a:pt x="512362" y="400855"/>
                    <a:pt x="512362" y="406294"/>
                    <a:pt x="512362" y="409014"/>
                  </a:cubicBezTo>
                  <a:cubicBezTo>
                    <a:pt x="512362" y="411733"/>
                    <a:pt x="512362" y="411733"/>
                    <a:pt x="512362" y="414453"/>
                  </a:cubicBezTo>
                  <a:cubicBezTo>
                    <a:pt x="512362" y="422612"/>
                    <a:pt x="512362" y="430771"/>
                    <a:pt x="512362" y="438930"/>
                  </a:cubicBezTo>
                  <a:cubicBezTo>
                    <a:pt x="512362" y="460687"/>
                    <a:pt x="512362" y="482445"/>
                    <a:pt x="515081" y="504202"/>
                  </a:cubicBezTo>
                  <a:cubicBezTo>
                    <a:pt x="517800" y="525959"/>
                    <a:pt x="520520" y="550436"/>
                    <a:pt x="520520" y="572193"/>
                  </a:cubicBezTo>
                  <a:cubicBezTo>
                    <a:pt x="520520" y="583072"/>
                    <a:pt x="520520" y="593950"/>
                    <a:pt x="517800" y="604829"/>
                  </a:cubicBezTo>
                  <a:cubicBezTo>
                    <a:pt x="515081" y="623867"/>
                    <a:pt x="515081" y="642904"/>
                    <a:pt x="512362" y="661942"/>
                  </a:cubicBezTo>
                  <a:cubicBezTo>
                    <a:pt x="512362" y="664661"/>
                    <a:pt x="509642" y="667381"/>
                    <a:pt x="509642" y="670101"/>
                  </a:cubicBezTo>
                  <a:cubicBezTo>
                    <a:pt x="509642" y="672820"/>
                    <a:pt x="512362" y="678260"/>
                    <a:pt x="512362" y="680979"/>
                  </a:cubicBezTo>
                  <a:cubicBezTo>
                    <a:pt x="512362" y="683699"/>
                    <a:pt x="512362" y="686419"/>
                    <a:pt x="512362" y="686419"/>
                  </a:cubicBezTo>
                  <a:cubicBezTo>
                    <a:pt x="517800" y="680979"/>
                    <a:pt x="528680" y="680979"/>
                    <a:pt x="536838" y="680979"/>
                  </a:cubicBezTo>
                  <a:lnTo>
                    <a:pt x="536838" y="680979"/>
                  </a:lnTo>
                  <a:close/>
                </a:path>
              </a:pathLst>
            </a:custGeom>
            <a:grpFill/>
            <a:ln w="27168"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C730DF2-B7B8-470D-B166-19B7C7F51A75}"/>
                </a:ext>
              </a:extLst>
            </p:cNvPr>
            <p:cNvSpPr/>
            <p:nvPr/>
          </p:nvSpPr>
          <p:spPr bwMode="black">
            <a:xfrm>
              <a:off x="9592416" y="4192158"/>
              <a:ext cx="516735" cy="761503"/>
            </a:xfrm>
            <a:custGeom>
              <a:avLst/>
              <a:gdLst>
                <a:gd name="connsiteX0" fmla="*/ 463407 w 516735"/>
                <a:gd name="connsiteY0" fmla="*/ 194161 h 761503"/>
                <a:gd name="connsiteX1" fmla="*/ 447089 w 516735"/>
                <a:gd name="connsiteY1" fmla="*/ 226797 h 761503"/>
                <a:gd name="connsiteX2" fmla="*/ 430771 w 516735"/>
                <a:gd name="connsiteY2" fmla="*/ 221357 h 761503"/>
                <a:gd name="connsiteX3" fmla="*/ 422612 w 516735"/>
                <a:gd name="connsiteY3" fmla="*/ 207759 h 761503"/>
                <a:gd name="connsiteX4" fmla="*/ 419893 w 516735"/>
                <a:gd name="connsiteY4" fmla="*/ 188722 h 761503"/>
                <a:gd name="connsiteX5" fmla="*/ 419893 w 516735"/>
                <a:gd name="connsiteY5" fmla="*/ 139768 h 761503"/>
                <a:gd name="connsiteX6" fmla="*/ 419893 w 516735"/>
                <a:gd name="connsiteY6" fmla="*/ 120730 h 761503"/>
                <a:gd name="connsiteX7" fmla="*/ 395416 w 516735"/>
                <a:gd name="connsiteY7" fmla="*/ 120730 h 761503"/>
                <a:gd name="connsiteX8" fmla="*/ 370939 w 516735"/>
                <a:gd name="connsiteY8" fmla="*/ 120730 h 761503"/>
                <a:gd name="connsiteX9" fmla="*/ 346461 w 516735"/>
                <a:gd name="connsiteY9" fmla="*/ 123450 h 761503"/>
                <a:gd name="connsiteX10" fmla="*/ 335583 w 516735"/>
                <a:gd name="connsiteY10" fmla="*/ 123450 h 761503"/>
                <a:gd name="connsiteX11" fmla="*/ 335583 w 516735"/>
                <a:gd name="connsiteY11" fmla="*/ 123450 h 761503"/>
                <a:gd name="connsiteX12" fmla="*/ 324704 w 516735"/>
                <a:gd name="connsiteY12" fmla="*/ 128889 h 761503"/>
                <a:gd name="connsiteX13" fmla="*/ 327424 w 516735"/>
                <a:gd name="connsiteY13" fmla="*/ 139768 h 761503"/>
                <a:gd name="connsiteX14" fmla="*/ 330144 w 516735"/>
                <a:gd name="connsiteY14" fmla="*/ 175123 h 761503"/>
                <a:gd name="connsiteX15" fmla="*/ 330144 w 516735"/>
                <a:gd name="connsiteY15" fmla="*/ 199600 h 761503"/>
                <a:gd name="connsiteX16" fmla="*/ 327424 w 516735"/>
                <a:gd name="connsiteY16" fmla="*/ 224077 h 761503"/>
                <a:gd name="connsiteX17" fmla="*/ 330144 w 516735"/>
                <a:gd name="connsiteY17" fmla="*/ 251274 h 761503"/>
                <a:gd name="connsiteX18" fmla="*/ 327424 w 516735"/>
                <a:gd name="connsiteY18" fmla="*/ 278470 h 761503"/>
                <a:gd name="connsiteX19" fmla="*/ 327424 w 516735"/>
                <a:gd name="connsiteY19" fmla="*/ 332864 h 761503"/>
                <a:gd name="connsiteX20" fmla="*/ 330144 w 516735"/>
                <a:gd name="connsiteY20" fmla="*/ 357340 h 761503"/>
                <a:gd name="connsiteX21" fmla="*/ 330144 w 516735"/>
                <a:gd name="connsiteY21" fmla="*/ 368219 h 761503"/>
                <a:gd name="connsiteX22" fmla="*/ 332863 w 516735"/>
                <a:gd name="connsiteY22" fmla="*/ 387257 h 761503"/>
                <a:gd name="connsiteX23" fmla="*/ 332863 w 516735"/>
                <a:gd name="connsiteY23" fmla="*/ 433491 h 761503"/>
                <a:gd name="connsiteX24" fmla="*/ 332863 w 516735"/>
                <a:gd name="connsiteY24" fmla="*/ 487884 h 761503"/>
                <a:gd name="connsiteX25" fmla="*/ 330144 w 516735"/>
                <a:gd name="connsiteY25" fmla="*/ 512361 h 761503"/>
                <a:gd name="connsiteX26" fmla="*/ 330144 w 516735"/>
                <a:gd name="connsiteY26" fmla="*/ 539557 h 761503"/>
                <a:gd name="connsiteX27" fmla="*/ 332863 w 516735"/>
                <a:gd name="connsiteY27" fmla="*/ 593950 h 761503"/>
                <a:gd name="connsiteX28" fmla="*/ 332863 w 516735"/>
                <a:gd name="connsiteY28" fmla="*/ 648343 h 761503"/>
                <a:gd name="connsiteX29" fmla="*/ 332863 w 516735"/>
                <a:gd name="connsiteY29" fmla="*/ 656502 h 761503"/>
                <a:gd name="connsiteX30" fmla="*/ 357341 w 516735"/>
                <a:gd name="connsiteY30" fmla="*/ 656502 h 761503"/>
                <a:gd name="connsiteX31" fmla="*/ 395416 w 516735"/>
                <a:gd name="connsiteY31" fmla="*/ 675540 h 761503"/>
                <a:gd name="connsiteX32" fmla="*/ 389976 w 516735"/>
                <a:gd name="connsiteY32" fmla="*/ 691858 h 761503"/>
                <a:gd name="connsiteX33" fmla="*/ 373658 w 516735"/>
                <a:gd name="connsiteY33" fmla="*/ 700017 h 761503"/>
                <a:gd name="connsiteX34" fmla="*/ 351901 w 516735"/>
                <a:gd name="connsiteY34" fmla="*/ 702737 h 761503"/>
                <a:gd name="connsiteX35" fmla="*/ 319265 w 516735"/>
                <a:gd name="connsiteY35" fmla="*/ 702737 h 761503"/>
                <a:gd name="connsiteX36" fmla="*/ 311106 w 516735"/>
                <a:gd name="connsiteY36" fmla="*/ 708176 h 761503"/>
                <a:gd name="connsiteX37" fmla="*/ 289349 w 516735"/>
                <a:gd name="connsiteY37" fmla="*/ 713615 h 761503"/>
                <a:gd name="connsiteX38" fmla="*/ 270311 w 516735"/>
                <a:gd name="connsiteY38" fmla="*/ 713615 h 761503"/>
                <a:gd name="connsiteX39" fmla="*/ 243115 w 516735"/>
                <a:gd name="connsiteY39" fmla="*/ 705456 h 761503"/>
                <a:gd name="connsiteX40" fmla="*/ 237675 w 516735"/>
                <a:gd name="connsiteY40" fmla="*/ 702737 h 761503"/>
                <a:gd name="connsiteX41" fmla="*/ 199600 w 516735"/>
                <a:gd name="connsiteY41" fmla="*/ 702737 h 761503"/>
                <a:gd name="connsiteX42" fmla="*/ 175123 w 516735"/>
                <a:gd name="connsiteY42" fmla="*/ 702737 h 761503"/>
                <a:gd name="connsiteX43" fmla="*/ 147927 w 516735"/>
                <a:gd name="connsiteY43" fmla="*/ 697297 h 761503"/>
                <a:gd name="connsiteX44" fmla="*/ 131609 w 516735"/>
                <a:gd name="connsiteY44" fmla="*/ 678260 h 761503"/>
                <a:gd name="connsiteX45" fmla="*/ 137048 w 516735"/>
                <a:gd name="connsiteY45" fmla="*/ 670101 h 761503"/>
                <a:gd name="connsiteX46" fmla="*/ 158805 w 516735"/>
                <a:gd name="connsiteY46" fmla="*/ 661942 h 761503"/>
                <a:gd name="connsiteX47" fmla="*/ 199600 w 516735"/>
                <a:gd name="connsiteY47" fmla="*/ 659222 h 761503"/>
                <a:gd name="connsiteX48" fmla="*/ 199600 w 516735"/>
                <a:gd name="connsiteY48" fmla="*/ 659222 h 761503"/>
                <a:gd name="connsiteX49" fmla="*/ 196880 w 516735"/>
                <a:gd name="connsiteY49" fmla="*/ 629306 h 761503"/>
                <a:gd name="connsiteX50" fmla="*/ 199600 w 516735"/>
                <a:gd name="connsiteY50" fmla="*/ 574913 h 761503"/>
                <a:gd name="connsiteX51" fmla="*/ 202320 w 516735"/>
                <a:gd name="connsiteY51" fmla="*/ 523239 h 761503"/>
                <a:gd name="connsiteX52" fmla="*/ 205040 w 516735"/>
                <a:gd name="connsiteY52" fmla="*/ 460687 h 761503"/>
                <a:gd name="connsiteX53" fmla="*/ 205040 w 516735"/>
                <a:gd name="connsiteY53" fmla="*/ 417173 h 761503"/>
                <a:gd name="connsiteX54" fmla="*/ 207759 w 516735"/>
                <a:gd name="connsiteY54" fmla="*/ 392696 h 761503"/>
                <a:gd name="connsiteX55" fmla="*/ 210478 w 516735"/>
                <a:gd name="connsiteY55" fmla="*/ 368219 h 761503"/>
                <a:gd name="connsiteX56" fmla="*/ 210478 w 516735"/>
                <a:gd name="connsiteY56" fmla="*/ 313826 h 761503"/>
                <a:gd name="connsiteX57" fmla="*/ 210478 w 516735"/>
                <a:gd name="connsiteY57" fmla="*/ 259433 h 761503"/>
                <a:gd name="connsiteX58" fmla="*/ 210478 w 516735"/>
                <a:gd name="connsiteY58" fmla="*/ 213199 h 761503"/>
                <a:gd name="connsiteX59" fmla="*/ 210478 w 516735"/>
                <a:gd name="connsiteY59" fmla="*/ 145207 h 761503"/>
                <a:gd name="connsiteX60" fmla="*/ 213198 w 516735"/>
                <a:gd name="connsiteY60" fmla="*/ 131609 h 761503"/>
                <a:gd name="connsiteX61" fmla="*/ 205040 w 516735"/>
                <a:gd name="connsiteY61" fmla="*/ 123450 h 761503"/>
                <a:gd name="connsiteX62" fmla="*/ 161525 w 516735"/>
                <a:gd name="connsiteY62" fmla="*/ 123450 h 761503"/>
                <a:gd name="connsiteX63" fmla="*/ 112571 w 516735"/>
                <a:gd name="connsiteY63" fmla="*/ 120730 h 761503"/>
                <a:gd name="connsiteX64" fmla="*/ 104412 w 516735"/>
                <a:gd name="connsiteY64" fmla="*/ 118011 h 761503"/>
                <a:gd name="connsiteX65" fmla="*/ 107132 w 516735"/>
                <a:gd name="connsiteY65" fmla="*/ 191441 h 761503"/>
                <a:gd name="connsiteX66" fmla="*/ 90814 w 516735"/>
                <a:gd name="connsiteY66" fmla="*/ 224077 h 761503"/>
                <a:gd name="connsiteX67" fmla="*/ 74496 w 516735"/>
                <a:gd name="connsiteY67" fmla="*/ 218638 h 761503"/>
                <a:gd name="connsiteX68" fmla="*/ 66337 w 516735"/>
                <a:gd name="connsiteY68" fmla="*/ 205040 h 761503"/>
                <a:gd name="connsiteX69" fmla="*/ 63617 w 516735"/>
                <a:gd name="connsiteY69" fmla="*/ 186002 h 761503"/>
                <a:gd name="connsiteX70" fmla="*/ 63617 w 516735"/>
                <a:gd name="connsiteY70" fmla="*/ 145207 h 761503"/>
                <a:gd name="connsiteX71" fmla="*/ 63617 w 516735"/>
                <a:gd name="connsiteY71" fmla="*/ 109852 h 761503"/>
                <a:gd name="connsiteX72" fmla="*/ 58178 w 516735"/>
                <a:gd name="connsiteY72" fmla="*/ 96253 h 761503"/>
                <a:gd name="connsiteX73" fmla="*/ 66337 w 516735"/>
                <a:gd name="connsiteY73" fmla="*/ 85375 h 761503"/>
                <a:gd name="connsiteX74" fmla="*/ 93533 w 516735"/>
                <a:gd name="connsiteY74" fmla="*/ 77216 h 761503"/>
                <a:gd name="connsiteX75" fmla="*/ 115290 w 516735"/>
                <a:gd name="connsiteY75" fmla="*/ 77216 h 761503"/>
                <a:gd name="connsiteX76" fmla="*/ 169684 w 516735"/>
                <a:gd name="connsiteY76" fmla="*/ 74496 h 761503"/>
                <a:gd name="connsiteX77" fmla="*/ 194161 w 516735"/>
                <a:gd name="connsiteY77" fmla="*/ 71776 h 761503"/>
                <a:gd name="connsiteX78" fmla="*/ 196880 w 516735"/>
                <a:gd name="connsiteY78" fmla="*/ 71776 h 761503"/>
                <a:gd name="connsiteX79" fmla="*/ 210478 w 516735"/>
                <a:gd name="connsiteY79" fmla="*/ 71776 h 761503"/>
                <a:gd name="connsiteX80" fmla="*/ 218638 w 516735"/>
                <a:gd name="connsiteY80" fmla="*/ 71776 h 761503"/>
                <a:gd name="connsiteX81" fmla="*/ 237675 w 516735"/>
                <a:gd name="connsiteY81" fmla="*/ 60898 h 761503"/>
                <a:gd name="connsiteX82" fmla="*/ 253993 w 516735"/>
                <a:gd name="connsiteY82" fmla="*/ 58178 h 761503"/>
                <a:gd name="connsiteX83" fmla="*/ 283910 w 516735"/>
                <a:gd name="connsiteY83" fmla="*/ 60898 h 761503"/>
                <a:gd name="connsiteX84" fmla="*/ 294788 w 516735"/>
                <a:gd name="connsiteY84" fmla="*/ 66337 h 761503"/>
                <a:gd name="connsiteX85" fmla="*/ 305667 w 516735"/>
                <a:gd name="connsiteY85" fmla="*/ 74496 h 761503"/>
                <a:gd name="connsiteX86" fmla="*/ 313826 w 516735"/>
                <a:gd name="connsiteY86" fmla="*/ 74496 h 761503"/>
                <a:gd name="connsiteX87" fmla="*/ 327424 w 516735"/>
                <a:gd name="connsiteY87" fmla="*/ 74496 h 761503"/>
                <a:gd name="connsiteX88" fmla="*/ 354621 w 516735"/>
                <a:gd name="connsiteY88" fmla="*/ 74496 h 761503"/>
                <a:gd name="connsiteX89" fmla="*/ 422612 w 516735"/>
                <a:gd name="connsiteY89" fmla="*/ 74496 h 761503"/>
                <a:gd name="connsiteX90" fmla="*/ 455248 w 516735"/>
                <a:gd name="connsiteY90" fmla="*/ 79936 h 761503"/>
                <a:gd name="connsiteX91" fmla="*/ 466127 w 516735"/>
                <a:gd name="connsiteY91" fmla="*/ 98973 h 761503"/>
                <a:gd name="connsiteX92" fmla="*/ 463407 w 516735"/>
                <a:gd name="connsiteY92" fmla="*/ 109852 h 761503"/>
                <a:gd name="connsiteX93" fmla="*/ 463407 w 516735"/>
                <a:gd name="connsiteY93" fmla="*/ 120730 h 761503"/>
                <a:gd name="connsiteX94" fmla="*/ 463407 w 516735"/>
                <a:gd name="connsiteY94" fmla="*/ 194161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16735" h="761503">
                  <a:moveTo>
                    <a:pt x="463407" y="194161"/>
                  </a:moveTo>
                  <a:cubicBezTo>
                    <a:pt x="463407" y="205040"/>
                    <a:pt x="463407" y="226797"/>
                    <a:pt x="447089" y="226797"/>
                  </a:cubicBezTo>
                  <a:cubicBezTo>
                    <a:pt x="438930" y="226797"/>
                    <a:pt x="436211" y="226797"/>
                    <a:pt x="430771" y="221357"/>
                  </a:cubicBezTo>
                  <a:cubicBezTo>
                    <a:pt x="425332" y="218638"/>
                    <a:pt x="422612" y="210479"/>
                    <a:pt x="422612" y="207759"/>
                  </a:cubicBezTo>
                  <a:cubicBezTo>
                    <a:pt x="419893" y="199600"/>
                    <a:pt x="419893" y="194161"/>
                    <a:pt x="419893" y="188722"/>
                  </a:cubicBezTo>
                  <a:cubicBezTo>
                    <a:pt x="419893" y="183282"/>
                    <a:pt x="419893" y="147927"/>
                    <a:pt x="419893" y="139768"/>
                  </a:cubicBezTo>
                  <a:cubicBezTo>
                    <a:pt x="419893" y="134329"/>
                    <a:pt x="419893" y="128889"/>
                    <a:pt x="419893" y="120730"/>
                  </a:cubicBezTo>
                  <a:cubicBezTo>
                    <a:pt x="411734" y="120730"/>
                    <a:pt x="403574" y="120730"/>
                    <a:pt x="395416" y="120730"/>
                  </a:cubicBezTo>
                  <a:cubicBezTo>
                    <a:pt x="387256" y="120730"/>
                    <a:pt x="379098" y="120730"/>
                    <a:pt x="370939" y="120730"/>
                  </a:cubicBezTo>
                  <a:cubicBezTo>
                    <a:pt x="362780" y="120730"/>
                    <a:pt x="354621" y="123450"/>
                    <a:pt x="346461" y="123450"/>
                  </a:cubicBezTo>
                  <a:cubicBezTo>
                    <a:pt x="343742" y="123450"/>
                    <a:pt x="341023" y="123450"/>
                    <a:pt x="335583" y="123450"/>
                  </a:cubicBezTo>
                  <a:cubicBezTo>
                    <a:pt x="335583" y="123450"/>
                    <a:pt x="335583" y="123450"/>
                    <a:pt x="335583" y="123450"/>
                  </a:cubicBezTo>
                  <a:cubicBezTo>
                    <a:pt x="327424" y="123450"/>
                    <a:pt x="324704" y="126170"/>
                    <a:pt x="324704" y="128889"/>
                  </a:cubicBezTo>
                  <a:cubicBezTo>
                    <a:pt x="324704" y="131609"/>
                    <a:pt x="324704" y="137048"/>
                    <a:pt x="327424" y="139768"/>
                  </a:cubicBezTo>
                  <a:cubicBezTo>
                    <a:pt x="330144" y="147927"/>
                    <a:pt x="330144" y="166964"/>
                    <a:pt x="330144" y="175123"/>
                  </a:cubicBezTo>
                  <a:cubicBezTo>
                    <a:pt x="330144" y="183282"/>
                    <a:pt x="330144" y="191441"/>
                    <a:pt x="330144" y="199600"/>
                  </a:cubicBezTo>
                  <a:cubicBezTo>
                    <a:pt x="330144" y="207759"/>
                    <a:pt x="327424" y="215918"/>
                    <a:pt x="327424" y="224077"/>
                  </a:cubicBezTo>
                  <a:cubicBezTo>
                    <a:pt x="327424" y="232236"/>
                    <a:pt x="330144" y="243115"/>
                    <a:pt x="330144" y="251274"/>
                  </a:cubicBezTo>
                  <a:cubicBezTo>
                    <a:pt x="330144" y="259433"/>
                    <a:pt x="330144" y="267592"/>
                    <a:pt x="327424" y="278470"/>
                  </a:cubicBezTo>
                  <a:cubicBezTo>
                    <a:pt x="327424" y="294788"/>
                    <a:pt x="327424" y="313826"/>
                    <a:pt x="327424" y="332864"/>
                  </a:cubicBezTo>
                  <a:cubicBezTo>
                    <a:pt x="327424" y="341022"/>
                    <a:pt x="327424" y="349181"/>
                    <a:pt x="330144" y="357340"/>
                  </a:cubicBezTo>
                  <a:cubicBezTo>
                    <a:pt x="330144" y="360060"/>
                    <a:pt x="330144" y="365499"/>
                    <a:pt x="330144" y="368219"/>
                  </a:cubicBezTo>
                  <a:cubicBezTo>
                    <a:pt x="330144" y="373658"/>
                    <a:pt x="332863" y="384537"/>
                    <a:pt x="332863" y="387257"/>
                  </a:cubicBezTo>
                  <a:cubicBezTo>
                    <a:pt x="332863" y="406294"/>
                    <a:pt x="332863" y="414453"/>
                    <a:pt x="332863" y="433491"/>
                  </a:cubicBezTo>
                  <a:cubicBezTo>
                    <a:pt x="332863" y="452528"/>
                    <a:pt x="335583" y="468846"/>
                    <a:pt x="332863" y="487884"/>
                  </a:cubicBezTo>
                  <a:cubicBezTo>
                    <a:pt x="332863" y="496043"/>
                    <a:pt x="330144" y="504202"/>
                    <a:pt x="330144" y="512361"/>
                  </a:cubicBezTo>
                  <a:cubicBezTo>
                    <a:pt x="330144" y="520520"/>
                    <a:pt x="330144" y="531398"/>
                    <a:pt x="330144" y="539557"/>
                  </a:cubicBezTo>
                  <a:cubicBezTo>
                    <a:pt x="330144" y="558595"/>
                    <a:pt x="330144" y="574913"/>
                    <a:pt x="332863" y="593950"/>
                  </a:cubicBezTo>
                  <a:cubicBezTo>
                    <a:pt x="332863" y="610268"/>
                    <a:pt x="332863" y="632026"/>
                    <a:pt x="332863" y="648343"/>
                  </a:cubicBezTo>
                  <a:cubicBezTo>
                    <a:pt x="332863" y="651063"/>
                    <a:pt x="332863" y="653783"/>
                    <a:pt x="332863" y="656502"/>
                  </a:cubicBezTo>
                  <a:cubicBezTo>
                    <a:pt x="343742" y="656502"/>
                    <a:pt x="351901" y="656502"/>
                    <a:pt x="357341" y="656502"/>
                  </a:cubicBezTo>
                  <a:cubicBezTo>
                    <a:pt x="370939" y="656502"/>
                    <a:pt x="395416" y="659222"/>
                    <a:pt x="395416" y="675540"/>
                  </a:cubicBezTo>
                  <a:cubicBezTo>
                    <a:pt x="395416" y="683699"/>
                    <a:pt x="392696" y="686419"/>
                    <a:pt x="389976" y="691858"/>
                  </a:cubicBezTo>
                  <a:cubicBezTo>
                    <a:pt x="384537" y="697297"/>
                    <a:pt x="379098" y="700017"/>
                    <a:pt x="373658" y="700017"/>
                  </a:cubicBezTo>
                  <a:cubicBezTo>
                    <a:pt x="365499" y="702737"/>
                    <a:pt x="357341" y="702737"/>
                    <a:pt x="351901" y="702737"/>
                  </a:cubicBezTo>
                  <a:cubicBezTo>
                    <a:pt x="349181" y="702737"/>
                    <a:pt x="335583" y="702737"/>
                    <a:pt x="319265" y="702737"/>
                  </a:cubicBezTo>
                  <a:cubicBezTo>
                    <a:pt x="316546" y="705456"/>
                    <a:pt x="313826" y="705456"/>
                    <a:pt x="311106" y="708176"/>
                  </a:cubicBezTo>
                  <a:cubicBezTo>
                    <a:pt x="302948" y="713615"/>
                    <a:pt x="297508" y="713615"/>
                    <a:pt x="289349" y="713615"/>
                  </a:cubicBezTo>
                  <a:cubicBezTo>
                    <a:pt x="283910" y="713615"/>
                    <a:pt x="278470" y="713615"/>
                    <a:pt x="270311" y="713615"/>
                  </a:cubicBezTo>
                  <a:cubicBezTo>
                    <a:pt x="259433" y="713615"/>
                    <a:pt x="251273" y="710895"/>
                    <a:pt x="243115" y="705456"/>
                  </a:cubicBezTo>
                  <a:cubicBezTo>
                    <a:pt x="240395" y="705456"/>
                    <a:pt x="237675" y="702737"/>
                    <a:pt x="237675" y="702737"/>
                  </a:cubicBezTo>
                  <a:cubicBezTo>
                    <a:pt x="224077" y="702737"/>
                    <a:pt x="213198" y="702737"/>
                    <a:pt x="199600" y="702737"/>
                  </a:cubicBezTo>
                  <a:cubicBezTo>
                    <a:pt x="191441" y="702737"/>
                    <a:pt x="183282" y="702737"/>
                    <a:pt x="175123" y="702737"/>
                  </a:cubicBezTo>
                  <a:cubicBezTo>
                    <a:pt x="166965" y="702737"/>
                    <a:pt x="156085" y="702737"/>
                    <a:pt x="147927" y="697297"/>
                  </a:cubicBezTo>
                  <a:cubicBezTo>
                    <a:pt x="139768" y="694578"/>
                    <a:pt x="131609" y="680979"/>
                    <a:pt x="131609" y="678260"/>
                  </a:cubicBezTo>
                  <a:cubicBezTo>
                    <a:pt x="131609" y="675540"/>
                    <a:pt x="131609" y="672820"/>
                    <a:pt x="137048" y="670101"/>
                  </a:cubicBezTo>
                  <a:cubicBezTo>
                    <a:pt x="142487" y="667381"/>
                    <a:pt x="153366" y="664661"/>
                    <a:pt x="158805" y="661942"/>
                  </a:cubicBezTo>
                  <a:cubicBezTo>
                    <a:pt x="175123" y="659222"/>
                    <a:pt x="191441" y="659222"/>
                    <a:pt x="199600" y="659222"/>
                  </a:cubicBezTo>
                  <a:lnTo>
                    <a:pt x="199600" y="659222"/>
                  </a:lnTo>
                  <a:cubicBezTo>
                    <a:pt x="199600" y="648343"/>
                    <a:pt x="196880" y="640184"/>
                    <a:pt x="196880" y="629306"/>
                  </a:cubicBezTo>
                  <a:cubicBezTo>
                    <a:pt x="196880" y="612988"/>
                    <a:pt x="196880" y="591231"/>
                    <a:pt x="199600" y="574913"/>
                  </a:cubicBezTo>
                  <a:cubicBezTo>
                    <a:pt x="199600" y="558595"/>
                    <a:pt x="199600" y="539557"/>
                    <a:pt x="202320" y="523239"/>
                  </a:cubicBezTo>
                  <a:cubicBezTo>
                    <a:pt x="202320" y="501482"/>
                    <a:pt x="205040" y="482445"/>
                    <a:pt x="205040" y="460687"/>
                  </a:cubicBezTo>
                  <a:cubicBezTo>
                    <a:pt x="205040" y="447089"/>
                    <a:pt x="205040" y="430771"/>
                    <a:pt x="205040" y="417173"/>
                  </a:cubicBezTo>
                  <a:cubicBezTo>
                    <a:pt x="205040" y="409014"/>
                    <a:pt x="207759" y="400855"/>
                    <a:pt x="207759" y="392696"/>
                  </a:cubicBezTo>
                  <a:cubicBezTo>
                    <a:pt x="207759" y="384537"/>
                    <a:pt x="210478" y="376378"/>
                    <a:pt x="210478" y="368219"/>
                  </a:cubicBezTo>
                  <a:cubicBezTo>
                    <a:pt x="210478" y="351901"/>
                    <a:pt x="210478" y="332864"/>
                    <a:pt x="210478" y="313826"/>
                  </a:cubicBezTo>
                  <a:cubicBezTo>
                    <a:pt x="210478" y="294788"/>
                    <a:pt x="210478" y="275751"/>
                    <a:pt x="210478" y="259433"/>
                  </a:cubicBezTo>
                  <a:cubicBezTo>
                    <a:pt x="210478" y="243115"/>
                    <a:pt x="210478" y="226797"/>
                    <a:pt x="210478" y="213199"/>
                  </a:cubicBezTo>
                  <a:cubicBezTo>
                    <a:pt x="210478" y="194161"/>
                    <a:pt x="210478" y="164245"/>
                    <a:pt x="210478" y="145207"/>
                  </a:cubicBezTo>
                  <a:cubicBezTo>
                    <a:pt x="210478" y="139768"/>
                    <a:pt x="213198" y="134329"/>
                    <a:pt x="213198" y="131609"/>
                  </a:cubicBezTo>
                  <a:cubicBezTo>
                    <a:pt x="213198" y="126170"/>
                    <a:pt x="207759" y="123450"/>
                    <a:pt x="205040" y="123450"/>
                  </a:cubicBezTo>
                  <a:cubicBezTo>
                    <a:pt x="199600" y="123450"/>
                    <a:pt x="166965" y="123450"/>
                    <a:pt x="161525" y="123450"/>
                  </a:cubicBezTo>
                  <a:cubicBezTo>
                    <a:pt x="145207" y="123450"/>
                    <a:pt x="128889" y="123450"/>
                    <a:pt x="112571" y="120730"/>
                  </a:cubicBezTo>
                  <a:cubicBezTo>
                    <a:pt x="109852" y="120730"/>
                    <a:pt x="107132" y="120730"/>
                    <a:pt x="104412" y="118011"/>
                  </a:cubicBezTo>
                  <a:cubicBezTo>
                    <a:pt x="107132" y="137048"/>
                    <a:pt x="107132" y="172404"/>
                    <a:pt x="107132" y="191441"/>
                  </a:cubicBezTo>
                  <a:cubicBezTo>
                    <a:pt x="107132" y="202320"/>
                    <a:pt x="107132" y="224077"/>
                    <a:pt x="90814" y="224077"/>
                  </a:cubicBezTo>
                  <a:cubicBezTo>
                    <a:pt x="82655" y="224077"/>
                    <a:pt x="79935" y="221357"/>
                    <a:pt x="74496" y="218638"/>
                  </a:cubicBezTo>
                  <a:cubicBezTo>
                    <a:pt x="69057" y="215918"/>
                    <a:pt x="66337" y="210479"/>
                    <a:pt x="66337" y="205040"/>
                  </a:cubicBezTo>
                  <a:cubicBezTo>
                    <a:pt x="63617" y="196881"/>
                    <a:pt x="63617" y="191441"/>
                    <a:pt x="63617" y="186002"/>
                  </a:cubicBezTo>
                  <a:cubicBezTo>
                    <a:pt x="63617" y="180563"/>
                    <a:pt x="63617" y="153366"/>
                    <a:pt x="63617" y="145207"/>
                  </a:cubicBezTo>
                  <a:cubicBezTo>
                    <a:pt x="63617" y="134329"/>
                    <a:pt x="63617" y="120730"/>
                    <a:pt x="63617" y="109852"/>
                  </a:cubicBezTo>
                  <a:cubicBezTo>
                    <a:pt x="60897" y="104412"/>
                    <a:pt x="58178" y="101693"/>
                    <a:pt x="58178" y="96253"/>
                  </a:cubicBezTo>
                  <a:cubicBezTo>
                    <a:pt x="58178" y="93534"/>
                    <a:pt x="60897" y="88095"/>
                    <a:pt x="66337" y="85375"/>
                  </a:cubicBezTo>
                  <a:cubicBezTo>
                    <a:pt x="74496" y="79936"/>
                    <a:pt x="77215" y="77216"/>
                    <a:pt x="93533" y="77216"/>
                  </a:cubicBezTo>
                  <a:cubicBezTo>
                    <a:pt x="101692" y="77216"/>
                    <a:pt x="109852" y="77216"/>
                    <a:pt x="115290" y="77216"/>
                  </a:cubicBezTo>
                  <a:cubicBezTo>
                    <a:pt x="134328" y="77216"/>
                    <a:pt x="150646" y="77216"/>
                    <a:pt x="169684" y="74496"/>
                  </a:cubicBezTo>
                  <a:cubicBezTo>
                    <a:pt x="177843" y="74496"/>
                    <a:pt x="186002" y="71776"/>
                    <a:pt x="194161" y="71776"/>
                  </a:cubicBezTo>
                  <a:cubicBezTo>
                    <a:pt x="194161" y="71776"/>
                    <a:pt x="196880" y="71776"/>
                    <a:pt x="196880" y="71776"/>
                  </a:cubicBezTo>
                  <a:cubicBezTo>
                    <a:pt x="199600" y="71776"/>
                    <a:pt x="205040" y="71776"/>
                    <a:pt x="210478" y="71776"/>
                  </a:cubicBezTo>
                  <a:cubicBezTo>
                    <a:pt x="213198" y="71776"/>
                    <a:pt x="215918" y="71776"/>
                    <a:pt x="218638" y="71776"/>
                  </a:cubicBezTo>
                  <a:cubicBezTo>
                    <a:pt x="224077" y="69057"/>
                    <a:pt x="229516" y="63618"/>
                    <a:pt x="237675" y="60898"/>
                  </a:cubicBezTo>
                  <a:cubicBezTo>
                    <a:pt x="243115" y="58178"/>
                    <a:pt x="248554" y="58178"/>
                    <a:pt x="253993" y="58178"/>
                  </a:cubicBezTo>
                  <a:cubicBezTo>
                    <a:pt x="264872" y="58178"/>
                    <a:pt x="273031" y="58178"/>
                    <a:pt x="283910" y="60898"/>
                  </a:cubicBezTo>
                  <a:cubicBezTo>
                    <a:pt x="286629" y="60898"/>
                    <a:pt x="292068" y="63618"/>
                    <a:pt x="294788" y="66337"/>
                  </a:cubicBezTo>
                  <a:cubicBezTo>
                    <a:pt x="297508" y="69057"/>
                    <a:pt x="302948" y="71776"/>
                    <a:pt x="305667" y="74496"/>
                  </a:cubicBezTo>
                  <a:cubicBezTo>
                    <a:pt x="308386" y="74496"/>
                    <a:pt x="311106" y="74496"/>
                    <a:pt x="313826" y="74496"/>
                  </a:cubicBezTo>
                  <a:cubicBezTo>
                    <a:pt x="319265" y="74496"/>
                    <a:pt x="321985" y="74496"/>
                    <a:pt x="327424" y="74496"/>
                  </a:cubicBezTo>
                  <a:cubicBezTo>
                    <a:pt x="335583" y="74496"/>
                    <a:pt x="346461" y="74496"/>
                    <a:pt x="354621" y="74496"/>
                  </a:cubicBezTo>
                  <a:cubicBezTo>
                    <a:pt x="376378" y="74496"/>
                    <a:pt x="400855" y="74496"/>
                    <a:pt x="422612" y="74496"/>
                  </a:cubicBezTo>
                  <a:cubicBezTo>
                    <a:pt x="433491" y="74496"/>
                    <a:pt x="447089" y="74496"/>
                    <a:pt x="455248" y="79936"/>
                  </a:cubicBezTo>
                  <a:cubicBezTo>
                    <a:pt x="460687" y="82655"/>
                    <a:pt x="466127" y="90814"/>
                    <a:pt x="466127" y="98973"/>
                  </a:cubicBezTo>
                  <a:cubicBezTo>
                    <a:pt x="466127" y="101693"/>
                    <a:pt x="466127" y="107132"/>
                    <a:pt x="463407" y="109852"/>
                  </a:cubicBezTo>
                  <a:cubicBezTo>
                    <a:pt x="463407" y="112571"/>
                    <a:pt x="463407" y="112571"/>
                    <a:pt x="463407" y="120730"/>
                  </a:cubicBezTo>
                  <a:cubicBezTo>
                    <a:pt x="463407" y="142488"/>
                    <a:pt x="463407" y="172404"/>
                    <a:pt x="463407" y="194161"/>
                  </a:cubicBezTo>
                </a:path>
              </a:pathLst>
            </a:custGeom>
            <a:grpFill/>
            <a:ln w="27168" cap="flat">
              <a:noFill/>
              <a:prstDash val="solid"/>
              <a:miter/>
            </a:ln>
          </p:spPr>
          <p:txBody>
            <a:bodyPr rtlCol="0" anchor="ctr"/>
            <a:lstStyle/>
            <a:p>
              <a:endParaRPr lang="en-US"/>
            </a:p>
          </p:txBody>
        </p:sp>
      </p:grpSp>
      <p:sp>
        <p:nvSpPr>
          <p:cNvPr id="55" name="Text Placeholder 53">
            <a:extLst>
              <a:ext uri="{FF2B5EF4-FFF2-40B4-BE49-F238E27FC236}">
                <a16:creationId xmlns:a16="http://schemas.microsoft.com/office/drawing/2014/main" id="{6C6F15D6-83AC-4099-9946-CE8B5A1B72B3}"/>
              </a:ext>
            </a:extLst>
          </p:cNvPr>
          <p:cNvSpPr>
            <a:spLocks noGrp="1"/>
          </p:cNvSpPr>
          <p:nvPr>
            <p:ph type="body" sz="quarter" idx="12" hasCustomPrompt="1"/>
          </p:nvPr>
        </p:nvSpPr>
        <p:spPr>
          <a:xfrm>
            <a:off x="621333" y="4370504"/>
            <a:ext cx="4389120" cy="731520"/>
          </a:xfrm>
        </p:spPr>
        <p:txBody>
          <a:bodyPr/>
          <a:lstStyle>
            <a:lvl1pPr marL="0" indent="0">
              <a:spcBef>
                <a:spcPts val="0"/>
              </a:spcBef>
              <a:buNone/>
              <a:defRPr sz="2000">
                <a:solidFill>
                  <a:schemeClr val="tx1"/>
                </a:solidFill>
              </a:defRPr>
            </a:lvl1pPr>
            <a:lvl2pPr marL="0" indent="0">
              <a:spcBef>
                <a:spcPts val="0"/>
              </a:spcBef>
              <a:buNone/>
              <a:defRPr sz="2000">
                <a:solidFill>
                  <a:schemeClr val="tx1"/>
                </a:solidFill>
              </a:defRPr>
            </a:lvl2pPr>
            <a:lvl3pPr marL="0" indent="0">
              <a:spcBef>
                <a:spcPts val="0"/>
              </a:spcBef>
              <a:buNone/>
              <a:defRPr sz="2000">
                <a:solidFill>
                  <a:schemeClr val="tx1"/>
                </a:solidFill>
              </a:defRPr>
            </a:lvl3pPr>
            <a:lvl4pPr marL="0" indent="0">
              <a:spcBef>
                <a:spcPts val="0"/>
              </a:spcBef>
              <a:buNone/>
              <a:defRPr sz="2000">
                <a:solidFill>
                  <a:schemeClr val="tx1"/>
                </a:solidFill>
              </a:defRPr>
            </a:lvl4pPr>
            <a:lvl5pPr marL="0" indent="0">
              <a:spcBef>
                <a:spcPts val="0"/>
              </a:spcBef>
              <a:buNone/>
              <a:defRPr sz="2000">
                <a:solidFill>
                  <a:schemeClr val="tx1"/>
                </a:solidFill>
              </a:defRPr>
            </a:lvl5pPr>
            <a:lvl6pPr marL="0" indent="0">
              <a:spcBef>
                <a:spcPts val="0"/>
              </a:spcBef>
              <a:buNone/>
              <a:defRPr sz="2000">
                <a:solidFill>
                  <a:schemeClr val="tx1"/>
                </a:solidFill>
              </a:defRPr>
            </a:lvl6pPr>
            <a:lvl7pPr marL="0" indent="0">
              <a:spcBef>
                <a:spcPts val="0"/>
              </a:spcBef>
              <a:buNone/>
              <a:defRPr sz="2000">
                <a:solidFill>
                  <a:schemeClr val="tx1"/>
                </a:solidFill>
              </a:defRPr>
            </a:lvl7pPr>
            <a:lvl8pPr marL="0" indent="0">
              <a:spcBef>
                <a:spcPts val="0"/>
              </a:spcBef>
              <a:buNone/>
              <a:defRPr sz="2000">
                <a:solidFill>
                  <a:schemeClr val="tx1"/>
                </a:solidFill>
              </a:defRPr>
            </a:lvl8pPr>
            <a:lvl9pPr marL="0" indent="0">
              <a:spcBef>
                <a:spcPts val="0"/>
              </a:spcBef>
              <a:buNone/>
              <a:defRPr sz="2000">
                <a:solidFill>
                  <a:schemeClr val="tx1"/>
                </a:solidFill>
              </a:defRPr>
            </a:lvl9pPr>
          </a:lstStyle>
          <a:p>
            <a:pPr lvl="0"/>
            <a:r>
              <a:rPr lang="en-US"/>
              <a:t>Subtitle or Presenter Name</a:t>
            </a:r>
          </a:p>
          <a:p>
            <a:pPr lvl="1"/>
            <a:endParaRPr lang="en-US"/>
          </a:p>
        </p:txBody>
      </p:sp>
    </p:spTree>
    <p:extLst>
      <p:ext uri="{BB962C8B-B14F-4D97-AF65-F5344CB8AC3E}">
        <p14:creationId xmlns:p14="http://schemas.microsoft.com/office/powerpoint/2010/main" val="2251150952"/>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6DCD65-4054-4059-9788-175B50658EF4}"/>
              </a:ext>
            </a:extLst>
          </p:cNvPr>
          <p:cNvSpPr>
            <a:spLocks noGrp="1"/>
          </p:cNvSpPr>
          <p:nvPr>
            <p:ph type="dt" sz="half" idx="10"/>
          </p:nvPr>
        </p:nvSpPr>
        <p:spPr/>
        <p:txBody>
          <a:bodyPr/>
          <a:lstStyle/>
          <a:p>
            <a:fld id="{27D5CA9B-42C8-49B1-8997-FB2C4209062F}" type="datetimeFigureOut">
              <a:rPr lang="en-US" smtClean="0"/>
              <a:t>9/8/24</a:t>
            </a:fld>
            <a:endParaRPr lang="en-US"/>
          </a:p>
        </p:txBody>
      </p:sp>
      <p:sp>
        <p:nvSpPr>
          <p:cNvPr id="3" name="Footer Placeholder 2">
            <a:extLst>
              <a:ext uri="{FF2B5EF4-FFF2-40B4-BE49-F238E27FC236}">
                <a16:creationId xmlns:a16="http://schemas.microsoft.com/office/drawing/2014/main" id="{4009CC7B-BD5E-4DEB-98F7-581E73AB0D9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B1890A-9F5B-4D33-B25B-84BA80C938A0}"/>
              </a:ext>
            </a:extLst>
          </p:cNvPr>
          <p:cNvSpPr>
            <a:spLocks noGrp="1"/>
          </p:cNvSpPr>
          <p:nvPr>
            <p:ph type="sldNum" sz="quarter" idx="12"/>
          </p:nvPr>
        </p:nvSpPr>
        <p:spPr/>
        <p:txBody>
          <a:bodyPr/>
          <a:lstStyle/>
          <a:p>
            <a:fld id="{23491BB8-C886-4ECA-AC85-EEC75D765930}" type="slidenum">
              <a:rPr lang="en-US" smtClean="0"/>
              <a:t>‹#›</a:t>
            </a:fld>
            <a:endParaRPr lang="en-US"/>
          </a:p>
        </p:txBody>
      </p:sp>
    </p:spTree>
    <p:extLst>
      <p:ext uri="{BB962C8B-B14F-4D97-AF65-F5344CB8AC3E}">
        <p14:creationId xmlns:p14="http://schemas.microsoft.com/office/powerpoint/2010/main" val="2954590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hree Pictures and Conten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A63F8DDC-ACF7-4A20-8541-378AD67A6BE4}"/>
              </a:ext>
            </a:extLst>
          </p:cNvPr>
          <p:cNvSpPr>
            <a:spLocks noGrp="1"/>
          </p:cNvSpPr>
          <p:nvPr>
            <p:ph type="pic" sz="quarter" idx="17" hasCustomPrompt="1"/>
          </p:nvPr>
        </p:nvSpPr>
        <p:spPr>
          <a:xfrm>
            <a:off x="905999" y="5020104"/>
            <a:ext cx="2797175" cy="1837896"/>
          </a:xfrm>
          <a:custGeom>
            <a:avLst/>
            <a:gdLst>
              <a:gd name="connsiteX0" fmla="*/ 1477209 w 2797175"/>
              <a:gd name="connsiteY0" fmla="*/ 25 h 1837896"/>
              <a:gd name="connsiteX1" fmla="*/ 1754297 w 2797175"/>
              <a:gd name="connsiteY1" fmla="*/ 32364 h 1837896"/>
              <a:gd name="connsiteX2" fmla="*/ 2791755 w 2797175"/>
              <a:gd name="connsiteY2" fmla="*/ 1570484 h 1837896"/>
              <a:gd name="connsiteX3" fmla="*/ 2761264 w 2797175"/>
              <a:gd name="connsiteY3" fmla="*/ 1772753 h 1837896"/>
              <a:gd name="connsiteX4" fmla="*/ 2740822 w 2797175"/>
              <a:gd name="connsiteY4" fmla="*/ 1837896 h 1837896"/>
              <a:gd name="connsiteX5" fmla="*/ 40031 w 2797175"/>
              <a:gd name="connsiteY5" fmla="*/ 1837896 h 1837896"/>
              <a:gd name="connsiteX6" fmla="*/ 14140 w 2797175"/>
              <a:gd name="connsiteY6" fmla="*/ 1713596 h 1837896"/>
              <a:gd name="connsiteX7" fmla="*/ 35516 w 2797175"/>
              <a:gd name="connsiteY7" fmla="*/ 1142084 h 1837896"/>
              <a:gd name="connsiteX8" fmla="*/ 1477209 w 2797175"/>
              <a:gd name="connsiteY8" fmla="*/ 25 h 183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7175" h="1837896">
                <a:moveTo>
                  <a:pt x="1477209" y="25"/>
                </a:moveTo>
                <a:cubicBezTo>
                  <a:pt x="1570418" y="590"/>
                  <a:pt x="1663325" y="11074"/>
                  <a:pt x="1754297" y="32364"/>
                </a:cubicBezTo>
                <a:cubicBezTo>
                  <a:pt x="2456261" y="197531"/>
                  <a:pt x="2848534" y="884010"/>
                  <a:pt x="2791755" y="1570484"/>
                </a:cubicBezTo>
                <a:cubicBezTo>
                  <a:pt x="2786271" y="1641777"/>
                  <a:pt x="2775928" y="1709139"/>
                  <a:pt x="2761264" y="1772753"/>
                </a:cubicBezTo>
                <a:lnTo>
                  <a:pt x="2740822" y="1837896"/>
                </a:lnTo>
                <a:lnTo>
                  <a:pt x="40031" y="1837896"/>
                </a:lnTo>
                <a:lnTo>
                  <a:pt x="14140" y="1713596"/>
                </a:lnTo>
                <a:cubicBezTo>
                  <a:pt x="-15049" y="1510297"/>
                  <a:pt x="5355" y="1310638"/>
                  <a:pt x="35516" y="1142084"/>
                </a:cubicBezTo>
                <a:cubicBezTo>
                  <a:pt x="157459" y="478188"/>
                  <a:pt x="824742" y="-3925"/>
                  <a:pt x="1477209" y="25"/>
                </a:cubicBezTo>
                <a:close/>
              </a:path>
            </a:pathLst>
          </a:custGeom>
          <a:solidFill>
            <a:srgbClr val="D9D9D9"/>
          </a:solidFill>
        </p:spPr>
        <p:txBody>
          <a:bodyPr wrap="square" tIns="1097280">
            <a:noAutofit/>
          </a:bodyPr>
          <a:lstStyle>
            <a:lvl1pPr marL="0" marR="0" indent="0" algn="ctr" defTabSz="914400" rtl="0" eaLnBrk="1" fontAlgn="auto" latinLnBrk="0" hangingPunct="1">
              <a:lnSpc>
                <a:spcPct val="90000"/>
              </a:lnSpc>
              <a:spcBef>
                <a:spcPts val="0"/>
              </a:spcBef>
              <a:spcAft>
                <a:spcPts val="0"/>
              </a:spcAft>
              <a:buClr>
                <a:schemeClr val="tx1"/>
              </a:buClr>
              <a:buSzTx/>
              <a:buFont typeface="Arial" panose="020B0604020202020204" pitchFamily="34" charset="0"/>
              <a:buNone/>
              <a:tabLst/>
              <a:defRPr sz="1400"/>
            </a:lvl1pPr>
          </a:lstStyle>
          <a:p>
            <a:pPr marL="0" marR="0" lvl="0" indent="0" algn="ctr" defTabSz="914400" rtl="0" eaLnBrk="1" fontAlgn="auto" latinLnBrk="0" hangingPunct="1">
              <a:lnSpc>
                <a:spcPct val="90000"/>
              </a:lnSpc>
              <a:spcBef>
                <a:spcPts val="1200"/>
              </a:spcBef>
              <a:spcAft>
                <a:spcPts val="0"/>
              </a:spcAft>
              <a:buClr>
                <a:schemeClr val="tx1"/>
              </a:buClr>
              <a:buSzTx/>
              <a:buFont typeface="Arial" panose="020B0604020202020204" pitchFamily="34" charset="0"/>
              <a:buNone/>
              <a:tabLst/>
              <a:defRPr/>
            </a:pPr>
            <a:r>
              <a:rPr lang="en-US"/>
              <a:t>Click icon to insert picture</a:t>
            </a:r>
            <a:br>
              <a:rPr lang="en-US"/>
            </a:br>
            <a:r>
              <a:rPr lang="en-US"/>
              <a:t>(minimum size 320 x 320 pixels)</a:t>
            </a:r>
          </a:p>
        </p:txBody>
      </p:sp>
      <p:sp>
        <p:nvSpPr>
          <p:cNvPr id="2" name="Title 1">
            <a:extLst>
              <a:ext uri="{FF2B5EF4-FFF2-40B4-BE49-F238E27FC236}">
                <a16:creationId xmlns:a16="http://schemas.microsoft.com/office/drawing/2014/main" id="{DC2924F1-A0DC-49D4-96C4-A482D4DF753C}"/>
              </a:ext>
            </a:extLst>
          </p:cNvPr>
          <p:cNvSpPr>
            <a:spLocks noGrp="1"/>
          </p:cNvSpPr>
          <p:nvPr>
            <p:ph type="title"/>
          </p:nvPr>
        </p:nvSpPr>
        <p:spPr>
          <a:xfrm>
            <a:off x="4229100" y="152400"/>
            <a:ext cx="7581902" cy="485335"/>
          </a:xfrm>
        </p:spPr>
        <p:txBody>
          <a:bodyPr/>
          <a:lstStyle/>
          <a:p>
            <a:r>
              <a:rPr lang="en-US"/>
              <a:t>Click to edit Master title style</a:t>
            </a:r>
          </a:p>
        </p:txBody>
      </p:sp>
      <p:sp>
        <p:nvSpPr>
          <p:cNvPr id="3" name="Date Placeholder 2">
            <a:extLst>
              <a:ext uri="{FF2B5EF4-FFF2-40B4-BE49-F238E27FC236}">
                <a16:creationId xmlns:a16="http://schemas.microsoft.com/office/drawing/2014/main" id="{EA32D13B-5124-4E72-BA9F-FE8C6BFCCC0F}"/>
              </a:ext>
            </a:extLst>
          </p:cNvPr>
          <p:cNvSpPr>
            <a:spLocks noGrp="1"/>
          </p:cNvSpPr>
          <p:nvPr>
            <p:ph type="dt" sz="half" idx="10"/>
          </p:nvPr>
        </p:nvSpPr>
        <p:spPr/>
        <p:txBody>
          <a:bodyPr/>
          <a:lstStyle/>
          <a:p>
            <a:fld id="{27D5CA9B-42C8-49B1-8997-FB2C4209062F}" type="datetimeFigureOut">
              <a:rPr lang="en-US" smtClean="0"/>
              <a:t>9/8/24</a:t>
            </a:fld>
            <a:endParaRPr lang="en-US"/>
          </a:p>
        </p:txBody>
      </p:sp>
      <p:sp>
        <p:nvSpPr>
          <p:cNvPr id="4" name="Footer Placeholder 3">
            <a:extLst>
              <a:ext uri="{FF2B5EF4-FFF2-40B4-BE49-F238E27FC236}">
                <a16:creationId xmlns:a16="http://schemas.microsoft.com/office/drawing/2014/main" id="{DFA0BBFE-DFC3-45FF-B281-F9BC65C1B49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B7E582E-199C-40D6-A654-4D49AF0C7DFD}"/>
              </a:ext>
            </a:extLst>
          </p:cNvPr>
          <p:cNvSpPr>
            <a:spLocks noGrp="1"/>
          </p:cNvSpPr>
          <p:nvPr>
            <p:ph type="sldNum" sz="quarter" idx="12"/>
          </p:nvPr>
        </p:nvSpPr>
        <p:spPr/>
        <p:txBody>
          <a:bodyPr/>
          <a:lstStyle/>
          <a:p>
            <a:fld id="{23491BB8-C886-4ECA-AC85-EEC75D765930}" type="slidenum">
              <a:rPr lang="en-US" smtClean="0"/>
              <a:t>‹#›</a:t>
            </a:fld>
            <a:endParaRPr lang="en-US"/>
          </a:p>
        </p:txBody>
      </p:sp>
      <p:sp>
        <p:nvSpPr>
          <p:cNvPr id="7" name="Content Placeholder 6">
            <a:extLst>
              <a:ext uri="{FF2B5EF4-FFF2-40B4-BE49-F238E27FC236}">
                <a16:creationId xmlns:a16="http://schemas.microsoft.com/office/drawing/2014/main" id="{C7104F46-245D-486A-B90A-2D0951EDC204}"/>
              </a:ext>
            </a:extLst>
          </p:cNvPr>
          <p:cNvSpPr>
            <a:spLocks noGrp="1"/>
          </p:cNvSpPr>
          <p:nvPr>
            <p:ph sz="quarter" idx="13" hasCustomPrompt="1"/>
          </p:nvPr>
        </p:nvSpPr>
        <p:spPr>
          <a:xfrm>
            <a:off x="4229100" y="1383792"/>
            <a:ext cx="7581900" cy="4636008"/>
          </a:xfrm>
        </p:spPr>
        <p:txBody>
          <a:bodyPr/>
          <a:lstStyle>
            <a:lvl1pPr>
              <a:defRPr/>
            </a:lvl1pPr>
          </a:lstStyle>
          <a:p>
            <a:pPr lvl="0"/>
            <a:r>
              <a:rPr lang="en-US"/>
              <a:t>Click to add text or choose an icon below to insert other content</a:t>
            </a:r>
          </a:p>
          <a:p>
            <a:pPr lvl="1"/>
            <a:r>
              <a:rPr lang="en-US"/>
              <a:t>Second level</a:t>
            </a:r>
          </a:p>
          <a:p>
            <a:pPr lvl="2"/>
            <a:r>
              <a:rPr lang="en-US"/>
              <a:t>Third level</a:t>
            </a:r>
          </a:p>
          <a:p>
            <a:pPr lvl="3"/>
            <a:r>
              <a:rPr lang="en-US"/>
              <a:t>Fourth level</a:t>
            </a:r>
          </a:p>
          <a:p>
            <a:pPr lvl="4"/>
            <a:r>
              <a:rPr lang="en-US"/>
              <a:t>Fifth level</a:t>
            </a:r>
          </a:p>
        </p:txBody>
      </p:sp>
      <p:sp>
        <p:nvSpPr>
          <p:cNvPr id="8" name="Text Placeholder 53">
            <a:extLst>
              <a:ext uri="{FF2B5EF4-FFF2-40B4-BE49-F238E27FC236}">
                <a16:creationId xmlns:a16="http://schemas.microsoft.com/office/drawing/2014/main" id="{EF7030FC-3432-442B-80CB-FA420E440CA9}"/>
              </a:ext>
            </a:extLst>
          </p:cNvPr>
          <p:cNvSpPr>
            <a:spLocks noGrp="1"/>
          </p:cNvSpPr>
          <p:nvPr>
            <p:ph type="body" sz="quarter" idx="14" hasCustomPrompt="1"/>
          </p:nvPr>
        </p:nvSpPr>
        <p:spPr>
          <a:xfrm>
            <a:off x="4229100" y="731530"/>
            <a:ext cx="7581898" cy="365739"/>
          </a:xfrm>
        </p:spPr>
        <p:txBody>
          <a:bodyPr/>
          <a:lstStyle>
            <a:lvl1pPr marL="0" indent="0">
              <a:spcBef>
                <a:spcPts val="0"/>
              </a:spcBef>
              <a:buNone/>
              <a:defRPr sz="2000">
                <a:solidFill>
                  <a:srgbClr val="724D8D"/>
                </a:solidFill>
              </a:defRPr>
            </a:lvl1pPr>
            <a:lvl2pPr marL="0" indent="0">
              <a:spcBef>
                <a:spcPts val="0"/>
              </a:spcBef>
              <a:buNone/>
              <a:defRPr sz="2000">
                <a:solidFill>
                  <a:srgbClr val="724D8D"/>
                </a:solidFill>
              </a:defRPr>
            </a:lvl2pPr>
            <a:lvl3pPr marL="0" indent="0">
              <a:spcBef>
                <a:spcPts val="0"/>
              </a:spcBef>
              <a:buNone/>
              <a:defRPr sz="2000">
                <a:solidFill>
                  <a:srgbClr val="724D8D"/>
                </a:solidFill>
              </a:defRPr>
            </a:lvl3pPr>
            <a:lvl4pPr marL="0" indent="0">
              <a:spcBef>
                <a:spcPts val="0"/>
              </a:spcBef>
              <a:buNone/>
              <a:defRPr sz="2000">
                <a:solidFill>
                  <a:srgbClr val="724D8D"/>
                </a:solidFill>
              </a:defRPr>
            </a:lvl4pPr>
            <a:lvl5pPr marL="0" indent="0">
              <a:spcBef>
                <a:spcPts val="0"/>
              </a:spcBef>
              <a:buNone/>
              <a:defRPr sz="2000">
                <a:solidFill>
                  <a:srgbClr val="724D8D"/>
                </a:solidFill>
              </a:defRPr>
            </a:lvl5pPr>
            <a:lvl6pPr marL="0" indent="0">
              <a:spcBef>
                <a:spcPts val="0"/>
              </a:spcBef>
              <a:buNone/>
              <a:defRPr sz="2000">
                <a:solidFill>
                  <a:srgbClr val="724D8D"/>
                </a:solidFill>
              </a:defRPr>
            </a:lvl6pPr>
            <a:lvl7pPr marL="0" indent="0">
              <a:spcBef>
                <a:spcPts val="0"/>
              </a:spcBef>
              <a:buNone/>
              <a:defRPr sz="2000">
                <a:solidFill>
                  <a:srgbClr val="724D8D"/>
                </a:solidFill>
              </a:defRPr>
            </a:lvl7pPr>
            <a:lvl8pPr marL="0" indent="0">
              <a:spcBef>
                <a:spcPts val="0"/>
              </a:spcBef>
              <a:buNone/>
              <a:defRPr sz="2000">
                <a:solidFill>
                  <a:srgbClr val="724D8D"/>
                </a:solidFill>
              </a:defRPr>
            </a:lvl8pPr>
            <a:lvl9pPr marL="0" indent="0">
              <a:spcBef>
                <a:spcPts val="0"/>
              </a:spcBef>
              <a:buNone/>
              <a:defRPr sz="2000">
                <a:solidFill>
                  <a:srgbClr val="724D8D"/>
                </a:solidFill>
              </a:defRPr>
            </a:lvl9pPr>
          </a:lstStyle>
          <a:p>
            <a:pPr lvl="0"/>
            <a:r>
              <a:rPr lang="en-US"/>
              <a:t>Click to add subtitle</a:t>
            </a:r>
          </a:p>
        </p:txBody>
      </p:sp>
      <p:sp>
        <p:nvSpPr>
          <p:cNvPr id="16" name="Picture Placeholder 15">
            <a:extLst>
              <a:ext uri="{FF2B5EF4-FFF2-40B4-BE49-F238E27FC236}">
                <a16:creationId xmlns:a16="http://schemas.microsoft.com/office/drawing/2014/main" id="{5D6B7F4B-2B1B-4CC9-B4BE-A27597837E20}"/>
              </a:ext>
            </a:extLst>
          </p:cNvPr>
          <p:cNvSpPr>
            <a:spLocks noGrp="1"/>
          </p:cNvSpPr>
          <p:nvPr>
            <p:ph type="pic" sz="quarter" idx="15" hasCustomPrompt="1"/>
          </p:nvPr>
        </p:nvSpPr>
        <p:spPr>
          <a:xfrm>
            <a:off x="905996" y="1"/>
            <a:ext cx="2797176" cy="1905875"/>
          </a:xfrm>
          <a:custGeom>
            <a:avLst/>
            <a:gdLst>
              <a:gd name="connsiteX0" fmla="*/ 126450 w 2797176"/>
              <a:gd name="connsiteY0" fmla="*/ 0 h 1905875"/>
              <a:gd name="connsiteX1" fmla="*/ 2684933 w 2797176"/>
              <a:gd name="connsiteY1" fmla="*/ 0 h 1905875"/>
              <a:gd name="connsiteX2" fmla="*/ 2717681 w 2797176"/>
              <a:gd name="connsiteY2" fmla="*/ 86895 h 1905875"/>
              <a:gd name="connsiteX3" fmla="*/ 2791756 w 2797176"/>
              <a:gd name="connsiteY3" fmla="*/ 714556 h 1905875"/>
              <a:gd name="connsiteX4" fmla="*/ 1000720 w 2797176"/>
              <a:gd name="connsiteY4" fmla="*/ 1870727 h 1905875"/>
              <a:gd name="connsiteX5" fmla="*/ 35517 w 2797176"/>
              <a:gd name="connsiteY5" fmla="*/ 286156 h 1905875"/>
              <a:gd name="connsiteX6" fmla="*/ 119533 w 2797176"/>
              <a:gd name="connsiteY6" fmla="*/ 13646 h 190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7176" h="1905875">
                <a:moveTo>
                  <a:pt x="126450" y="0"/>
                </a:moveTo>
                <a:lnTo>
                  <a:pt x="2684933" y="0"/>
                </a:lnTo>
                <a:lnTo>
                  <a:pt x="2717681" y="86895"/>
                </a:lnTo>
                <a:cubicBezTo>
                  <a:pt x="2783390" y="285509"/>
                  <a:pt x="2809500" y="500033"/>
                  <a:pt x="2791756" y="714556"/>
                </a:cubicBezTo>
                <a:cubicBezTo>
                  <a:pt x="2704013" y="1855245"/>
                  <a:pt x="1372347" y="1989443"/>
                  <a:pt x="1000720" y="1870727"/>
                </a:cubicBezTo>
                <a:cubicBezTo>
                  <a:pt x="-57390" y="1530069"/>
                  <a:pt x="-52226" y="776494"/>
                  <a:pt x="35517" y="286156"/>
                </a:cubicBezTo>
                <a:cubicBezTo>
                  <a:pt x="52937" y="191314"/>
                  <a:pt x="81487" y="100181"/>
                  <a:pt x="119533" y="13646"/>
                </a:cubicBezTo>
                <a:close/>
              </a:path>
            </a:pathLst>
          </a:custGeom>
          <a:solidFill>
            <a:srgbClr val="D9D9D9"/>
          </a:solidFill>
        </p:spPr>
        <p:txBody>
          <a:bodyPr wrap="square" tIns="365760">
            <a:noAutofit/>
          </a:bodyPr>
          <a:lstStyle>
            <a:lvl1pPr marL="0" marR="0" indent="0" algn="ctr" defTabSz="914400" rtl="0" eaLnBrk="1" fontAlgn="auto" latinLnBrk="0" hangingPunct="1">
              <a:lnSpc>
                <a:spcPct val="90000"/>
              </a:lnSpc>
              <a:spcBef>
                <a:spcPts val="0"/>
              </a:spcBef>
              <a:spcAft>
                <a:spcPts val="0"/>
              </a:spcAft>
              <a:buClr>
                <a:schemeClr val="tx1"/>
              </a:buClr>
              <a:buSzTx/>
              <a:buFont typeface="Arial" panose="020B0604020202020204" pitchFamily="34" charset="0"/>
              <a:buNone/>
              <a:tabLst/>
              <a:defRPr sz="1400"/>
            </a:lvl1pPr>
          </a:lstStyle>
          <a:p>
            <a:pPr marL="0" marR="0" lvl="0" indent="0" algn="ctr" defTabSz="914400" rtl="0" eaLnBrk="1" fontAlgn="auto" latinLnBrk="0" hangingPunct="1">
              <a:lnSpc>
                <a:spcPct val="90000"/>
              </a:lnSpc>
              <a:spcBef>
                <a:spcPts val="1200"/>
              </a:spcBef>
              <a:spcAft>
                <a:spcPts val="0"/>
              </a:spcAft>
              <a:buClr>
                <a:schemeClr val="tx1"/>
              </a:buClr>
              <a:buSzTx/>
              <a:buFont typeface="Arial" panose="020B0604020202020204" pitchFamily="34" charset="0"/>
              <a:buNone/>
              <a:tabLst/>
              <a:defRPr/>
            </a:pPr>
            <a:r>
              <a:rPr lang="en-US"/>
              <a:t>Click icon to insert picture</a:t>
            </a:r>
            <a:br>
              <a:rPr lang="en-US"/>
            </a:br>
            <a:r>
              <a:rPr lang="en-US"/>
              <a:t>(minimum size 320 x 320 pixels)</a:t>
            </a:r>
          </a:p>
        </p:txBody>
      </p:sp>
      <p:sp>
        <p:nvSpPr>
          <p:cNvPr id="17" name="Picture Placeholder 16">
            <a:extLst>
              <a:ext uri="{FF2B5EF4-FFF2-40B4-BE49-F238E27FC236}">
                <a16:creationId xmlns:a16="http://schemas.microsoft.com/office/drawing/2014/main" id="{DF9C56AD-BDF6-4DD3-BCC6-F6A6E7ADA300}"/>
              </a:ext>
            </a:extLst>
          </p:cNvPr>
          <p:cNvSpPr>
            <a:spLocks noGrp="1"/>
          </p:cNvSpPr>
          <p:nvPr>
            <p:ph type="pic" sz="quarter" idx="16" hasCustomPrompt="1"/>
          </p:nvPr>
        </p:nvSpPr>
        <p:spPr>
          <a:xfrm>
            <a:off x="905996" y="2082136"/>
            <a:ext cx="2797176" cy="2761803"/>
          </a:xfrm>
          <a:custGeom>
            <a:avLst/>
            <a:gdLst>
              <a:gd name="connsiteX0" fmla="*/ 1477210 w 2797176"/>
              <a:gd name="connsiteY0" fmla="*/ 25 h 2761803"/>
              <a:gd name="connsiteX1" fmla="*/ 1754298 w 2797176"/>
              <a:gd name="connsiteY1" fmla="*/ 32364 h 2761803"/>
              <a:gd name="connsiteX2" fmla="*/ 2791756 w 2797176"/>
              <a:gd name="connsiteY2" fmla="*/ 1570484 h 2761803"/>
              <a:gd name="connsiteX3" fmla="*/ 1000720 w 2797176"/>
              <a:gd name="connsiteY3" fmla="*/ 2726655 h 2761803"/>
              <a:gd name="connsiteX4" fmla="*/ 35517 w 2797176"/>
              <a:gd name="connsiteY4" fmla="*/ 1142084 h 2761803"/>
              <a:gd name="connsiteX5" fmla="*/ 1477210 w 2797176"/>
              <a:gd name="connsiteY5" fmla="*/ 25 h 2761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7176" h="2761803">
                <a:moveTo>
                  <a:pt x="1477210" y="25"/>
                </a:moveTo>
                <a:cubicBezTo>
                  <a:pt x="1570419" y="589"/>
                  <a:pt x="1663326" y="11073"/>
                  <a:pt x="1754298" y="32364"/>
                </a:cubicBezTo>
                <a:cubicBezTo>
                  <a:pt x="2456262" y="197531"/>
                  <a:pt x="2848535" y="884010"/>
                  <a:pt x="2791756" y="1570484"/>
                </a:cubicBezTo>
                <a:cubicBezTo>
                  <a:pt x="2704013" y="2711173"/>
                  <a:pt x="1372347" y="2845371"/>
                  <a:pt x="1000720" y="2726655"/>
                </a:cubicBezTo>
                <a:cubicBezTo>
                  <a:pt x="-57390" y="2385997"/>
                  <a:pt x="-52226" y="1632422"/>
                  <a:pt x="35517" y="1142084"/>
                </a:cubicBezTo>
                <a:cubicBezTo>
                  <a:pt x="157460" y="478187"/>
                  <a:pt x="824743" y="-3925"/>
                  <a:pt x="1477210" y="25"/>
                </a:cubicBezTo>
                <a:close/>
              </a:path>
            </a:pathLst>
          </a:custGeom>
          <a:solidFill>
            <a:srgbClr val="D9D9D9"/>
          </a:solidFill>
        </p:spPr>
        <p:txBody>
          <a:bodyPr wrap="square" tIns="731520">
            <a:noAutofit/>
          </a:bodyPr>
          <a:lstStyle>
            <a:lvl1pPr marL="0" marR="0" indent="0" algn="ctr" defTabSz="914400" rtl="0" eaLnBrk="1" fontAlgn="auto" latinLnBrk="0" hangingPunct="1">
              <a:lnSpc>
                <a:spcPct val="90000"/>
              </a:lnSpc>
              <a:spcBef>
                <a:spcPts val="0"/>
              </a:spcBef>
              <a:spcAft>
                <a:spcPts val="0"/>
              </a:spcAft>
              <a:buClr>
                <a:schemeClr val="tx1"/>
              </a:buClr>
              <a:buSzTx/>
              <a:buFont typeface="Arial" panose="020B0604020202020204" pitchFamily="34" charset="0"/>
              <a:buNone/>
              <a:tabLst/>
              <a:defRPr sz="1400"/>
            </a:lvl1pPr>
          </a:lstStyle>
          <a:p>
            <a:pPr marL="0" marR="0" lvl="0" indent="0" algn="ctr" defTabSz="914400" rtl="0" eaLnBrk="1" fontAlgn="auto" latinLnBrk="0" hangingPunct="1">
              <a:lnSpc>
                <a:spcPct val="90000"/>
              </a:lnSpc>
              <a:spcBef>
                <a:spcPts val="1200"/>
              </a:spcBef>
              <a:spcAft>
                <a:spcPts val="0"/>
              </a:spcAft>
              <a:buClr>
                <a:schemeClr val="tx1"/>
              </a:buClr>
              <a:buSzTx/>
              <a:buFont typeface="Arial" panose="020B0604020202020204" pitchFamily="34" charset="0"/>
              <a:buNone/>
              <a:tabLst/>
              <a:defRPr/>
            </a:pPr>
            <a:r>
              <a:rPr lang="en-US"/>
              <a:t>Click icon to insert picture</a:t>
            </a:r>
            <a:br>
              <a:rPr lang="en-US"/>
            </a:br>
            <a:r>
              <a:rPr lang="en-US"/>
              <a:t>(minimum size 320 x 320 pixels)</a:t>
            </a:r>
          </a:p>
        </p:txBody>
      </p:sp>
    </p:spTree>
    <p:extLst>
      <p:ext uri="{BB962C8B-B14F-4D97-AF65-F5344CB8AC3E}">
        <p14:creationId xmlns:p14="http://schemas.microsoft.com/office/powerpoint/2010/main" val="16454619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ircle Picture with Content">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A2733906-1C03-4012-B214-1CE93389DA79}"/>
              </a:ext>
            </a:extLst>
          </p:cNvPr>
          <p:cNvSpPr>
            <a:spLocks noGrp="1"/>
          </p:cNvSpPr>
          <p:nvPr>
            <p:ph type="pic" sz="quarter" idx="13" hasCustomPrompt="1"/>
          </p:nvPr>
        </p:nvSpPr>
        <p:spPr>
          <a:xfrm>
            <a:off x="0" y="2"/>
            <a:ext cx="5266036" cy="6857999"/>
          </a:xfrm>
          <a:custGeom>
            <a:avLst/>
            <a:gdLst>
              <a:gd name="connsiteX0" fmla="*/ 0 w 5266036"/>
              <a:gd name="connsiteY0" fmla="*/ 0 h 6857999"/>
              <a:gd name="connsiteX1" fmla="*/ 3014696 w 5266036"/>
              <a:gd name="connsiteY1" fmla="*/ 0 h 6857999"/>
              <a:gd name="connsiteX2" fmla="*/ 3040982 w 5266036"/>
              <a:gd name="connsiteY2" fmla="*/ 11408 h 6857999"/>
              <a:gd name="connsiteX3" fmla="*/ 5250901 w 5266036"/>
              <a:gd name="connsiteY3" fmla="*/ 4085922 h 6857999"/>
              <a:gd name="connsiteX4" fmla="*/ 3435696 w 5266036"/>
              <a:gd name="connsiteY4" fmla="*/ 6839477 h 6857999"/>
              <a:gd name="connsiteX5" fmla="*/ 3398838 w 5266036"/>
              <a:gd name="connsiteY5" fmla="*/ 6857999 h 6857999"/>
              <a:gd name="connsiteX6" fmla="*/ 0 w 5266036"/>
              <a:gd name="connsiteY6"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6036" h="6857999">
                <a:moveTo>
                  <a:pt x="0" y="0"/>
                </a:moveTo>
                <a:lnTo>
                  <a:pt x="3014696" y="0"/>
                </a:lnTo>
                <a:lnTo>
                  <a:pt x="3040982" y="11408"/>
                </a:lnTo>
                <a:cubicBezTo>
                  <a:pt x="4562919" y="717837"/>
                  <a:pt x="5390071" y="2397951"/>
                  <a:pt x="5250901" y="4085922"/>
                </a:cubicBezTo>
                <a:cubicBezTo>
                  <a:pt x="5138669" y="5484335"/>
                  <a:pt x="4361602" y="6343612"/>
                  <a:pt x="3435696" y="6839477"/>
                </a:cubicBezTo>
                <a:lnTo>
                  <a:pt x="3398838" y="6857999"/>
                </a:lnTo>
                <a:lnTo>
                  <a:pt x="0" y="6857999"/>
                </a:lnTo>
                <a:close/>
              </a:path>
            </a:pathLst>
          </a:custGeom>
          <a:solidFill>
            <a:srgbClr val="D9D9D9"/>
          </a:solidFill>
        </p:spPr>
        <p:txBody>
          <a:bodyPr wrap="square" tIns="3657600">
            <a:noAutofit/>
          </a:bodyPr>
          <a:lstStyle>
            <a:lvl1pPr marL="0" marR="0" indent="0" algn="ctr" defTabSz="914400" rtl="0" eaLnBrk="1" fontAlgn="auto" latinLnBrk="0" hangingPunct="1">
              <a:lnSpc>
                <a:spcPct val="90000"/>
              </a:lnSpc>
              <a:spcBef>
                <a:spcPts val="0"/>
              </a:spcBef>
              <a:spcAft>
                <a:spcPts val="0"/>
              </a:spcAft>
              <a:buClr>
                <a:schemeClr val="tx1"/>
              </a:buClr>
              <a:buSzTx/>
              <a:buFont typeface="Arial" panose="020B0604020202020204" pitchFamily="34" charset="0"/>
              <a:buNone/>
              <a:tabLst/>
              <a:defRPr sz="1600"/>
            </a:lvl1pPr>
          </a:lstStyle>
          <a:p>
            <a:pPr marL="0" marR="0" lvl="0" indent="0" algn="ctr" defTabSz="914400" rtl="0" eaLnBrk="1" fontAlgn="auto" latinLnBrk="0" hangingPunct="1">
              <a:lnSpc>
                <a:spcPct val="90000"/>
              </a:lnSpc>
              <a:spcBef>
                <a:spcPts val="1200"/>
              </a:spcBef>
              <a:spcAft>
                <a:spcPts val="0"/>
              </a:spcAft>
              <a:buClr>
                <a:schemeClr val="tx1"/>
              </a:buClr>
              <a:buSzTx/>
              <a:buFont typeface="Arial" panose="020B0604020202020204" pitchFamily="34" charset="0"/>
              <a:buNone/>
              <a:tabLst/>
              <a:defRPr/>
            </a:pPr>
            <a:r>
              <a:rPr lang="en-US"/>
              <a:t>Click icon to insert picture</a:t>
            </a:r>
            <a:br>
              <a:rPr lang="en-US"/>
            </a:br>
            <a:r>
              <a:rPr lang="en-US"/>
              <a:t>(minimum recommended size for </a:t>
            </a:r>
            <a:br>
              <a:rPr lang="en-US"/>
            </a:br>
            <a:r>
              <a:rPr lang="en-US"/>
              <a:t>half slide image is 640 x 720 pixels)</a:t>
            </a:r>
          </a:p>
        </p:txBody>
      </p:sp>
      <p:sp>
        <p:nvSpPr>
          <p:cNvPr id="2" name="Title 1">
            <a:extLst>
              <a:ext uri="{FF2B5EF4-FFF2-40B4-BE49-F238E27FC236}">
                <a16:creationId xmlns:a16="http://schemas.microsoft.com/office/drawing/2014/main" id="{18AEA02C-1880-4C71-86A6-34ED8A6721F2}"/>
              </a:ext>
            </a:extLst>
          </p:cNvPr>
          <p:cNvSpPr>
            <a:spLocks noGrp="1"/>
          </p:cNvSpPr>
          <p:nvPr>
            <p:ph type="title"/>
          </p:nvPr>
        </p:nvSpPr>
        <p:spPr>
          <a:xfrm>
            <a:off x="6096000" y="152400"/>
            <a:ext cx="5715002" cy="901700"/>
          </a:xfrm>
        </p:spPr>
        <p:txBody>
          <a:bodyPr/>
          <a:lstStyle>
            <a:lvl1pPr>
              <a:defRPr/>
            </a:lvl1pPr>
          </a:lstStyle>
          <a:p>
            <a:r>
              <a:rPr lang="en-US"/>
              <a:t>Click to edit Master title style</a:t>
            </a:r>
          </a:p>
        </p:txBody>
      </p:sp>
      <p:sp>
        <p:nvSpPr>
          <p:cNvPr id="8" name="Content Placeholder 7">
            <a:extLst>
              <a:ext uri="{FF2B5EF4-FFF2-40B4-BE49-F238E27FC236}">
                <a16:creationId xmlns:a16="http://schemas.microsoft.com/office/drawing/2014/main" id="{720C5055-7E08-43F9-85F7-AF9A137CF041}"/>
              </a:ext>
            </a:extLst>
          </p:cNvPr>
          <p:cNvSpPr>
            <a:spLocks noGrp="1"/>
          </p:cNvSpPr>
          <p:nvPr>
            <p:ph sz="quarter" idx="14" hasCustomPrompt="1"/>
          </p:nvPr>
        </p:nvSpPr>
        <p:spPr>
          <a:xfrm>
            <a:off x="6096000" y="1383792"/>
            <a:ext cx="5715000" cy="4636008"/>
          </a:xfrm>
        </p:spPr>
        <p:txBody>
          <a:bodyPr/>
          <a:lstStyle>
            <a:lvl1pPr>
              <a:defRPr/>
            </a:lvl1pPr>
          </a:lstStyle>
          <a:p>
            <a:pPr lvl="0"/>
            <a:r>
              <a:rPr lang="en-US"/>
              <a:t>Click to add text or choose an icon below to insert other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81242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quare Picture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3CA62-557B-4233-A280-B632FDE7EB40}"/>
              </a:ext>
            </a:extLst>
          </p:cNvPr>
          <p:cNvSpPr>
            <a:spLocks noGrp="1"/>
          </p:cNvSpPr>
          <p:nvPr>
            <p:ph type="title"/>
          </p:nvPr>
        </p:nvSpPr>
        <p:spPr>
          <a:xfrm>
            <a:off x="381001" y="152400"/>
            <a:ext cx="11430001" cy="485335"/>
          </a:xfrm>
        </p:spPr>
        <p:txBody>
          <a:bodyPr/>
          <a:lstStyle/>
          <a:p>
            <a:r>
              <a:rPr lang="en-US"/>
              <a:t>Click to edit Master title style</a:t>
            </a:r>
          </a:p>
        </p:txBody>
      </p:sp>
      <p:sp>
        <p:nvSpPr>
          <p:cNvPr id="3" name="Date Placeholder 2">
            <a:extLst>
              <a:ext uri="{FF2B5EF4-FFF2-40B4-BE49-F238E27FC236}">
                <a16:creationId xmlns:a16="http://schemas.microsoft.com/office/drawing/2014/main" id="{23477033-05D8-4136-947B-33FDFE0937F3}"/>
              </a:ext>
            </a:extLst>
          </p:cNvPr>
          <p:cNvSpPr>
            <a:spLocks noGrp="1"/>
          </p:cNvSpPr>
          <p:nvPr>
            <p:ph type="dt" sz="half" idx="10"/>
          </p:nvPr>
        </p:nvSpPr>
        <p:spPr/>
        <p:txBody>
          <a:bodyPr/>
          <a:lstStyle/>
          <a:p>
            <a:fld id="{27D5CA9B-42C8-49B1-8997-FB2C4209062F}" type="datetimeFigureOut">
              <a:rPr lang="en-US" smtClean="0"/>
              <a:t>9/8/24</a:t>
            </a:fld>
            <a:endParaRPr lang="en-US"/>
          </a:p>
        </p:txBody>
      </p:sp>
      <p:sp>
        <p:nvSpPr>
          <p:cNvPr id="4" name="Footer Placeholder 3">
            <a:extLst>
              <a:ext uri="{FF2B5EF4-FFF2-40B4-BE49-F238E27FC236}">
                <a16:creationId xmlns:a16="http://schemas.microsoft.com/office/drawing/2014/main" id="{94ABE26E-7618-4F78-8596-2A31C0BCE0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44B0F7D-C1BE-4FF4-8D9C-4EB1E8760391}"/>
              </a:ext>
            </a:extLst>
          </p:cNvPr>
          <p:cNvSpPr>
            <a:spLocks noGrp="1"/>
          </p:cNvSpPr>
          <p:nvPr>
            <p:ph type="sldNum" sz="quarter" idx="12"/>
          </p:nvPr>
        </p:nvSpPr>
        <p:spPr/>
        <p:txBody>
          <a:bodyPr/>
          <a:lstStyle/>
          <a:p>
            <a:fld id="{23491BB8-C886-4ECA-AC85-EEC75D765930}" type="slidenum">
              <a:rPr lang="en-US" smtClean="0"/>
              <a:t>‹#›</a:t>
            </a:fld>
            <a:endParaRPr lang="en-US"/>
          </a:p>
        </p:txBody>
      </p:sp>
      <p:sp>
        <p:nvSpPr>
          <p:cNvPr id="7" name="Content Placeholder 6">
            <a:extLst>
              <a:ext uri="{FF2B5EF4-FFF2-40B4-BE49-F238E27FC236}">
                <a16:creationId xmlns:a16="http://schemas.microsoft.com/office/drawing/2014/main" id="{9CAA4CE7-2E79-487E-9FB0-5C7F0E926C22}"/>
              </a:ext>
            </a:extLst>
          </p:cNvPr>
          <p:cNvSpPr>
            <a:spLocks noGrp="1"/>
          </p:cNvSpPr>
          <p:nvPr>
            <p:ph sz="quarter" idx="13" hasCustomPrompt="1"/>
          </p:nvPr>
        </p:nvSpPr>
        <p:spPr>
          <a:xfrm>
            <a:off x="381000" y="1383792"/>
            <a:ext cx="6400800" cy="4636008"/>
          </a:xfrm>
        </p:spPr>
        <p:txBody>
          <a:bodyPr/>
          <a:lstStyle>
            <a:lvl1pPr>
              <a:defRPr/>
            </a:lvl1pPr>
          </a:lstStyle>
          <a:p>
            <a:pPr lvl="0"/>
            <a:r>
              <a:rPr lang="en-US"/>
              <a:t>Click to add text or choose an icon below to insert other content</a:t>
            </a:r>
          </a:p>
          <a:p>
            <a:pPr lvl="1"/>
            <a:r>
              <a:rPr lang="en-US"/>
              <a:t>Second level</a:t>
            </a:r>
          </a:p>
          <a:p>
            <a:pPr lvl="2"/>
            <a:r>
              <a:rPr lang="en-US"/>
              <a:t>Third level</a:t>
            </a:r>
          </a:p>
          <a:p>
            <a:pPr lvl="3"/>
            <a:r>
              <a:rPr lang="en-US"/>
              <a:t>Fourth level</a:t>
            </a:r>
          </a:p>
          <a:p>
            <a:pPr lvl="4"/>
            <a:r>
              <a:rPr lang="en-US"/>
              <a:t>Fifth level</a:t>
            </a:r>
          </a:p>
        </p:txBody>
      </p:sp>
      <p:sp>
        <p:nvSpPr>
          <p:cNvPr id="8" name="Text Placeholder 53">
            <a:extLst>
              <a:ext uri="{FF2B5EF4-FFF2-40B4-BE49-F238E27FC236}">
                <a16:creationId xmlns:a16="http://schemas.microsoft.com/office/drawing/2014/main" id="{734CE9CF-0E3B-470F-87D6-C69D18AB3E08}"/>
              </a:ext>
            </a:extLst>
          </p:cNvPr>
          <p:cNvSpPr>
            <a:spLocks noGrp="1"/>
          </p:cNvSpPr>
          <p:nvPr>
            <p:ph type="body" sz="quarter" idx="14" hasCustomPrompt="1"/>
          </p:nvPr>
        </p:nvSpPr>
        <p:spPr>
          <a:xfrm>
            <a:off x="381001" y="731530"/>
            <a:ext cx="6400799" cy="365739"/>
          </a:xfrm>
        </p:spPr>
        <p:txBody>
          <a:bodyPr/>
          <a:lstStyle>
            <a:lvl1pPr marL="0" indent="0">
              <a:spcBef>
                <a:spcPts val="0"/>
              </a:spcBef>
              <a:buNone/>
              <a:defRPr sz="2000">
                <a:solidFill>
                  <a:srgbClr val="724D8D"/>
                </a:solidFill>
              </a:defRPr>
            </a:lvl1pPr>
            <a:lvl2pPr marL="0" indent="0">
              <a:spcBef>
                <a:spcPts val="0"/>
              </a:spcBef>
              <a:buNone/>
              <a:defRPr sz="2000">
                <a:solidFill>
                  <a:srgbClr val="724D8D"/>
                </a:solidFill>
              </a:defRPr>
            </a:lvl2pPr>
            <a:lvl3pPr marL="0" indent="0">
              <a:spcBef>
                <a:spcPts val="0"/>
              </a:spcBef>
              <a:buNone/>
              <a:defRPr sz="2000">
                <a:solidFill>
                  <a:srgbClr val="724D8D"/>
                </a:solidFill>
              </a:defRPr>
            </a:lvl3pPr>
            <a:lvl4pPr marL="0" indent="0">
              <a:spcBef>
                <a:spcPts val="0"/>
              </a:spcBef>
              <a:buNone/>
              <a:defRPr sz="2000">
                <a:solidFill>
                  <a:srgbClr val="724D8D"/>
                </a:solidFill>
              </a:defRPr>
            </a:lvl4pPr>
            <a:lvl5pPr marL="0" indent="0">
              <a:spcBef>
                <a:spcPts val="0"/>
              </a:spcBef>
              <a:buNone/>
              <a:defRPr sz="2000">
                <a:solidFill>
                  <a:srgbClr val="724D8D"/>
                </a:solidFill>
              </a:defRPr>
            </a:lvl5pPr>
            <a:lvl6pPr marL="0" indent="0">
              <a:spcBef>
                <a:spcPts val="0"/>
              </a:spcBef>
              <a:buNone/>
              <a:defRPr sz="2000">
                <a:solidFill>
                  <a:srgbClr val="724D8D"/>
                </a:solidFill>
              </a:defRPr>
            </a:lvl6pPr>
            <a:lvl7pPr marL="0" indent="0">
              <a:spcBef>
                <a:spcPts val="0"/>
              </a:spcBef>
              <a:buNone/>
              <a:defRPr sz="2000">
                <a:solidFill>
                  <a:srgbClr val="724D8D"/>
                </a:solidFill>
              </a:defRPr>
            </a:lvl7pPr>
            <a:lvl8pPr marL="0" indent="0">
              <a:spcBef>
                <a:spcPts val="0"/>
              </a:spcBef>
              <a:buNone/>
              <a:defRPr sz="2000">
                <a:solidFill>
                  <a:srgbClr val="724D8D"/>
                </a:solidFill>
              </a:defRPr>
            </a:lvl8pPr>
            <a:lvl9pPr marL="0" indent="0">
              <a:spcBef>
                <a:spcPts val="0"/>
              </a:spcBef>
              <a:buNone/>
              <a:defRPr sz="2000">
                <a:solidFill>
                  <a:srgbClr val="724D8D"/>
                </a:solidFill>
              </a:defRPr>
            </a:lvl9pPr>
          </a:lstStyle>
          <a:p>
            <a:pPr lvl="0"/>
            <a:r>
              <a:rPr lang="en-US"/>
              <a:t>Click to add subtitle</a:t>
            </a:r>
          </a:p>
        </p:txBody>
      </p:sp>
      <p:sp>
        <p:nvSpPr>
          <p:cNvPr id="12" name="Picture Placeholder 11">
            <a:extLst>
              <a:ext uri="{FF2B5EF4-FFF2-40B4-BE49-F238E27FC236}">
                <a16:creationId xmlns:a16="http://schemas.microsoft.com/office/drawing/2014/main" id="{111A1073-7FE1-4F7F-8031-C3C041EB8AF5}"/>
              </a:ext>
            </a:extLst>
          </p:cNvPr>
          <p:cNvSpPr>
            <a:spLocks noGrp="1"/>
          </p:cNvSpPr>
          <p:nvPr>
            <p:ph type="pic" sz="quarter" idx="15" hasCustomPrompt="1"/>
          </p:nvPr>
        </p:nvSpPr>
        <p:spPr>
          <a:xfrm>
            <a:off x="6986761" y="862564"/>
            <a:ext cx="4851030" cy="5081476"/>
          </a:xfrm>
          <a:custGeom>
            <a:avLst/>
            <a:gdLst>
              <a:gd name="connsiteX0" fmla="*/ 4603651 w 4851030"/>
              <a:gd name="connsiteY0" fmla="*/ 0 h 5081476"/>
              <a:gd name="connsiteX1" fmla="*/ 4827723 w 4851030"/>
              <a:gd name="connsiteY1" fmla="*/ 669963 h 5081476"/>
              <a:gd name="connsiteX2" fmla="*/ 4837903 w 4851030"/>
              <a:gd name="connsiteY2" fmla="*/ 2094980 h 5081476"/>
              <a:gd name="connsiteX3" fmla="*/ 4848093 w 4851030"/>
              <a:gd name="connsiteY3" fmla="*/ 3169064 h 5081476"/>
              <a:gd name="connsiteX4" fmla="*/ 4848093 w 4851030"/>
              <a:gd name="connsiteY4" fmla="*/ 3913475 h 5081476"/>
              <a:gd name="connsiteX5" fmla="*/ 4817532 w 4851030"/>
              <a:gd name="connsiteY5" fmla="*/ 4838667 h 5081476"/>
              <a:gd name="connsiteX6" fmla="*/ 4471241 w 4851030"/>
              <a:gd name="connsiteY6" fmla="*/ 5008818 h 5081476"/>
              <a:gd name="connsiteX7" fmla="*/ 4114767 w 4851030"/>
              <a:gd name="connsiteY7" fmla="*/ 5019457 h 5081476"/>
              <a:gd name="connsiteX8" fmla="*/ 3748105 w 4851030"/>
              <a:gd name="connsiteY8" fmla="*/ 5072624 h 5081476"/>
              <a:gd name="connsiteX9" fmla="*/ 998137 w 4851030"/>
              <a:gd name="connsiteY9" fmla="*/ 5030086 h 5081476"/>
              <a:gd name="connsiteX10" fmla="*/ 488884 w 4851030"/>
              <a:gd name="connsiteY10" fmla="*/ 4976920 h 5081476"/>
              <a:gd name="connsiteX11" fmla="*/ 81481 w 4851030"/>
              <a:gd name="connsiteY11" fmla="*/ 4742962 h 5081476"/>
              <a:gd name="connsiteX12" fmla="*/ 40741 w 4851030"/>
              <a:gd name="connsiteY12" fmla="*/ 3679517 h 5081476"/>
              <a:gd name="connsiteX13" fmla="*/ 20371 w 4851030"/>
              <a:gd name="connsiteY13" fmla="*/ 2084351 h 5081476"/>
              <a:gd name="connsiteX14" fmla="*/ 0 w 4851030"/>
              <a:gd name="connsiteY14" fmla="*/ 1552629 h 5081476"/>
              <a:gd name="connsiteX15" fmla="*/ 20371 w 4851030"/>
              <a:gd name="connsiteY15" fmla="*/ 723142 h 5081476"/>
              <a:gd name="connsiteX16" fmla="*/ 30551 w 4851030"/>
              <a:gd name="connsiteY16" fmla="*/ 457275 h 5081476"/>
              <a:gd name="connsiteX17" fmla="*/ 71291 w 4851030"/>
              <a:gd name="connsiteY17" fmla="*/ 74435 h 5081476"/>
              <a:gd name="connsiteX18" fmla="*/ 2261085 w 4851030"/>
              <a:gd name="connsiteY18" fmla="*/ 42537 h 5081476"/>
              <a:gd name="connsiteX19" fmla="*/ 3554584 w 4851030"/>
              <a:gd name="connsiteY19" fmla="*/ 31898 h 5081476"/>
              <a:gd name="connsiteX20" fmla="*/ 4603651 w 4851030"/>
              <a:gd name="connsiteY20" fmla="*/ 0 h 508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51030" h="5081476">
                <a:moveTo>
                  <a:pt x="4603651" y="0"/>
                </a:moveTo>
                <a:cubicBezTo>
                  <a:pt x="4868463" y="0"/>
                  <a:pt x="4827723" y="340302"/>
                  <a:pt x="4827723" y="669963"/>
                </a:cubicBezTo>
                <a:cubicBezTo>
                  <a:pt x="4817532" y="1148520"/>
                  <a:pt x="4858273" y="1616435"/>
                  <a:pt x="4837903" y="2094980"/>
                </a:cubicBezTo>
                <a:cubicBezTo>
                  <a:pt x="4827723" y="2445922"/>
                  <a:pt x="4858273" y="2818122"/>
                  <a:pt x="4848093" y="3169064"/>
                </a:cubicBezTo>
                <a:cubicBezTo>
                  <a:pt x="4837903" y="3413650"/>
                  <a:pt x="4858273" y="3668878"/>
                  <a:pt x="4848093" y="3913475"/>
                </a:cubicBezTo>
                <a:cubicBezTo>
                  <a:pt x="4837903" y="4158061"/>
                  <a:pt x="4858273" y="4519633"/>
                  <a:pt x="4817532" y="4838667"/>
                </a:cubicBezTo>
                <a:cubicBezTo>
                  <a:pt x="4797162" y="4966279"/>
                  <a:pt x="4613831" y="4987548"/>
                  <a:pt x="4471241" y="5008818"/>
                </a:cubicBezTo>
                <a:cubicBezTo>
                  <a:pt x="4389759" y="5019457"/>
                  <a:pt x="4236989" y="4998188"/>
                  <a:pt x="4114767" y="5019457"/>
                </a:cubicBezTo>
                <a:cubicBezTo>
                  <a:pt x="4023097" y="5040726"/>
                  <a:pt x="3849956" y="5072624"/>
                  <a:pt x="3748105" y="5072624"/>
                </a:cubicBezTo>
                <a:cubicBezTo>
                  <a:pt x="2709228" y="5104533"/>
                  <a:pt x="2199975" y="5040726"/>
                  <a:pt x="998137" y="5030086"/>
                </a:cubicBezTo>
                <a:cubicBezTo>
                  <a:pt x="886096" y="5030086"/>
                  <a:pt x="733325" y="5030086"/>
                  <a:pt x="488884" y="4976920"/>
                </a:cubicBezTo>
                <a:cubicBezTo>
                  <a:pt x="264812" y="4934382"/>
                  <a:pt x="152771" y="4976920"/>
                  <a:pt x="81481" y="4742962"/>
                </a:cubicBezTo>
                <a:cubicBezTo>
                  <a:pt x="20371" y="4551542"/>
                  <a:pt x="50920" y="3924104"/>
                  <a:pt x="40741" y="3679517"/>
                </a:cubicBezTo>
                <a:cubicBezTo>
                  <a:pt x="20371" y="3126526"/>
                  <a:pt x="20371" y="2743686"/>
                  <a:pt x="20371" y="2084351"/>
                </a:cubicBezTo>
                <a:lnTo>
                  <a:pt x="0" y="1552629"/>
                </a:lnTo>
                <a:cubicBezTo>
                  <a:pt x="50920" y="1254863"/>
                  <a:pt x="-30560" y="1031534"/>
                  <a:pt x="20371" y="723142"/>
                </a:cubicBezTo>
                <a:cubicBezTo>
                  <a:pt x="30551" y="616798"/>
                  <a:pt x="30551" y="627426"/>
                  <a:pt x="30551" y="457275"/>
                </a:cubicBezTo>
                <a:cubicBezTo>
                  <a:pt x="30551" y="393469"/>
                  <a:pt x="-31630" y="221930"/>
                  <a:pt x="71291" y="74435"/>
                </a:cubicBezTo>
                <a:cubicBezTo>
                  <a:pt x="358675" y="-52826"/>
                  <a:pt x="1476830" y="42537"/>
                  <a:pt x="2261085" y="42537"/>
                </a:cubicBezTo>
                <a:cubicBezTo>
                  <a:pt x="2658297" y="42537"/>
                  <a:pt x="3167551" y="21269"/>
                  <a:pt x="3554584" y="31898"/>
                </a:cubicBezTo>
                <a:cubicBezTo>
                  <a:pt x="3676805" y="42537"/>
                  <a:pt x="4481430" y="0"/>
                  <a:pt x="4603651" y="0"/>
                </a:cubicBezTo>
                <a:close/>
              </a:path>
            </a:pathLst>
          </a:custGeom>
          <a:solidFill>
            <a:srgbClr val="D9D9D9"/>
          </a:solidFill>
        </p:spPr>
        <p:txBody>
          <a:bodyPr wrap="square" tIns="1554480">
            <a:noAutofit/>
          </a:bodyPr>
          <a:lstStyle>
            <a:lvl1pPr marL="0" marR="0" indent="0" algn="ctr" defTabSz="914400" rtl="0" eaLnBrk="1" fontAlgn="auto" latinLnBrk="0" hangingPunct="1">
              <a:lnSpc>
                <a:spcPct val="90000"/>
              </a:lnSpc>
              <a:spcBef>
                <a:spcPts val="0"/>
              </a:spcBef>
              <a:spcAft>
                <a:spcPts val="0"/>
              </a:spcAft>
              <a:buClr>
                <a:schemeClr val="tx1"/>
              </a:buClr>
              <a:buSzTx/>
              <a:buFont typeface="Arial" panose="020B0604020202020204" pitchFamily="34" charset="0"/>
              <a:buNone/>
              <a:tabLst/>
              <a:defRPr sz="1600"/>
            </a:lvl1pPr>
          </a:lstStyle>
          <a:p>
            <a:pPr marL="0" marR="0" lvl="0" indent="0" algn="ctr" defTabSz="914400" rtl="0" eaLnBrk="1" fontAlgn="auto" latinLnBrk="0" hangingPunct="1">
              <a:lnSpc>
                <a:spcPct val="90000"/>
              </a:lnSpc>
              <a:spcBef>
                <a:spcPts val="1200"/>
              </a:spcBef>
              <a:spcAft>
                <a:spcPts val="0"/>
              </a:spcAft>
              <a:buClr>
                <a:schemeClr val="tx1"/>
              </a:buClr>
              <a:buSzTx/>
              <a:buFont typeface="Arial" panose="020B0604020202020204" pitchFamily="34" charset="0"/>
              <a:buNone/>
              <a:tabLst/>
              <a:defRPr/>
            </a:pPr>
            <a:r>
              <a:rPr lang="en-US"/>
              <a:t>Click icon to insert picture</a:t>
            </a:r>
            <a:br>
              <a:rPr lang="en-US"/>
            </a:br>
            <a:r>
              <a:rPr lang="en-US"/>
              <a:t>(minimum recommended size for </a:t>
            </a:r>
            <a:br>
              <a:rPr lang="en-US"/>
            </a:br>
            <a:r>
              <a:rPr lang="en-US"/>
              <a:t>half slide image is 640 x 720 pixels)</a:t>
            </a:r>
          </a:p>
        </p:txBody>
      </p:sp>
    </p:spTree>
    <p:extLst>
      <p:ext uri="{BB962C8B-B14F-4D97-AF65-F5344CB8AC3E}">
        <p14:creationId xmlns:p14="http://schemas.microsoft.com/office/powerpoint/2010/main" val="19508729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Full Picture with Circle Content">
    <p:spTree>
      <p:nvGrpSpPr>
        <p:cNvPr id="1" name=""/>
        <p:cNvGrpSpPr/>
        <p:nvPr/>
      </p:nvGrpSpPr>
      <p:grpSpPr>
        <a:xfrm>
          <a:off x="0" y="0"/>
          <a:ext cx="0" cy="0"/>
          <a:chOff x="0" y="0"/>
          <a:chExt cx="0" cy="0"/>
        </a:xfrm>
      </p:grpSpPr>
      <p:sp>
        <p:nvSpPr>
          <p:cNvPr id="56" name="Picture Placeholder 55">
            <a:extLst>
              <a:ext uri="{FF2B5EF4-FFF2-40B4-BE49-F238E27FC236}">
                <a16:creationId xmlns:a16="http://schemas.microsoft.com/office/drawing/2014/main" id="{A5EAFFDE-7D79-4F83-9864-FE3F4E8DFC8B}"/>
              </a:ext>
            </a:extLst>
          </p:cNvPr>
          <p:cNvSpPr>
            <a:spLocks noGrp="1"/>
          </p:cNvSpPr>
          <p:nvPr>
            <p:ph type="pic" sz="quarter" idx="10"/>
          </p:nvPr>
        </p:nvSpPr>
        <p:spPr>
          <a:xfrm>
            <a:off x="-127322"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2 h 6858000"/>
              <a:gd name="connsiteX3" fmla="*/ 7663103 w 12192000"/>
              <a:gd name="connsiteY3" fmla="*/ 2 h 6858000"/>
              <a:gd name="connsiteX4" fmla="*/ 7480204 w 12192000"/>
              <a:gd name="connsiteY4" fmla="*/ 153025 h 6858000"/>
              <a:gd name="connsiteX5" fmla="*/ 6428049 w 12192000"/>
              <a:gd name="connsiteY5" fmla="*/ 1989352 h 6858000"/>
              <a:gd name="connsiteX6" fmla="*/ 8885900 w 12192000"/>
              <a:gd name="connsiteY6" fmla="*/ 5978297 h 6858000"/>
              <a:gd name="connsiteX7" fmla="*/ 12154972 w 12192000"/>
              <a:gd name="connsiteY7" fmla="*/ 5329397 h 6858000"/>
              <a:gd name="connsiteX8" fmla="*/ 12192000 w 12192000"/>
              <a:gd name="connsiteY8" fmla="*/ 5302368 h 6858000"/>
              <a:gd name="connsiteX9" fmla="*/ 12192000 w 12192000"/>
              <a:gd name="connsiteY9" fmla="*/ 6858000 h 6858000"/>
              <a:gd name="connsiteX10" fmla="*/ 12047573 w 12192000"/>
              <a:gd name="connsiteY10" fmla="*/ 6858000 h 6858000"/>
              <a:gd name="connsiteX11" fmla="*/ 12047848 w 12192000"/>
              <a:gd name="connsiteY11" fmla="*/ 6720949 h 6858000"/>
              <a:gd name="connsiteX12" fmla="*/ 11458478 w 12192000"/>
              <a:gd name="connsiteY12" fmla="*/ 5993181 h 6858000"/>
              <a:gd name="connsiteX13" fmla="*/ 11301145 w 12192000"/>
              <a:gd name="connsiteY13" fmla="*/ 5974818 h 6858000"/>
              <a:gd name="connsiteX14" fmla="*/ 10482538 w 12192000"/>
              <a:gd name="connsiteY14" fmla="*/ 6623291 h 6858000"/>
              <a:gd name="connsiteX15" fmla="*/ 10462665 w 12192000"/>
              <a:gd name="connsiteY15" fmla="*/ 6854132 h 6858000"/>
              <a:gd name="connsiteX16" fmla="*/ 10463066 w 12192000"/>
              <a:gd name="connsiteY16" fmla="*/ 6858000 h 6858000"/>
              <a:gd name="connsiteX17" fmla="*/ 0 w 12192000"/>
              <a:gd name="connsiteY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2000" h="6858000">
                <a:moveTo>
                  <a:pt x="0" y="0"/>
                </a:moveTo>
                <a:lnTo>
                  <a:pt x="12192000" y="0"/>
                </a:lnTo>
                <a:lnTo>
                  <a:pt x="12192000" y="2"/>
                </a:lnTo>
                <a:lnTo>
                  <a:pt x="7663103" y="2"/>
                </a:lnTo>
                <a:lnTo>
                  <a:pt x="7480204" y="153025"/>
                </a:lnTo>
                <a:cubicBezTo>
                  <a:pt x="6949276" y="640885"/>
                  <a:pt x="6561130" y="1273092"/>
                  <a:pt x="6428049" y="1989352"/>
                </a:cubicBezTo>
                <a:cubicBezTo>
                  <a:pt x="6204615" y="3223711"/>
                  <a:pt x="6191465" y="5120738"/>
                  <a:pt x="8885900" y="5978297"/>
                </a:cubicBezTo>
                <a:cubicBezTo>
                  <a:pt x="9477360" y="6165081"/>
                  <a:pt x="11023781" y="6103162"/>
                  <a:pt x="12154972" y="5329397"/>
                </a:cubicBezTo>
                <a:lnTo>
                  <a:pt x="12192000" y="5302368"/>
                </a:lnTo>
                <a:lnTo>
                  <a:pt x="12192000" y="6858000"/>
                </a:lnTo>
                <a:lnTo>
                  <a:pt x="12047573" y="6858000"/>
                </a:lnTo>
                <a:lnTo>
                  <a:pt x="12047848" y="6720949"/>
                </a:lnTo>
                <a:cubicBezTo>
                  <a:pt x="12021364" y="6383932"/>
                  <a:pt x="11807236" y="6075241"/>
                  <a:pt x="11458478" y="5993181"/>
                </a:cubicBezTo>
                <a:cubicBezTo>
                  <a:pt x="11406823" y="5981092"/>
                  <a:pt x="11354070" y="5975139"/>
                  <a:pt x="11301145" y="5974818"/>
                </a:cubicBezTo>
                <a:cubicBezTo>
                  <a:pt x="10930668" y="5972575"/>
                  <a:pt x="10551779" y="6246323"/>
                  <a:pt x="10482538" y="6623291"/>
                </a:cubicBezTo>
                <a:cubicBezTo>
                  <a:pt x="10470083" y="6692896"/>
                  <a:pt x="10460558" y="6771842"/>
                  <a:pt x="10462665" y="6854132"/>
                </a:cubicBezTo>
                <a:lnTo>
                  <a:pt x="10463066" y="6858000"/>
                </a:lnTo>
                <a:lnTo>
                  <a:pt x="0" y="6858000"/>
                </a:lnTo>
                <a:close/>
              </a:path>
            </a:pathLst>
          </a:custGeom>
          <a:solidFill>
            <a:srgbClr val="D9D9D9"/>
          </a:solidFill>
        </p:spPr>
        <p:txBody>
          <a:bodyPr wrap="square" lIns="0" rIns="3474720" anchor="ctr" anchorCtr="0">
            <a:noAutofit/>
          </a:bodyPr>
          <a:lstStyle>
            <a:lvl1pPr marL="0" marR="0" indent="0" algn="ctr" defTabSz="914400" rtl="0" eaLnBrk="1" fontAlgn="auto" latinLnBrk="0" hangingPunct="1">
              <a:lnSpc>
                <a:spcPct val="90000"/>
              </a:lnSpc>
              <a:spcBef>
                <a:spcPts val="0"/>
              </a:spcBef>
              <a:spcAft>
                <a:spcPts val="0"/>
              </a:spcAft>
              <a:buClr>
                <a:schemeClr val="tx1"/>
              </a:buClr>
              <a:buSzTx/>
              <a:buFont typeface="Arial" panose="020B0604020202020204" pitchFamily="34" charset="0"/>
              <a:buNone/>
              <a:tabLst/>
              <a:defRPr sz="1600"/>
            </a:lvl1pPr>
          </a:lstStyle>
          <a:p>
            <a:pPr marL="0" marR="0" lvl="0" indent="0" algn="ctr" defTabSz="914400" rtl="0" eaLnBrk="1" fontAlgn="auto" latinLnBrk="0" hangingPunct="1">
              <a:lnSpc>
                <a:spcPct val="90000"/>
              </a:lnSpc>
              <a:spcBef>
                <a:spcPts val="1200"/>
              </a:spcBef>
              <a:spcAft>
                <a:spcPts val="0"/>
              </a:spcAft>
              <a:buClr>
                <a:schemeClr val="tx1"/>
              </a:buClr>
              <a:buSzTx/>
              <a:buFont typeface="Arial" panose="020B0604020202020204" pitchFamily="34" charset="0"/>
              <a:buNone/>
              <a:tabLst/>
              <a:defRPr/>
            </a:pPr>
            <a:endParaRPr lang="en-US" dirty="0"/>
          </a:p>
        </p:txBody>
      </p:sp>
      <p:sp>
        <p:nvSpPr>
          <p:cNvPr id="2" name="Title 1">
            <a:extLst>
              <a:ext uri="{FF2B5EF4-FFF2-40B4-BE49-F238E27FC236}">
                <a16:creationId xmlns:a16="http://schemas.microsoft.com/office/drawing/2014/main" id="{3054D87F-D170-4CA6-B8DB-A068AAB2EE62}"/>
              </a:ext>
            </a:extLst>
          </p:cNvPr>
          <p:cNvSpPr>
            <a:spLocks noGrp="1"/>
          </p:cNvSpPr>
          <p:nvPr>
            <p:ph type="title"/>
          </p:nvPr>
        </p:nvSpPr>
        <p:spPr>
          <a:xfrm>
            <a:off x="1212019" y="1962341"/>
            <a:ext cx="4626444" cy="841828"/>
          </a:xfrm>
        </p:spPr>
        <p:txBody>
          <a:bodyPr/>
          <a:lstStyle/>
          <a:p>
            <a:r>
              <a:rPr lang="en-US"/>
              <a:t>Click to edit Master title style</a:t>
            </a:r>
          </a:p>
        </p:txBody>
      </p:sp>
    </p:spTree>
    <p:extLst>
      <p:ext uri="{BB962C8B-B14F-4D97-AF65-F5344CB8AC3E}">
        <p14:creationId xmlns:p14="http://schemas.microsoft.com/office/powerpoint/2010/main" val="14533069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Full Picture with Square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B66CA63B-C1B1-43E5-8904-2600EAA42658}"/>
              </a:ext>
            </a:extLst>
          </p:cNvPr>
          <p:cNvSpPr/>
          <p:nvPr/>
        </p:nvSpPr>
        <p:spPr bwMode="ltGray">
          <a:xfrm>
            <a:off x="10442039" y="5952152"/>
            <a:ext cx="1626142" cy="905848"/>
          </a:xfrm>
          <a:custGeom>
            <a:avLst/>
            <a:gdLst>
              <a:gd name="connsiteX0" fmla="*/ 838774 w 1585477"/>
              <a:gd name="connsiteY0" fmla="*/ 14 h 883197"/>
              <a:gd name="connsiteX1" fmla="*/ 996107 w 1585477"/>
              <a:gd name="connsiteY1" fmla="*/ 18377 h 883197"/>
              <a:gd name="connsiteX2" fmla="*/ 1585477 w 1585477"/>
              <a:gd name="connsiteY2" fmla="*/ 746145 h 883197"/>
              <a:gd name="connsiteX3" fmla="*/ 1585202 w 1585477"/>
              <a:gd name="connsiteY3" fmla="*/ 883197 h 883197"/>
              <a:gd name="connsiteX4" fmla="*/ 695 w 1585477"/>
              <a:gd name="connsiteY4" fmla="*/ 883197 h 883197"/>
              <a:gd name="connsiteX5" fmla="*/ 294 w 1585477"/>
              <a:gd name="connsiteY5" fmla="*/ 879328 h 883197"/>
              <a:gd name="connsiteX6" fmla="*/ 20167 w 1585477"/>
              <a:gd name="connsiteY6" fmla="*/ 648487 h 883197"/>
              <a:gd name="connsiteX7" fmla="*/ 838774 w 1585477"/>
              <a:gd name="connsiteY7" fmla="*/ 14 h 88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5477" h="883197">
                <a:moveTo>
                  <a:pt x="838774" y="14"/>
                </a:moveTo>
                <a:cubicBezTo>
                  <a:pt x="891699" y="335"/>
                  <a:pt x="944452" y="6288"/>
                  <a:pt x="996107" y="18377"/>
                </a:cubicBezTo>
                <a:cubicBezTo>
                  <a:pt x="1344865" y="100437"/>
                  <a:pt x="1558993" y="409128"/>
                  <a:pt x="1585477" y="746145"/>
                </a:cubicBezTo>
                <a:lnTo>
                  <a:pt x="1585202" y="883197"/>
                </a:lnTo>
                <a:lnTo>
                  <a:pt x="695" y="883197"/>
                </a:lnTo>
                <a:lnTo>
                  <a:pt x="294" y="879328"/>
                </a:lnTo>
                <a:cubicBezTo>
                  <a:pt x="-1813" y="797038"/>
                  <a:pt x="7712" y="718092"/>
                  <a:pt x="20167" y="648487"/>
                </a:cubicBezTo>
                <a:cubicBezTo>
                  <a:pt x="89408" y="271519"/>
                  <a:pt x="468297" y="-2229"/>
                  <a:pt x="838774" y="14"/>
                </a:cubicBezTo>
                <a:close/>
              </a:path>
            </a:pathLst>
          </a:custGeom>
          <a:solidFill>
            <a:srgbClr val="4F2170"/>
          </a:solidFill>
          <a:ln w="9525" cap="flat">
            <a:noFill/>
            <a:prstDash val="solid"/>
            <a:miter/>
          </a:ln>
        </p:spPr>
        <p:txBody>
          <a:bodyPr wrap="square" rtlCol="0" anchor="ctr">
            <a:noAutofit/>
          </a:bodyPr>
          <a:lstStyle/>
          <a:p>
            <a:pPr>
              <a:lnSpc>
                <a:spcPct val="90000"/>
              </a:lnSpc>
            </a:pPr>
            <a:endParaRPr lang="en-US">
              <a:solidFill>
                <a:schemeClr val="bg1"/>
              </a:solidFill>
            </a:endParaRPr>
          </a:p>
        </p:txBody>
      </p:sp>
      <p:sp>
        <p:nvSpPr>
          <p:cNvPr id="57" name="Picture Placeholder 56">
            <a:extLst>
              <a:ext uri="{FF2B5EF4-FFF2-40B4-BE49-F238E27FC236}">
                <a16:creationId xmlns:a16="http://schemas.microsoft.com/office/drawing/2014/main" id="{1992DD06-529E-413D-A391-D73017C8142F}"/>
              </a:ext>
            </a:extLst>
          </p:cNvPr>
          <p:cNvSpPr>
            <a:spLocks noGrp="1"/>
          </p:cNvSpPr>
          <p:nvPr>
            <p:ph type="pic" sz="quarter" idx="10" hasCustomPrompt="1"/>
          </p:nvPr>
        </p:nvSpPr>
        <p:spPr>
          <a:xfrm>
            <a:off x="0" y="0"/>
            <a:ext cx="12192000" cy="6858000"/>
          </a:xfrm>
          <a:custGeom>
            <a:avLst/>
            <a:gdLst>
              <a:gd name="connsiteX0" fmla="*/ 11568889 w 12192000"/>
              <a:gd name="connsiteY0" fmla="*/ 372706 h 6858000"/>
              <a:gd name="connsiteX1" fmla="*/ 10371380 w 12192000"/>
              <a:gd name="connsiteY1" fmla="*/ 401205 h 6858000"/>
              <a:gd name="connsiteX2" fmla="*/ 8894854 w 12192000"/>
              <a:gd name="connsiteY2" fmla="*/ 410711 h 6858000"/>
              <a:gd name="connsiteX3" fmla="*/ 6395207 w 12192000"/>
              <a:gd name="connsiteY3" fmla="*/ 439209 h 6858000"/>
              <a:gd name="connsiteX4" fmla="*/ 6348702 w 12192000"/>
              <a:gd name="connsiteY4" fmla="*/ 781250 h 6858000"/>
              <a:gd name="connsiteX5" fmla="*/ 6337082 w 12192000"/>
              <a:gd name="connsiteY5" fmla="*/ 1018784 h 6858000"/>
              <a:gd name="connsiteX6" fmla="*/ 6313829 w 12192000"/>
              <a:gd name="connsiteY6" fmla="*/ 1759872 h 6858000"/>
              <a:gd name="connsiteX7" fmla="*/ 6337082 w 12192000"/>
              <a:gd name="connsiteY7" fmla="*/ 2234929 h 6858000"/>
              <a:gd name="connsiteX8" fmla="*/ 6360334 w 12192000"/>
              <a:gd name="connsiteY8" fmla="*/ 3660100 h 6858000"/>
              <a:gd name="connsiteX9" fmla="*/ 6406839 w 12192000"/>
              <a:gd name="connsiteY9" fmla="*/ 4610214 h 6858000"/>
              <a:gd name="connsiteX10" fmla="*/ 6871889 w 12192000"/>
              <a:gd name="connsiteY10" fmla="*/ 4819239 h 6858000"/>
              <a:gd name="connsiteX11" fmla="*/ 7453200 w 12192000"/>
              <a:gd name="connsiteY11" fmla="*/ 4866740 h 6858000"/>
              <a:gd name="connsiteX12" fmla="*/ 10592284 w 12192000"/>
              <a:gd name="connsiteY12" fmla="*/ 4904744 h 6858000"/>
              <a:gd name="connsiteX13" fmla="*/ 11010830 w 12192000"/>
              <a:gd name="connsiteY13" fmla="*/ 4857244 h 6858000"/>
              <a:gd name="connsiteX14" fmla="*/ 11417742 w 12192000"/>
              <a:gd name="connsiteY14" fmla="*/ 4847738 h 6858000"/>
              <a:gd name="connsiteX15" fmla="*/ 11813034 w 12192000"/>
              <a:gd name="connsiteY15" fmla="*/ 4695719 h 6858000"/>
              <a:gd name="connsiteX16" fmla="*/ 11847918 w 12192000"/>
              <a:gd name="connsiteY16" fmla="*/ 3869125 h 6858000"/>
              <a:gd name="connsiteX17" fmla="*/ 11847918 w 12192000"/>
              <a:gd name="connsiteY17" fmla="*/ 3204046 h 6858000"/>
              <a:gd name="connsiteX18" fmla="*/ 11836286 w 12192000"/>
              <a:gd name="connsiteY18" fmla="*/ 2244426 h 6858000"/>
              <a:gd name="connsiteX19" fmla="*/ 11824666 w 12192000"/>
              <a:gd name="connsiteY19" fmla="*/ 971273 h 6858000"/>
              <a:gd name="connsiteX20" fmla="*/ 11568889 w 12192000"/>
              <a:gd name="connsiteY20" fmla="*/ 372706 h 6858000"/>
              <a:gd name="connsiteX21" fmla="*/ 0 w 12192000"/>
              <a:gd name="connsiteY21" fmla="*/ 0 h 6858000"/>
              <a:gd name="connsiteX22" fmla="*/ 12192000 w 12192000"/>
              <a:gd name="connsiteY22" fmla="*/ 0 h 6858000"/>
              <a:gd name="connsiteX23" fmla="*/ 12192000 w 12192000"/>
              <a:gd name="connsiteY23" fmla="*/ 6858000 h 6858000"/>
              <a:gd name="connsiteX24" fmla="*/ 12047573 w 12192000"/>
              <a:gd name="connsiteY24" fmla="*/ 6858000 h 6858000"/>
              <a:gd name="connsiteX25" fmla="*/ 12047848 w 12192000"/>
              <a:gd name="connsiteY25" fmla="*/ 6720949 h 6858000"/>
              <a:gd name="connsiteX26" fmla="*/ 11458478 w 12192000"/>
              <a:gd name="connsiteY26" fmla="*/ 5993181 h 6858000"/>
              <a:gd name="connsiteX27" fmla="*/ 11301145 w 12192000"/>
              <a:gd name="connsiteY27" fmla="*/ 5974818 h 6858000"/>
              <a:gd name="connsiteX28" fmla="*/ 10482538 w 12192000"/>
              <a:gd name="connsiteY28" fmla="*/ 6623291 h 6858000"/>
              <a:gd name="connsiteX29" fmla="*/ 10462665 w 12192000"/>
              <a:gd name="connsiteY29" fmla="*/ 6854132 h 6858000"/>
              <a:gd name="connsiteX30" fmla="*/ 10463066 w 12192000"/>
              <a:gd name="connsiteY30" fmla="*/ 6858000 h 6858000"/>
              <a:gd name="connsiteX31" fmla="*/ 0 w 12192000"/>
              <a:gd name="connsiteY3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192000" h="6858000">
                <a:moveTo>
                  <a:pt x="11568889" y="372706"/>
                </a:moveTo>
                <a:cubicBezTo>
                  <a:pt x="11429374" y="372706"/>
                  <a:pt x="10510895" y="410711"/>
                  <a:pt x="10371380" y="401205"/>
                </a:cubicBezTo>
                <a:cubicBezTo>
                  <a:pt x="9929583" y="391708"/>
                  <a:pt x="9348271" y="410711"/>
                  <a:pt x="8894854" y="410711"/>
                </a:cubicBezTo>
                <a:cubicBezTo>
                  <a:pt x="7999628" y="410711"/>
                  <a:pt x="7150918" y="353704"/>
                  <a:pt x="6395207" y="439209"/>
                </a:cubicBezTo>
                <a:cubicBezTo>
                  <a:pt x="6371954" y="458211"/>
                  <a:pt x="6348702" y="724243"/>
                  <a:pt x="6348702" y="781250"/>
                </a:cubicBezTo>
                <a:cubicBezTo>
                  <a:pt x="6348702" y="933268"/>
                  <a:pt x="6348702" y="923772"/>
                  <a:pt x="6337082" y="1018784"/>
                </a:cubicBezTo>
                <a:cubicBezTo>
                  <a:pt x="6278944" y="1294312"/>
                  <a:pt x="6371954" y="1493841"/>
                  <a:pt x="6313829" y="1759872"/>
                </a:cubicBezTo>
                <a:lnTo>
                  <a:pt x="6337082" y="2234929"/>
                </a:lnTo>
                <a:cubicBezTo>
                  <a:pt x="6337082" y="2824000"/>
                  <a:pt x="6337082" y="3166041"/>
                  <a:pt x="6360334" y="3660100"/>
                </a:cubicBezTo>
                <a:cubicBezTo>
                  <a:pt x="6371954" y="3878621"/>
                  <a:pt x="6337082" y="4439194"/>
                  <a:pt x="6406839" y="4610214"/>
                </a:cubicBezTo>
                <a:cubicBezTo>
                  <a:pt x="6488217" y="4819239"/>
                  <a:pt x="6616111" y="4781235"/>
                  <a:pt x="6871889" y="4819239"/>
                </a:cubicBezTo>
                <a:cubicBezTo>
                  <a:pt x="7150918" y="4866740"/>
                  <a:pt x="7325306" y="4866740"/>
                  <a:pt x="7453200" y="4866740"/>
                </a:cubicBezTo>
                <a:cubicBezTo>
                  <a:pt x="8825096" y="4876246"/>
                  <a:pt x="9406408" y="4933253"/>
                  <a:pt x="10592284" y="4904744"/>
                </a:cubicBezTo>
                <a:cubicBezTo>
                  <a:pt x="10708547" y="4904744"/>
                  <a:pt x="10906187" y="4876246"/>
                  <a:pt x="11010830" y="4857244"/>
                </a:cubicBezTo>
                <a:cubicBezTo>
                  <a:pt x="11150344" y="4838242"/>
                  <a:pt x="11324732" y="4857244"/>
                  <a:pt x="11417742" y="4847738"/>
                </a:cubicBezTo>
                <a:cubicBezTo>
                  <a:pt x="11580509" y="4828735"/>
                  <a:pt x="11789781" y="4809733"/>
                  <a:pt x="11813034" y="4695719"/>
                </a:cubicBezTo>
                <a:cubicBezTo>
                  <a:pt x="11859538" y="4410685"/>
                  <a:pt x="11836286" y="4087646"/>
                  <a:pt x="11847918" y="3869125"/>
                </a:cubicBezTo>
                <a:cubicBezTo>
                  <a:pt x="11859538" y="3650594"/>
                  <a:pt x="11836286" y="3422567"/>
                  <a:pt x="11847918" y="3204046"/>
                </a:cubicBezTo>
                <a:cubicBezTo>
                  <a:pt x="11859538" y="2890503"/>
                  <a:pt x="11824666" y="2557968"/>
                  <a:pt x="11836286" y="2244426"/>
                </a:cubicBezTo>
                <a:cubicBezTo>
                  <a:pt x="11859538" y="1816879"/>
                  <a:pt x="11813034" y="1398829"/>
                  <a:pt x="11824666" y="971273"/>
                </a:cubicBezTo>
                <a:cubicBezTo>
                  <a:pt x="11824666" y="676743"/>
                  <a:pt x="11871171" y="372706"/>
                  <a:pt x="11568889" y="372706"/>
                </a:cubicBezTo>
                <a:close/>
                <a:moveTo>
                  <a:pt x="0" y="0"/>
                </a:moveTo>
                <a:lnTo>
                  <a:pt x="12192000" y="0"/>
                </a:lnTo>
                <a:lnTo>
                  <a:pt x="12192000" y="6858000"/>
                </a:lnTo>
                <a:lnTo>
                  <a:pt x="12047573" y="6858000"/>
                </a:lnTo>
                <a:lnTo>
                  <a:pt x="12047848" y="6720949"/>
                </a:lnTo>
                <a:cubicBezTo>
                  <a:pt x="12021364" y="6383932"/>
                  <a:pt x="11807236" y="6075241"/>
                  <a:pt x="11458478" y="5993181"/>
                </a:cubicBezTo>
                <a:cubicBezTo>
                  <a:pt x="11406823" y="5981092"/>
                  <a:pt x="11354070" y="5975139"/>
                  <a:pt x="11301145" y="5974818"/>
                </a:cubicBezTo>
                <a:cubicBezTo>
                  <a:pt x="10930668" y="5972575"/>
                  <a:pt x="10551779" y="6246323"/>
                  <a:pt x="10482538" y="6623291"/>
                </a:cubicBezTo>
                <a:cubicBezTo>
                  <a:pt x="10470083" y="6692896"/>
                  <a:pt x="10460558" y="6771842"/>
                  <a:pt x="10462665" y="6854132"/>
                </a:cubicBezTo>
                <a:lnTo>
                  <a:pt x="10463066" y="6858000"/>
                </a:lnTo>
                <a:lnTo>
                  <a:pt x="0" y="6858000"/>
                </a:lnTo>
                <a:close/>
              </a:path>
            </a:pathLst>
          </a:custGeom>
          <a:solidFill>
            <a:srgbClr val="D9D9D9"/>
          </a:solidFill>
        </p:spPr>
        <p:txBody>
          <a:bodyPr wrap="square" lIns="0" rIns="3474720" anchor="ctr" anchorCtr="0">
            <a:noAutofit/>
          </a:bodyPr>
          <a:lstStyle>
            <a:lvl1pPr marL="0" marR="0" indent="0" algn="ctr" defTabSz="914400" rtl="0" eaLnBrk="1" fontAlgn="auto" latinLnBrk="0" hangingPunct="1">
              <a:lnSpc>
                <a:spcPct val="90000"/>
              </a:lnSpc>
              <a:spcBef>
                <a:spcPts val="0"/>
              </a:spcBef>
              <a:spcAft>
                <a:spcPts val="0"/>
              </a:spcAft>
              <a:buClr>
                <a:schemeClr val="tx1"/>
              </a:buClr>
              <a:buSzTx/>
              <a:buFont typeface="Arial" panose="020B0604020202020204" pitchFamily="34" charset="0"/>
              <a:buNone/>
              <a:tabLst/>
              <a:defRPr sz="1600"/>
            </a:lvl1pPr>
          </a:lstStyle>
          <a:p>
            <a:pPr marL="0" marR="0" lvl="0" indent="0" algn="ctr" defTabSz="914400" rtl="0" eaLnBrk="1" fontAlgn="auto" latinLnBrk="0" hangingPunct="1">
              <a:lnSpc>
                <a:spcPct val="90000"/>
              </a:lnSpc>
              <a:spcBef>
                <a:spcPts val="1200"/>
              </a:spcBef>
              <a:spcAft>
                <a:spcPts val="0"/>
              </a:spcAft>
              <a:buClr>
                <a:schemeClr val="tx1"/>
              </a:buClr>
              <a:buSzTx/>
              <a:buFont typeface="Arial" panose="020B0604020202020204" pitchFamily="34" charset="0"/>
              <a:buNone/>
              <a:tabLst/>
              <a:defRPr/>
            </a:pPr>
            <a:r>
              <a:rPr lang="en-US"/>
              <a:t>Click icon to insert picture</a:t>
            </a:r>
            <a:br>
              <a:rPr lang="en-US"/>
            </a:br>
            <a:r>
              <a:rPr lang="en-US"/>
              <a:t>(minimum recommended size for </a:t>
            </a:r>
            <a:br>
              <a:rPr lang="en-US"/>
            </a:br>
            <a:r>
              <a:rPr lang="en-US"/>
              <a:t>full slide image is 1280 x 720 pixels)</a:t>
            </a:r>
          </a:p>
        </p:txBody>
      </p:sp>
      <p:sp>
        <p:nvSpPr>
          <p:cNvPr id="2" name="Title 1">
            <a:extLst>
              <a:ext uri="{FF2B5EF4-FFF2-40B4-BE49-F238E27FC236}">
                <a16:creationId xmlns:a16="http://schemas.microsoft.com/office/drawing/2014/main" id="{3054D87F-D170-4CA6-B8DB-A068AAB2EE62}"/>
              </a:ext>
            </a:extLst>
          </p:cNvPr>
          <p:cNvSpPr>
            <a:spLocks noGrp="1"/>
          </p:cNvSpPr>
          <p:nvPr>
            <p:ph type="title"/>
          </p:nvPr>
        </p:nvSpPr>
        <p:spPr>
          <a:xfrm>
            <a:off x="6538914" y="656717"/>
            <a:ext cx="5065253" cy="939800"/>
          </a:xfrm>
        </p:spPr>
        <p:txBody>
          <a:bodyPr/>
          <a:lstStyle/>
          <a:p>
            <a:r>
              <a:rPr lang="en-US"/>
              <a:t>Click to edit Master title style</a:t>
            </a:r>
          </a:p>
        </p:txBody>
      </p:sp>
      <p:grpSp>
        <p:nvGrpSpPr>
          <p:cNvPr id="8" name="Group 7">
            <a:extLst>
              <a:ext uri="{FF2B5EF4-FFF2-40B4-BE49-F238E27FC236}">
                <a16:creationId xmlns:a16="http://schemas.microsoft.com/office/drawing/2014/main" id="{DBB3B4C9-10AF-4C1C-BD4C-19B5526DA837}"/>
              </a:ext>
            </a:extLst>
          </p:cNvPr>
          <p:cNvGrpSpPr>
            <a:grpSpLocks noChangeAspect="1"/>
          </p:cNvGrpSpPr>
          <p:nvPr/>
        </p:nvGrpSpPr>
        <p:grpSpPr>
          <a:xfrm>
            <a:off x="10676779" y="6205751"/>
            <a:ext cx="1143000" cy="440144"/>
            <a:chOff x="2078951" y="1888610"/>
            <a:chExt cx="8030200" cy="3092248"/>
          </a:xfrm>
          <a:solidFill>
            <a:srgbClr val="FFFFFF"/>
          </a:solidFill>
        </p:grpSpPr>
        <p:sp>
          <p:nvSpPr>
            <p:cNvPr id="9" name="Freeform: Shape 8">
              <a:extLst>
                <a:ext uri="{FF2B5EF4-FFF2-40B4-BE49-F238E27FC236}">
                  <a16:creationId xmlns:a16="http://schemas.microsoft.com/office/drawing/2014/main" id="{2AA55965-C91C-46A8-84D3-9426B2920951}"/>
                </a:ext>
              </a:extLst>
            </p:cNvPr>
            <p:cNvSpPr/>
            <p:nvPr/>
          </p:nvSpPr>
          <p:spPr>
            <a:xfrm>
              <a:off x="2078951" y="2872694"/>
              <a:ext cx="951880" cy="652717"/>
            </a:xfrm>
            <a:custGeom>
              <a:avLst/>
              <a:gdLst>
                <a:gd name="connsiteX0" fmla="*/ 903041 w 951880"/>
                <a:gd name="connsiteY0" fmla="*/ 330574 h 652717"/>
                <a:gd name="connsiteX1" fmla="*/ 780656 w 951880"/>
                <a:gd name="connsiteY1" fmla="*/ 379528 h 652717"/>
                <a:gd name="connsiteX2" fmla="*/ 598439 w 951880"/>
                <a:gd name="connsiteY2" fmla="*/ 311537 h 652717"/>
                <a:gd name="connsiteX3" fmla="*/ 505970 w 951880"/>
                <a:gd name="connsiteY3" fmla="*/ 164675 h 652717"/>
                <a:gd name="connsiteX4" fmla="*/ 266640 w 951880"/>
                <a:gd name="connsiteY4" fmla="*/ 61329 h 652717"/>
                <a:gd name="connsiteX5" fmla="*/ 103461 w 951880"/>
                <a:gd name="connsiteY5" fmla="*/ 458398 h 652717"/>
                <a:gd name="connsiteX6" fmla="*/ 756179 w 951880"/>
                <a:gd name="connsiteY6" fmla="*/ 485595 h 652717"/>
                <a:gd name="connsiteX7" fmla="*/ 903041 w 951880"/>
                <a:gd name="connsiteY7" fmla="*/ 330574 h 65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1880" h="652717">
                  <a:moveTo>
                    <a:pt x="903041" y="330574"/>
                  </a:moveTo>
                  <a:cubicBezTo>
                    <a:pt x="867685" y="363210"/>
                    <a:pt x="813292" y="374089"/>
                    <a:pt x="780656" y="379528"/>
                  </a:cubicBezTo>
                  <a:cubicBezTo>
                    <a:pt x="712664" y="387687"/>
                    <a:pt x="641953" y="365930"/>
                    <a:pt x="598439" y="311537"/>
                  </a:cubicBezTo>
                  <a:cubicBezTo>
                    <a:pt x="563083" y="268022"/>
                    <a:pt x="544046" y="210910"/>
                    <a:pt x="505970" y="164675"/>
                  </a:cubicBezTo>
                  <a:cubicBezTo>
                    <a:pt x="448858" y="93964"/>
                    <a:pt x="359109" y="45011"/>
                    <a:pt x="266640" y="61329"/>
                  </a:cubicBezTo>
                  <a:cubicBezTo>
                    <a:pt x="81704" y="93964"/>
                    <a:pt x="114" y="308817"/>
                    <a:pt x="103461" y="458398"/>
                  </a:cubicBezTo>
                  <a:cubicBezTo>
                    <a:pt x="253042" y="670531"/>
                    <a:pt x="584840" y="635176"/>
                    <a:pt x="756179" y="485595"/>
                  </a:cubicBezTo>
                  <a:cubicBezTo>
                    <a:pt x="813292" y="442080"/>
                    <a:pt x="862246" y="390407"/>
                    <a:pt x="903041" y="330574"/>
                  </a:cubicBezTo>
                </a:path>
              </a:pathLst>
            </a:custGeom>
            <a:grpFill/>
            <a:ln w="27168"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FA7C3306-5AFD-4197-B039-52B9B3D0AC6E}"/>
                </a:ext>
              </a:extLst>
            </p:cNvPr>
            <p:cNvSpPr/>
            <p:nvPr/>
          </p:nvSpPr>
          <p:spPr>
            <a:xfrm>
              <a:off x="9151831" y="2872694"/>
              <a:ext cx="951880" cy="652717"/>
            </a:xfrm>
            <a:custGeom>
              <a:avLst/>
              <a:gdLst>
                <a:gd name="connsiteX0" fmla="*/ 58178 w 951880"/>
                <a:gd name="connsiteY0" fmla="*/ 330574 h 652717"/>
                <a:gd name="connsiteX1" fmla="*/ 180563 w 951880"/>
                <a:gd name="connsiteY1" fmla="*/ 379528 h 652717"/>
                <a:gd name="connsiteX2" fmla="*/ 362780 w 951880"/>
                <a:gd name="connsiteY2" fmla="*/ 311537 h 652717"/>
                <a:gd name="connsiteX3" fmla="*/ 455249 w 951880"/>
                <a:gd name="connsiteY3" fmla="*/ 164675 h 652717"/>
                <a:gd name="connsiteX4" fmla="*/ 694578 w 951880"/>
                <a:gd name="connsiteY4" fmla="*/ 61329 h 652717"/>
                <a:gd name="connsiteX5" fmla="*/ 857758 w 951880"/>
                <a:gd name="connsiteY5" fmla="*/ 458398 h 652717"/>
                <a:gd name="connsiteX6" fmla="*/ 205040 w 951880"/>
                <a:gd name="connsiteY6" fmla="*/ 485595 h 652717"/>
                <a:gd name="connsiteX7" fmla="*/ 58178 w 951880"/>
                <a:gd name="connsiteY7" fmla="*/ 330574 h 65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1880" h="652717">
                  <a:moveTo>
                    <a:pt x="58178" y="330574"/>
                  </a:moveTo>
                  <a:cubicBezTo>
                    <a:pt x="96253" y="363210"/>
                    <a:pt x="147927" y="374089"/>
                    <a:pt x="180563" y="379528"/>
                  </a:cubicBezTo>
                  <a:cubicBezTo>
                    <a:pt x="248554" y="387687"/>
                    <a:pt x="319266" y="365930"/>
                    <a:pt x="362780" y="311537"/>
                  </a:cubicBezTo>
                  <a:cubicBezTo>
                    <a:pt x="398136" y="268022"/>
                    <a:pt x="417174" y="210910"/>
                    <a:pt x="455249" y="164675"/>
                  </a:cubicBezTo>
                  <a:cubicBezTo>
                    <a:pt x="512362" y="93964"/>
                    <a:pt x="602110" y="45011"/>
                    <a:pt x="694578" y="61329"/>
                  </a:cubicBezTo>
                  <a:cubicBezTo>
                    <a:pt x="879515" y="93964"/>
                    <a:pt x="961105" y="308817"/>
                    <a:pt x="857758" y="458398"/>
                  </a:cubicBezTo>
                  <a:cubicBezTo>
                    <a:pt x="708176" y="670531"/>
                    <a:pt x="376379" y="635176"/>
                    <a:pt x="205040" y="485595"/>
                  </a:cubicBezTo>
                  <a:cubicBezTo>
                    <a:pt x="150646" y="442080"/>
                    <a:pt x="101693" y="390407"/>
                    <a:pt x="58178" y="330574"/>
                  </a:cubicBezTo>
                </a:path>
              </a:pathLst>
            </a:custGeom>
            <a:grpFill/>
            <a:ln w="27168"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5C31767F-4ADA-45F2-B354-AEF2579A6A70}"/>
                </a:ext>
              </a:extLst>
            </p:cNvPr>
            <p:cNvSpPr/>
            <p:nvPr/>
          </p:nvSpPr>
          <p:spPr>
            <a:xfrm>
              <a:off x="8001294" y="2010994"/>
              <a:ext cx="734308" cy="299162"/>
            </a:xfrm>
            <a:custGeom>
              <a:avLst/>
              <a:gdLst>
                <a:gd name="connsiteX0" fmla="*/ 596792 w 734307"/>
                <a:gd name="connsiteY0" fmla="*/ 58178 h 299162"/>
                <a:gd name="connsiteX1" fmla="*/ 148048 w 734307"/>
                <a:gd name="connsiteY1" fmla="*/ 58178 h 299162"/>
                <a:gd name="connsiteX2" fmla="*/ 58299 w 734307"/>
                <a:gd name="connsiteY2" fmla="*/ 150646 h 299162"/>
                <a:gd name="connsiteX3" fmla="*/ 148048 w 734307"/>
                <a:gd name="connsiteY3" fmla="*/ 251274 h 299162"/>
                <a:gd name="connsiteX4" fmla="*/ 596792 w 734307"/>
                <a:gd name="connsiteY4" fmla="*/ 251274 h 299162"/>
                <a:gd name="connsiteX5" fmla="*/ 686541 w 734307"/>
                <a:gd name="connsiteY5" fmla="*/ 158805 h 299162"/>
                <a:gd name="connsiteX6" fmla="*/ 596792 w 734307"/>
                <a:gd name="connsiteY6" fmla="*/ 58178 h 29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307" h="299162">
                  <a:moveTo>
                    <a:pt x="596792" y="58178"/>
                  </a:moveTo>
                  <a:cubicBezTo>
                    <a:pt x="591353" y="58178"/>
                    <a:pt x="153487" y="58178"/>
                    <a:pt x="148048" y="58178"/>
                  </a:cubicBezTo>
                  <a:cubicBezTo>
                    <a:pt x="99094" y="60898"/>
                    <a:pt x="61019" y="104412"/>
                    <a:pt x="58299" y="150646"/>
                  </a:cubicBezTo>
                  <a:cubicBezTo>
                    <a:pt x="55580" y="199600"/>
                    <a:pt x="99094" y="248554"/>
                    <a:pt x="148048" y="251274"/>
                  </a:cubicBezTo>
                  <a:cubicBezTo>
                    <a:pt x="153487" y="251274"/>
                    <a:pt x="591353" y="251274"/>
                    <a:pt x="596792" y="251274"/>
                  </a:cubicBezTo>
                  <a:cubicBezTo>
                    <a:pt x="645746" y="248554"/>
                    <a:pt x="683821" y="205040"/>
                    <a:pt x="686541" y="158805"/>
                  </a:cubicBezTo>
                  <a:cubicBezTo>
                    <a:pt x="689260" y="109852"/>
                    <a:pt x="648465" y="60898"/>
                    <a:pt x="596792" y="58178"/>
                  </a:cubicBezTo>
                </a:path>
              </a:pathLst>
            </a:custGeom>
            <a:grpFill/>
            <a:ln w="27168"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CB6DA548-0CD9-4078-B433-D61F10371744}"/>
                </a:ext>
              </a:extLst>
            </p:cNvPr>
            <p:cNvSpPr/>
            <p:nvPr/>
          </p:nvSpPr>
          <p:spPr>
            <a:xfrm>
              <a:off x="4920042" y="2277520"/>
              <a:ext cx="1006274" cy="951879"/>
            </a:xfrm>
            <a:custGeom>
              <a:avLst/>
              <a:gdLst>
                <a:gd name="connsiteX0" fmla="*/ 884954 w 1006273"/>
                <a:gd name="connsiteY0" fmla="*/ 746251 h 951879"/>
                <a:gd name="connsiteX1" fmla="*/ 874076 w 1006273"/>
                <a:gd name="connsiteY1" fmla="*/ 670101 h 951879"/>
                <a:gd name="connsiteX2" fmla="*/ 874076 w 1006273"/>
                <a:gd name="connsiteY2" fmla="*/ 536837 h 951879"/>
                <a:gd name="connsiteX3" fmla="*/ 689139 w 1006273"/>
                <a:gd name="connsiteY3" fmla="*/ 88094 h 951879"/>
                <a:gd name="connsiteX4" fmla="*/ 428052 w 1006273"/>
                <a:gd name="connsiteY4" fmla="*/ 253993 h 951879"/>
                <a:gd name="connsiteX5" fmla="*/ 196881 w 1006273"/>
                <a:gd name="connsiteY5" fmla="*/ 58178 h 951879"/>
                <a:gd name="connsiteX6" fmla="*/ 58178 w 1006273"/>
                <a:gd name="connsiteY6" fmla="*/ 128889 h 951879"/>
                <a:gd name="connsiteX7" fmla="*/ 142488 w 1006273"/>
                <a:gd name="connsiteY7" fmla="*/ 273031 h 951879"/>
                <a:gd name="connsiteX8" fmla="*/ 142488 w 1006273"/>
                <a:gd name="connsiteY8" fmla="*/ 757130 h 951879"/>
                <a:gd name="connsiteX9" fmla="*/ 283910 w 1006273"/>
                <a:gd name="connsiteY9" fmla="*/ 895832 h 951879"/>
                <a:gd name="connsiteX10" fmla="*/ 428052 w 1006273"/>
                <a:gd name="connsiteY10" fmla="*/ 757130 h 951879"/>
                <a:gd name="connsiteX11" fmla="*/ 428052 w 1006273"/>
                <a:gd name="connsiteY11" fmla="*/ 400855 h 951879"/>
                <a:gd name="connsiteX12" fmla="*/ 523240 w 1006273"/>
                <a:gd name="connsiteY12" fmla="*/ 283910 h 951879"/>
                <a:gd name="connsiteX13" fmla="*/ 591231 w 1006273"/>
                <a:gd name="connsiteY13" fmla="*/ 354621 h 951879"/>
                <a:gd name="connsiteX14" fmla="*/ 591231 w 1006273"/>
                <a:gd name="connsiteY14" fmla="*/ 697297 h 951879"/>
                <a:gd name="connsiteX15" fmla="*/ 593951 w 1006273"/>
                <a:gd name="connsiteY15" fmla="*/ 729933 h 951879"/>
                <a:gd name="connsiteX16" fmla="*/ 610269 w 1006273"/>
                <a:gd name="connsiteY16" fmla="*/ 778887 h 951879"/>
                <a:gd name="connsiteX17" fmla="*/ 822402 w 1006273"/>
                <a:gd name="connsiteY17" fmla="*/ 893112 h 951879"/>
                <a:gd name="connsiteX18" fmla="*/ 961105 w 1006273"/>
                <a:gd name="connsiteY18" fmla="*/ 822401 h 951879"/>
                <a:gd name="connsiteX19" fmla="*/ 884954 w 1006273"/>
                <a:gd name="connsiteY19" fmla="*/ 746251 h 95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6273" h="951879">
                  <a:moveTo>
                    <a:pt x="884954" y="746251"/>
                  </a:moveTo>
                  <a:cubicBezTo>
                    <a:pt x="879515" y="721774"/>
                    <a:pt x="876795" y="694578"/>
                    <a:pt x="874076" y="670101"/>
                  </a:cubicBezTo>
                  <a:cubicBezTo>
                    <a:pt x="874076" y="634745"/>
                    <a:pt x="874076" y="583072"/>
                    <a:pt x="874076" y="536837"/>
                  </a:cubicBezTo>
                  <a:cubicBezTo>
                    <a:pt x="879515" y="373658"/>
                    <a:pt x="909431" y="88094"/>
                    <a:pt x="689139" y="88094"/>
                  </a:cubicBezTo>
                  <a:cubicBezTo>
                    <a:pt x="539558" y="88094"/>
                    <a:pt x="452529" y="213199"/>
                    <a:pt x="428052" y="253993"/>
                  </a:cubicBezTo>
                  <a:cubicBezTo>
                    <a:pt x="425332" y="139768"/>
                    <a:pt x="335583" y="58178"/>
                    <a:pt x="196881" y="58178"/>
                  </a:cubicBezTo>
                  <a:cubicBezTo>
                    <a:pt x="109852" y="58178"/>
                    <a:pt x="58178" y="128889"/>
                    <a:pt x="58178" y="128889"/>
                  </a:cubicBezTo>
                  <a:cubicBezTo>
                    <a:pt x="58178" y="128889"/>
                    <a:pt x="142488" y="158805"/>
                    <a:pt x="142488" y="273031"/>
                  </a:cubicBezTo>
                  <a:cubicBezTo>
                    <a:pt x="142488" y="354621"/>
                    <a:pt x="142488" y="757130"/>
                    <a:pt x="142488" y="757130"/>
                  </a:cubicBezTo>
                  <a:cubicBezTo>
                    <a:pt x="145207" y="827841"/>
                    <a:pt x="194161" y="895832"/>
                    <a:pt x="283910" y="895832"/>
                  </a:cubicBezTo>
                  <a:cubicBezTo>
                    <a:pt x="373659" y="895832"/>
                    <a:pt x="428052" y="827841"/>
                    <a:pt x="428052" y="757130"/>
                  </a:cubicBezTo>
                  <a:lnTo>
                    <a:pt x="428052" y="400855"/>
                  </a:lnTo>
                  <a:cubicBezTo>
                    <a:pt x="441650" y="343742"/>
                    <a:pt x="474286" y="283910"/>
                    <a:pt x="523240" y="283910"/>
                  </a:cubicBezTo>
                  <a:cubicBezTo>
                    <a:pt x="585792" y="283910"/>
                    <a:pt x="591231" y="354621"/>
                    <a:pt x="591231" y="354621"/>
                  </a:cubicBezTo>
                  <a:lnTo>
                    <a:pt x="591231" y="697297"/>
                  </a:lnTo>
                  <a:cubicBezTo>
                    <a:pt x="591231" y="708176"/>
                    <a:pt x="593951" y="719054"/>
                    <a:pt x="593951" y="729933"/>
                  </a:cubicBezTo>
                  <a:cubicBezTo>
                    <a:pt x="596671" y="748971"/>
                    <a:pt x="602110" y="765289"/>
                    <a:pt x="610269" y="778887"/>
                  </a:cubicBezTo>
                  <a:cubicBezTo>
                    <a:pt x="645624" y="846878"/>
                    <a:pt x="719055" y="893112"/>
                    <a:pt x="822402" y="893112"/>
                  </a:cubicBezTo>
                  <a:cubicBezTo>
                    <a:pt x="909431" y="893112"/>
                    <a:pt x="961105" y="822401"/>
                    <a:pt x="961105" y="822401"/>
                  </a:cubicBezTo>
                  <a:cubicBezTo>
                    <a:pt x="961105" y="822401"/>
                    <a:pt x="909431" y="808803"/>
                    <a:pt x="884954" y="746251"/>
                  </a:cubicBezTo>
                </a:path>
              </a:pathLst>
            </a:custGeom>
            <a:grpFill/>
            <a:ln w="27168"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8D688978-BCBB-42C3-8877-14A7C1EF64F9}"/>
                </a:ext>
              </a:extLst>
            </p:cNvPr>
            <p:cNvSpPr/>
            <p:nvPr/>
          </p:nvSpPr>
          <p:spPr>
            <a:xfrm>
              <a:off x="7552331" y="1888610"/>
              <a:ext cx="489539" cy="1332631"/>
            </a:xfrm>
            <a:custGeom>
              <a:avLst/>
              <a:gdLst>
                <a:gd name="connsiteX0" fmla="*/ 368560 w 489538"/>
                <a:gd name="connsiteY0" fmla="*/ 1135162 h 1332630"/>
                <a:gd name="connsiteX1" fmla="*/ 357681 w 489538"/>
                <a:gd name="connsiteY1" fmla="*/ 1059011 h 1332630"/>
                <a:gd name="connsiteX2" fmla="*/ 357681 w 489538"/>
                <a:gd name="connsiteY2" fmla="*/ 207759 h 1332630"/>
                <a:gd name="connsiteX3" fmla="*/ 208099 w 489538"/>
                <a:gd name="connsiteY3" fmla="*/ 58178 h 1332630"/>
                <a:gd name="connsiteX4" fmla="*/ 58518 w 489538"/>
                <a:gd name="connsiteY4" fmla="*/ 207759 h 1332630"/>
                <a:gd name="connsiteX5" fmla="*/ 58518 w 489538"/>
                <a:gd name="connsiteY5" fmla="*/ 961104 h 1332630"/>
                <a:gd name="connsiteX6" fmla="*/ 85715 w 489538"/>
                <a:gd name="connsiteY6" fmla="*/ 1159639 h 1332630"/>
                <a:gd name="connsiteX7" fmla="*/ 306007 w 489538"/>
                <a:gd name="connsiteY7" fmla="*/ 1282023 h 1332630"/>
                <a:gd name="connsiteX8" fmla="*/ 444710 w 489538"/>
                <a:gd name="connsiteY8" fmla="*/ 1211312 h 1332630"/>
                <a:gd name="connsiteX9" fmla="*/ 368560 w 489538"/>
                <a:gd name="connsiteY9" fmla="*/ 1135162 h 13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9538" h="1332630">
                  <a:moveTo>
                    <a:pt x="368560" y="1135162"/>
                  </a:moveTo>
                  <a:cubicBezTo>
                    <a:pt x="363120" y="1110685"/>
                    <a:pt x="357681" y="1083488"/>
                    <a:pt x="357681" y="1059011"/>
                  </a:cubicBezTo>
                  <a:lnTo>
                    <a:pt x="357681" y="207759"/>
                  </a:lnTo>
                  <a:cubicBezTo>
                    <a:pt x="357681" y="126170"/>
                    <a:pt x="289689" y="58178"/>
                    <a:pt x="208099" y="58178"/>
                  </a:cubicBezTo>
                  <a:cubicBezTo>
                    <a:pt x="126510" y="58178"/>
                    <a:pt x="58518" y="126170"/>
                    <a:pt x="58518" y="207759"/>
                  </a:cubicBezTo>
                  <a:lnTo>
                    <a:pt x="58518" y="961104"/>
                  </a:lnTo>
                  <a:cubicBezTo>
                    <a:pt x="58518" y="1029095"/>
                    <a:pt x="53079" y="1097086"/>
                    <a:pt x="85715" y="1159639"/>
                  </a:cubicBezTo>
                  <a:cubicBezTo>
                    <a:pt x="118351" y="1227630"/>
                    <a:pt x="202660" y="1282023"/>
                    <a:pt x="306007" y="1282023"/>
                  </a:cubicBezTo>
                  <a:cubicBezTo>
                    <a:pt x="393036" y="1282023"/>
                    <a:pt x="444710" y="1211312"/>
                    <a:pt x="444710" y="1211312"/>
                  </a:cubicBezTo>
                  <a:cubicBezTo>
                    <a:pt x="444710" y="1211312"/>
                    <a:pt x="393036" y="1197714"/>
                    <a:pt x="368560" y="1135162"/>
                  </a:cubicBezTo>
                </a:path>
              </a:pathLst>
            </a:custGeom>
            <a:grpFill/>
            <a:ln w="27168"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3EAD6C8-DC12-4BCC-8993-9CD4B9FF1B4B}"/>
                </a:ext>
              </a:extLst>
            </p:cNvPr>
            <p:cNvSpPr/>
            <p:nvPr/>
          </p:nvSpPr>
          <p:spPr>
            <a:xfrm>
              <a:off x="4162324" y="2357456"/>
              <a:ext cx="815899" cy="815898"/>
            </a:xfrm>
            <a:custGeom>
              <a:avLst/>
              <a:gdLst>
                <a:gd name="connsiteX0" fmla="*/ 407949 w 815899"/>
                <a:gd name="connsiteY0" fmla="*/ 174058 h 815898"/>
                <a:gd name="connsiteX1" fmla="*/ 293723 w 815899"/>
                <a:gd name="connsiteY1" fmla="*/ 407950 h 815898"/>
                <a:gd name="connsiteX2" fmla="*/ 410669 w 815899"/>
                <a:gd name="connsiteY2" fmla="*/ 641840 h 815898"/>
                <a:gd name="connsiteX3" fmla="*/ 522175 w 815899"/>
                <a:gd name="connsiteY3" fmla="*/ 407950 h 815898"/>
                <a:gd name="connsiteX4" fmla="*/ 407949 w 815899"/>
                <a:gd name="connsiteY4" fmla="*/ 174058 h 815898"/>
                <a:gd name="connsiteX5" fmla="*/ 407950 w 815899"/>
                <a:gd name="connsiteY5" fmla="*/ 0 h 815898"/>
                <a:gd name="connsiteX6" fmla="*/ 815899 w 815899"/>
                <a:gd name="connsiteY6" fmla="*/ 407949 h 815898"/>
                <a:gd name="connsiteX7" fmla="*/ 407950 w 815899"/>
                <a:gd name="connsiteY7" fmla="*/ 815898 h 815898"/>
                <a:gd name="connsiteX8" fmla="*/ 0 w 815899"/>
                <a:gd name="connsiteY8" fmla="*/ 407949 h 815898"/>
                <a:gd name="connsiteX9" fmla="*/ 407950 w 815899"/>
                <a:gd name="connsiteY9" fmla="*/ 0 h 815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9" h="815898">
                  <a:moveTo>
                    <a:pt x="407949" y="174058"/>
                  </a:moveTo>
                  <a:cubicBezTo>
                    <a:pt x="342677" y="174058"/>
                    <a:pt x="293723" y="263807"/>
                    <a:pt x="293723" y="407950"/>
                  </a:cubicBezTo>
                  <a:cubicBezTo>
                    <a:pt x="293723" y="552091"/>
                    <a:pt x="331799" y="639120"/>
                    <a:pt x="410669" y="641840"/>
                  </a:cubicBezTo>
                  <a:cubicBezTo>
                    <a:pt x="489539" y="641840"/>
                    <a:pt x="527614" y="552091"/>
                    <a:pt x="522175" y="407950"/>
                  </a:cubicBezTo>
                  <a:cubicBezTo>
                    <a:pt x="522175" y="263807"/>
                    <a:pt x="473221" y="176778"/>
                    <a:pt x="407949" y="174058"/>
                  </a:cubicBezTo>
                  <a:close/>
                  <a:moveTo>
                    <a:pt x="407950" y="0"/>
                  </a:moveTo>
                  <a:cubicBezTo>
                    <a:pt x="633682" y="0"/>
                    <a:pt x="815899" y="182217"/>
                    <a:pt x="815899" y="407949"/>
                  </a:cubicBezTo>
                  <a:cubicBezTo>
                    <a:pt x="815899" y="633681"/>
                    <a:pt x="633682" y="815898"/>
                    <a:pt x="407950" y="815898"/>
                  </a:cubicBezTo>
                  <a:cubicBezTo>
                    <a:pt x="182218" y="815898"/>
                    <a:pt x="0" y="633681"/>
                    <a:pt x="0" y="407949"/>
                  </a:cubicBezTo>
                  <a:cubicBezTo>
                    <a:pt x="0" y="182217"/>
                    <a:pt x="182218" y="0"/>
                    <a:pt x="407950" y="0"/>
                  </a:cubicBezTo>
                  <a:close/>
                </a:path>
              </a:pathLst>
            </a:custGeom>
            <a:grpFill/>
            <a:ln w="27168"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0A3D4A8-5179-4579-86DA-E3BE1D9939BC}"/>
                </a:ext>
              </a:extLst>
            </p:cNvPr>
            <p:cNvSpPr/>
            <p:nvPr/>
          </p:nvSpPr>
          <p:spPr>
            <a:xfrm>
              <a:off x="5884871" y="1946788"/>
              <a:ext cx="912802" cy="1223846"/>
            </a:xfrm>
            <a:custGeom>
              <a:avLst/>
              <a:gdLst>
                <a:gd name="connsiteX0" fmla="*/ 387907 w 912802"/>
                <a:gd name="connsiteY0" fmla="*/ 620081 h 1223846"/>
                <a:gd name="connsiteX1" fmla="*/ 273681 w 912802"/>
                <a:gd name="connsiteY1" fmla="*/ 824055 h 1223846"/>
                <a:gd name="connsiteX2" fmla="*/ 390627 w 912802"/>
                <a:gd name="connsiteY2" fmla="*/ 1028029 h 1223846"/>
                <a:gd name="connsiteX3" fmla="*/ 502132 w 912802"/>
                <a:gd name="connsiteY3" fmla="*/ 824055 h 1223846"/>
                <a:gd name="connsiteX4" fmla="*/ 387907 w 912802"/>
                <a:gd name="connsiteY4" fmla="*/ 620081 h 1223846"/>
                <a:gd name="connsiteX5" fmla="*/ 676192 w 912802"/>
                <a:gd name="connsiteY5" fmla="*/ 0 h 1223846"/>
                <a:gd name="connsiteX6" fmla="*/ 825773 w 912802"/>
                <a:gd name="connsiteY6" fmla="*/ 149581 h 1223846"/>
                <a:gd name="connsiteX7" fmla="*/ 825773 w 912802"/>
                <a:gd name="connsiteY7" fmla="*/ 1000834 h 1223846"/>
                <a:gd name="connsiteX8" fmla="*/ 836651 w 912802"/>
                <a:gd name="connsiteY8" fmla="*/ 1076985 h 1223846"/>
                <a:gd name="connsiteX9" fmla="*/ 912802 w 912802"/>
                <a:gd name="connsiteY9" fmla="*/ 1150415 h 1223846"/>
                <a:gd name="connsiteX10" fmla="*/ 774099 w 912802"/>
                <a:gd name="connsiteY10" fmla="*/ 1221126 h 1223846"/>
                <a:gd name="connsiteX11" fmla="*/ 553807 w 912802"/>
                <a:gd name="connsiteY11" fmla="*/ 1098742 h 1223846"/>
                <a:gd name="connsiteX12" fmla="*/ 548367 w 912802"/>
                <a:gd name="connsiteY12" fmla="*/ 1085144 h 1223846"/>
                <a:gd name="connsiteX13" fmla="*/ 398786 w 912802"/>
                <a:gd name="connsiteY13" fmla="*/ 1212967 h 1223846"/>
                <a:gd name="connsiteX14" fmla="*/ 156736 w 912802"/>
                <a:gd name="connsiteY14" fmla="*/ 1180332 h 1223846"/>
                <a:gd name="connsiteX15" fmla="*/ 287280 w 912802"/>
                <a:gd name="connsiteY15" fmla="*/ 416107 h 1223846"/>
                <a:gd name="connsiteX16" fmla="*/ 526611 w 912802"/>
                <a:gd name="connsiteY16" fmla="*/ 552091 h 1223846"/>
                <a:gd name="connsiteX17" fmla="*/ 526611 w 912802"/>
                <a:gd name="connsiteY17" fmla="*/ 149581 h 1223846"/>
                <a:gd name="connsiteX18" fmla="*/ 676192 w 912802"/>
                <a:gd name="connsiteY18" fmla="*/ 0 h 122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2802" h="1223846">
                  <a:moveTo>
                    <a:pt x="387907" y="620081"/>
                  </a:moveTo>
                  <a:cubicBezTo>
                    <a:pt x="322635" y="620081"/>
                    <a:pt x="273681" y="698951"/>
                    <a:pt x="273681" y="824055"/>
                  </a:cubicBezTo>
                  <a:cubicBezTo>
                    <a:pt x="273681" y="949160"/>
                    <a:pt x="311756" y="1028029"/>
                    <a:pt x="390627" y="1028029"/>
                  </a:cubicBezTo>
                  <a:cubicBezTo>
                    <a:pt x="466777" y="1025310"/>
                    <a:pt x="504852" y="949160"/>
                    <a:pt x="502132" y="824055"/>
                  </a:cubicBezTo>
                  <a:cubicBezTo>
                    <a:pt x="502132" y="698951"/>
                    <a:pt x="455898" y="622801"/>
                    <a:pt x="387907" y="620081"/>
                  </a:cubicBezTo>
                  <a:close/>
                  <a:moveTo>
                    <a:pt x="676192" y="0"/>
                  </a:moveTo>
                  <a:cubicBezTo>
                    <a:pt x="757781" y="0"/>
                    <a:pt x="825773" y="67992"/>
                    <a:pt x="825773" y="149581"/>
                  </a:cubicBezTo>
                  <a:lnTo>
                    <a:pt x="825773" y="1000834"/>
                  </a:lnTo>
                  <a:cubicBezTo>
                    <a:pt x="828492" y="1025311"/>
                    <a:pt x="831212" y="1052508"/>
                    <a:pt x="836651" y="1076985"/>
                  </a:cubicBezTo>
                  <a:cubicBezTo>
                    <a:pt x="861128" y="1139537"/>
                    <a:pt x="912802" y="1150415"/>
                    <a:pt x="912802" y="1150415"/>
                  </a:cubicBezTo>
                  <a:cubicBezTo>
                    <a:pt x="912802" y="1150415"/>
                    <a:pt x="861128" y="1221126"/>
                    <a:pt x="774099" y="1221126"/>
                  </a:cubicBezTo>
                  <a:cubicBezTo>
                    <a:pt x="670752" y="1221126"/>
                    <a:pt x="589162" y="1166733"/>
                    <a:pt x="553807" y="1098742"/>
                  </a:cubicBezTo>
                  <a:cubicBezTo>
                    <a:pt x="551087" y="1093303"/>
                    <a:pt x="551087" y="1090583"/>
                    <a:pt x="548367" y="1085144"/>
                  </a:cubicBezTo>
                  <a:cubicBezTo>
                    <a:pt x="534769" y="1147696"/>
                    <a:pt x="450460" y="1199369"/>
                    <a:pt x="398786" y="1212967"/>
                  </a:cubicBezTo>
                  <a:cubicBezTo>
                    <a:pt x="322636" y="1234725"/>
                    <a:pt x="222008" y="1223846"/>
                    <a:pt x="156736" y="1180332"/>
                  </a:cubicBezTo>
                  <a:cubicBezTo>
                    <a:pt x="-79874" y="1028031"/>
                    <a:pt x="-58117" y="416107"/>
                    <a:pt x="287280" y="416107"/>
                  </a:cubicBezTo>
                  <a:cubicBezTo>
                    <a:pt x="412385" y="416107"/>
                    <a:pt x="491255" y="503137"/>
                    <a:pt x="526611" y="552091"/>
                  </a:cubicBezTo>
                  <a:lnTo>
                    <a:pt x="526611" y="149581"/>
                  </a:lnTo>
                  <a:cubicBezTo>
                    <a:pt x="526611" y="67992"/>
                    <a:pt x="594602" y="0"/>
                    <a:pt x="676192" y="0"/>
                  </a:cubicBezTo>
                  <a:close/>
                </a:path>
              </a:pathLst>
            </a:custGeom>
            <a:grpFill/>
            <a:ln w="27168"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1DB9A871-4A68-495F-A3EF-392427AED281}"/>
                </a:ext>
              </a:extLst>
            </p:cNvPr>
            <p:cNvSpPr/>
            <p:nvPr/>
          </p:nvSpPr>
          <p:spPr>
            <a:xfrm>
              <a:off x="6789513" y="2362895"/>
              <a:ext cx="747906" cy="810458"/>
            </a:xfrm>
            <a:custGeom>
              <a:avLst/>
              <a:gdLst>
                <a:gd name="connsiteX0" fmla="*/ 394818 w 747906"/>
                <a:gd name="connsiteY0" fmla="*/ 163222 h 810458"/>
                <a:gd name="connsiteX1" fmla="*/ 356275 w 747906"/>
                <a:gd name="connsiteY1" fmla="*/ 174058 h 810458"/>
                <a:gd name="connsiteX2" fmla="*/ 274685 w 747906"/>
                <a:gd name="connsiteY2" fmla="*/ 356275 h 810458"/>
                <a:gd name="connsiteX3" fmla="*/ 375313 w 747906"/>
                <a:gd name="connsiteY3" fmla="*/ 358994 h 810458"/>
                <a:gd name="connsiteX4" fmla="*/ 473220 w 747906"/>
                <a:gd name="connsiteY4" fmla="*/ 239329 h 810458"/>
                <a:gd name="connsiteX5" fmla="*/ 394818 w 747906"/>
                <a:gd name="connsiteY5" fmla="*/ 163222 h 810458"/>
                <a:gd name="connsiteX6" fmla="*/ 386192 w 747906"/>
                <a:gd name="connsiteY6" fmla="*/ 0 h 810458"/>
                <a:gd name="connsiteX7" fmla="*/ 747906 w 747906"/>
                <a:gd name="connsiteY7" fmla="*/ 266526 h 810458"/>
                <a:gd name="connsiteX8" fmla="*/ 291004 w 747906"/>
                <a:gd name="connsiteY8" fmla="*/ 484100 h 810458"/>
                <a:gd name="connsiteX9" fmla="*/ 497698 w 747906"/>
                <a:gd name="connsiteY9" fmla="*/ 617363 h 810458"/>
                <a:gd name="connsiteX10" fmla="*/ 712551 w 747906"/>
                <a:gd name="connsiteY10" fmla="*/ 557530 h 810458"/>
                <a:gd name="connsiteX11" fmla="*/ 388912 w 747906"/>
                <a:gd name="connsiteY11" fmla="*/ 810458 h 810458"/>
                <a:gd name="connsiteX12" fmla="*/ 0 w 747906"/>
                <a:gd name="connsiteY12" fmla="*/ 413389 h 810458"/>
                <a:gd name="connsiteX13" fmla="*/ 386192 w 747906"/>
                <a:gd name="connsiteY13" fmla="*/ 0 h 81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7906" h="810458">
                  <a:moveTo>
                    <a:pt x="394818" y="163222"/>
                  </a:moveTo>
                  <a:cubicBezTo>
                    <a:pt x="381772" y="163179"/>
                    <a:pt x="368514" y="166579"/>
                    <a:pt x="356275" y="174058"/>
                  </a:cubicBezTo>
                  <a:cubicBezTo>
                    <a:pt x="299162" y="212133"/>
                    <a:pt x="282844" y="291003"/>
                    <a:pt x="274685" y="356275"/>
                  </a:cubicBezTo>
                  <a:cubicBezTo>
                    <a:pt x="274685" y="364434"/>
                    <a:pt x="369873" y="358994"/>
                    <a:pt x="375313" y="358994"/>
                  </a:cubicBezTo>
                  <a:cubicBezTo>
                    <a:pt x="432425" y="345396"/>
                    <a:pt x="473220" y="301881"/>
                    <a:pt x="473220" y="239329"/>
                  </a:cubicBezTo>
                  <a:cubicBezTo>
                    <a:pt x="471181" y="194455"/>
                    <a:pt x="433956" y="163349"/>
                    <a:pt x="394818" y="163222"/>
                  </a:cubicBezTo>
                  <a:close/>
                  <a:moveTo>
                    <a:pt x="386192" y="0"/>
                  </a:moveTo>
                  <a:cubicBezTo>
                    <a:pt x="519455" y="0"/>
                    <a:pt x="747906" y="65272"/>
                    <a:pt x="747906" y="266526"/>
                  </a:cubicBezTo>
                  <a:cubicBezTo>
                    <a:pt x="747906" y="467782"/>
                    <a:pt x="538493" y="484100"/>
                    <a:pt x="291004" y="484100"/>
                  </a:cubicBezTo>
                  <a:cubicBezTo>
                    <a:pt x="291004" y="484100"/>
                    <a:pt x="326359" y="617363"/>
                    <a:pt x="497698" y="617363"/>
                  </a:cubicBezTo>
                  <a:cubicBezTo>
                    <a:pt x="669036" y="617363"/>
                    <a:pt x="712551" y="557530"/>
                    <a:pt x="712551" y="557530"/>
                  </a:cubicBezTo>
                  <a:cubicBezTo>
                    <a:pt x="712551" y="557530"/>
                    <a:pt x="696233" y="810458"/>
                    <a:pt x="388912" y="810458"/>
                  </a:cubicBezTo>
                  <a:cubicBezTo>
                    <a:pt x="212134" y="810458"/>
                    <a:pt x="0" y="677195"/>
                    <a:pt x="0" y="413389"/>
                  </a:cubicBezTo>
                  <a:cubicBezTo>
                    <a:pt x="0" y="176778"/>
                    <a:pt x="163180" y="0"/>
                    <a:pt x="386192" y="0"/>
                  </a:cubicBezTo>
                  <a:close/>
                </a:path>
              </a:pathLst>
            </a:custGeom>
            <a:grpFill/>
            <a:ln w="27168"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001B3D6-C1BC-4979-BF9B-2956B2C7EC99}"/>
                </a:ext>
              </a:extLst>
            </p:cNvPr>
            <p:cNvSpPr/>
            <p:nvPr/>
          </p:nvSpPr>
          <p:spPr>
            <a:xfrm>
              <a:off x="7988882" y="2362895"/>
              <a:ext cx="747906" cy="810458"/>
            </a:xfrm>
            <a:custGeom>
              <a:avLst/>
              <a:gdLst>
                <a:gd name="connsiteX0" fmla="*/ 394818 w 747906"/>
                <a:gd name="connsiteY0" fmla="*/ 163222 h 810458"/>
                <a:gd name="connsiteX1" fmla="*/ 356275 w 747906"/>
                <a:gd name="connsiteY1" fmla="*/ 174058 h 810458"/>
                <a:gd name="connsiteX2" fmla="*/ 274685 w 747906"/>
                <a:gd name="connsiteY2" fmla="*/ 356275 h 810458"/>
                <a:gd name="connsiteX3" fmla="*/ 375313 w 747906"/>
                <a:gd name="connsiteY3" fmla="*/ 358994 h 810458"/>
                <a:gd name="connsiteX4" fmla="*/ 473220 w 747906"/>
                <a:gd name="connsiteY4" fmla="*/ 239329 h 810458"/>
                <a:gd name="connsiteX5" fmla="*/ 394818 w 747906"/>
                <a:gd name="connsiteY5" fmla="*/ 163222 h 810458"/>
                <a:gd name="connsiteX6" fmla="*/ 386192 w 747906"/>
                <a:gd name="connsiteY6" fmla="*/ 0 h 810458"/>
                <a:gd name="connsiteX7" fmla="*/ 747906 w 747906"/>
                <a:gd name="connsiteY7" fmla="*/ 266526 h 810458"/>
                <a:gd name="connsiteX8" fmla="*/ 291004 w 747906"/>
                <a:gd name="connsiteY8" fmla="*/ 484100 h 810458"/>
                <a:gd name="connsiteX9" fmla="*/ 497697 w 747906"/>
                <a:gd name="connsiteY9" fmla="*/ 617363 h 810458"/>
                <a:gd name="connsiteX10" fmla="*/ 712551 w 747906"/>
                <a:gd name="connsiteY10" fmla="*/ 557530 h 810458"/>
                <a:gd name="connsiteX11" fmla="*/ 388911 w 747906"/>
                <a:gd name="connsiteY11" fmla="*/ 810458 h 810458"/>
                <a:gd name="connsiteX12" fmla="*/ 0 w 747906"/>
                <a:gd name="connsiteY12" fmla="*/ 413389 h 810458"/>
                <a:gd name="connsiteX13" fmla="*/ 386192 w 747906"/>
                <a:gd name="connsiteY13" fmla="*/ 0 h 81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7906" h="810458">
                  <a:moveTo>
                    <a:pt x="394818" y="163222"/>
                  </a:moveTo>
                  <a:cubicBezTo>
                    <a:pt x="381772" y="163179"/>
                    <a:pt x="368514" y="166579"/>
                    <a:pt x="356275" y="174058"/>
                  </a:cubicBezTo>
                  <a:cubicBezTo>
                    <a:pt x="299162" y="212133"/>
                    <a:pt x="282844" y="291003"/>
                    <a:pt x="274685" y="356275"/>
                  </a:cubicBezTo>
                  <a:cubicBezTo>
                    <a:pt x="274685" y="364434"/>
                    <a:pt x="369873" y="358994"/>
                    <a:pt x="375313" y="358994"/>
                  </a:cubicBezTo>
                  <a:cubicBezTo>
                    <a:pt x="432426" y="345396"/>
                    <a:pt x="473220" y="301881"/>
                    <a:pt x="473220" y="239329"/>
                  </a:cubicBezTo>
                  <a:cubicBezTo>
                    <a:pt x="471181" y="194455"/>
                    <a:pt x="433955" y="163349"/>
                    <a:pt x="394818" y="163222"/>
                  </a:cubicBezTo>
                  <a:close/>
                  <a:moveTo>
                    <a:pt x="386192" y="0"/>
                  </a:moveTo>
                  <a:cubicBezTo>
                    <a:pt x="519455" y="0"/>
                    <a:pt x="747906" y="65272"/>
                    <a:pt x="747906" y="266526"/>
                  </a:cubicBezTo>
                  <a:cubicBezTo>
                    <a:pt x="747906" y="467782"/>
                    <a:pt x="538492" y="484100"/>
                    <a:pt x="291004" y="484100"/>
                  </a:cubicBezTo>
                  <a:cubicBezTo>
                    <a:pt x="291004" y="484100"/>
                    <a:pt x="326359" y="617363"/>
                    <a:pt x="497697" y="617363"/>
                  </a:cubicBezTo>
                  <a:cubicBezTo>
                    <a:pt x="669036" y="617363"/>
                    <a:pt x="712551" y="557530"/>
                    <a:pt x="712551" y="557530"/>
                  </a:cubicBezTo>
                  <a:cubicBezTo>
                    <a:pt x="712551" y="557530"/>
                    <a:pt x="696233" y="810458"/>
                    <a:pt x="388911" y="810458"/>
                  </a:cubicBezTo>
                  <a:cubicBezTo>
                    <a:pt x="212133" y="810458"/>
                    <a:pt x="0" y="677195"/>
                    <a:pt x="0" y="413389"/>
                  </a:cubicBezTo>
                  <a:cubicBezTo>
                    <a:pt x="0" y="176778"/>
                    <a:pt x="163180" y="0"/>
                    <a:pt x="386192" y="0"/>
                  </a:cubicBezTo>
                  <a:close/>
                </a:path>
              </a:pathLst>
            </a:custGeom>
            <a:grpFill/>
            <a:ln w="27168"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6367185-B7D6-4C5F-BFDB-408FCE04E3F2}"/>
                </a:ext>
              </a:extLst>
            </p:cNvPr>
            <p:cNvSpPr/>
            <p:nvPr/>
          </p:nvSpPr>
          <p:spPr>
            <a:xfrm>
              <a:off x="8683414" y="2274801"/>
              <a:ext cx="897487" cy="951879"/>
            </a:xfrm>
            <a:custGeom>
              <a:avLst/>
              <a:gdLst>
                <a:gd name="connsiteX0" fmla="*/ 580988 w 897487"/>
                <a:gd name="connsiteY0" fmla="*/ 667381 h 951879"/>
                <a:gd name="connsiteX1" fmla="*/ 409649 w 897487"/>
                <a:gd name="connsiteY1" fmla="*/ 667381 h 951879"/>
                <a:gd name="connsiteX2" fmla="*/ 591866 w 897487"/>
                <a:gd name="connsiteY2" fmla="*/ 525959 h 951879"/>
                <a:gd name="connsiteX3" fmla="*/ 842075 w 897487"/>
                <a:gd name="connsiteY3" fmla="*/ 123450 h 951879"/>
                <a:gd name="connsiteX4" fmla="*/ 842075 w 897487"/>
                <a:gd name="connsiteY4" fmla="*/ 123450 h 951879"/>
                <a:gd name="connsiteX5" fmla="*/ 798560 w 897487"/>
                <a:gd name="connsiteY5" fmla="*/ 58178 h 951879"/>
                <a:gd name="connsiteX6" fmla="*/ 746887 w 897487"/>
                <a:gd name="connsiteY6" fmla="*/ 107132 h 951879"/>
                <a:gd name="connsiteX7" fmla="*/ 697933 w 897487"/>
                <a:gd name="connsiteY7" fmla="*/ 115291 h 951879"/>
                <a:gd name="connsiteX8" fmla="*/ 219273 w 897487"/>
                <a:gd name="connsiteY8" fmla="*/ 115291 h 951879"/>
                <a:gd name="connsiteX9" fmla="*/ 102328 w 897487"/>
                <a:gd name="connsiteY9" fmla="*/ 224077 h 951879"/>
                <a:gd name="connsiteX10" fmla="*/ 213834 w 897487"/>
                <a:gd name="connsiteY10" fmla="*/ 332863 h 951879"/>
                <a:gd name="connsiteX11" fmla="*/ 485800 w 897487"/>
                <a:gd name="connsiteY11" fmla="*/ 335583 h 951879"/>
                <a:gd name="connsiteX12" fmla="*/ 134964 w 897487"/>
                <a:gd name="connsiteY12" fmla="*/ 615708 h 951879"/>
                <a:gd name="connsiteX13" fmla="*/ 61533 w 897487"/>
                <a:gd name="connsiteY13" fmla="*/ 884953 h 951879"/>
                <a:gd name="connsiteX14" fmla="*/ 398771 w 897487"/>
                <a:gd name="connsiteY14" fmla="*/ 806083 h 951879"/>
                <a:gd name="connsiteX15" fmla="*/ 529314 w 897487"/>
                <a:gd name="connsiteY15" fmla="*/ 863196 h 951879"/>
                <a:gd name="connsiteX16" fmla="*/ 782242 w 897487"/>
                <a:gd name="connsiteY16" fmla="*/ 607549 h 951879"/>
                <a:gd name="connsiteX17" fmla="*/ 580988 w 897487"/>
                <a:gd name="connsiteY17" fmla="*/ 667381 h 95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7487" h="951879">
                  <a:moveTo>
                    <a:pt x="580988" y="667381"/>
                  </a:moveTo>
                  <a:lnTo>
                    <a:pt x="409649" y="667381"/>
                  </a:lnTo>
                  <a:cubicBezTo>
                    <a:pt x="423248" y="667381"/>
                    <a:pt x="548352" y="561314"/>
                    <a:pt x="591866" y="525959"/>
                  </a:cubicBezTo>
                  <a:cubicBezTo>
                    <a:pt x="700653" y="433491"/>
                    <a:pt x="899188" y="297508"/>
                    <a:pt x="842075" y="123450"/>
                  </a:cubicBezTo>
                  <a:lnTo>
                    <a:pt x="842075" y="123450"/>
                  </a:lnTo>
                  <a:cubicBezTo>
                    <a:pt x="831197" y="82655"/>
                    <a:pt x="798560" y="58178"/>
                    <a:pt x="798560" y="58178"/>
                  </a:cubicBezTo>
                  <a:cubicBezTo>
                    <a:pt x="798560" y="58178"/>
                    <a:pt x="787682" y="90814"/>
                    <a:pt x="746887" y="107132"/>
                  </a:cubicBezTo>
                  <a:cubicBezTo>
                    <a:pt x="730569" y="109852"/>
                    <a:pt x="714251" y="115291"/>
                    <a:pt x="697933" y="115291"/>
                  </a:cubicBezTo>
                  <a:cubicBezTo>
                    <a:pt x="684334" y="115291"/>
                    <a:pt x="219273" y="115291"/>
                    <a:pt x="219273" y="115291"/>
                  </a:cubicBezTo>
                  <a:cubicBezTo>
                    <a:pt x="156721" y="115291"/>
                    <a:pt x="105048" y="166964"/>
                    <a:pt x="102328" y="224077"/>
                  </a:cubicBezTo>
                  <a:cubicBezTo>
                    <a:pt x="102328" y="283910"/>
                    <a:pt x="151282" y="332863"/>
                    <a:pt x="213834" y="332863"/>
                  </a:cubicBezTo>
                  <a:lnTo>
                    <a:pt x="485800" y="335583"/>
                  </a:lnTo>
                  <a:cubicBezTo>
                    <a:pt x="360695" y="406294"/>
                    <a:pt x="211114" y="487884"/>
                    <a:pt x="134964" y="615708"/>
                  </a:cubicBezTo>
                  <a:cubicBezTo>
                    <a:pt x="91449" y="689138"/>
                    <a:pt x="45215" y="800644"/>
                    <a:pt x="61533" y="884953"/>
                  </a:cubicBezTo>
                  <a:cubicBezTo>
                    <a:pt x="121366" y="830560"/>
                    <a:pt x="279106" y="778887"/>
                    <a:pt x="398771" y="806083"/>
                  </a:cubicBezTo>
                  <a:cubicBezTo>
                    <a:pt x="445005" y="814242"/>
                    <a:pt x="491239" y="838719"/>
                    <a:pt x="529314" y="863196"/>
                  </a:cubicBezTo>
                  <a:cubicBezTo>
                    <a:pt x="755046" y="1004618"/>
                    <a:pt x="891029" y="727213"/>
                    <a:pt x="782242" y="607549"/>
                  </a:cubicBezTo>
                  <a:cubicBezTo>
                    <a:pt x="784962" y="607549"/>
                    <a:pt x="722410" y="667381"/>
                    <a:pt x="580988" y="667381"/>
                  </a:cubicBezTo>
                </a:path>
              </a:pathLst>
            </a:custGeom>
            <a:grpFill/>
            <a:ln w="2716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17770C8A-5B84-4503-8D5D-B710B131CCB1}"/>
                </a:ext>
              </a:extLst>
            </p:cNvPr>
            <p:cNvSpPr/>
            <p:nvPr/>
          </p:nvSpPr>
          <p:spPr>
            <a:xfrm>
              <a:off x="2624650" y="1948442"/>
              <a:ext cx="1903761" cy="1577400"/>
            </a:xfrm>
            <a:custGeom>
              <a:avLst/>
              <a:gdLst>
                <a:gd name="connsiteX0" fmla="*/ 1559430 w 1903760"/>
                <a:gd name="connsiteY0" fmla="*/ 1165078 h 1577399"/>
                <a:gd name="connsiteX1" fmla="*/ 1369054 w 1903760"/>
                <a:gd name="connsiteY1" fmla="*/ 593950 h 1577399"/>
                <a:gd name="connsiteX2" fmla="*/ 1483279 w 1903760"/>
                <a:gd name="connsiteY2" fmla="*/ 126170 h 1577399"/>
                <a:gd name="connsiteX3" fmla="*/ 1311941 w 1903760"/>
                <a:gd name="connsiteY3" fmla="*/ 58178 h 1577399"/>
                <a:gd name="connsiteX4" fmla="*/ 1078050 w 1903760"/>
                <a:gd name="connsiteY4" fmla="*/ 205040 h 1577399"/>
                <a:gd name="connsiteX5" fmla="*/ 846879 w 1903760"/>
                <a:gd name="connsiteY5" fmla="*/ 523239 h 1577399"/>
                <a:gd name="connsiteX6" fmla="*/ 645624 w 1903760"/>
                <a:gd name="connsiteY6" fmla="*/ 210479 h 1577399"/>
                <a:gd name="connsiteX7" fmla="*/ 455248 w 1903760"/>
                <a:gd name="connsiteY7" fmla="*/ 63617 h 1577399"/>
                <a:gd name="connsiteX8" fmla="*/ 234956 w 1903760"/>
                <a:gd name="connsiteY8" fmla="*/ 137048 h 1577399"/>
                <a:gd name="connsiteX9" fmla="*/ 316546 w 1903760"/>
                <a:gd name="connsiteY9" fmla="*/ 588511 h 1577399"/>
                <a:gd name="connsiteX10" fmla="*/ 58178 w 1903760"/>
                <a:gd name="connsiteY10" fmla="*/ 1072610 h 1577399"/>
                <a:gd name="connsiteX11" fmla="*/ 474286 w 1903760"/>
                <a:gd name="connsiteY11" fmla="*/ 1020936 h 1577399"/>
                <a:gd name="connsiteX12" fmla="*/ 555876 w 1903760"/>
                <a:gd name="connsiteY12" fmla="*/ 572193 h 1577399"/>
                <a:gd name="connsiteX13" fmla="*/ 830561 w 1903760"/>
                <a:gd name="connsiteY13" fmla="*/ 993740 h 1577399"/>
                <a:gd name="connsiteX14" fmla="*/ 1140602 w 1903760"/>
                <a:gd name="connsiteY14" fmla="*/ 574913 h 1577399"/>
                <a:gd name="connsiteX15" fmla="*/ 1567589 w 1903760"/>
                <a:gd name="connsiteY15" fmla="*/ 1526792 h 1577399"/>
                <a:gd name="connsiteX16" fmla="*/ 1866751 w 1903760"/>
                <a:gd name="connsiteY16" fmla="*/ 1322818 h 1577399"/>
                <a:gd name="connsiteX17" fmla="*/ 1559430 w 1903760"/>
                <a:gd name="connsiteY17" fmla="*/ 1165078 h 1577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03760" h="1577399">
                  <a:moveTo>
                    <a:pt x="1559430" y="1165078"/>
                  </a:moveTo>
                  <a:cubicBezTo>
                    <a:pt x="1420727" y="1012777"/>
                    <a:pt x="1377213" y="762569"/>
                    <a:pt x="1369054" y="593950"/>
                  </a:cubicBezTo>
                  <a:cubicBezTo>
                    <a:pt x="1360895" y="449809"/>
                    <a:pt x="1369054" y="199600"/>
                    <a:pt x="1483279" y="126170"/>
                  </a:cubicBezTo>
                  <a:cubicBezTo>
                    <a:pt x="1445204" y="77216"/>
                    <a:pt x="1369054" y="58178"/>
                    <a:pt x="1311941" y="58178"/>
                  </a:cubicBezTo>
                  <a:cubicBezTo>
                    <a:pt x="1184117" y="58178"/>
                    <a:pt x="1121565" y="142488"/>
                    <a:pt x="1078050" y="205040"/>
                  </a:cubicBezTo>
                  <a:cubicBezTo>
                    <a:pt x="1064452" y="224077"/>
                    <a:pt x="846879" y="523239"/>
                    <a:pt x="846879" y="523239"/>
                  </a:cubicBezTo>
                  <a:cubicBezTo>
                    <a:pt x="846879" y="523239"/>
                    <a:pt x="667382" y="243115"/>
                    <a:pt x="645624" y="210479"/>
                  </a:cubicBezTo>
                  <a:cubicBezTo>
                    <a:pt x="615708" y="164245"/>
                    <a:pt x="555876" y="77216"/>
                    <a:pt x="455248" y="63617"/>
                  </a:cubicBezTo>
                  <a:cubicBezTo>
                    <a:pt x="411734" y="58178"/>
                    <a:pt x="297508" y="52739"/>
                    <a:pt x="234956" y="137048"/>
                  </a:cubicBezTo>
                  <a:cubicBezTo>
                    <a:pt x="341023" y="221357"/>
                    <a:pt x="338303" y="438930"/>
                    <a:pt x="316546" y="588511"/>
                  </a:cubicBezTo>
                  <a:cubicBezTo>
                    <a:pt x="248554" y="1031815"/>
                    <a:pt x="58178" y="1072610"/>
                    <a:pt x="58178" y="1072610"/>
                  </a:cubicBezTo>
                  <a:cubicBezTo>
                    <a:pt x="156086" y="1333696"/>
                    <a:pt x="403575" y="1230350"/>
                    <a:pt x="474286" y="1020936"/>
                  </a:cubicBezTo>
                  <a:cubicBezTo>
                    <a:pt x="520520" y="884953"/>
                    <a:pt x="550436" y="713615"/>
                    <a:pt x="555876" y="572193"/>
                  </a:cubicBezTo>
                  <a:lnTo>
                    <a:pt x="830561" y="993740"/>
                  </a:lnTo>
                  <a:cubicBezTo>
                    <a:pt x="830561" y="993740"/>
                    <a:pt x="1140602" y="574913"/>
                    <a:pt x="1140602" y="574913"/>
                  </a:cubicBezTo>
                  <a:cubicBezTo>
                    <a:pt x="1088929" y="1314659"/>
                    <a:pt x="1344577" y="1526792"/>
                    <a:pt x="1567589" y="1526792"/>
                  </a:cubicBezTo>
                  <a:cubicBezTo>
                    <a:pt x="1790601" y="1526792"/>
                    <a:pt x="1866751" y="1322818"/>
                    <a:pt x="1866751" y="1322818"/>
                  </a:cubicBezTo>
                  <a:cubicBezTo>
                    <a:pt x="1744367" y="1314659"/>
                    <a:pt x="1641019" y="1252107"/>
                    <a:pt x="1559430" y="1165078"/>
                  </a:cubicBezTo>
                </a:path>
              </a:pathLst>
            </a:custGeom>
            <a:grpFill/>
            <a:ln w="27168"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7E3A062-DDC7-49B6-A3D5-B32A3A38D180}"/>
                </a:ext>
              </a:extLst>
            </p:cNvPr>
            <p:cNvSpPr/>
            <p:nvPr/>
          </p:nvSpPr>
          <p:spPr>
            <a:xfrm>
              <a:off x="4792218" y="3234839"/>
              <a:ext cx="271966" cy="652717"/>
            </a:xfrm>
            <a:custGeom>
              <a:avLst/>
              <a:gdLst>
                <a:gd name="connsiteX0" fmla="*/ 88095 w 271965"/>
                <a:gd name="connsiteY0" fmla="*/ 120730 h 652717"/>
                <a:gd name="connsiteX1" fmla="*/ 93534 w 271965"/>
                <a:gd name="connsiteY1" fmla="*/ 153366 h 652717"/>
                <a:gd name="connsiteX2" fmla="*/ 93534 w 271965"/>
                <a:gd name="connsiteY2" fmla="*/ 544997 h 652717"/>
                <a:gd name="connsiteX3" fmla="*/ 156086 w 271965"/>
                <a:gd name="connsiteY3" fmla="*/ 604829 h 652717"/>
                <a:gd name="connsiteX4" fmla="*/ 221358 w 271965"/>
                <a:gd name="connsiteY4" fmla="*/ 544997 h 652717"/>
                <a:gd name="connsiteX5" fmla="*/ 221358 w 271965"/>
                <a:gd name="connsiteY5" fmla="*/ 194161 h 652717"/>
                <a:gd name="connsiteX6" fmla="*/ 210479 w 271965"/>
                <a:gd name="connsiteY6" fmla="*/ 109852 h 652717"/>
                <a:gd name="connsiteX7" fmla="*/ 118011 w 271965"/>
                <a:gd name="connsiteY7" fmla="*/ 58178 h 652717"/>
                <a:gd name="connsiteX8" fmla="*/ 58178 w 271965"/>
                <a:gd name="connsiteY8" fmla="*/ 88094 h 652717"/>
                <a:gd name="connsiteX9" fmla="*/ 88095 w 271965"/>
                <a:gd name="connsiteY9" fmla="*/ 120730 h 65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965" h="652717">
                  <a:moveTo>
                    <a:pt x="88095" y="120730"/>
                  </a:moveTo>
                  <a:cubicBezTo>
                    <a:pt x="90814" y="131609"/>
                    <a:pt x="90814" y="142487"/>
                    <a:pt x="93534" y="153366"/>
                  </a:cubicBezTo>
                  <a:cubicBezTo>
                    <a:pt x="93534" y="156086"/>
                    <a:pt x="93534" y="542277"/>
                    <a:pt x="93534" y="544997"/>
                  </a:cubicBezTo>
                  <a:cubicBezTo>
                    <a:pt x="93534" y="577632"/>
                    <a:pt x="123450" y="604829"/>
                    <a:pt x="156086" y="604829"/>
                  </a:cubicBezTo>
                  <a:cubicBezTo>
                    <a:pt x="188722" y="607548"/>
                    <a:pt x="221358" y="577632"/>
                    <a:pt x="221358" y="544997"/>
                  </a:cubicBezTo>
                  <a:cubicBezTo>
                    <a:pt x="221358" y="539557"/>
                    <a:pt x="221358" y="194161"/>
                    <a:pt x="221358" y="194161"/>
                  </a:cubicBezTo>
                  <a:cubicBezTo>
                    <a:pt x="221358" y="164245"/>
                    <a:pt x="224078" y="134329"/>
                    <a:pt x="210479" y="109852"/>
                  </a:cubicBezTo>
                  <a:cubicBezTo>
                    <a:pt x="196881" y="79935"/>
                    <a:pt x="158806" y="58178"/>
                    <a:pt x="118011" y="58178"/>
                  </a:cubicBezTo>
                  <a:cubicBezTo>
                    <a:pt x="79936" y="58178"/>
                    <a:pt x="58178" y="88094"/>
                    <a:pt x="58178" y="88094"/>
                  </a:cubicBezTo>
                  <a:cubicBezTo>
                    <a:pt x="58178" y="88094"/>
                    <a:pt x="77216" y="93534"/>
                    <a:pt x="88095" y="120730"/>
                  </a:cubicBezTo>
                </a:path>
              </a:pathLst>
            </a:custGeom>
            <a:grpFill/>
            <a:ln w="2716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B52140B-5C19-4D8B-93F0-72CFECE86CC0}"/>
                </a:ext>
              </a:extLst>
            </p:cNvPr>
            <p:cNvSpPr/>
            <p:nvPr/>
          </p:nvSpPr>
          <p:spPr>
            <a:xfrm>
              <a:off x="8751819" y="3234667"/>
              <a:ext cx="271966" cy="652717"/>
            </a:xfrm>
            <a:custGeom>
              <a:avLst/>
              <a:gdLst>
                <a:gd name="connsiteX0" fmla="*/ 191663 w 271965"/>
                <a:gd name="connsiteY0" fmla="*/ 542449 h 652717"/>
                <a:gd name="connsiteX1" fmla="*/ 186224 w 271965"/>
                <a:gd name="connsiteY1" fmla="*/ 509813 h 652717"/>
                <a:gd name="connsiteX2" fmla="*/ 186224 w 271965"/>
                <a:gd name="connsiteY2" fmla="*/ 118183 h 652717"/>
                <a:gd name="connsiteX3" fmla="*/ 123672 w 271965"/>
                <a:gd name="connsiteY3" fmla="*/ 58350 h 652717"/>
                <a:gd name="connsiteX4" fmla="*/ 58400 w 271965"/>
                <a:gd name="connsiteY4" fmla="*/ 118183 h 652717"/>
                <a:gd name="connsiteX5" fmla="*/ 58400 w 271965"/>
                <a:gd name="connsiteY5" fmla="*/ 469018 h 652717"/>
                <a:gd name="connsiteX6" fmla="*/ 69279 w 271965"/>
                <a:gd name="connsiteY6" fmla="*/ 553328 h 652717"/>
                <a:gd name="connsiteX7" fmla="*/ 161747 w 271965"/>
                <a:gd name="connsiteY7" fmla="*/ 605001 h 652717"/>
                <a:gd name="connsiteX8" fmla="*/ 221580 w 271965"/>
                <a:gd name="connsiteY8" fmla="*/ 575085 h 652717"/>
                <a:gd name="connsiteX9" fmla="*/ 191663 w 271965"/>
                <a:gd name="connsiteY9" fmla="*/ 542449 h 65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965" h="652717">
                  <a:moveTo>
                    <a:pt x="191663" y="542449"/>
                  </a:moveTo>
                  <a:cubicBezTo>
                    <a:pt x="188944" y="531570"/>
                    <a:pt x="186224" y="520692"/>
                    <a:pt x="186224" y="509813"/>
                  </a:cubicBezTo>
                  <a:cubicBezTo>
                    <a:pt x="186224" y="507093"/>
                    <a:pt x="186224" y="120902"/>
                    <a:pt x="186224" y="118183"/>
                  </a:cubicBezTo>
                  <a:cubicBezTo>
                    <a:pt x="186224" y="85547"/>
                    <a:pt x="156308" y="58350"/>
                    <a:pt x="123672" y="58350"/>
                  </a:cubicBezTo>
                  <a:cubicBezTo>
                    <a:pt x="91036" y="55631"/>
                    <a:pt x="58400" y="85547"/>
                    <a:pt x="58400" y="118183"/>
                  </a:cubicBezTo>
                  <a:cubicBezTo>
                    <a:pt x="58400" y="123622"/>
                    <a:pt x="58400" y="469018"/>
                    <a:pt x="58400" y="469018"/>
                  </a:cubicBezTo>
                  <a:cubicBezTo>
                    <a:pt x="58400" y="498934"/>
                    <a:pt x="55680" y="528851"/>
                    <a:pt x="69279" y="553328"/>
                  </a:cubicBezTo>
                  <a:cubicBezTo>
                    <a:pt x="82877" y="583244"/>
                    <a:pt x="120953" y="605001"/>
                    <a:pt x="161747" y="605001"/>
                  </a:cubicBezTo>
                  <a:cubicBezTo>
                    <a:pt x="199822" y="605001"/>
                    <a:pt x="221580" y="575085"/>
                    <a:pt x="221580" y="575085"/>
                  </a:cubicBezTo>
                  <a:cubicBezTo>
                    <a:pt x="221580" y="575085"/>
                    <a:pt x="202542" y="566926"/>
                    <a:pt x="191663" y="542449"/>
                  </a:cubicBezTo>
                </a:path>
              </a:pathLst>
            </a:custGeom>
            <a:grpFill/>
            <a:ln w="27168"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9A100D8-96DD-4438-B034-852ACD48360A}"/>
                </a:ext>
              </a:extLst>
            </p:cNvPr>
            <p:cNvSpPr/>
            <p:nvPr/>
          </p:nvSpPr>
          <p:spPr>
            <a:xfrm>
              <a:off x="6320666" y="3416868"/>
              <a:ext cx="435145" cy="462341"/>
            </a:xfrm>
            <a:custGeom>
              <a:avLst/>
              <a:gdLst>
                <a:gd name="connsiteX0" fmla="*/ 302948 w 435145"/>
                <a:gd name="connsiteY0" fmla="*/ 74684 h 462341"/>
                <a:gd name="connsiteX1" fmla="*/ 186003 w 435145"/>
                <a:gd name="connsiteY1" fmla="*/ 148115 h 462341"/>
                <a:gd name="connsiteX2" fmla="*/ 186003 w 435145"/>
                <a:gd name="connsiteY2" fmla="*/ 148115 h 462341"/>
                <a:gd name="connsiteX3" fmla="*/ 186003 w 435145"/>
                <a:gd name="connsiteY3" fmla="*/ 115479 h 462341"/>
                <a:gd name="connsiteX4" fmla="*/ 123450 w 435145"/>
                <a:gd name="connsiteY4" fmla="*/ 58366 h 462341"/>
                <a:gd name="connsiteX5" fmla="*/ 58178 w 435145"/>
                <a:gd name="connsiteY5" fmla="*/ 115479 h 462341"/>
                <a:gd name="connsiteX6" fmla="*/ 58178 w 435145"/>
                <a:gd name="connsiteY6" fmla="*/ 362967 h 462341"/>
                <a:gd name="connsiteX7" fmla="*/ 120730 w 435145"/>
                <a:gd name="connsiteY7" fmla="*/ 422800 h 462341"/>
                <a:gd name="connsiteX8" fmla="*/ 186003 w 435145"/>
                <a:gd name="connsiteY8" fmla="*/ 362967 h 462341"/>
                <a:gd name="connsiteX9" fmla="*/ 186003 w 435145"/>
                <a:gd name="connsiteY9" fmla="*/ 213386 h 462341"/>
                <a:gd name="connsiteX10" fmla="*/ 186003 w 435145"/>
                <a:gd name="connsiteY10" fmla="*/ 213386 h 462341"/>
                <a:gd name="connsiteX11" fmla="*/ 229517 w 435145"/>
                <a:gd name="connsiteY11" fmla="*/ 161713 h 462341"/>
                <a:gd name="connsiteX12" fmla="*/ 259433 w 435145"/>
                <a:gd name="connsiteY12" fmla="*/ 194349 h 462341"/>
                <a:gd name="connsiteX13" fmla="*/ 259433 w 435145"/>
                <a:gd name="connsiteY13" fmla="*/ 362967 h 462341"/>
                <a:gd name="connsiteX14" fmla="*/ 321985 w 435145"/>
                <a:gd name="connsiteY14" fmla="*/ 422800 h 462341"/>
                <a:gd name="connsiteX15" fmla="*/ 387257 w 435145"/>
                <a:gd name="connsiteY15" fmla="*/ 362967 h 462341"/>
                <a:gd name="connsiteX16" fmla="*/ 387257 w 435145"/>
                <a:gd name="connsiteY16" fmla="*/ 273219 h 462341"/>
                <a:gd name="connsiteX17" fmla="*/ 302948 w 435145"/>
                <a:gd name="connsiteY17" fmla="*/ 74684 h 46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5145" h="462341">
                  <a:moveTo>
                    <a:pt x="302948" y="74684"/>
                  </a:moveTo>
                  <a:cubicBezTo>
                    <a:pt x="234956" y="74684"/>
                    <a:pt x="196881" y="131797"/>
                    <a:pt x="186003" y="148115"/>
                  </a:cubicBezTo>
                  <a:lnTo>
                    <a:pt x="186003" y="148115"/>
                  </a:lnTo>
                  <a:cubicBezTo>
                    <a:pt x="186003" y="129077"/>
                    <a:pt x="186003" y="115479"/>
                    <a:pt x="186003" y="115479"/>
                  </a:cubicBezTo>
                  <a:cubicBezTo>
                    <a:pt x="186003" y="82843"/>
                    <a:pt x="156086" y="58366"/>
                    <a:pt x="123450" y="58366"/>
                  </a:cubicBezTo>
                  <a:cubicBezTo>
                    <a:pt x="90814" y="55646"/>
                    <a:pt x="58178" y="82843"/>
                    <a:pt x="58178" y="115479"/>
                  </a:cubicBezTo>
                  <a:cubicBezTo>
                    <a:pt x="58178" y="120918"/>
                    <a:pt x="58178" y="360248"/>
                    <a:pt x="58178" y="362967"/>
                  </a:cubicBezTo>
                  <a:cubicBezTo>
                    <a:pt x="58178" y="395603"/>
                    <a:pt x="88095" y="422800"/>
                    <a:pt x="120730" y="422800"/>
                  </a:cubicBezTo>
                  <a:cubicBezTo>
                    <a:pt x="153366" y="425519"/>
                    <a:pt x="186003" y="395603"/>
                    <a:pt x="186003" y="362967"/>
                  </a:cubicBezTo>
                  <a:cubicBezTo>
                    <a:pt x="186003" y="360248"/>
                    <a:pt x="186003" y="281378"/>
                    <a:pt x="186003" y="213386"/>
                  </a:cubicBezTo>
                  <a:lnTo>
                    <a:pt x="186003" y="213386"/>
                  </a:lnTo>
                  <a:cubicBezTo>
                    <a:pt x="191442" y="186190"/>
                    <a:pt x="205040" y="161713"/>
                    <a:pt x="229517" y="161713"/>
                  </a:cubicBezTo>
                  <a:cubicBezTo>
                    <a:pt x="259433" y="161713"/>
                    <a:pt x="259433" y="194349"/>
                    <a:pt x="259433" y="194349"/>
                  </a:cubicBezTo>
                  <a:lnTo>
                    <a:pt x="259433" y="362967"/>
                  </a:lnTo>
                  <a:cubicBezTo>
                    <a:pt x="259433" y="395603"/>
                    <a:pt x="289349" y="422800"/>
                    <a:pt x="321985" y="422800"/>
                  </a:cubicBezTo>
                  <a:cubicBezTo>
                    <a:pt x="354621" y="425519"/>
                    <a:pt x="387257" y="395603"/>
                    <a:pt x="387257" y="362967"/>
                  </a:cubicBezTo>
                  <a:lnTo>
                    <a:pt x="387257" y="273219"/>
                  </a:lnTo>
                  <a:cubicBezTo>
                    <a:pt x="387257" y="183470"/>
                    <a:pt x="395416" y="71964"/>
                    <a:pt x="302948" y="74684"/>
                  </a:cubicBezTo>
                </a:path>
              </a:pathLst>
            </a:custGeom>
            <a:grpFill/>
            <a:ln w="27168"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E4435034-3BFA-4E05-A947-D42274FB4ACD}"/>
                </a:ext>
              </a:extLst>
            </p:cNvPr>
            <p:cNvSpPr/>
            <p:nvPr/>
          </p:nvSpPr>
          <p:spPr>
            <a:xfrm>
              <a:off x="7960620" y="3416868"/>
              <a:ext cx="435145" cy="462341"/>
            </a:xfrm>
            <a:custGeom>
              <a:avLst/>
              <a:gdLst>
                <a:gd name="connsiteX0" fmla="*/ 302948 w 435145"/>
                <a:gd name="connsiteY0" fmla="*/ 74684 h 462341"/>
                <a:gd name="connsiteX1" fmla="*/ 186002 w 435145"/>
                <a:gd name="connsiteY1" fmla="*/ 148115 h 462341"/>
                <a:gd name="connsiteX2" fmla="*/ 186002 w 435145"/>
                <a:gd name="connsiteY2" fmla="*/ 148115 h 462341"/>
                <a:gd name="connsiteX3" fmla="*/ 186002 w 435145"/>
                <a:gd name="connsiteY3" fmla="*/ 115479 h 462341"/>
                <a:gd name="connsiteX4" fmla="*/ 123450 w 435145"/>
                <a:gd name="connsiteY4" fmla="*/ 58366 h 462341"/>
                <a:gd name="connsiteX5" fmla="*/ 58178 w 435145"/>
                <a:gd name="connsiteY5" fmla="*/ 115479 h 462341"/>
                <a:gd name="connsiteX6" fmla="*/ 58178 w 435145"/>
                <a:gd name="connsiteY6" fmla="*/ 362967 h 462341"/>
                <a:gd name="connsiteX7" fmla="*/ 120730 w 435145"/>
                <a:gd name="connsiteY7" fmla="*/ 422800 h 462341"/>
                <a:gd name="connsiteX8" fmla="*/ 186002 w 435145"/>
                <a:gd name="connsiteY8" fmla="*/ 362967 h 462341"/>
                <a:gd name="connsiteX9" fmla="*/ 186002 w 435145"/>
                <a:gd name="connsiteY9" fmla="*/ 213386 h 462341"/>
                <a:gd name="connsiteX10" fmla="*/ 186002 w 435145"/>
                <a:gd name="connsiteY10" fmla="*/ 213386 h 462341"/>
                <a:gd name="connsiteX11" fmla="*/ 229517 w 435145"/>
                <a:gd name="connsiteY11" fmla="*/ 161713 h 462341"/>
                <a:gd name="connsiteX12" fmla="*/ 259433 w 435145"/>
                <a:gd name="connsiteY12" fmla="*/ 194349 h 462341"/>
                <a:gd name="connsiteX13" fmla="*/ 259433 w 435145"/>
                <a:gd name="connsiteY13" fmla="*/ 362967 h 462341"/>
                <a:gd name="connsiteX14" fmla="*/ 321985 w 435145"/>
                <a:gd name="connsiteY14" fmla="*/ 422800 h 462341"/>
                <a:gd name="connsiteX15" fmla="*/ 387257 w 435145"/>
                <a:gd name="connsiteY15" fmla="*/ 362967 h 462341"/>
                <a:gd name="connsiteX16" fmla="*/ 387257 w 435145"/>
                <a:gd name="connsiteY16" fmla="*/ 273219 h 462341"/>
                <a:gd name="connsiteX17" fmla="*/ 302948 w 435145"/>
                <a:gd name="connsiteY17" fmla="*/ 74684 h 46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5145" h="462341">
                  <a:moveTo>
                    <a:pt x="302948" y="74684"/>
                  </a:moveTo>
                  <a:cubicBezTo>
                    <a:pt x="234956" y="74684"/>
                    <a:pt x="196881" y="131797"/>
                    <a:pt x="186002" y="148115"/>
                  </a:cubicBezTo>
                  <a:lnTo>
                    <a:pt x="186002" y="148115"/>
                  </a:lnTo>
                  <a:cubicBezTo>
                    <a:pt x="186002" y="129077"/>
                    <a:pt x="186002" y="115479"/>
                    <a:pt x="186002" y="115479"/>
                  </a:cubicBezTo>
                  <a:cubicBezTo>
                    <a:pt x="186002" y="82843"/>
                    <a:pt x="156086" y="58366"/>
                    <a:pt x="123450" y="58366"/>
                  </a:cubicBezTo>
                  <a:cubicBezTo>
                    <a:pt x="90814" y="55646"/>
                    <a:pt x="58178" y="82843"/>
                    <a:pt x="58178" y="115479"/>
                  </a:cubicBezTo>
                  <a:cubicBezTo>
                    <a:pt x="58178" y="120918"/>
                    <a:pt x="58178" y="360248"/>
                    <a:pt x="58178" y="362967"/>
                  </a:cubicBezTo>
                  <a:cubicBezTo>
                    <a:pt x="58178" y="395603"/>
                    <a:pt x="88095" y="422800"/>
                    <a:pt x="120730" y="422800"/>
                  </a:cubicBezTo>
                  <a:cubicBezTo>
                    <a:pt x="153366" y="425519"/>
                    <a:pt x="186002" y="395603"/>
                    <a:pt x="186002" y="362967"/>
                  </a:cubicBezTo>
                  <a:cubicBezTo>
                    <a:pt x="186002" y="360248"/>
                    <a:pt x="186002" y="281378"/>
                    <a:pt x="186002" y="213386"/>
                  </a:cubicBezTo>
                  <a:lnTo>
                    <a:pt x="186002" y="213386"/>
                  </a:lnTo>
                  <a:cubicBezTo>
                    <a:pt x="191442" y="186190"/>
                    <a:pt x="205040" y="161713"/>
                    <a:pt x="229517" y="161713"/>
                  </a:cubicBezTo>
                  <a:cubicBezTo>
                    <a:pt x="259433" y="161713"/>
                    <a:pt x="259433" y="194349"/>
                    <a:pt x="259433" y="194349"/>
                  </a:cubicBezTo>
                  <a:lnTo>
                    <a:pt x="259433" y="362967"/>
                  </a:lnTo>
                  <a:cubicBezTo>
                    <a:pt x="259433" y="395603"/>
                    <a:pt x="289349" y="422800"/>
                    <a:pt x="321985" y="422800"/>
                  </a:cubicBezTo>
                  <a:cubicBezTo>
                    <a:pt x="354621" y="425519"/>
                    <a:pt x="387257" y="395603"/>
                    <a:pt x="387257" y="362967"/>
                  </a:cubicBezTo>
                  <a:lnTo>
                    <a:pt x="387257" y="273219"/>
                  </a:lnTo>
                  <a:cubicBezTo>
                    <a:pt x="384537" y="183470"/>
                    <a:pt x="395416" y="71964"/>
                    <a:pt x="302948" y="74684"/>
                  </a:cubicBezTo>
                </a:path>
              </a:pathLst>
            </a:custGeom>
            <a:grpFill/>
            <a:ln w="27168"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F94EEDF-4DA9-4C49-8D81-4FEAA7A00790}"/>
                </a:ext>
              </a:extLst>
            </p:cNvPr>
            <p:cNvSpPr/>
            <p:nvPr/>
          </p:nvSpPr>
          <p:spPr>
            <a:xfrm>
              <a:off x="5020669" y="3416868"/>
              <a:ext cx="435145" cy="462341"/>
            </a:xfrm>
            <a:custGeom>
              <a:avLst/>
              <a:gdLst>
                <a:gd name="connsiteX0" fmla="*/ 302948 w 435145"/>
                <a:gd name="connsiteY0" fmla="*/ 74684 h 462341"/>
                <a:gd name="connsiteX1" fmla="*/ 186002 w 435145"/>
                <a:gd name="connsiteY1" fmla="*/ 148115 h 462341"/>
                <a:gd name="connsiteX2" fmla="*/ 186002 w 435145"/>
                <a:gd name="connsiteY2" fmla="*/ 148115 h 462341"/>
                <a:gd name="connsiteX3" fmla="*/ 186002 w 435145"/>
                <a:gd name="connsiteY3" fmla="*/ 115479 h 462341"/>
                <a:gd name="connsiteX4" fmla="*/ 123450 w 435145"/>
                <a:gd name="connsiteY4" fmla="*/ 58366 h 462341"/>
                <a:gd name="connsiteX5" fmla="*/ 58178 w 435145"/>
                <a:gd name="connsiteY5" fmla="*/ 115479 h 462341"/>
                <a:gd name="connsiteX6" fmla="*/ 58178 w 435145"/>
                <a:gd name="connsiteY6" fmla="*/ 362967 h 462341"/>
                <a:gd name="connsiteX7" fmla="*/ 120730 w 435145"/>
                <a:gd name="connsiteY7" fmla="*/ 422800 h 462341"/>
                <a:gd name="connsiteX8" fmla="*/ 186002 w 435145"/>
                <a:gd name="connsiteY8" fmla="*/ 362967 h 462341"/>
                <a:gd name="connsiteX9" fmla="*/ 186002 w 435145"/>
                <a:gd name="connsiteY9" fmla="*/ 213386 h 462341"/>
                <a:gd name="connsiteX10" fmla="*/ 186002 w 435145"/>
                <a:gd name="connsiteY10" fmla="*/ 213386 h 462341"/>
                <a:gd name="connsiteX11" fmla="*/ 229517 w 435145"/>
                <a:gd name="connsiteY11" fmla="*/ 161713 h 462341"/>
                <a:gd name="connsiteX12" fmla="*/ 259433 w 435145"/>
                <a:gd name="connsiteY12" fmla="*/ 194349 h 462341"/>
                <a:gd name="connsiteX13" fmla="*/ 259433 w 435145"/>
                <a:gd name="connsiteY13" fmla="*/ 362967 h 462341"/>
                <a:gd name="connsiteX14" fmla="*/ 321985 w 435145"/>
                <a:gd name="connsiteY14" fmla="*/ 422800 h 462341"/>
                <a:gd name="connsiteX15" fmla="*/ 387257 w 435145"/>
                <a:gd name="connsiteY15" fmla="*/ 362967 h 462341"/>
                <a:gd name="connsiteX16" fmla="*/ 387257 w 435145"/>
                <a:gd name="connsiteY16" fmla="*/ 273219 h 462341"/>
                <a:gd name="connsiteX17" fmla="*/ 302948 w 435145"/>
                <a:gd name="connsiteY17" fmla="*/ 74684 h 46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5145" h="462341">
                  <a:moveTo>
                    <a:pt x="302948" y="74684"/>
                  </a:moveTo>
                  <a:cubicBezTo>
                    <a:pt x="234956" y="74684"/>
                    <a:pt x="196881" y="131797"/>
                    <a:pt x="186002" y="148115"/>
                  </a:cubicBezTo>
                  <a:lnTo>
                    <a:pt x="186002" y="148115"/>
                  </a:lnTo>
                  <a:cubicBezTo>
                    <a:pt x="186002" y="129077"/>
                    <a:pt x="186002" y="115479"/>
                    <a:pt x="186002" y="115479"/>
                  </a:cubicBezTo>
                  <a:cubicBezTo>
                    <a:pt x="186002" y="82843"/>
                    <a:pt x="156086" y="58366"/>
                    <a:pt x="123450" y="58366"/>
                  </a:cubicBezTo>
                  <a:cubicBezTo>
                    <a:pt x="90814" y="55646"/>
                    <a:pt x="58178" y="82843"/>
                    <a:pt x="58178" y="115479"/>
                  </a:cubicBezTo>
                  <a:cubicBezTo>
                    <a:pt x="58178" y="120918"/>
                    <a:pt x="58178" y="360248"/>
                    <a:pt x="58178" y="362967"/>
                  </a:cubicBezTo>
                  <a:cubicBezTo>
                    <a:pt x="58178" y="395603"/>
                    <a:pt x="88094" y="422800"/>
                    <a:pt x="120730" y="422800"/>
                  </a:cubicBezTo>
                  <a:cubicBezTo>
                    <a:pt x="153366" y="425519"/>
                    <a:pt x="186002" y="395603"/>
                    <a:pt x="186002" y="362967"/>
                  </a:cubicBezTo>
                  <a:cubicBezTo>
                    <a:pt x="186002" y="360248"/>
                    <a:pt x="186002" y="281378"/>
                    <a:pt x="186002" y="213386"/>
                  </a:cubicBezTo>
                  <a:lnTo>
                    <a:pt x="186002" y="213386"/>
                  </a:lnTo>
                  <a:cubicBezTo>
                    <a:pt x="191442" y="186190"/>
                    <a:pt x="205040" y="161713"/>
                    <a:pt x="229517" y="161713"/>
                  </a:cubicBezTo>
                  <a:cubicBezTo>
                    <a:pt x="259433" y="161713"/>
                    <a:pt x="259433" y="194349"/>
                    <a:pt x="259433" y="194349"/>
                  </a:cubicBezTo>
                  <a:lnTo>
                    <a:pt x="259433" y="362967"/>
                  </a:lnTo>
                  <a:cubicBezTo>
                    <a:pt x="259433" y="395603"/>
                    <a:pt x="289349" y="422800"/>
                    <a:pt x="321985" y="422800"/>
                  </a:cubicBezTo>
                  <a:cubicBezTo>
                    <a:pt x="354621" y="425519"/>
                    <a:pt x="387257" y="395603"/>
                    <a:pt x="387257" y="362967"/>
                  </a:cubicBezTo>
                  <a:lnTo>
                    <a:pt x="387257" y="273219"/>
                  </a:lnTo>
                  <a:cubicBezTo>
                    <a:pt x="384537" y="183470"/>
                    <a:pt x="395416" y="71964"/>
                    <a:pt x="302948" y="74684"/>
                  </a:cubicBezTo>
                </a:path>
              </a:pathLst>
            </a:custGeom>
            <a:grpFill/>
            <a:ln w="27168"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47FAE4D-6929-4A6E-B735-59F6ED016FDD}"/>
                </a:ext>
              </a:extLst>
            </p:cNvPr>
            <p:cNvSpPr/>
            <p:nvPr/>
          </p:nvSpPr>
          <p:spPr>
            <a:xfrm>
              <a:off x="7616289" y="3475234"/>
              <a:ext cx="364436" cy="364434"/>
            </a:xfrm>
            <a:custGeom>
              <a:avLst/>
              <a:gdLst>
                <a:gd name="connsiteX0" fmla="*/ 182218 w 364436"/>
                <a:gd name="connsiteY0" fmla="*/ 73431 h 364434"/>
                <a:gd name="connsiteX1" fmla="*/ 130544 w 364436"/>
                <a:gd name="connsiteY1" fmla="*/ 179499 h 364434"/>
                <a:gd name="connsiteX2" fmla="*/ 182218 w 364436"/>
                <a:gd name="connsiteY2" fmla="*/ 285565 h 364434"/>
                <a:gd name="connsiteX3" fmla="*/ 233891 w 364436"/>
                <a:gd name="connsiteY3" fmla="*/ 179499 h 364434"/>
                <a:gd name="connsiteX4" fmla="*/ 182218 w 364436"/>
                <a:gd name="connsiteY4" fmla="*/ 73431 h 364434"/>
                <a:gd name="connsiteX5" fmla="*/ 182219 w 364436"/>
                <a:gd name="connsiteY5" fmla="*/ 0 h 364434"/>
                <a:gd name="connsiteX6" fmla="*/ 364436 w 364436"/>
                <a:gd name="connsiteY6" fmla="*/ 182217 h 364434"/>
                <a:gd name="connsiteX7" fmla="*/ 182219 w 364436"/>
                <a:gd name="connsiteY7" fmla="*/ 364434 h 364434"/>
                <a:gd name="connsiteX8" fmla="*/ 0 w 364436"/>
                <a:gd name="connsiteY8" fmla="*/ 182217 h 364434"/>
                <a:gd name="connsiteX9" fmla="*/ 182219 w 364436"/>
                <a:gd name="connsiteY9" fmla="*/ 0 h 364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4436" h="364434">
                  <a:moveTo>
                    <a:pt x="182218" y="73431"/>
                  </a:moveTo>
                  <a:cubicBezTo>
                    <a:pt x="152302" y="76151"/>
                    <a:pt x="130544" y="114226"/>
                    <a:pt x="130544" y="179499"/>
                  </a:cubicBezTo>
                  <a:cubicBezTo>
                    <a:pt x="130544" y="244770"/>
                    <a:pt x="146862" y="285565"/>
                    <a:pt x="182218" y="285565"/>
                  </a:cubicBezTo>
                  <a:cubicBezTo>
                    <a:pt x="217573" y="285565"/>
                    <a:pt x="233891" y="247490"/>
                    <a:pt x="233891" y="179499"/>
                  </a:cubicBezTo>
                  <a:cubicBezTo>
                    <a:pt x="233891" y="114226"/>
                    <a:pt x="212134" y="73431"/>
                    <a:pt x="182218" y="73431"/>
                  </a:cubicBezTo>
                  <a:close/>
                  <a:moveTo>
                    <a:pt x="182219" y="0"/>
                  </a:moveTo>
                  <a:cubicBezTo>
                    <a:pt x="282846" y="0"/>
                    <a:pt x="364436" y="81590"/>
                    <a:pt x="364436" y="182217"/>
                  </a:cubicBezTo>
                  <a:cubicBezTo>
                    <a:pt x="364436" y="282844"/>
                    <a:pt x="282846" y="364434"/>
                    <a:pt x="182219" y="364434"/>
                  </a:cubicBezTo>
                  <a:cubicBezTo>
                    <a:pt x="81591" y="364434"/>
                    <a:pt x="0" y="282844"/>
                    <a:pt x="0" y="182217"/>
                  </a:cubicBezTo>
                  <a:cubicBezTo>
                    <a:pt x="0" y="81590"/>
                    <a:pt x="81591" y="0"/>
                    <a:pt x="182219" y="0"/>
                  </a:cubicBezTo>
                  <a:close/>
                </a:path>
              </a:pathLst>
            </a:custGeom>
            <a:grpFill/>
            <a:ln w="27168"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61A7D8E-A6BF-40D7-95EB-1191999BD2EC}"/>
                </a:ext>
              </a:extLst>
            </p:cNvPr>
            <p:cNvSpPr/>
            <p:nvPr/>
          </p:nvSpPr>
          <p:spPr>
            <a:xfrm>
              <a:off x="6743101" y="3464184"/>
              <a:ext cx="372773" cy="375657"/>
            </a:xfrm>
            <a:custGeom>
              <a:avLst/>
              <a:gdLst>
                <a:gd name="connsiteX0" fmla="*/ 176958 w 372773"/>
                <a:gd name="connsiteY0" fmla="*/ 98080 h 375657"/>
                <a:gd name="connsiteX1" fmla="*/ 125284 w 372773"/>
                <a:gd name="connsiteY1" fmla="*/ 190548 h 375657"/>
                <a:gd name="connsiteX2" fmla="*/ 176958 w 372773"/>
                <a:gd name="connsiteY2" fmla="*/ 283017 h 375657"/>
                <a:gd name="connsiteX3" fmla="*/ 228631 w 372773"/>
                <a:gd name="connsiteY3" fmla="*/ 190548 h 375657"/>
                <a:gd name="connsiteX4" fmla="*/ 176958 w 372773"/>
                <a:gd name="connsiteY4" fmla="*/ 98080 h 375657"/>
                <a:gd name="connsiteX5" fmla="*/ 307501 w 372773"/>
                <a:gd name="connsiteY5" fmla="*/ 172 h 375657"/>
                <a:gd name="connsiteX6" fmla="*/ 372773 w 372773"/>
                <a:gd name="connsiteY6" fmla="*/ 62724 h 375657"/>
                <a:gd name="connsiteX7" fmla="*/ 372773 w 372773"/>
                <a:gd name="connsiteY7" fmla="*/ 312934 h 375657"/>
                <a:gd name="connsiteX8" fmla="*/ 302061 w 372773"/>
                <a:gd name="connsiteY8" fmla="*/ 375486 h 375657"/>
                <a:gd name="connsiteX9" fmla="*/ 239509 w 372773"/>
                <a:gd name="connsiteY9" fmla="*/ 326532 h 375657"/>
                <a:gd name="connsiteX10" fmla="*/ 179677 w 372773"/>
                <a:gd name="connsiteY10" fmla="*/ 370046 h 375657"/>
                <a:gd name="connsiteX11" fmla="*/ 70890 w 372773"/>
                <a:gd name="connsiteY11" fmla="*/ 353728 h 375657"/>
                <a:gd name="connsiteX12" fmla="*/ 128003 w 372773"/>
                <a:gd name="connsiteY12" fmla="*/ 11051 h 375657"/>
                <a:gd name="connsiteX13" fmla="*/ 236790 w 372773"/>
                <a:gd name="connsiteY13" fmla="*/ 70883 h 375657"/>
                <a:gd name="connsiteX14" fmla="*/ 236790 w 372773"/>
                <a:gd name="connsiteY14" fmla="*/ 62724 h 375657"/>
                <a:gd name="connsiteX15" fmla="*/ 307501 w 372773"/>
                <a:gd name="connsiteY15" fmla="*/ 172 h 37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773" h="375657">
                  <a:moveTo>
                    <a:pt x="176958" y="98080"/>
                  </a:moveTo>
                  <a:cubicBezTo>
                    <a:pt x="147042" y="100800"/>
                    <a:pt x="125284" y="133436"/>
                    <a:pt x="125284" y="190548"/>
                  </a:cubicBezTo>
                  <a:cubicBezTo>
                    <a:pt x="125284" y="247661"/>
                    <a:pt x="141602" y="283017"/>
                    <a:pt x="176958" y="283017"/>
                  </a:cubicBezTo>
                  <a:cubicBezTo>
                    <a:pt x="212314" y="283017"/>
                    <a:pt x="228631" y="247661"/>
                    <a:pt x="228631" y="190548"/>
                  </a:cubicBezTo>
                  <a:cubicBezTo>
                    <a:pt x="228631" y="133436"/>
                    <a:pt x="206874" y="98080"/>
                    <a:pt x="176958" y="98080"/>
                  </a:cubicBezTo>
                  <a:close/>
                  <a:moveTo>
                    <a:pt x="307501" y="172"/>
                  </a:moveTo>
                  <a:cubicBezTo>
                    <a:pt x="340137" y="172"/>
                    <a:pt x="372773" y="30088"/>
                    <a:pt x="372773" y="62724"/>
                  </a:cubicBezTo>
                  <a:cubicBezTo>
                    <a:pt x="372773" y="65444"/>
                    <a:pt x="372773" y="307494"/>
                    <a:pt x="372773" y="312934"/>
                  </a:cubicBezTo>
                  <a:cubicBezTo>
                    <a:pt x="370053" y="348289"/>
                    <a:pt x="337417" y="378205"/>
                    <a:pt x="302061" y="375486"/>
                  </a:cubicBezTo>
                  <a:cubicBezTo>
                    <a:pt x="274865" y="372766"/>
                    <a:pt x="247668" y="353728"/>
                    <a:pt x="239509" y="326532"/>
                  </a:cubicBezTo>
                  <a:cubicBezTo>
                    <a:pt x="225911" y="348289"/>
                    <a:pt x="198715" y="364607"/>
                    <a:pt x="179677" y="370046"/>
                  </a:cubicBezTo>
                  <a:cubicBezTo>
                    <a:pt x="147041" y="378205"/>
                    <a:pt x="100807" y="372766"/>
                    <a:pt x="70890" y="353728"/>
                  </a:cubicBezTo>
                  <a:cubicBezTo>
                    <a:pt x="-35177" y="285737"/>
                    <a:pt x="-27018" y="11051"/>
                    <a:pt x="128003" y="11051"/>
                  </a:cubicBezTo>
                  <a:cubicBezTo>
                    <a:pt x="185116" y="11051"/>
                    <a:pt x="220471" y="49126"/>
                    <a:pt x="236790" y="70883"/>
                  </a:cubicBezTo>
                  <a:cubicBezTo>
                    <a:pt x="236790" y="70883"/>
                    <a:pt x="236790" y="65444"/>
                    <a:pt x="236790" y="62724"/>
                  </a:cubicBezTo>
                  <a:cubicBezTo>
                    <a:pt x="239509" y="27369"/>
                    <a:pt x="272145" y="-2547"/>
                    <a:pt x="307501" y="172"/>
                  </a:cubicBezTo>
                  <a:close/>
                </a:path>
              </a:pathLst>
            </a:custGeom>
            <a:grpFill/>
            <a:ln w="27168"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1409C27-3D54-4E7E-B608-F8D1F36BC68E}"/>
                </a:ext>
              </a:extLst>
            </p:cNvPr>
            <p:cNvSpPr/>
            <p:nvPr/>
          </p:nvSpPr>
          <p:spPr>
            <a:xfrm>
              <a:off x="8380335" y="3464184"/>
              <a:ext cx="372772" cy="375657"/>
            </a:xfrm>
            <a:custGeom>
              <a:avLst/>
              <a:gdLst>
                <a:gd name="connsiteX0" fmla="*/ 176957 w 372772"/>
                <a:gd name="connsiteY0" fmla="*/ 98080 h 375657"/>
                <a:gd name="connsiteX1" fmla="*/ 125282 w 372772"/>
                <a:gd name="connsiteY1" fmla="*/ 190548 h 375657"/>
                <a:gd name="connsiteX2" fmla="*/ 176957 w 372772"/>
                <a:gd name="connsiteY2" fmla="*/ 283017 h 375657"/>
                <a:gd name="connsiteX3" fmla="*/ 228630 w 372772"/>
                <a:gd name="connsiteY3" fmla="*/ 190548 h 375657"/>
                <a:gd name="connsiteX4" fmla="*/ 176957 w 372772"/>
                <a:gd name="connsiteY4" fmla="*/ 98080 h 375657"/>
                <a:gd name="connsiteX5" fmla="*/ 307501 w 372772"/>
                <a:gd name="connsiteY5" fmla="*/ 172 h 375657"/>
                <a:gd name="connsiteX6" fmla="*/ 372772 w 372772"/>
                <a:gd name="connsiteY6" fmla="*/ 62724 h 375657"/>
                <a:gd name="connsiteX7" fmla="*/ 372772 w 372772"/>
                <a:gd name="connsiteY7" fmla="*/ 312934 h 375657"/>
                <a:gd name="connsiteX8" fmla="*/ 302062 w 372772"/>
                <a:gd name="connsiteY8" fmla="*/ 375486 h 375657"/>
                <a:gd name="connsiteX9" fmla="*/ 239509 w 372772"/>
                <a:gd name="connsiteY9" fmla="*/ 326532 h 375657"/>
                <a:gd name="connsiteX10" fmla="*/ 179677 w 372772"/>
                <a:gd name="connsiteY10" fmla="*/ 370046 h 375657"/>
                <a:gd name="connsiteX11" fmla="*/ 70890 w 372772"/>
                <a:gd name="connsiteY11" fmla="*/ 353728 h 375657"/>
                <a:gd name="connsiteX12" fmla="*/ 128002 w 372772"/>
                <a:gd name="connsiteY12" fmla="*/ 11051 h 375657"/>
                <a:gd name="connsiteX13" fmla="*/ 236790 w 372772"/>
                <a:gd name="connsiteY13" fmla="*/ 70883 h 375657"/>
                <a:gd name="connsiteX14" fmla="*/ 236790 w 372772"/>
                <a:gd name="connsiteY14" fmla="*/ 62724 h 375657"/>
                <a:gd name="connsiteX15" fmla="*/ 307501 w 372772"/>
                <a:gd name="connsiteY15" fmla="*/ 172 h 37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772" h="375657">
                  <a:moveTo>
                    <a:pt x="176957" y="98080"/>
                  </a:moveTo>
                  <a:cubicBezTo>
                    <a:pt x="147039" y="100800"/>
                    <a:pt x="125282" y="133436"/>
                    <a:pt x="125282" y="190548"/>
                  </a:cubicBezTo>
                  <a:cubicBezTo>
                    <a:pt x="125282" y="247661"/>
                    <a:pt x="141600" y="283017"/>
                    <a:pt x="176957" y="283017"/>
                  </a:cubicBezTo>
                  <a:cubicBezTo>
                    <a:pt x="212312" y="283017"/>
                    <a:pt x="228630" y="247661"/>
                    <a:pt x="228630" y="190548"/>
                  </a:cubicBezTo>
                  <a:cubicBezTo>
                    <a:pt x="228630" y="133436"/>
                    <a:pt x="206873" y="98080"/>
                    <a:pt x="176957" y="98080"/>
                  </a:cubicBezTo>
                  <a:close/>
                  <a:moveTo>
                    <a:pt x="307501" y="172"/>
                  </a:moveTo>
                  <a:cubicBezTo>
                    <a:pt x="340137" y="172"/>
                    <a:pt x="372772" y="30088"/>
                    <a:pt x="372772" y="62724"/>
                  </a:cubicBezTo>
                  <a:cubicBezTo>
                    <a:pt x="372772" y="65444"/>
                    <a:pt x="372772" y="307494"/>
                    <a:pt x="372772" y="312934"/>
                  </a:cubicBezTo>
                  <a:cubicBezTo>
                    <a:pt x="370053" y="348289"/>
                    <a:pt x="337417" y="378205"/>
                    <a:pt x="302062" y="375486"/>
                  </a:cubicBezTo>
                  <a:cubicBezTo>
                    <a:pt x="274865" y="372766"/>
                    <a:pt x="247668" y="353728"/>
                    <a:pt x="239509" y="326532"/>
                  </a:cubicBezTo>
                  <a:cubicBezTo>
                    <a:pt x="228630" y="348289"/>
                    <a:pt x="198714" y="364607"/>
                    <a:pt x="179677" y="370046"/>
                  </a:cubicBezTo>
                  <a:cubicBezTo>
                    <a:pt x="147040" y="378205"/>
                    <a:pt x="100806" y="372766"/>
                    <a:pt x="70890" y="353728"/>
                  </a:cubicBezTo>
                  <a:cubicBezTo>
                    <a:pt x="-35177" y="285737"/>
                    <a:pt x="-27018" y="11051"/>
                    <a:pt x="128002" y="11051"/>
                  </a:cubicBezTo>
                  <a:cubicBezTo>
                    <a:pt x="185116" y="11051"/>
                    <a:pt x="220472" y="49126"/>
                    <a:pt x="236790" y="70883"/>
                  </a:cubicBezTo>
                  <a:cubicBezTo>
                    <a:pt x="236790" y="70883"/>
                    <a:pt x="236790" y="65444"/>
                    <a:pt x="236790" y="62724"/>
                  </a:cubicBezTo>
                  <a:cubicBezTo>
                    <a:pt x="239509" y="27369"/>
                    <a:pt x="272145" y="-2547"/>
                    <a:pt x="307501" y="172"/>
                  </a:cubicBezTo>
                  <a:close/>
                </a:path>
              </a:pathLst>
            </a:custGeom>
            <a:grpFill/>
            <a:ln w="27168"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D063CBE-F520-471D-99C8-586943DE0D8C}"/>
                </a:ext>
              </a:extLst>
            </p:cNvPr>
            <p:cNvSpPr/>
            <p:nvPr/>
          </p:nvSpPr>
          <p:spPr>
            <a:xfrm>
              <a:off x="7389492" y="3444253"/>
              <a:ext cx="217573" cy="435145"/>
            </a:xfrm>
            <a:custGeom>
              <a:avLst/>
              <a:gdLst>
                <a:gd name="connsiteX0" fmla="*/ 186002 w 217572"/>
                <a:gd name="connsiteY0" fmla="*/ 118011 h 435144"/>
                <a:gd name="connsiteX1" fmla="*/ 128890 w 217572"/>
                <a:gd name="connsiteY1" fmla="*/ 58178 h 435144"/>
                <a:gd name="connsiteX2" fmla="*/ 123450 w 217572"/>
                <a:gd name="connsiteY2" fmla="*/ 58178 h 435144"/>
                <a:gd name="connsiteX3" fmla="*/ 58178 w 217572"/>
                <a:gd name="connsiteY3" fmla="*/ 115291 h 435144"/>
                <a:gd name="connsiteX4" fmla="*/ 58178 w 217572"/>
                <a:gd name="connsiteY4" fmla="*/ 232236 h 435144"/>
                <a:gd name="connsiteX5" fmla="*/ 58178 w 217572"/>
                <a:gd name="connsiteY5" fmla="*/ 232236 h 435144"/>
                <a:gd name="connsiteX6" fmla="*/ 58178 w 217572"/>
                <a:gd name="connsiteY6" fmla="*/ 335583 h 435144"/>
                <a:gd name="connsiteX7" fmla="*/ 115291 w 217572"/>
                <a:gd name="connsiteY7" fmla="*/ 395415 h 435144"/>
                <a:gd name="connsiteX8" fmla="*/ 120730 w 217572"/>
                <a:gd name="connsiteY8" fmla="*/ 395415 h 435144"/>
                <a:gd name="connsiteX9" fmla="*/ 186002 w 217572"/>
                <a:gd name="connsiteY9" fmla="*/ 338303 h 435144"/>
                <a:gd name="connsiteX10" fmla="*/ 186002 w 217572"/>
                <a:gd name="connsiteY10" fmla="*/ 240395 h 435144"/>
                <a:gd name="connsiteX11" fmla="*/ 186002 w 217572"/>
                <a:gd name="connsiteY11" fmla="*/ 240395 h 435144"/>
                <a:gd name="connsiteX12" fmla="*/ 186002 w 217572"/>
                <a:gd name="connsiteY12" fmla="*/ 118011 h 43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572" h="435144">
                  <a:moveTo>
                    <a:pt x="186002" y="118011"/>
                  </a:moveTo>
                  <a:cubicBezTo>
                    <a:pt x="183283" y="85375"/>
                    <a:pt x="158806" y="60898"/>
                    <a:pt x="128890" y="58178"/>
                  </a:cubicBezTo>
                  <a:cubicBezTo>
                    <a:pt x="126170" y="58178"/>
                    <a:pt x="126170" y="58178"/>
                    <a:pt x="123450" y="58178"/>
                  </a:cubicBezTo>
                  <a:cubicBezTo>
                    <a:pt x="96254" y="58178"/>
                    <a:pt x="58178" y="82655"/>
                    <a:pt x="58178" y="115291"/>
                  </a:cubicBezTo>
                  <a:lnTo>
                    <a:pt x="58178" y="232236"/>
                  </a:lnTo>
                  <a:lnTo>
                    <a:pt x="58178" y="232236"/>
                  </a:lnTo>
                  <a:cubicBezTo>
                    <a:pt x="58178" y="270311"/>
                    <a:pt x="58178" y="335583"/>
                    <a:pt x="58178" y="335583"/>
                  </a:cubicBezTo>
                  <a:cubicBezTo>
                    <a:pt x="60898" y="368219"/>
                    <a:pt x="85375" y="392696"/>
                    <a:pt x="115291" y="395415"/>
                  </a:cubicBezTo>
                  <a:cubicBezTo>
                    <a:pt x="118011" y="395415"/>
                    <a:pt x="118011" y="395415"/>
                    <a:pt x="120730" y="395415"/>
                  </a:cubicBezTo>
                  <a:cubicBezTo>
                    <a:pt x="147927" y="395415"/>
                    <a:pt x="186002" y="370938"/>
                    <a:pt x="186002" y="338303"/>
                  </a:cubicBezTo>
                  <a:lnTo>
                    <a:pt x="186002" y="240395"/>
                  </a:lnTo>
                  <a:lnTo>
                    <a:pt x="186002" y="240395"/>
                  </a:lnTo>
                  <a:cubicBezTo>
                    <a:pt x="186002" y="202320"/>
                    <a:pt x="186002" y="118011"/>
                    <a:pt x="186002" y="118011"/>
                  </a:cubicBezTo>
                </a:path>
              </a:pathLst>
            </a:custGeom>
            <a:grpFill/>
            <a:ln w="27168"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8DC003CD-8A26-432E-9060-84F8E0B2AA1B}"/>
                </a:ext>
              </a:extLst>
            </p:cNvPr>
            <p:cNvSpPr/>
            <p:nvPr/>
          </p:nvSpPr>
          <p:spPr>
            <a:xfrm>
              <a:off x="7392212" y="3280901"/>
              <a:ext cx="217573" cy="217572"/>
            </a:xfrm>
            <a:custGeom>
              <a:avLst/>
              <a:gdLst>
                <a:gd name="connsiteX0" fmla="*/ 183282 w 217572"/>
                <a:gd name="connsiteY0" fmla="*/ 120902 h 217572"/>
                <a:gd name="connsiteX1" fmla="*/ 120730 w 217572"/>
                <a:gd name="connsiteY1" fmla="*/ 183454 h 217572"/>
                <a:gd name="connsiteX2" fmla="*/ 58178 w 217572"/>
                <a:gd name="connsiteY2" fmla="*/ 120902 h 217572"/>
                <a:gd name="connsiteX3" fmla="*/ 120730 w 217572"/>
                <a:gd name="connsiteY3" fmla="*/ 58350 h 217572"/>
                <a:gd name="connsiteX4" fmla="*/ 183282 w 217572"/>
                <a:gd name="connsiteY4" fmla="*/ 120902 h 217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572" h="217572">
                  <a:moveTo>
                    <a:pt x="183282" y="120902"/>
                  </a:moveTo>
                  <a:cubicBezTo>
                    <a:pt x="183282" y="156258"/>
                    <a:pt x="156086" y="183454"/>
                    <a:pt x="120730" y="183454"/>
                  </a:cubicBezTo>
                  <a:cubicBezTo>
                    <a:pt x="85375" y="183454"/>
                    <a:pt x="58178" y="156258"/>
                    <a:pt x="58178" y="120902"/>
                  </a:cubicBezTo>
                  <a:cubicBezTo>
                    <a:pt x="58178" y="85547"/>
                    <a:pt x="85375" y="58350"/>
                    <a:pt x="120730" y="58350"/>
                  </a:cubicBezTo>
                  <a:cubicBezTo>
                    <a:pt x="153366" y="55630"/>
                    <a:pt x="183282" y="85547"/>
                    <a:pt x="183282" y="120902"/>
                  </a:cubicBezTo>
                </a:path>
              </a:pathLst>
            </a:custGeom>
            <a:grpFill/>
            <a:ln w="27168"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EA46793-C37F-42AD-B0A2-1B9D19975188}"/>
                </a:ext>
              </a:extLst>
            </p:cNvPr>
            <p:cNvSpPr/>
            <p:nvPr/>
          </p:nvSpPr>
          <p:spPr>
            <a:xfrm>
              <a:off x="6005186" y="3416884"/>
              <a:ext cx="380752" cy="462341"/>
            </a:xfrm>
            <a:custGeom>
              <a:avLst/>
              <a:gdLst>
                <a:gd name="connsiteX0" fmla="*/ 270312 w 380752"/>
                <a:gd name="connsiteY0" fmla="*/ 69229 h 462341"/>
                <a:gd name="connsiteX1" fmla="*/ 188722 w 380752"/>
                <a:gd name="connsiteY1" fmla="*/ 134501 h 462341"/>
                <a:gd name="connsiteX2" fmla="*/ 188722 w 380752"/>
                <a:gd name="connsiteY2" fmla="*/ 118183 h 462341"/>
                <a:gd name="connsiteX3" fmla="*/ 126170 w 380752"/>
                <a:gd name="connsiteY3" fmla="*/ 58350 h 462341"/>
                <a:gd name="connsiteX4" fmla="*/ 58178 w 380752"/>
                <a:gd name="connsiteY4" fmla="*/ 118183 h 462341"/>
                <a:gd name="connsiteX5" fmla="*/ 58178 w 380752"/>
                <a:gd name="connsiteY5" fmla="*/ 210651 h 462341"/>
                <a:gd name="connsiteX6" fmla="*/ 58178 w 380752"/>
                <a:gd name="connsiteY6" fmla="*/ 365671 h 462341"/>
                <a:gd name="connsiteX7" fmla="*/ 58178 w 380752"/>
                <a:gd name="connsiteY7" fmla="*/ 365671 h 462341"/>
                <a:gd name="connsiteX8" fmla="*/ 120730 w 380752"/>
                <a:gd name="connsiteY8" fmla="*/ 425504 h 462341"/>
                <a:gd name="connsiteX9" fmla="*/ 186002 w 380752"/>
                <a:gd name="connsiteY9" fmla="*/ 365671 h 462341"/>
                <a:gd name="connsiteX10" fmla="*/ 186002 w 380752"/>
                <a:gd name="connsiteY10" fmla="*/ 365671 h 462341"/>
                <a:gd name="connsiteX11" fmla="*/ 186002 w 380752"/>
                <a:gd name="connsiteY11" fmla="*/ 210651 h 462341"/>
                <a:gd name="connsiteX12" fmla="*/ 215919 w 380752"/>
                <a:gd name="connsiteY12" fmla="*/ 158978 h 462341"/>
                <a:gd name="connsiteX13" fmla="*/ 275751 w 380752"/>
                <a:gd name="connsiteY13" fmla="*/ 221530 h 462341"/>
                <a:gd name="connsiteX14" fmla="*/ 270312 w 380752"/>
                <a:gd name="connsiteY14" fmla="*/ 69229 h 46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0752" h="462341">
                  <a:moveTo>
                    <a:pt x="270312" y="69229"/>
                  </a:moveTo>
                  <a:cubicBezTo>
                    <a:pt x="232236" y="71949"/>
                    <a:pt x="213199" y="99145"/>
                    <a:pt x="188722" y="134501"/>
                  </a:cubicBezTo>
                  <a:cubicBezTo>
                    <a:pt x="188722" y="134501"/>
                    <a:pt x="188722" y="118183"/>
                    <a:pt x="188722" y="118183"/>
                  </a:cubicBezTo>
                  <a:cubicBezTo>
                    <a:pt x="188722" y="85547"/>
                    <a:pt x="158806" y="58350"/>
                    <a:pt x="126170" y="58350"/>
                  </a:cubicBezTo>
                  <a:cubicBezTo>
                    <a:pt x="93534" y="55631"/>
                    <a:pt x="60898" y="85547"/>
                    <a:pt x="58178" y="118183"/>
                  </a:cubicBezTo>
                  <a:lnTo>
                    <a:pt x="58178" y="210651"/>
                  </a:lnTo>
                  <a:lnTo>
                    <a:pt x="58178" y="365671"/>
                  </a:lnTo>
                  <a:lnTo>
                    <a:pt x="58178" y="365671"/>
                  </a:lnTo>
                  <a:cubicBezTo>
                    <a:pt x="58178" y="398307"/>
                    <a:pt x="88094" y="425504"/>
                    <a:pt x="120730" y="425504"/>
                  </a:cubicBezTo>
                  <a:cubicBezTo>
                    <a:pt x="153366" y="428224"/>
                    <a:pt x="186002" y="398307"/>
                    <a:pt x="186002" y="365671"/>
                  </a:cubicBezTo>
                  <a:lnTo>
                    <a:pt x="186002" y="365671"/>
                  </a:lnTo>
                  <a:lnTo>
                    <a:pt x="186002" y="210651"/>
                  </a:lnTo>
                  <a:cubicBezTo>
                    <a:pt x="188722" y="188894"/>
                    <a:pt x="196881" y="158978"/>
                    <a:pt x="215919" y="158978"/>
                  </a:cubicBezTo>
                  <a:cubicBezTo>
                    <a:pt x="243115" y="158978"/>
                    <a:pt x="215919" y="221530"/>
                    <a:pt x="275751" y="221530"/>
                  </a:cubicBezTo>
                  <a:cubicBezTo>
                    <a:pt x="362780" y="221530"/>
                    <a:pt x="373658" y="63790"/>
                    <a:pt x="270312" y="69229"/>
                  </a:cubicBezTo>
                </a:path>
              </a:pathLst>
            </a:custGeom>
            <a:grpFill/>
            <a:ln w="27168"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00046F6B-E5D4-4598-93CE-3280F6A1E048}"/>
                </a:ext>
              </a:extLst>
            </p:cNvPr>
            <p:cNvSpPr/>
            <p:nvPr/>
          </p:nvSpPr>
          <p:spPr>
            <a:xfrm>
              <a:off x="5693490" y="3475234"/>
              <a:ext cx="337238" cy="364434"/>
            </a:xfrm>
            <a:custGeom>
              <a:avLst/>
              <a:gdLst>
                <a:gd name="connsiteX0" fmla="*/ 180433 w 337238"/>
                <a:gd name="connsiteY0" fmla="*/ 73984 h 364434"/>
                <a:gd name="connsiteX1" fmla="*/ 163180 w 337238"/>
                <a:gd name="connsiteY1" fmla="*/ 78870 h 364434"/>
                <a:gd name="connsiteX2" fmla="*/ 125105 w 337238"/>
                <a:gd name="connsiteY2" fmla="*/ 160461 h 364434"/>
                <a:gd name="connsiteX3" fmla="*/ 171339 w 337238"/>
                <a:gd name="connsiteY3" fmla="*/ 163180 h 364434"/>
                <a:gd name="connsiteX4" fmla="*/ 214854 w 337238"/>
                <a:gd name="connsiteY4" fmla="*/ 108787 h 364434"/>
                <a:gd name="connsiteX5" fmla="*/ 180433 w 337238"/>
                <a:gd name="connsiteY5" fmla="*/ 73984 h 364434"/>
                <a:gd name="connsiteX6" fmla="*/ 174059 w 337238"/>
                <a:gd name="connsiteY6" fmla="*/ 0 h 364434"/>
                <a:gd name="connsiteX7" fmla="*/ 337238 w 337238"/>
                <a:gd name="connsiteY7" fmla="*/ 119665 h 364434"/>
                <a:gd name="connsiteX8" fmla="*/ 133264 w 337238"/>
                <a:gd name="connsiteY8" fmla="*/ 217573 h 364434"/>
                <a:gd name="connsiteX9" fmla="*/ 225732 w 337238"/>
                <a:gd name="connsiteY9" fmla="*/ 277405 h 364434"/>
                <a:gd name="connsiteX10" fmla="*/ 320920 w 337238"/>
                <a:gd name="connsiteY10" fmla="*/ 250208 h 364434"/>
                <a:gd name="connsiteX11" fmla="*/ 174059 w 337238"/>
                <a:gd name="connsiteY11" fmla="*/ 364434 h 364434"/>
                <a:gd name="connsiteX12" fmla="*/ 0 w 337238"/>
                <a:gd name="connsiteY12" fmla="*/ 184937 h 364434"/>
                <a:gd name="connsiteX13" fmla="*/ 174059 w 337238"/>
                <a:gd name="connsiteY13" fmla="*/ 0 h 364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7238" h="364434">
                  <a:moveTo>
                    <a:pt x="180433" y="73984"/>
                  </a:moveTo>
                  <a:cubicBezTo>
                    <a:pt x="174569" y="73941"/>
                    <a:pt x="168620" y="75471"/>
                    <a:pt x="163180" y="78870"/>
                  </a:cubicBezTo>
                  <a:cubicBezTo>
                    <a:pt x="135984" y="95189"/>
                    <a:pt x="127825" y="130544"/>
                    <a:pt x="125105" y="160461"/>
                  </a:cubicBezTo>
                  <a:cubicBezTo>
                    <a:pt x="125105" y="163180"/>
                    <a:pt x="168620" y="160461"/>
                    <a:pt x="171339" y="163180"/>
                  </a:cubicBezTo>
                  <a:cubicBezTo>
                    <a:pt x="195816" y="157741"/>
                    <a:pt x="214854" y="135984"/>
                    <a:pt x="214854" y="108787"/>
                  </a:cubicBezTo>
                  <a:cubicBezTo>
                    <a:pt x="214854" y="88389"/>
                    <a:pt x="198026" y="74111"/>
                    <a:pt x="180433" y="73984"/>
                  </a:cubicBezTo>
                  <a:close/>
                  <a:moveTo>
                    <a:pt x="174059" y="0"/>
                  </a:moveTo>
                  <a:cubicBezTo>
                    <a:pt x="233891" y="0"/>
                    <a:pt x="337238" y="29916"/>
                    <a:pt x="337238" y="119665"/>
                  </a:cubicBezTo>
                  <a:cubicBezTo>
                    <a:pt x="337238" y="209414"/>
                    <a:pt x="244770" y="217573"/>
                    <a:pt x="133264" y="217573"/>
                  </a:cubicBezTo>
                  <a:cubicBezTo>
                    <a:pt x="133264" y="217573"/>
                    <a:pt x="149581" y="277405"/>
                    <a:pt x="225732" y="277405"/>
                  </a:cubicBezTo>
                  <a:cubicBezTo>
                    <a:pt x="301883" y="277405"/>
                    <a:pt x="320920" y="250208"/>
                    <a:pt x="320920" y="250208"/>
                  </a:cubicBezTo>
                  <a:cubicBezTo>
                    <a:pt x="320920" y="250208"/>
                    <a:pt x="315481" y="364434"/>
                    <a:pt x="174059" y="364434"/>
                  </a:cubicBezTo>
                  <a:cubicBezTo>
                    <a:pt x="95188" y="364434"/>
                    <a:pt x="0" y="304602"/>
                    <a:pt x="0" y="184937"/>
                  </a:cubicBezTo>
                  <a:cubicBezTo>
                    <a:pt x="0" y="78870"/>
                    <a:pt x="73431" y="0"/>
                    <a:pt x="174059" y="0"/>
                  </a:cubicBezTo>
                  <a:close/>
                </a:path>
              </a:pathLst>
            </a:custGeom>
            <a:grpFill/>
            <a:ln w="27168"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D9E3FEEA-893B-4BCB-878A-93F25BBD9C29}"/>
                </a:ext>
              </a:extLst>
            </p:cNvPr>
            <p:cNvSpPr/>
            <p:nvPr/>
          </p:nvSpPr>
          <p:spPr>
            <a:xfrm>
              <a:off x="5376945" y="3338014"/>
              <a:ext cx="353556" cy="543931"/>
            </a:xfrm>
            <a:custGeom>
              <a:avLst/>
              <a:gdLst>
                <a:gd name="connsiteX0" fmla="*/ 311107 w 353555"/>
                <a:gd name="connsiteY0" fmla="*/ 433663 h 543931"/>
                <a:gd name="connsiteX1" fmla="*/ 215919 w 353555"/>
                <a:gd name="connsiteY1" fmla="*/ 501654 h 543931"/>
                <a:gd name="connsiteX2" fmla="*/ 98973 w 353555"/>
                <a:gd name="connsiteY2" fmla="*/ 392868 h 543931"/>
                <a:gd name="connsiteX3" fmla="*/ 98973 w 353555"/>
                <a:gd name="connsiteY3" fmla="*/ 221530 h 543931"/>
                <a:gd name="connsiteX4" fmla="*/ 82655 w 353555"/>
                <a:gd name="connsiteY4" fmla="*/ 221530 h 543931"/>
                <a:gd name="connsiteX5" fmla="*/ 58178 w 353555"/>
                <a:gd name="connsiteY5" fmla="*/ 191614 h 543931"/>
                <a:gd name="connsiteX6" fmla="*/ 85375 w 353555"/>
                <a:gd name="connsiteY6" fmla="*/ 164417 h 543931"/>
                <a:gd name="connsiteX7" fmla="*/ 101693 w 353555"/>
                <a:gd name="connsiteY7" fmla="*/ 164417 h 543931"/>
                <a:gd name="connsiteX8" fmla="*/ 101693 w 353555"/>
                <a:gd name="connsiteY8" fmla="*/ 118183 h 543931"/>
                <a:gd name="connsiteX9" fmla="*/ 166965 w 353555"/>
                <a:gd name="connsiteY9" fmla="*/ 58350 h 543931"/>
                <a:gd name="connsiteX10" fmla="*/ 229517 w 353555"/>
                <a:gd name="connsiteY10" fmla="*/ 118183 h 543931"/>
                <a:gd name="connsiteX11" fmla="*/ 229517 w 353555"/>
                <a:gd name="connsiteY11" fmla="*/ 118183 h 543931"/>
                <a:gd name="connsiteX12" fmla="*/ 229517 w 353555"/>
                <a:gd name="connsiteY12" fmla="*/ 164417 h 543931"/>
                <a:gd name="connsiteX13" fmla="*/ 283910 w 353555"/>
                <a:gd name="connsiteY13" fmla="*/ 164417 h 543931"/>
                <a:gd name="connsiteX14" fmla="*/ 308387 w 353555"/>
                <a:gd name="connsiteY14" fmla="*/ 194333 h 543931"/>
                <a:gd name="connsiteX15" fmla="*/ 281190 w 353555"/>
                <a:gd name="connsiteY15" fmla="*/ 221530 h 543931"/>
                <a:gd name="connsiteX16" fmla="*/ 229517 w 353555"/>
                <a:gd name="connsiteY16" fmla="*/ 221530 h 543931"/>
                <a:gd name="connsiteX17" fmla="*/ 229517 w 353555"/>
                <a:gd name="connsiteY17" fmla="*/ 365671 h 543931"/>
                <a:gd name="connsiteX18" fmla="*/ 311107 w 353555"/>
                <a:gd name="connsiteY18" fmla="*/ 433663 h 543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3555" h="543931">
                  <a:moveTo>
                    <a:pt x="311107" y="433663"/>
                  </a:moveTo>
                  <a:cubicBezTo>
                    <a:pt x="311107" y="433663"/>
                    <a:pt x="278471" y="501654"/>
                    <a:pt x="215919" y="501654"/>
                  </a:cubicBezTo>
                  <a:cubicBezTo>
                    <a:pt x="164245" y="501654"/>
                    <a:pt x="101693" y="458140"/>
                    <a:pt x="98973" y="392868"/>
                  </a:cubicBezTo>
                  <a:cubicBezTo>
                    <a:pt x="98973" y="392868"/>
                    <a:pt x="98973" y="297680"/>
                    <a:pt x="98973" y="221530"/>
                  </a:cubicBezTo>
                  <a:lnTo>
                    <a:pt x="82655" y="221530"/>
                  </a:lnTo>
                  <a:cubicBezTo>
                    <a:pt x="74496" y="221530"/>
                    <a:pt x="58178" y="216090"/>
                    <a:pt x="58178" y="191614"/>
                  </a:cubicBezTo>
                  <a:cubicBezTo>
                    <a:pt x="58178" y="167137"/>
                    <a:pt x="77216" y="164417"/>
                    <a:pt x="85375" y="164417"/>
                  </a:cubicBezTo>
                  <a:lnTo>
                    <a:pt x="101693" y="164417"/>
                  </a:lnTo>
                  <a:cubicBezTo>
                    <a:pt x="101693" y="137220"/>
                    <a:pt x="101693" y="118183"/>
                    <a:pt x="101693" y="118183"/>
                  </a:cubicBezTo>
                  <a:cubicBezTo>
                    <a:pt x="104413" y="85547"/>
                    <a:pt x="134329" y="55631"/>
                    <a:pt x="166965" y="58350"/>
                  </a:cubicBezTo>
                  <a:cubicBezTo>
                    <a:pt x="196881" y="61070"/>
                    <a:pt x="229517" y="85547"/>
                    <a:pt x="229517" y="118183"/>
                  </a:cubicBezTo>
                  <a:lnTo>
                    <a:pt x="229517" y="118183"/>
                  </a:lnTo>
                  <a:lnTo>
                    <a:pt x="229517" y="164417"/>
                  </a:lnTo>
                  <a:lnTo>
                    <a:pt x="283910" y="164417"/>
                  </a:lnTo>
                  <a:cubicBezTo>
                    <a:pt x="292069" y="164417"/>
                    <a:pt x="308387" y="169856"/>
                    <a:pt x="308387" y="194333"/>
                  </a:cubicBezTo>
                  <a:cubicBezTo>
                    <a:pt x="308387" y="218810"/>
                    <a:pt x="292069" y="221530"/>
                    <a:pt x="281190" y="221530"/>
                  </a:cubicBezTo>
                  <a:lnTo>
                    <a:pt x="229517" y="221530"/>
                  </a:lnTo>
                  <a:lnTo>
                    <a:pt x="229517" y="365671"/>
                  </a:lnTo>
                  <a:cubicBezTo>
                    <a:pt x="226797" y="409186"/>
                    <a:pt x="267592" y="433663"/>
                    <a:pt x="311107" y="433663"/>
                  </a:cubicBezTo>
                </a:path>
              </a:pathLst>
            </a:custGeom>
            <a:grpFill/>
            <a:ln w="27168"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C294731-92AD-4771-A321-6B09FBA089E6}"/>
                </a:ext>
              </a:extLst>
            </p:cNvPr>
            <p:cNvSpPr/>
            <p:nvPr/>
          </p:nvSpPr>
          <p:spPr>
            <a:xfrm>
              <a:off x="7090329" y="3338014"/>
              <a:ext cx="353556" cy="543931"/>
            </a:xfrm>
            <a:custGeom>
              <a:avLst/>
              <a:gdLst>
                <a:gd name="connsiteX0" fmla="*/ 311107 w 353555"/>
                <a:gd name="connsiteY0" fmla="*/ 433663 h 543931"/>
                <a:gd name="connsiteX1" fmla="*/ 215919 w 353555"/>
                <a:gd name="connsiteY1" fmla="*/ 501654 h 543931"/>
                <a:gd name="connsiteX2" fmla="*/ 98973 w 353555"/>
                <a:gd name="connsiteY2" fmla="*/ 392868 h 543931"/>
                <a:gd name="connsiteX3" fmla="*/ 98973 w 353555"/>
                <a:gd name="connsiteY3" fmla="*/ 221530 h 543931"/>
                <a:gd name="connsiteX4" fmla="*/ 82655 w 353555"/>
                <a:gd name="connsiteY4" fmla="*/ 221530 h 543931"/>
                <a:gd name="connsiteX5" fmla="*/ 58178 w 353555"/>
                <a:gd name="connsiteY5" fmla="*/ 191614 h 543931"/>
                <a:gd name="connsiteX6" fmla="*/ 85375 w 353555"/>
                <a:gd name="connsiteY6" fmla="*/ 164417 h 543931"/>
                <a:gd name="connsiteX7" fmla="*/ 101693 w 353555"/>
                <a:gd name="connsiteY7" fmla="*/ 164417 h 543931"/>
                <a:gd name="connsiteX8" fmla="*/ 101693 w 353555"/>
                <a:gd name="connsiteY8" fmla="*/ 118183 h 543931"/>
                <a:gd name="connsiteX9" fmla="*/ 166965 w 353555"/>
                <a:gd name="connsiteY9" fmla="*/ 58350 h 543931"/>
                <a:gd name="connsiteX10" fmla="*/ 229517 w 353555"/>
                <a:gd name="connsiteY10" fmla="*/ 118183 h 543931"/>
                <a:gd name="connsiteX11" fmla="*/ 229517 w 353555"/>
                <a:gd name="connsiteY11" fmla="*/ 118183 h 543931"/>
                <a:gd name="connsiteX12" fmla="*/ 229517 w 353555"/>
                <a:gd name="connsiteY12" fmla="*/ 164417 h 543931"/>
                <a:gd name="connsiteX13" fmla="*/ 283910 w 353555"/>
                <a:gd name="connsiteY13" fmla="*/ 164417 h 543931"/>
                <a:gd name="connsiteX14" fmla="*/ 308387 w 353555"/>
                <a:gd name="connsiteY14" fmla="*/ 194333 h 543931"/>
                <a:gd name="connsiteX15" fmla="*/ 281190 w 353555"/>
                <a:gd name="connsiteY15" fmla="*/ 221530 h 543931"/>
                <a:gd name="connsiteX16" fmla="*/ 229517 w 353555"/>
                <a:gd name="connsiteY16" fmla="*/ 221530 h 543931"/>
                <a:gd name="connsiteX17" fmla="*/ 229517 w 353555"/>
                <a:gd name="connsiteY17" fmla="*/ 365671 h 543931"/>
                <a:gd name="connsiteX18" fmla="*/ 311107 w 353555"/>
                <a:gd name="connsiteY18" fmla="*/ 433663 h 543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3555" h="543931">
                  <a:moveTo>
                    <a:pt x="311107" y="433663"/>
                  </a:moveTo>
                  <a:cubicBezTo>
                    <a:pt x="311107" y="433663"/>
                    <a:pt x="278471" y="501654"/>
                    <a:pt x="215919" y="501654"/>
                  </a:cubicBezTo>
                  <a:cubicBezTo>
                    <a:pt x="164245" y="501654"/>
                    <a:pt x="101693" y="458140"/>
                    <a:pt x="98973" y="392868"/>
                  </a:cubicBezTo>
                  <a:cubicBezTo>
                    <a:pt x="98973" y="392868"/>
                    <a:pt x="98973" y="297680"/>
                    <a:pt x="98973" y="221530"/>
                  </a:cubicBezTo>
                  <a:lnTo>
                    <a:pt x="82655" y="221530"/>
                  </a:lnTo>
                  <a:cubicBezTo>
                    <a:pt x="74496" y="221530"/>
                    <a:pt x="58178" y="216090"/>
                    <a:pt x="58178" y="191614"/>
                  </a:cubicBezTo>
                  <a:cubicBezTo>
                    <a:pt x="58178" y="167137"/>
                    <a:pt x="77216" y="164417"/>
                    <a:pt x="85375" y="164417"/>
                  </a:cubicBezTo>
                  <a:lnTo>
                    <a:pt x="101693" y="164417"/>
                  </a:lnTo>
                  <a:cubicBezTo>
                    <a:pt x="101693" y="137220"/>
                    <a:pt x="101693" y="118183"/>
                    <a:pt x="101693" y="118183"/>
                  </a:cubicBezTo>
                  <a:cubicBezTo>
                    <a:pt x="104412" y="85547"/>
                    <a:pt x="134329" y="55631"/>
                    <a:pt x="166965" y="58350"/>
                  </a:cubicBezTo>
                  <a:cubicBezTo>
                    <a:pt x="196881" y="61070"/>
                    <a:pt x="229517" y="85547"/>
                    <a:pt x="229517" y="118183"/>
                  </a:cubicBezTo>
                  <a:lnTo>
                    <a:pt x="229517" y="118183"/>
                  </a:lnTo>
                  <a:lnTo>
                    <a:pt x="229517" y="164417"/>
                  </a:lnTo>
                  <a:lnTo>
                    <a:pt x="283910" y="164417"/>
                  </a:lnTo>
                  <a:cubicBezTo>
                    <a:pt x="292069" y="164417"/>
                    <a:pt x="308387" y="169856"/>
                    <a:pt x="308387" y="194333"/>
                  </a:cubicBezTo>
                  <a:cubicBezTo>
                    <a:pt x="308387" y="218810"/>
                    <a:pt x="292069" y="221530"/>
                    <a:pt x="281190" y="221530"/>
                  </a:cubicBezTo>
                  <a:lnTo>
                    <a:pt x="229517" y="221530"/>
                  </a:lnTo>
                  <a:lnTo>
                    <a:pt x="229517" y="365671"/>
                  </a:lnTo>
                  <a:cubicBezTo>
                    <a:pt x="229517" y="409186"/>
                    <a:pt x="270312" y="433663"/>
                    <a:pt x="311107" y="433663"/>
                  </a:cubicBezTo>
                </a:path>
              </a:pathLst>
            </a:custGeom>
            <a:grpFill/>
            <a:ln w="27168"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4E06B157-DBF4-4A2A-A41B-A23CBB507D06}"/>
                </a:ext>
              </a:extLst>
            </p:cNvPr>
            <p:cNvSpPr/>
            <p:nvPr/>
          </p:nvSpPr>
          <p:spPr>
            <a:xfrm>
              <a:off x="2080719" y="4178559"/>
              <a:ext cx="462342" cy="788700"/>
            </a:xfrm>
            <a:custGeom>
              <a:avLst/>
              <a:gdLst>
                <a:gd name="connsiteX0" fmla="*/ 403575 w 462341"/>
                <a:gd name="connsiteY0" fmla="*/ 583072 h 788699"/>
                <a:gd name="connsiteX1" fmla="*/ 406295 w 462341"/>
                <a:gd name="connsiteY1" fmla="*/ 596670 h 788699"/>
                <a:gd name="connsiteX2" fmla="*/ 400855 w 462341"/>
                <a:gd name="connsiteY2" fmla="*/ 610268 h 788699"/>
                <a:gd name="connsiteX3" fmla="*/ 389977 w 462341"/>
                <a:gd name="connsiteY3" fmla="*/ 626586 h 788699"/>
                <a:gd name="connsiteX4" fmla="*/ 354621 w 462341"/>
                <a:gd name="connsiteY4" fmla="*/ 675540 h 788699"/>
                <a:gd name="connsiteX5" fmla="*/ 327424 w 462341"/>
                <a:gd name="connsiteY5" fmla="*/ 691858 h 788699"/>
                <a:gd name="connsiteX6" fmla="*/ 292069 w 462341"/>
                <a:gd name="connsiteY6" fmla="*/ 713615 h 788699"/>
                <a:gd name="connsiteX7" fmla="*/ 251274 w 462341"/>
                <a:gd name="connsiteY7" fmla="*/ 724494 h 788699"/>
                <a:gd name="connsiteX8" fmla="*/ 221358 w 462341"/>
                <a:gd name="connsiteY8" fmla="*/ 721774 h 788699"/>
                <a:gd name="connsiteX9" fmla="*/ 191442 w 462341"/>
                <a:gd name="connsiteY9" fmla="*/ 721774 h 788699"/>
                <a:gd name="connsiteX10" fmla="*/ 153366 w 462341"/>
                <a:gd name="connsiteY10" fmla="*/ 713615 h 788699"/>
                <a:gd name="connsiteX11" fmla="*/ 104412 w 462341"/>
                <a:gd name="connsiteY11" fmla="*/ 675540 h 788699"/>
                <a:gd name="connsiteX12" fmla="*/ 104412 w 462341"/>
                <a:gd name="connsiteY12" fmla="*/ 689138 h 788699"/>
                <a:gd name="connsiteX13" fmla="*/ 101693 w 462341"/>
                <a:gd name="connsiteY13" fmla="*/ 710895 h 788699"/>
                <a:gd name="connsiteX14" fmla="*/ 85375 w 462341"/>
                <a:gd name="connsiteY14" fmla="*/ 732653 h 788699"/>
                <a:gd name="connsiteX15" fmla="*/ 69057 w 462341"/>
                <a:gd name="connsiteY15" fmla="*/ 727214 h 788699"/>
                <a:gd name="connsiteX16" fmla="*/ 60898 w 462341"/>
                <a:gd name="connsiteY16" fmla="*/ 710895 h 788699"/>
                <a:gd name="connsiteX17" fmla="*/ 58178 w 462341"/>
                <a:gd name="connsiteY17" fmla="*/ 691858 h 788699"/>
                <a:gd name="connsiteX18" fmla="*/ 60898 w 462341"/>
                <a:gd name="connsiteY18" fmla="*/ 664661 h 788699"/>
                <a:gd name="connsiteX19" fmla="*/ 60898 w 462341"/>
                <a:gd name="connsiteY19" fmla="*/ 607549 h 788699"/>
                <a:gd name="connsiteX20" fmla="*/ 63618 w 462341"/>
                <a:gd name="connsiteY20" fmla="*/ 528679 h 788699"/>
                <a:gd name="connsiteX21" fmla="*/ 69057 w 462341"/>
                <a:gd name="connsiteY21" fmla="*/ 504202 h 788699"/>
                <a:gd name="connsiteX22" fmla="*/ 74496 w 462341"/>
                <a:gd name="connsiteY22" fmla="*/ 493323 h 788699"/>
                <a:gd name="connsiteX23" fmla="*/ 82655 w 462341"/>
                <a:gd name="connsiteY23" fmla="*/ 487884 h 788699"/>
                <a:gd name="connsiteX24" fmla="*/ 90814 w 462341"/>
                <a:gd name="connsiteY24" fmla="*/ 493323 h 788699"/>
                <a:gd name="connsiteX25" fmla="*/ 98973 w 462341"/>
                <a:gd name="connsiteY25" fmla="*/ 512361 h 788699"/>
                <a:gd name="connsiteX26" fmla="*/ 101693 w 462341"/>
                <a:gd name="connsiteY26" fmla="*/ 555875 h 788699"/>
                <a:gd name="connsiteX27" fmla="*/ 101693 w 462341"/>
                <a:gd name="connsiteY27" fmla="*/ 596670 h 788699"/>
                <a:gd name="connsiteX28" fmla="*/ 109852 w 462341"/>
                <a:gd name="connsiteY28" fmla="*/ 626586 h 788699"/>
                <a:gd name="connsiteX29" fmla="*/ 128889 w 462341"/>
                <a:gd name="connsiteY29" fmla="*/ 651063 h 788699"/>
                <a:gd name="connsiteX30" fmla="*/ 153366 w 462341"/>
                <a:gd name="connsiteY30" fmla="*/ 670101 h 788699"/>
                <a:gd name="connsiteX31" fmla="*/ 196881 w 462341"/>
                <a:gd name="connsiteY31" fmla="*/ 678260 h 788699"/>
                <a:gd name="connsiteX32" fmla="*/ 221358 w 462341"/>
                <a:gd name="connsiteY32" fmla="*/ 667381 h 788699"/>
                <a:gd name="connsiteX33" fmla="*/ 253994 w 462341"/>
                <a:gd name="connsiteY33" fmla="*/ 659222 h 788699"/>
                <a:gd name="connsiteX34" fmla="*/ 275751 w 462341"/>
                <a:gd name="connsiteY34" fmla="*/ 637465 h 788699"/>
                <a:gd name="connsiteX35" fmla="*/ 281190 w 462341"/>
                <a:gd name="connsiteY35" fmla="*/ 615708 h 788699"/>
                <a:gd name="connsiteX36" fmla="*/ 278471 w 462341"/>
                <a:gd name="connsiteY36" fmla="*/ 602109 h 788699"/>
                <a:gd name="connsiteX37" fmla="*/ 262153 w 462341"/>
                <a:gd name="connsiteY37" fmla="*/ 572193 h 788699"/>
                <a:gd name="connsiteX38" fmla="*/ 245835 w 462341"/>
                <a:gd name="connsiteY38" fmla="*/ 536838 h 788699"/>
                <a:gd name="connsiteX39" fmla="*/ 196881 w 462341"/>
                <a:gd name="connsiteY39" fmla="*/ 477005 h 788699"/>
                <a:gd name="connsiteX40" fmla="*/ 145207 w 462341"/>
                <a:gd name="connsiteY40" fmla="*/ 419892 h 788699"/>
                <a:gd name="connsiteX41" fmla="*/ 93534 w 462341"/>
                <a:gd name="connsiteY41" fmla="*/ 357340 h 788699"/>
                <a:gd name="connsiteX42" fmla="*/ 66337 w 462341"/>
                <a:gd name="connsiteY42" fmla="*/ 283910 h 788699"/>
                <a:gd name="connsiteX43" fmla="*/ 58178 w 462341"/>
                <a:gd name="connsiteY43" fmla="*/ 224077 h 788699"/>
                <a:gd name="connsiteX44" fmla="*/ 82655 w 462341"/>
                <a:gd name="connsiteY44" fmla="*/ 150647 h 788699"/>
                <a:gd name="connsiteX45" fmla="*/ 137048 w 462341"/>
                <a:gd name="connsiteY45" fmla="*/ 96253 h 788699"/>
                <a:gd name="connsiteX46" fmla="*/ 196881 w 462341"/>
                <a:gd name="connsiteY46" fmla="*/ 77216 h 788699"/>
                <a:gd name="connsiteX47" fmla="*/ 232236 w 462341"/>
                <a:gd name="connsiteY47" fmla="*/ 69057 h 788699"/>
                <a:gd name="connsiteX48" fmla="*/ 262153 w 462341"/>
                <a:gd name="connsiteY48" fmla="*/ 74496 h 788699"/>
                <a:gd name="connsiteX49" fmla="*/ 294789 w 462341"/>
                <a:gd name="connsiteY49" fmla="*/ 85375 h 788699"/>
                <a:gd name="connsiteX50" fmla="*/ 327424 w 462341"/>
                <a:gd name="connsiteY50" fmla="*/ 104412 h 788699"/>
                <a:gd name="connsiteX51" fmla="*/ 332864 w 462341"/>
                <a:gd name="connsiteY51" fmla="*/ 74496 h 788699"/>
                <a:gd name="connsiteX52" fmla="*/ 338303 w 462341"/>
                <a:gd name="connsiteY52" fmla="*/ 63618 h 788699"/>
                <a:gd name="connsiteX53" fmla="*/ 349182 w 462341"/>
                <a:gd name="connsiteY53" fmla="*/ 58178 h 788699"/>
                <a:gd name="connsiteX54" fmla="*/ 357341 w 462341"/>
                <a:gd name="connsiteY54" fmla="*/ 63618 h 788699"/>
                <a:gd name="connsiteX55" fmla="*/ 365500 w 462341"/>
                <a:gd name="connsiteY55" fmla="*/ 82655 h 788699"/>
                <a:gd name="connsiteX56" fmla="*/ 368219 w 462341"/>
                <a:gd name="connsiteY56" fmla="*/ 142488 h 788699"/>
                <a:gd name="connsiteX57" fmla="*/ 368219 w 462341"/>
                <a:gd name="connsiteY57" fmla="*/ 188722 h 788699"/>
                <a:gd name="connsiteX58" fmla="*/ 370939 w 462341"/>
                <a:gd name="connsiteY58" fmla="*/ 245834 h 788699"/>
                <a:gd name="connsiteX59" fmla="*/ 354621 w 462341"/>
                <a:gd name="connsiteY59" fmla="*/ 286629 h 788699"/>
                <a:gd name="connsiteX60" fmla="*/ 338303 w 462341"/>
                <a:gd name="connsiteY60" fmla="*/ 281190 h 788699"/>
                <a:gd name="connsiteX61" fmla="*/ 330144 w 462341"/>
                <a:gd name="connsiteY61" fmla="*/ 264872 h 788699"/>
                <a:gd name="connsiteX62" fmla="*/ 327424 w 462341"/>
                <a:gd name="connsiteY62" fmla="*/ 248554 h 788699"/>
                <a:gd name="connsiteX63" fmla="*/ 330144 w 462341"/>
                <a:gd name="connsiteY63" fmla="*/ 221357 h 788699"/>
                <a:gd name="connsiteX64" fmla="*/ 330144 w 462341"/>
                <a:gd name="connsiteY64" fmla="*/ 188722 h 788699"/>
                <a:gd name="connsiteX65" fmla="*/ 327424 w 462341"/>
                <a:gd name="connsiteY65" fmla="*/ 164245 h 788699"/>
                <a:gd name="connsiteX66" fmla="*/ 311107 w 462341"/>
                <a:gd name="connsiteY66" fmla="*/ 134329 h 788699"/>
                <a:gd name="connsiteX67" fmla="*/ 283910 w 462341"/>
                <a:gd name="connsiteY67" fmla="*/ 118011 h 788699"/>
                <a:gd name="connsiteX68" fmla="*/ 251274 w 462341"/>
                <a:gd name="connsiteY68" fmla="*/ 112571 h 788699"/>
                <a:gd name="connsiteX69" fmla="*/ 215918 w 462341"/>
                <a:gd name="connsiteY69" fmla="*/ 123450 h 788699"/>
                <a:gd name="connsiteX70" fmla="*/ 202320 w 462341"/>
                <a:gd name="connsiteY70" fmla="*/ 147927 h 788699"/>
                <a:gd name="connsiteX71" fmla="*/ 188722 w 462341"/>
                <a:gd name="connsiteY71" fmla="*/ 180563 h 788699"/>
                <a:gd name="connsiteX72" fmla="*/ 183283 w 462341"/>
                <a:gd name="connsiteY72" fmla="*/ 210479 h 788699"/>
                <a:gd name="connsiteX73" fmla="*/ 188722 w 462341"/>
                <a:gd name="connsiteY73" fmla="*/ 226797 h 788699"/>
                <a:gd name="connsiteX74" fmla="*/ 188722 w 462341"/>
                <a:gd name="connsiteY74" fmla="*/ 248554 h 788699"/>
                <a:gd name="connsiteX75" fmla="*/ 210479 w 462341"/>
                <a:gd name="connsiteY75" fmla="*/ 273031 h 788699"/>
                <a:gd name="connsiteX76" fmla="*/ 226797 w 462341"/>
                <a:gd name="connsiteY76" fmla="*/ 300228 h 788699"/>
                <a:gd name="connsiteX77" fmla="*/ 256713 w 462341"/>
                <a:gd name="connsiteY77" fmla="*/ 332864 h 788699"/>
                <a:gd name="connsiteX78" fmla="*/ 275751 w 462341"/>
                <a:gd name="connsiteY78" fmla="*/ 351901 h 788699"/>
                <a:gd name="connsiteX79" fmla="*/ 324705 w 462341"/>
                <a:gd name="connsiteY79" fmla="*/ 400855 h 788699"/>
                <a:gd name="connsiteX80" fmla="*/ 343742 w 462341"/>
                <a:gd name="connsiteY80" fmla="*/ 428051 h 788699"/>
                <a:gd name="connsiteX81" fmla="*/ 351901 w 462341"/>
                <a:gd name="connsiteY81" fmla="*/ 433491 h 788699"/>
                <a:gd name="connsiteX82" fmla="*/ 360060 w 462341"/>
                <a:gd name="connsiteY82" fmla="*/ 447089 h 788699"/>
                <a:gd name="connsiteX83" fmla="*/ 384537 w 462341"/>
                <a:gd name="connsiteY83" fmla="*/ 474286 h 788699"/>
                <a:gd name="connsiteX84" fmla="*/ 395416 w 462341"/>
                <a:gd name="connsiteY84" fmla="*/ 506921 h 788699"/>
                <a:gd name="connsiteX85" fmla="*/ 406295 w 462341"/>
                <a:gd name="connsiteY85" fmla="*/ 536838 h 788699"/>
                <a:gd name="connsiteX86" fmla="*/ 409014 w 462341"/>
                <a:gd name="connsiteY86" fmla="*/ 547716 h 788699"/>
                <a:gd name="connsiteX87" fmla="*/ 406295 w 462341"/>
                <a:gd name="connsiteY87" fmla="*/ 569473 h 788699"/>
                <a:gd name="connsiteX88" fmla="*/ 403575 w 462341"/>
                <a:gd name="connsiteY88" fmla="*/ 583072 h 788699"/>
                <a:gd name="connsiteX89" fmla="*/ 403575 w 462341"/>
                <a:gd name="connsiteY89" fmla="*/ 583072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62341" h="788699">
                  <a:moveTo>
                    <a:pt x="403575" y="583072"/>
                  </a:moveTo>
                  <a:cubicBezTo>
                    <a:pt x="403575" y="588511"/>
                    <a:pt x="406295" y="591231"/>
                    <a:pt x="406295" y="596670"/>
                  </a:cubicBezTo>
                  <a:cubicBezTo>
                    <a:pt x="406295" y="602109"/>
                    <a:pt x="403575" y="604829"/>
                    <a:pt x="400855" y="610268"/>
                  </a:cubicBezTo>
                  <a:cubicBezTo>
                    <a:pt x="398136" y="615708"/>
                    <a:pt x="392696" y="621147"/>
                    <a:pt x="389977" y="626586"/>
                  </a:cubicBezTo>
                  <a:cubicBezTo>
                    <a:pt x="381818" y="645624"/>
                    <a:pt x="368219" y="661942"/>
                    <a:pt x="354621" y="675540"/>
                  </a:cubicBezTo>
                  <a:cubicBezTo>
                    <a:pt x="346462" y="683699"/>
                    <a:pt x="338303" y="686419"/>
                    <a:pt x="327424" y="691858"/>
                  </a:cubicBezTo>
                  <a:cubicBezTo>
                    <a:pt x="316546" y="700017"/>
                    <a:pt x="302948" y="708176"/>
                    <a:pt x="292069" y="713615"/>
                  </a:cubicBezTo>
                  <a:cubicBezTo>
                    <a:pt x="281190" y="719054"/>
                    <a:pt x="264872" y="724494"/>
                    <a:pt x="251274" y="724494"/>
                  </a:cubicBezTo>
                  <a:cubicBezTo>
                    <a:pt x="240395" y="724494"/>
                    <a:pt x="229517" y="721774"/>
                    <a:pt x="221358" y="721774"/>
                  </a:cubicBezTo>
                  <a:cubicBezTo>
                    <a:pt x="213199" y="721774"/>
                    <a:pt x="202320" y="721774"/>
                    <a:pt x="191442" y="721774"/>
                  </a:cubicBezTo>
                  <a:cubicBezTo>
                    <a:pt x="172404" y="721774"/>
                    <a:pt x="172404" y="721774"/>
                    <a:pt x="153366" y="713615"/>
                  </a:cubicBezTo>
                  <a:cubicBezTo>
                    <a:pt x="134329" y="708176"/>
                    <a:pt x="118011" y="691858"/>
                    <a:pt x="104412" y="675540"/>
                  </a:cubicBezTo>
                  <a:cubicBezTo>
                    <a:pt x="104412" y="678260"/>
                    <a:pt x="104412" y="680979"/>
                    <a:pt x="104412" y="689138"/>
                  </a:cubicBezTo>
                  <a:cubicBezTo>
                    <a:pt x="104412" y="694578"/>
                    <a:pt x="104412" y="702737"/>
                    <a:pt x="101693" y="710895"/>
                  </a:cubicBezTo>
                  <a:cubicBezTo>
                    <a:pt x="101693" y="721774"/>
                    <a:pt x="96253" y="732653"/>
                    <a:pt x="85375" y="732653"/>
                  </a:cubicBezTo>
                  <a:cubicBezTo>
                    <a:pt x="77216" y="732653"/>
                    <a:pt x="74496" y="729933"/>
                    <a:pt x="69057" y="727214"/>
                  </a:cubicBezTo>
                  <a:cubicBezTo>
                    <a:pt x="63618" y="724494"/>
                    <a:pt x="60898" y="716335"/>
                    <a:pt x="60898" y="710895"/>
                  </a:cubicBezTo>
                  <a:cubicBezTo>
                    <a:pt x="58178" y="702737"/>
                    <a:pt x="58178" y="697297"/>
                    <a:pt x="58178" y="691858"/>
                  </a:cubicBezTo>
                  <a:cubicBezTo>
                    <a:pt x="58178" y="683699"/>
                    <a:pt x="60898" y="678260"/>
                    <a:pt x="60898" y="664661"/>
                  </a:cubicBezTo>
                  <a:cubicBezTo>
                    <a:pt x="60898" y="656502"/>
                    <a:pt x="60898" y="632026"/>
                    <a:pt x="60898" y="607549"/>
                  </a:cubicBezTo>
                  <a:cubicBezTo>
                    <a:pt x="60898" y="574913"/>
                    <a:pt x="60898" y="542277"/>
                    <a:pt x="63618" y="528679"/>
                  </a:cubicBezTo>
                  <a:cubicBezTo>
                    <a:pt x="63618" y="520520"/>
                    <a:pt x="63618" y="509641"/>
                    <a:pt x="69057" y="504202"/>
                  </a:cubicBezTo>
                  <a:cubicBezTo>
                    <a:pt x="71777" y="501482"/>
                    <a:pt x="71777" y="498762"/>
                    <a:pt x="74496" y="493323"/>
                  </a:cubicBezTo>
                  <a:cubicBezTo>
                    <a:pt x="77216" y="490603"/>
                    <a:pt x="79936" y="487884"/>
                    <a:pt x="82655" y="487884"/>
                  </a:cubicBezTo>
                  <a:cubicBezTo>
                    <a:pt x="85375" y="487884"/>
                    <a:pt x="90814" y="490603"/>
                    <a:pt x="90814" y="493323"/>
                  </a:cubicBezTo>
                  <a:cubicBezTo>
                    <a:pt x="93534" y="498762"/>
                    <a:pt x="98973" y="506921"/>
                    <a:pt x="98973" y="512361"/>
                  </a:cubicBezTo>
                  <a:cubicBezTo>
                    <a:pt x="98973" y="520520"/>
                    <a:pt x="101693" y="536838"/>
                    <a:pt x="101693" y="555875"/>
                  </a:cubicBezTo>
                  <a:cubicBezTo>
                    <a:pt x="101693" y="569473"/>
                    <a:pt x="101693" y="583072"/>
                    <a:pt x="101693" y="596670"/>
                  </a:cubicBezTo>
                  <a:cubicBezTo>
                    <a:pt x="101693" y="607549"/>
                    <a:pt x="104412" y="618427"/>
                    <a:pt x="109852" y="626586"/>
                  </a:cubicBezTo>
                  <a:cubicBezTo>
                    <a:pt x="115291" y="637465"/>
                    <a:pt x="123450" y="642904"/>
                    <a:pt x="128889" y="651063"/>
                  </a:cubicBezTo>
                  <a:cubicBezTo>
                    <a:pt x="137048" y="661942"/>
                    <a:pt x="139768" y="667381"/>
                    <a:pt x="153366" y="670101"/>
                  </a:cubicBezTo>
                  <a:cubicBezTo>
                    <a:pt x="161525" y="670101"/>
                    <a:pt x="183283" y="678260"/>
                    <a:pt x="196881" y="678260"/>
                  </a:cubicBezTo>
                  <a:cubicBezTo>
                    <a:pt x="207759" y="678260"/>
                    <a:pt x="210479" y="672820"/>
                    <a:pt x="221358" y="667381"/>
                  </a:cubicBezTo>
                  <a:cubicBezTo>
                    <a:pt x="232236" y="661942"/>
                    <a:pt x="245835" y="664661"/>
                    <a:pt x="253994" y="659222"/>
                  </a:cubicBezTo>
                  <a:cubicBezTo>
                    <a:pt x="262153" y="653783"/>
                    <a:pt x="273031" y="645624"/>
                    <a:pt x="275751" y="637465"/>
                  </a:cubicBezTo>
                  <a:cubicBezTo>
                    <a:pt x="281190" y="629306"/>
                    <a:pt x="281190" y="621147"/>
                    <a:pt x="281190" y="615708"/>
                  </a:cubicBezTo>
                  <a:cubicBezTo>
                    <a:pt x="281190" y="610268"/>
                    <a:pt x="281190" y="607549"/>
                    <a:pt x="278471" y="602109"/>
                  </a:cubicBezTo>
                  <a:cubicBezTo>
                    <a:pt x="275751" y="591231"/>
                    <a:pt x="267592" y="583072"/>
                    <a:pt x="262153" y="572193"/>
                  </a:cubicBezTo>
                  <a:cubicBezTo>
                    <a:pt x="256713" y="561314"/>
                    <a:pt x="253994" y="547716"/>
                    <a:pt x="245835" y="536838"/>
                  </a:cubicBezTo>
                  <a:cubicBezTo>
                    <a:pt x="232236" y="515080"/>
                    <a:pt x="213199" y="498762"/>
                    <a:pt x="196881" y="477005"/>
                  </a:cubicBezTo>
                  <a:cubicBezTo>
                    <a:pt x="180563" y="457968"/>
                    <a:pt x="164245" y="438930"/>
                    <a:pt x="145207" y="419892"/>
                  </a:cubicBezTo>
                  <a:cubicBezTo>
                    <a:pt x="126170" y="400855"/>
                    <a:pt x="109852" y="379098"/>
                    <a:pt x="93534" y="357340"/>
                  </a:cubicBezTo>
                  <a:cubicBezTo>
                    <a:pt x="77216" y="335583"/>
                    <a:pt x="71777" y="308387"/>
                    <a:pt x="66337" y="283910"/>
                  </a:cubicBezTo>
                  <a:cubicBezTo>
                    <a:pt x="63618" y="267592"/>
                    <a:pt x="58178" y="245834"/>
                    <a:pt x="58178" y="224077"/>
                  </a:cubicBezTo>
                  <a:cubicBezTo>
                    <a:pt x="58178" y="194161"/>
                    <a:pt x="69057" y="175123"/>
                    <a:pt x="82655" y="150647"/>
                  </a:cubicBezTo>
                  <a:cubicBezTo>
                    <a:pt x="96253" y="128889"/>
                    <a:pt x="115291" y="109852"/>
                    <a:pt x="137048" y="96253"/>
                  </a:cubicBezTo>
                  <a:cubicBezTo>
                    <a:pt x="158806" y="82655"/>
                    <a:pt x="172404" y="79936"/>
                    <a:pt x="196881" y="77216"/>
                  </a:cubicBezTo>
                  <a:cubicBezTo>
                    <a:pt x="210479" y="77216"/>
                    <a:pt x="215918" y="69057"/>
                    <a:pt x="232236" y="69057"/>
                  </a:cubicBezTo>
                  <a:cubicBezTo>
                    <a:pt x="243115" y="69057"/>
                    <a:pt x="251274" y="71776"/>
                    <a:pt x="262153" y="74496"/>
                  </a:cubicBezTo>
                  <a:cubicBezTo>
                    <a:pt x="273031" y="77216"/>
                    <a:pt x="283910" y="82655"/>
                    <a:pt x="294789" y="85375"/>
                  </a:cubicBezTo>
                  <a:cubicBezTo>
                    <a:pt x="308387" y="90814"/>
                    <a:pt x="319265" y="96253"/>
                    <a:pt x="327424" y="104412"/>
                  </a:cubicBezTo>
                  <a:cubicBezTo>
                    <a:pt x="327424" y="90814"/>
                    <a:pt x="327424" y="79936"/>
                    <a:pt x="332864" y="74496"/>
                  </a:cubicBezTo>
                  <a:cubicBezTo>
                    <a:pt x="335583" y="71776"/>
                    <a:pt x="335583" y="69057"/>
                    <a:pt x="338303" y="63618"/>
                  </a:cubicBezTo>
                  <a:cubicBezTo>
                    <a:pt x="341023" y="60898"/>
                    <a:pt x="346462" y="58178"/>
                    <a:pt x="349182" y="58178"/>
                  </a:cubicBezTo>
                  <a:cubicBezTo>
                    <a:pt x="351901" y="58178"/>
                    <a:pt x="357341" y="60898"/>
                    <a:pt x="357341" y="63618"/>
                  </a:cubicBezTo>
                  <a:cubicBezTo>
                    <a:pt x="360060" y="69057"/>
                    <a:pt x="365500" y="77216"/>
                    <a:pt x="365500" y="82655"/>
                  </a:cubicBezTo>
                  <a:cubicBezTo>
                    <a:pt x="365500" y="90814"/>
                    <a:pt x="368219" y="123450"/>
                    <a:pt x="368219" y="142488"/>
                  </a:cubicBezTo>
                  <a:cubicBezTo>
                    <a:pt x="368219" y="158806"/>
                    <a:pt x="368219" y="177843"/>
                    <a:pt x="368219" y="188722"/>
                  </a:cubicBezTo>
                  <a:cubicBezTo>
                    <a:pt x="368219" y="213199"/>
                    <a:pt x="370939" y="224077"/>
                    <a:pt x="370939" y="245834"/>
                  </a:cubicBezTo>
                  <a:cubicBezTo>
                    <a:pt x="370939" y="256713"/>
                    <a:pt x="370939" y="286629"/>
                    <a:pt x="354621" y="286629"/>
                  </a:cubicBezTo>
                  <a:cubicBezTo>
                    <a:pt x="346462" y="286629"/>
                    <a:pt x="343742" y="283910"/>
                    <a:pt x="338303" y="281190"/>
                  </a:cubicBezTo>
                  <a:cubicBezTo>
                    <a:pt x="332864" y="278470"/>
                    <a:pt x="330144" y="270311"/>
                    <a:pt x="330144" y="264872"/>
                  </a:cubicBezTo>
                  <a:cubicBezTo>
                    <a:pt x="327424" y="256713"/>
                    <a:pt x="327424" y="251274"/>
                    <a:pt x="327424" y="248554"/>
                  </a:cubicBezTo>
                  <a:cubicBezTo>
                    <a:pt x="327424" y="240395"/>
                    <a:pt x="330144" y="234956"/>
                    <a:pt x="330144" y="221357"/>
                  </a:cubicBezTo>
                  <a:cubicBezTo>
                    <a:pt x="330144" y="213199"/>
                    <a:pt x="330144" y="202320"/>
                    <a:pt x="330144" y="188722"/>
                  </a:cubicBezTo>
                  <a:cubicBezTo>
                    <a:pt x="330144" y="180563"/>
                    <a:pt x="327424" y="172404"/>
                    <a:pt x="327424" y="164245"/>
                  </a:cubicBezTo>
                  <a:cubicBezTo>
                    <a:pt x="324705" y="153366"/>
                    <a:pt x="319265" y="142488"/>
                    <a:pt x="311107" y="134329"/>
                  </a:cubicBezTo>
                  <a:cubicBezTo>
                    <a:pt x="302948" y="126170"/>
                    <a:pt x="294789" y="120730"/>
                    <a:pt x="283910" y="118011"/>
                  </a:cubicBezTo>
                  <a:cubicBezTo>
                    <a:pt x="275751" y="115291"/>
                    <a:pt x="262153" y="112571"/>
                    <a:pt x="251274" y="112571"/>
                  </a:cubicBezTo>
                  <a:cubicBezTo>
                    <a:pt x="237676" y="112571"/>
                    <a:pt x="224077" y="115291"/>
                    <a:pt x="215918" y="123450"/>
                  </a:cubicBezTo>
                  <a:cubicBezTo>
                    <a:pt x="207759" y="128889"/>
                    <a:pt x="205040" y="139768"/>
                    <a:pt x="202320" y="147927"/>
                  </a:cubicBezTo>
                  <a:cubicBezTo>
                    <a:pt x="196881" y="158806"/>
                    <a:pt x="191442" y="166964"/>
                    <a:pt x="188722" y="180563"/>
                  </a:cubicBezTo>
                  <a:cubicBezTo>
                    <a:pt x="186002" y="191441"/>
                    <a:pt x="183283" y="199600"/>
                    <a:pt x="183283" y="210479"/>
                  </a:cubicBezTo>
                  <a:cubicBezTo>
                    <a:pt x="183283" y="215918"/>
                    <a:pt x="186002" y="221357"/>
                    <a:pt x="188722" y="226797"/>
                  </a:cubicBezTo>
                  <a:cubicBezTo>
                    <a:pt x="191442" y="234956"/>
                    <a:pt x="188722" y="243115"/>
                    <a:pt x="188722" y="248554"/>
                  </a:cubicBezTo>
                  <a:cubicBezTo>
                    <a:pt x="191442" y="259433"/>
                    <a:pt x="202320" y="264872"/>
                    <a:pt x="210479" y="273031"/>
                  </a:cubicBezTo>
                  <a:cubicBezTo>
                    <a:pt x="218638" y="281190"/>
                    <a:pt x="221358" y="292069"/>
                    <a:pt x="226797" y="300228"/>
                  </a:cubicBezTo>
                  <a:cubicBezTo>
                    <a:pt x="234956" y="311106"/>
                    <a:pt x="245835" y="321985"/>
                    <a:pt x="256713" y="332864"/>
                  </a:cubicBezTo>
                  <a:cubicBezTo>
                    <a:pt x="259433" y="338303"/>
                    <a:pt x="267592" y="343742"/>
                    <a:pt x="275751" y="351901"/>
                  </a:cubicBezTo>
                  <a:cubicBezTo>
                    <a:pt x="292069" y="368219"/>
                    <a:pt x="311107" y="384537"/>
                    <a:pt x="324705" y="400855"/>
                  </a:cubicBezTo>
                  <a:cubicBezTo>
                    <a:pt x="332864" y="409014"/>
                    <a:pt x="335583" y="419892"/>
                    <a:pt x="343742" y="428051"/>
                  </a:cubicBezTo>
                  <a:cubicBezTo>
                    <a:pt x="346462" y="430771"/>
                    <a:pt x="349182" y="430771"/>
                    <a:pt x="351901" y="433491"/>
                  </a:cubicBezTo>
                  <a:cubicBezTo>
                    <a:pt x="354621" y="436210"/>
                    <a:pt x="357341" y="441650"/>
                    <a:pt x="360060" y="447089"/>
                  </a:cubicBezTo>
                  <a:cubicBezTo>
                    <a:pt x="368219" y="455248"/>
                    <a:pt x="376378" y="463407"/>
                    <a:pt x="384537" y="474286"/>
                  </a:cubicBezTo>
                  <a:cubicBezTo>
                    <a:pt x="389977" y="482445"/>
                    <a:pt x="392696" y="496043"/>
                    <a:pt x="395416" y="506921"/>
                  </a:cubicBezTo>
                  <a:cubicBezTo>
                    <a:pt x="400855" y="517800"/>
                    <a:pt x="400855" y="528679"/>
                    <a:pt x="406295" y="536838"/>
                  </a:cubicBezTo>
                  <a:cubicBezTo>
                    <a:pt x="409014" y="539557"/>
                    <a:pt x="409014" y="544997"/>
                    <a:pt x="409014" y="547716"/>
                  </a:cubicBezTo>
                  <a:cubicBezTo>
                    <a:pt x="409014" y="555875"/>
                    <a:pt x="406295" y="561314"/>
                    <a:pt x="406295" y="569473"/>
                  </a:cubicBezTo>
                  <a:cubicBezTo>
                    <a:pt x="406295" y="574913"/>
                    <a:pt x="403575" y="577632"/>
                    <a:pt x="403575" y="583072"/>
                  </a:cubicBezTo>
                  <a:lnTo>
                    <a:pt x="403575" y="583072"/>
                  </a:lnTo>
                  <a:close/>
                </a:path>
              </a:pathLst>
            </a:custGeom>
            <a:grpFill/>
            <a:ln w="27168"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006E6070-9EF3-4ED3-9C75-E6CAC8EA9E4A}"/>
                </a:ext>
              </a:extLst>
            </p:cNvPr>
            <p:cNvSpPr/>
            <p:nvPr/>
          </p:nvSpPr>
          <p:spPr>
            <a:xfrm>
              <a:off x="2456032" y="4192158"/>
              <a:ext cx="571128" cy="761503"/>
            </a:xfrm>
            <a:custGeom>
              <a:avLst/>
              <a:gdLst>
                <a:gd name="connsiteX0" fmla="*/ 512361 w 571128"/>
                <a:gd name="connsiteY0" fmla="*/ 79936 h 761503"/>
                <a:gd name="connsiteX1" fmla="*/ 539558 w 571128"/>
                <a:gd name="connsiteY1" fmla="*/ 96253 h 761503"/>
                <a:gd name="connsiteX2" fmla="*/ 534118 w 571128"/>
                <a:gd name="connsiteY2" fmla="*/ 112571 h 761503"/>
                <a:gd name="connsiteX3" fmla="*/ 523240 w 571128"/>
                <a:gd name="connsiteY3" fmla="*/ 120730 h 761503"/>
                <a:gd name="connsiteX4" fmla="*/ 506922 w 571128"/>
                <a:gd name="connsiteY4" fmla="*/ 123450 h 761503"/>
                <a:gd name="connsiteX5" fmla="*/ 477006 w 571128"/>
                <a:gd name="connsiteY5" fmla="*/ 123450 h 761503"/>
                <a:gd name="connsiteX6" fmla="*/ 479725 w 571128"/>
                <a:gd name="connsiteY6" fmla="*/ 145207 h 761503"/>
                <a:gd name="connsiteX7" fmla="*/ 477006 w 571128"/>
                <a:gd name="connsiteY7" fmla="*/ 180563 h 761503"/>
                <a:gd name="connsiteX8" fmla="*/ 482445 w 571128"/>
                <a:gd name="connsiteY8" fmla="*/ 232236 h 761503"/>
                <a:gd name="connsiteX9" fmla="*/ 485165 w 571128"/>
                <a:gd name="connsiteY9" fmla="*/ 283910 h 761503"/>
                <a:gd name="connsiteX10" fmla="*/ 485165 w 571128"/>
                <a:gd name="connsiteY10" fmla="*/ 327424 h 761503"/>
                <a:gd name="connsiteX11" fmla="*/ 487884 w 571128"/>
                <a:gd name="connsiteY11" fmla="*/ 373658 h 761503"/>
                <a:gd name="connsiteX12" fmla="*/ 485165 w 571128"/>
                <a:gd name="connsiteY12" fmla="*/ 419892 h 761503"/>
                <a:gd name="connsiteX13" fmla="*/ 485165 w 571128"/>
                <a:gd name="connsiteY13" fmla="*/ 463407 h 761503"/>
                <a:gd name="connsiteX14" fmla="*/ 482445 w 571128"/>
                <a:gd name="connsiteY14" fmla="*/ 515080 h 761503"/>
                <a:gd name="connsiteX15" fmla="*/ 482445 w 571128"/>
                <a:gd name="connsiteY15" fmla="*/ 558595 h 761503"/>
                <a:gd name="connsiteX16" fmla="*/ 479725 w 571128"/>
                <a:gd name="connsiteY16" fmla="*/ 602109 h 761503"/>
                <a:gd name="connsiteX17" fmla="*/ 485165 w 571128"/>
                <a:gd name="connsiteY17" fmla="*/ 648343 h 761503"/>
                <a:gd name="connsiteX18" fmla="*/ 474286 w 571128"/>
                <a:gd name="connsiteY18" fmla="*/ 675540 h 761503"/>
                <a:gd name="connsiteX19" fmla="*/ 428052 w 571128"/>
                <a:gd name="connsiteY19" fmla="*/ 691858 h 761503"/>
                <a:gd name="connsiteX20" fmla="*/ 387257 w 571128"/>
                <a:gd name="connsiteY20" fmla="*/ 683699 h 761503"/>
                <a:gd name="connsiteX21" fmla="*/ 351901 w 571128"/>
                <a:gd name="connsiteY21" fmla="*/ 664661 h 761503"/>
                <a:gd name="connsiteX22" fmla="*/ 305667 w 571128"/>
                <a:gd name="connsiteY22" fmla="*/ 596670 h 761503"/>
                <a:gd name="connsiteX23" fmla="*/ 270312 w 571128"/>
                <a:gd name="connsiteY23" fmla="*/ 509641 h 761503"/>
                <a:gd name="connsiteX24" fmla="*/ 251274 w 571128"/>
                <a:gd name="connsiteY24" fmla="*/ 460687 h 761503"/>
                <a:gd name="connsiteX25" fmla="*/ 224077 w 571128"/>
                <a:gd name="connsiteY25" fmla="*/ 381817 h 761503"/>
                <a:gd name="connsiteX26" fmla="*/ 207759 w 571128"/>
                <a:gd name="connsiteY26" fmla="*/ 330144 h 761503"/>
                <a:gd name="connsiteX27" fmla="*/ 191442 w 571128"/>
                <a:gd name="connsiteY27" fmla="*/ 286629 h 761503"/>
                <a:gd name="connsiteX28" fmla="*/ 183283 w 571128"/>
                <a:gd name="connsiteY28" fmla="*/ 278470 h 761503"/>
                <a:gd name="connsiteX29" fmla="*/ 180563 w 571128"/>
                <a:gd name="connsiteY29" fmla="*/ 292069 h 761503"/>
                <a:gd name="connsiteX30" fmla="*/ 180563 w 571128"/>
                <a:gd name="connsiteY30" fmla="*/ 305667 h 761503"/>
                <a:gd name="connsiteX31" fmla="*/ 183283 w 571128"/>
                <a:gd name="connsiteY31" fmla="*/ 354621 h 761503"/>
                <a:gd name="connsiteX32" fmla="*/ 188722 w 571128"/>
                <a:gd name="connsiteY32" fmla="*/ 449809 h 761503"/>
                <a:gd name="connsiteX33" fmla="*/ 188722 w 571128"/>
                <a:gd name="connsiteY33" fmla="*/ 479725 h 761503"/>
                <a:gd name="connsiteX34" fmla="*/ 188722 w 571128"/>
                <a:gd name="connsiteY34" fmla="*/ 542277 h 761503"/>
                <a:gd name="connsiteX35" fmla="*/ 186002 w 571128"/>
                <a:gd name="connsiteY35" fmla="*/ 615708 h 761503"/>
                <a:gd name="connsiteX36" fmla="*/ 186002 w 571128"/>
                <a:gd name="connsiteY36" fmla="*/ 637465 h 761503"/>
                <a:gd name="connsiteX37" fmla="*/ 183283 w 571128"/>
                <a:gd name="connsiteY37" fmla="*/ 664661 h 761503"/>
                <a:gd name="connsiteX38" fmla="*/ 226797 w 571128"/>
                <a:gd name="connsiteY38" fmla="*/ 664661 h 761503"/>
                <a:gd name="connsiteX39" fmla="*/ 253994 w 571128"/>
                <a:gd name="connsiteY39" fmla="*/ 680979 h 761503"/>
                <a:gd name="connsiteX40" fmla="*/ 248554 w 571128"/>
                <a:gd name="connsiteY40" fmla="*/ 697297 h 761503"/>
                <a:gd name="connsiteX41" fmla="*/ 234956 w 571128"/>
                <a:gd name="connsiteY41" fmla="*/ 705456 h 761503"/>
                <a:gd name="connsiteX42" fmla="*/ 218638 w 571128"/>
                <a:gd name="connsiteY42" fmla="*/ 708176 h 761503"/>
                <a:gd name="connsiteX43" fmla="*/ 183283 w 571128"/>
                <a:gd name="connsiteY43" fmla="*/ 708176 h 761503"/>
                <a:gd name="connsiteX44" fmla="*/ 150647 w 571128"/>
                <a:gd name="connsiteY44" fmla="*/ 708176 h 761503"/>
                <a:gd name="connsiteX45" fmla="*/ 107132 w 571128"/>
                <a:gd name="connsiteY45" fmla="*/ 708176 h 761503"/>
                <a:gd name="connsiteX46" fmla="*/ 88094 w 571128"/>
                <a:gd name="connsiteY46" fmla="*/ 708176 h 761503"/>
                <a:gd name="connsiteX47" fmla="*/ 69057 w 571128"/>
                <a:gd name="connsiteY47" fmla="*/ 702737 h 761503"/>
                <a:gd name="connsiteX48" fmla="*/ 58178 w 571128"/>
                <a:gd name="connsiteY48" fmla="*/ 686419 h 761503"/>
                <a:gd name="connsiteX49" fmla="*/ 60898 w 571128"/>
                <a:gd name="connsiteY49" fmla="*/ 678260 h 761503"/>
                <a:gd name="connsiteX50" fmla="*/ 77216 w 571128"/>
                <a:gd name="connsiteY50" fmla="*/ 670101 h 761503"/>
                <a:gd name="connsiteX51" fmla="*/ 120730 w 571128"/>
                <a:gd name="connsiteY51" fmla="*/ 664661 h 761503"/>
                <a:gd name="connsiteX52" fmla="*/ 131609 w 571128"/>
                <a:gd name="connsiteY52" fmla="*/ 664661 h 761503"/>
                <a:gd name="connsiteX53" fmla="*/ 134329 w 571128"/>
                <a:gd name="connsiteY53" fmla="*/ 539557 h 761503"/>
                <a:gd name="connsiteX54" fmla="*/ 134329 w 571128"/>
                <a:gd name="connsiteY54" fmla="*/ 504202 h 761503"/>
                <a:gd name="connsiteX55" fmla="*/ 131609 w 571128"/>
                <a:gd name="connsiteY55" fmla="*/ 376378 h 761503"/>
                <a:gd name="connsiteX56" fmla="*/ 131609 w 571128"/>
                <a:gd name="connsiteY56" fmla="*/ 302947 h 761503"/>
                <a:gd name="connsiteX57" fmla="*/ 134329 w 571128"/>
                <a:gd name="connsiteY57" fmla="*/ 221357 h 761503"/>
                <a:gd name="connsiteX58" fmla="*/ 137048 w 571128"/>
                <a:gd name="connsiteY58" fmla="*/ 123450 h 761503"/>
                <a:gd name="connsiteX59" fmla="*/ 107132 w 571128"/>
                <a:gd name="connsiteY59" fmla="*/ 123450 h 761503"/>
                <a:gd name="connsiteX60" fmla="*/ 88094 w 571128"/>
                <a:gd name="connsiteY60" fmla="*/ 123450 h 761503"/>
                <a:gd name="connsiteX61" fmla="*/ 69057 w 571128"/>
                <a:gd name="connsiteY61" fmla="*/ 118011 h 761503"/>
                <a:gd name="connsiteX62" fmla="*/ 58178 w 571128"/>
                <a:gd name="connsiteY62" fmla="*/ 101693 h 761503"/>
                <a:gd name="connsiteX63" fmla="*/ 60898 w 571128"/>
                <a:gd name="connsiteY63" fmla="*/ 93534 h 761503"/>
                <a:gd name="connsiteX64" fmla="*/ 77216 w 571128"/>
                <a:gd name="connsiteY64" fmla="*/ 85375 h 761503"/>
                <a:gd name="connsiteX65" fmla="*/ 131609 w 571128"/>
                <a:gd name="connsiteY65" fmla="*/ 79936 h 761503"/>
                <a:gd name="connsiteX66" fmla="*/ 161525 w 571128"/>
                <a:gd name="connsiteY66" fmla="*/ 79936 h 761503"/>
                <a:gd name="connsiteX67" fmla="*/ 177843 w 571128"/>
                <a:gd name="connsiteY67" fmla="*/ 66337 h 761503"/>
                <a:gd name="connsiteX68" fmla="*/ 202320 w 571128"/>
                <a:gd name="connsiteY68" fmla="*/ 58178 h 761503"/>
                <a:gd name="connsiteX69" fmla="*/ 234956 w 571128"/>
                <a:gd name="connsiteY69" fmla="*/ 77216 h 761503"/>
                <a:gd name="connsiteX70" fmla="*/ 251274 w 571128"/>
                <a:gd name="connsiteY70" fmla="*/ 107132 h 761503"/>
                <a:gd name="connsiteX71" fmla="*/ 267592 w 571128"/>
                <a:gd name="connsiteY71" fmla="*/ 147927 h 761503"/>
                <a:gd name="connsiteX72" fmla="*/ 281190 w 571128"/>
                <a:gd name="connsiteY72" fmla="*/ 183282 h 761503"/>
                <a:gd name="connsiteX73" fmla="*/ 297508 w 571128"/>
                <a:gd name="connsiteY73" fmla="*/ 224077 h 761503"/>
                <a:gd name="connsiteX74" fmla="*/ 308387 w 571128"/>
                <a:gd name="connsiteY74" fmla="*/ 264872 h 761503"/>
                <a:gd name="connsiteX75" fmla="*/ 319265 w 571128"/>
                <a:gd name="connsiteY75" fmla="*/ 300228 h 761503"/>
                <a:gd name="connsiteX76" fmla="*/ 351901 w 571128"/>
                <a:gd name="connsiteY76" fmla="*/ 379098 h 761503"/>
                <a:gd name="connsiteX77" fmla="*/ 365500 w 571128"/>
                <a:gd name="connsiteY77" fmla="*/ 417173 h 761503"/>
                <a:gd name="connsiteX78" fmla="*/ 379098 w 571128"/>
                <a:gd name="connsiteY78" fmla="*/ 457968 h 761503"/>
                <a:gd name="connsiteX79" fmla="*/ 395416 w 571128"/>
                <a:gd name="connsiteY79" fmla="*/ 496043 h 761503"/>
                <a:gd name="connsiteX80" fmla="*/ 406295 w 571128"/>
                <a:gd name="connsiteY80" fmla="*/ 512361 h 761503"/>
                <a:gd name="connsiteX81" fmla="*/ 411734 w 571128"/>
                <a:gd name="connsiteY81" fmla="*/ 531398 h 761503"/>
                <a:gd name="connsiteX82" fmla="*/ 419893 w 571128"/>
                <a:gd name="connsiteY82" fmla="*/ 558595 h 761503"/>
                <a:gd name="connsiteX83" fmla="*/ 425332 w 571128"/>
                <a:gd name="connsiteY83" fmla="*/ 564034 h 761503"/>
                <a:gd name="connsiteX84" fmla="*/ 430771 w 571128"/>
                <a:gd name="connsiteY84" fmla="*/ 558595 h 761503"/>
                <a:gd name="connsiteX85" fmla="*/ 430771 w 571128"/>
                <a:gd name="connsiteY85" fmla="*/ 550436 h 761503"/>
                <a:gd name="connsiteX86" fmla="*/ 430771 w 571128"/>
                <a:gd name="connsiteY86" fmla="*/ 501482 h 761503"/>
                <a:gd name="connsiteX87" fmla="*/ 430771 w 571128"/>
                <a:gd name="connsiteY87" fmla="*/ 403575 h 761503"/>
                <a:gd name="connsiteX88" fmla="*/ 425332 w 571128"/>
                <a:gd name="connsiteY88" fmla="*/ 313826 h 761503"/>
                <a:gd name="connsiteX89" fmla="*/ 425332 w 571128"/>
                <a:gd name="connsiteY89" fmla="*/ 248554 h 761503"/>
                <a:gd name="connsiteX90" fmla="*/ 425332 w 571128"/>
                <a:gd name="connsiteY90" fmla="*/ 210479 h 761503"/>
                <a:gd name="connsiteX91" fmla="*/ 422613 w 571128"/>
                <a:gd name="connsiteY91" fmla="*/ 153366 h 761503"/>
                <a:gd name="connsiteX92" fmla="*/ 425332 w 571128"/>
                <a:gd name="connsiteY92" fmla="*/ 123450 h 761503"/>
                <a:gd name="connsiteX93" fmla="*/ 398136 w 571128"/>
                <a:gd name="connsiteY93" fmla="*/ 123450 h 761503"/>
                <a:gd name="connsiteX94" fmla="*/ 379098 w 571128"/>
                <a:gd name="connsiteY94" fmla="*/ 123450 h 761503"/>
                <a:gd name="connsiteX95" fmla="*/ 360060 w 571128"/>
                <a:gd name="connsiteY95" fmla="*/ 118011 h 761503"/>
                <a:gd name="connsiteX96" fmla="*/ 349182 w 571128"/>
                <a:gd name="connsiteY96" fmla="*/ 101693 h 761503"/>
                <a:gd name="connsiteX97" fmla="*/ 351901 w 571128"/>
                <a:gd name="connsiteY97" fmla="*/ 93534 h 761503"/>
                <a:gd name="connsiteX98" fmla="*/ 368219 w 571128"/>
                <a:gd name="connsiteY98" fmla="*/ 85375 h 761503"/>
                <a:gd name="connsiteX99" fmla="*/ 422613 w 571128"/>
                <a:gd name="connsiteY99" fmla="*/ 79936 h 761503"/>
                <a:gd name="connsiteX100" fmla="*/ 444370 w 571128"/>
                <a:gd name="connsiteY100" fmla="*/ 79936 h 761503"/>
                <a:gd name="connsiteX101" fmla="*/ 463407 w 571128"/>
                <a:gd name="connsiteY101" fmla="*/ 71776 h 761503"/>
                <a:gd name="connsiteX102" fmla="*/ 477006 w 571128"/>
                <a:gd name="connsiteY102" fmla="*/ 79936 h 761503"/>
                <a:gd name="connsiteX103" fmla="*/ 512361 w 571128"/>
                <a:gd name="connsiteY103" fmla="*/ 79936 h 761503"/>
                <a:gd name="connsiteX104" fmla="*/ 512361 w 571128"/>
                <a:gd name="connsiteY104" fmla="*/ 79936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571128" h="761503">
                  <a:moveTo>
                    <a:pt x="512361" y="79936"/>
                  </a:moveTo>
                  <a:cubicBezTo>
                    <a:pt x="520520" y="79936"/>
                    <a:pt x="539558" y="79936"/>
                    <a:pt x="539558" y="96253"/>
                  </a:cubicBezTo>
                  <a:cubicBezTo>
                    <a:pt x="539558" y="104412"/>
                    <a:pt x="539558" y="107132"/>
                    <a:pt x="534118" y="112571"/>
                  </a:cubicBezTo>
                  <a:cubicBezTo>
                    <a:pt x="531399" y="118011"/>
                    <a:pt x="525960" y="120730"/>
                    <a:pt x="523240" y="120730"/>
                  </a:cubicBezTo>
                  <a:cubicBezTo>
                    <a:pt x="515081" y="123450"/>
                    <a:pt x="512361" y="123450"/>
                    <a:pt x="506922" y="123450"/>
                  </a:cubicBezTo>
                  <a:cubicBezTo>
                    <a:pt x="504202" y="123450"/>
                    <a:pt x="490604" y="123450"/>
                    <a:pt x="477006" y="123450"/>
                  </a:cubicBezTo>
                  <a:cubicBezTo>
                    <a:pt x="477006" y="131609"/>
                    <a:pt x="479725" y="137048"/>
                    <a:pt x="479725" y="145207"/>
                  </a:cubicBezTo>
                  <a:cubicBezTo>
                    <a:pt x="479725" y="156086"/>
                    <a:pt x="477006" y="166964"/>
                    <a:pt x="477006" y="180563"/>
                  </a:cubicBezTo>
                  <a:cubicBezTo>
                    <a:pt x="477006" y="196881"/>
                    <a:pt x="479725" y="215918"/>
                    <a:pt x="482445" y="232236"/>
                  </a:cubicBezTo>
                  <a:cubicBezTo>
                    <a:pt x="485165" y="248554"/>
                    <a:pt x="485165" y="267592"/>
                    <a:pt x="485165" y="283910"/>
                  </a:cubicBezTo>
                  <a:cubicBezTo>
                    <a:pt x="485165" y="297508"/>
                    <a:pt x="485165" y="313826"/>
                    <a:pt x="485165" y="327424"/>
                  </a:cubicBezTo>
                  <a:cubicBezTo>
                    <a:pt x="485165" y="343742"/>
                    <a:pt x="487884" y="357340"/>
                    <a:pt x="487884" y="373658"/>
                  </a:cubicBezTo>
                  <a:cubicBezTo>
                    <a:pt x="487884" y="389976"/>
                    <a:pt x="485165" y="403575"/>
                    <a:pt x="485165" y="419892"/>
                  </a:cubicBezTo>
                  <a:cubicBezTo>
                    <a:pt x="485165" y="436210"/>
                    <a:pt x="485165" y="449809"/>
                    <a:pt x="485165" y="463407"/>
                  </a:cubicBezTo>
                  <a:cubicBezTo>
                    <a:pt x="485165" y="479725"/>
                    <a:pt x="485165" y="498762"/>
                    <a:pt x="482445" y="515080"/>
                  </a:cubicBezTo>
                  <a:cubicBezTo>
                    <a:pt x="482445" y="528679"/>
                    <a:pt x="482445" y="542277"/>
                    <a:pt x="482445" y="558595"/>
                  </a:cubicBezTo>
                  <a:cubicBezTo>
                    <a:pt x="482445" y="572193"/>
                    <a:pt x="479725" y="588511"/>
                    <a:pt x="479725" y="602109"/>
                  </a:cubicBezTo>
                  <a:cubicBezTo>
                    <a:pt x="479725" y="615708"/>
                    <a:pt x="485165" y="632026"/>
                    <a:pt x="485165" y="648343"/>
                  </a:cubicBezTo>
                  <a:cubicBezTo>
                    <a:pt x="485165" y="659222"/>
                    <a:pt x="482445" y="670101"/>
                    <a:pt x="474286" y="675540"/>
                  </a:cubicBezTo>
                  <a:cubicBezTo>
                    <a:pt x="460688" y="686419"/>
                    <a:pt x="444370" y="691858"/>
                    <a:pt x="428052" y="691858"/>
                  </a:cubicBezTo>
                  <a:cubicBezTo>
                    <a:pt x="414454" y="691858"/>
                    <a:pt x="400855" y="689138"/>
                    <a:pt x="387257" y="683699"/>
                  </a:cubicBezTo>
                  <a:cubicBezTo>
                    <a:pt x="373659" y="678260"/>
                    <a:pt x="360060" y="672820"/>
                    <a:pt x="351901" y="664661"/>
                  </a:cubicBezTo>
                  <a:cubicBezTo>
                    <a:pt x="330144" y="645624"/>
                    <a:pt x="316546" y="621147"/>
                    <a:pt x="305667" y="596670"/>
                  </a:cubicBezTo>
                  <a:cubicBezTo>
                    <a:pt x="292069" y="569473"/>
                    <a:pt x="281190" y="539557"/>
                    <a:pt x="270312" y="509641"/>
                  </a:cubicBezTo>
                  <a:cubicBezTo>
                    <a:pt x="264872" y="493323"/>
                    <a:pt x="256713" y="477005"/>
                    <a:pt x="251274" y="460687"/>
                  </a:cubicBezTo>
                  <a:cubicBezTo>
                    <a:pt x="240395" y="433491"/>
                    <a:pt x="232236" y="409014"/>
                    <a:pt x="224077" y="381817"/>
                  </a:cubicBezTo>
                  <a:cubicBezTo>
                    <a:pt x="218638" y="365499"/>
                    <a:pt x="213199" y="346462"/>
                    <a:pt x="207759" y="330144"/>
                  </a:cubicBezTo>
                  <a:cubicBezTo>
                    <a:pt x="202320" y="316545"/>
                    <a:pt x="196881" y="300228"/>
                    <a:pt x="191442" y="286629"/>
                  </a:cubicBezTo>
                  <a:cubicBezTo>
                    <a:pt x="188722" y="281190"/>
                    <a:pt x="186002" y="278470"/>
                    <a:pt x="183283" y="278470"/>
                  </a:cubicBezTo>
                  <a:cubicBezTo>
                    <a:pt x="180563" y="278470"/>
                    <a:pt x="180563" y="286629"/>
                    <a:pt x="180563" y="292069"/>
                  </a:cubicBezTo>
                  <a:cubicBezTo>
                    <a:pt x="180563" y="297508"/>
                    <a:pt x="180563" y="302947"/>
                    <a:pt x="180563" y="305667"/>
                  </a:cubicBezTo>
                  <a:cubicBezTo>
                    <a:pt x="180563" y="321985"/>
                    <a:pt x="183283" y="338303"/>
                    <a:pt x="183283" y="354621"/>
                  </a:cubicBezTo>
                  <a:cubicBezTo>
                    <a:pt x="183283" y="387257"/>
                    <a:pt x="186002" y="417173"/>
                    <a:pt x="188722" y="449809"/>
                  </a:cubicBezTo>
                  <a:cubicBezTo>
                    <a:pt x="188722" y="460687"/>
                    <a:pt x="188722" y="468846"/>
                    <a:pt x="188722" y="479725"/>
                  </a:cubicBezTo>
                  <a:cubicBezTo>
                    <a:pt x="188722" y="501482"/>
                    <a:pt x="188722" y="523239"/>
                    <a:pt x="188722" y="542277"/>
                  </a:cubicBezTo>
                  <a:cubicBezTo>
                    <a:pt x="188722" y="566754"/>
                    <a:pt x="186002" y="591231"/>
                    <a:pt x="186002" y="615708"/>
                  </a:cubicBezTo>
                  <a:cubicBezTo>
                    <a:pt x="186002" y="623867"/>
                    <a:pt x="186002" y="632026"/>
                    <a:pt x="186002" y="637465"/>
                  </a:cubicBezTo>
                  <a:cubicBezTo>
                    <a:pt x="186002" y="645624"/>
                    <a:pt x="183283" y="656502"/>
                    <a:pt x="183283" y="664661"/>
                  </a:cubicBezTo>
                  <a:cubicBezTo>
                    <a:pt x="202320" y="664661"/>
                    <a:pt x="218638" y="664661"/>
                    <a:pt x="226797" y="664661"/>
                  </a:cubicBezTo>
                  <a:cubicBezTo>
                    <a:pt x="234956" y="664661"/>
                    <a:pt x="253994" y="664661"/>
                    <a:pt x="253994" y="680979"/>
                  </a:cubicBezTo>
                  <a:cubicBezTo>
                    <a:pt x="253994" y="689138"/>
                    <a:pt x="253994" y="691858"/>
                    <a:pt x="248554" y="697297"/>
                  </a:cubicBezTo>
                  <a:cubicBezTo>
                    <a:pt x="245835" y="702737"/>
                    <a:pt x="240395" y="705456"/>
                    <a:pt x="234956" y="705456"/>
                  </a:cubicBezTo>
                  <a:cubicBezTo>
                    <a:pt x="226797" y="708176"/>
                    <a:pt x="224077" y="708176"/>
                    <a:pt x="218638" y="708176"/>
                  </a:cubicBezTo>
                  <a:cubicBezTo>
                    <a:pt x="215918" y="708176"/>
                    <a:pt x="199600" y="708176"/>
                    <a:pt x="183283" y="708176"/>
                  </a:cubicBezTo>
                  <a:cubicBezTo>
                    <a:pt x="166965" y="708176"/>
                    <a:pt x="153366" y="708176"/>
                    <a:pt x="150647" y="708176"/>
                  </a:cubicBezTo>
                  <a:cubicBezTo>
                    <a:pt x="139768" y="708176"/>
                    <a:pt x="120730" y="708176"/>
                    <a:pt x="107132" y="708176"/>
                  </a:cubicBezTo>
                  <a:cubicBezTo>
                    <a:pt x="101693" y="708176"/>
                    <a:pt x="96253" y="708176"/>
                    <a:pt x="88094" y="708176"/>
                  </a:cubicBezTo>
                  <a:cubicBezTo>
                    <a:pt x="82655" y="708176"/>
                    <a:pt x="74496" y="708176"/>
                    <a:pt x="69057" y="702737"/>
                  </a:cubicBezTo>
                  <a:cubicBezTo>
                    <a:pt x="63618" y="700017"/>
                    <a:pt x="58178" y="691858"/>
                    <a:pt x="58178" y="686419"/>
                  </a:cubicBezTo>
                  <a:cubicBezTo>
                    <a:pt x="58178" y="683699"/>
                    <a:pt x="58178" y="680979"/>
                    <a:pt x="60898" y="678260"/>
                  </a:cubicBezTo>
                  <a:cubicBezTo>
                    <a:pt x="63618" y="675540"/>
                    <a:pt x="71777" y="672820"/>
                    <a:pt x="77216" y="670101"/>
                  </a:cubicBezTo>
                  <a:cubicBezTo>
                    <a:pt x="90814" y="667381"/>
                    <a:pt x="115291" y="664661"/>
                    <a:pt x="120730" y="664661"/>
                  </a:cubicBezTo>
                  <a:cubicBezTo>
                    <a:pt x="123450" y="664661"/>
                    <a:pt x="126170" y="664661"/>
                    <a:pt x="131609" y="664661"/>
                  </a:cubicBezTo>
                  <a:cubicBezTo>
                    <a:pt x="131609" y="623867"/>
                    <a:pt x="134329" y="583072"/>
                    <a:pt x="134329" y="539557"/>
                  </a:cubicBezTo>
                  <a:cubicBezTo>
                    <a:pt x="134329" y="528679"/>
                    <a:pt x="134329" y="515080"/>
                    <a:pt x="134329" y="504202"/>
                  </a:cubicBezTo>
                  <a:cubicBezTo>
                    <a:pt x="131609" y="460687"/>
                    <a:pt x="131609" y="417173"/>
                    <a:pt x="131609" y="376378"/>
                  </a:cubicBezTo>
                  <a:cubicBezTo>
                    <a:pt x="131609" y="351901"/>
                    <a:pt x="131609" y="327424"/>
                    <a:pt x="131609" y="302947"/>
                  </a:cubicBezTo>
                  <a:cubicBezTo>
                    <a:pt x="131609" y="275751"/>
                    <a:pt x="131609" y="248554"/>
                    <a:pt x="134329" y="221357"/>
                  </a:cubicBezTo>
                  <a:cubicBezTo>
                    <a:pt x="134329" y="188722"/>
                    <a:pt x="137048" y="156086"/>
                    <a:pt x="137048" y="123450"/>
                  </a:cubicBezTo>
                  <a:cubicBezTo>
                    <a:pt x="126170" y="123450"/>
                    <a:pt x="115291" y="123450"/>
                    <a:pt x="107132" y="123450"/>
                  </a:cubicBezTo>
                  <a:cubicBezTo>
                    <a:pt x="101693" y="123450"/>
                    <a:pt x="96253" y="123450"/>
                    <a:pt x="88094" y="123450"/>
                  </a:cubicBezTo>
                  <a:cubicBezTo>
                    <a:pt x="82655" y="123450"/>
                    <a:pt x="74496" y="120730"/>
                    <a:pt x="69057" y="118011"/>
                  </a:cubicBezTo>
                  <a:cubicBezTo>
                    <a:pt x="63618" y="115291"/>
                    <a:pt x="58178" y="107132"/>
                    <a:pt x="58178" y="101693"/>
                  </a:cubicBezTo>
                  <a:cubicBezTo>
                    <a:pt x="58178" y="98973"/>
                    <a:pt x="58178" y="96253"/>
                    <a:pt x="60898" y="93534"/>
                  </a:cubicBezTo>
                  <a:cubicBezTo>
                    <a:pt x="63618" y="90814"/>
                    <a:pt x="71777" y="88095"/>
                    <a:pt x="77216" y="85375"/>
                  </a:cubicBezTo>
                  <a:cubicBezTo>
                    <a:pt x="90814" y="82655"/>
                    <a:pt x="126170" y="79936"/>
                    <a:pt x="131609" y="79936"/>
                  </a:cubicBezTo>
                  <a:cubicBezTo>
                    <a:pt x="137048" y="79936"/>
                    <a:pt x="147927" y="79936"/>
                    <a:pt x="161525" y="79936"/>
                  </a:cubicBezTo>
                  <a:cubicBezTo>
                    <a:pt x="166965" y="74496"/>
                    <a:pt x="172404" y="71776"/>
                    <a:pt x="177843" y="66337"/>
                  </a:cubicBezTo>
                  <a:cubicBezTo>
                    <a:pt x="186002" y="60898"/>
                    <a:pt x="194161" y="58178"/>
                    <a:pt x="202320" y="58178"/>
                  </a:cubicBezTo>
                  <a:cubicBezTo>
                    <a:pt x="215918" y="58178"/>
                    <a:pt x="226797" y="63618"/>
                    <a:pt x="234956" y="77216"/>
                  </a:cubicBezTo>
                  <a:cubicBezTo>
                    <a:pt x="240395" y="88095"/>
                    <a:pt x="248554" y="96253"/>
                    <a:pt x="251274" y="107132"/>
                  </a:cubicBezTo>
                  <a:cubicBezTo>
                    <a:pt x="256713" y="120730"/>
                    <a:pt x="259433" y="134329"/>
                    <a:pt x="267592" y="147927"/>
                  </a:cubicBezTo>
                  <a:cubicBezTo>
                    <a:pt x="273031" y="158806"/>
                    <a:pt x="275751" y="172404"/>
                    <a:pt x="281190" y="183282"/>
                  </a:cubicBezTo>
                  <a:cubicBezTo>
                    <a:pt x="286630" y="196881"/>
                    <a:pt x="292069" y="210479"/>
                    <a:pt x="297508" y="224077"/>
                  </a:cubicBezTo>
                  <a:cubicBezTo>
                    <a:pt x="300228" y="237676"/>
                    <a:pt x="305667" y="251274"/>
                    <a:pt x="308387" y="264872"/>
                  </a:cubicBezTo>
                  <a:cubicBezTo>
                    <a:pt x="311107" y="278470"/>
                    <a:pt x="311107" y="289349"/>
                    <a:pt x="319265" y="300228"/>
                  </a:cubicBezTo>
                  <a:cubicBezTo>
                    <a:pt x="332864" y="324704"/>
                    <a:pt x="346462" y="351901"/>
                    <a:pt x="351901" y="379098"/>
                  </a:cubicBezTo>
                  <a:cubicBezTo>
                    <a:pt x="354621" y="392696"/>
                    <a:pt x="360060" y="403575"/>
                    <a:pt x="365500" y="417173"/>
                  </a:cubicBezTo>
                  <a:cubicBezTo>
                    <a:pt x="373659" y="430771"/>
                    <a:pt x="373659" y="444369"/>
                    <a:pt x="379098" y="457968"/>
                  </a:cubicBezTo>
                  <a:cubicBezTo>
                    <a:pt x="381818" y="471566"/>
                    <a:pt x="387257" y="482445"/>
                    <a:pt x="395416" y="496043"/>
                  </a:cubicBezTo>
                  <a:cubicBezTo>
                    <a:pt x="398136" y="501482"/>
                    <a:pt x="403575" y="506921"/>
                    <a:pt x="406295" y="512361"/>
                  </a:cubicBezTo>
                  <a:cubicBezTo>
                    <a:pt x="409014" y="517800"/>
                    <a:pt x="409014" y="525959"/>
                    <a:pt x="411734" y="531398"/>
                  </a:cubicBezTo>
                  <a:cubicBezTo>
                    <a:pt x="414454" y="539557"/>
                    <a:pt x="417173" y="550436"/>
                    <a:pt x="419893" y="558595"/>
                  </a:cubicBezTo>
                  <a:cubicBezTo>
                    <a:pt x="422613" y="561314"/>
                    <a:pt x="422613" y="564034"/>
                    <a:pt x="425332" y="564034"/>
                  </a:cubicBezTo>
                  <a:cubicBezTo>
                    <a:pt x="428052" y="564034"/>
                    <a:pt x="428052" y="561314"/>
                    <a:pt x="430771" y="558595"/>
                  </a:cubicBezTo>
                  <a:cubicBezTo>
                    <a:pt x="430771" y="555875"/>
                    <a:pt x="430771" y="553156"/>
                    <a:pt x="430771" y="550436"/>
                  </a:cubicBezTo>
                  <a:cubicBezTo>
                    <a:pt x="430771" y="534118"/>
                    <a:pt x="430771" y="517800"/>
                    <a:pt x="430771" y="501482"/>
                  </a:cubicBezTo>
                  <a:cubicBezTo>
                    <a:pt x="430771" y="468846"/>
                    <a:pt x="433491" y="436210"/>
                    <a:pt x="430771" y="403575"/>
                  </a:cubicBezTo>
                  <a:cubicBezTo>
                    <a:pt x="430771" y="373658"/>
                    <a:pt x="425332" y="343742"/>
                    <a:pt x="425332" y="313826"/>
                  </a:cubicBezTo>
                  <a:cubicBezTo>
                    <a:pt x="425332" y="292069"/>
                    <a:pt x="425332" y="270311"/>
                    <a:pt x="425332" y="248554"/>
                  </a:cubicBezTo>
                  <a:cubicBezTo>
                    <a:pt x="425332" y="234956"/>
                    <a:pt x="425332" y="224077"/>
                    <a:pt x="425332" y="210479"/>
                  </a:cubicBezTo>
                  <a:cubicBezTo>
                    <a:pt x="425332" y="191441"/>
                    <a:pt x="422613" y="172404"/>
                    <a:pt x="422613" y="153366"/>
                  </a:cubicBezTo>
                  <a:cubicBezTo>
                    <a:pt x="422613" y="142488"/>
                    <a:pt x="422613" y="134329"/>
                    <a:pt x="425332" y="123450"/>
                  </a:cubicBezTo>
                  <a:cubicBezTo>
                    <a:pt x="417173" y="123450"/>
                    <a:pt x="406295" y="123450"/>
                    <a:pt x="398136" y="123450"/>
                  </a:cubicBezTo>
                  <a:cubicBezTo>
                    <a:pt x="392696" y="123450"/>
                    <a:pt x="387257" y="123450"/>
                    <a:pt x="379098" y="123450"/>
                  </a:cubicBezTo>
                  <a:cubicBezTo>
                    <a:pt x="373659" y="123450"/>
                    <a:pt x="365500" y="120730"/>
                    <a:pt x="360060" y="118011"/>
                  </a:cubicBezTo>
                  <a:cubicBezTo>
                    <a:pt x="354621" y="115291"/>
                    <a:pt x="349182" y="107132"/>
                    <a:pt x="349182" y="101693"/>
                  </a:cubicBezTo>
                  <a:cubicBezTo>
                    <a:pt x="349182" y="98973"/>
                    <a:pt x="349182" y="96253"/>
                    <a:pt x="351901" y="93534"/>
                  </a:cubicBezTo>
                  <a:cubicBezTo>
                    <a:pt x="354621" y="90814"/>
                    <a:pt x="362780" y="88095"/>
                    <a:pt x="368219" y="85375"/>
                  </a:cubicBezTo>
                  <a:cubicBezTo>
                    <a:pt x="381818" y="82655"/>
                    <a:pt x="417173" y="79936"/>
                    <a:pt x="422613" y="79936"/>
                  </a:cubicBezTo>
                  <a:cubicBezTo>
                    <a:pt x="428052" y="79936"/>
                    <a:pt x="433491" y="79936"/>
                    <a:pt x="444370" y="79936"/>
                  </a:cubicBezTo>
                  <a:cubicBezTo>
                    <a:pt x="449809" y="74496"/>
                    <a:pt x="455248" y="71776"/>
                    <a:pt x="463407" y="71776"/>
                  </a:cubicBezTo>
                  <a:cubicBezTo>
                    <a:pt x="471566" y="71776"/>
                    <a:pt x="477006" y="74496"/>
                    <a:pt x="477006" y="79936"/>
                  </a:cubicBezTo>
                  <a:cubicBezTo>
                    <a:pt x="490604" y="82655"/>
                    <a:pt x="504202" y="79936"/>
                    <a:pt x="512361" y="79936"/>
                  </a:cubicBezTo>
                  <a:lnTo>
                    <a:pt x="512361" y="79936"/>
                  </a:lnTo>
                  <a:close/>
                </a:path>
              </a:pathLst>
            </a:custGeom>
            <a:grpFill/>
            <a:ln w="27168"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417FE90C-6359-4A38-A932-B9E34A36EB87}"/>
                </a:ext>
              </a:extLst>
            </p:cNvPr>
            <p:cNvSpPr/>
            <p:nvPr/>
          </p:nvSpPr>
          <p:spPr>
            <a:xfrm>
              <a:off x="2987430" y="4242177"/>
              <a:ext cx="494979" cy="674476"/>
            </a:xfrm>
            <a:custGeom>
              <a:avLst/>
              <a:gdLst>
                <a:gd name="connsiteX0" fmla="*/ 228453 w 494979"/>
                <a:gd name="connsiteY0" fmla="*/ 97907 h 674476"/>
                <a:gd name="connsiteX1" fmla="*/ 212135 w 494979"/>
                <a:gd name="connsiteY1" fmla="*/ 119665 h 674476"/>
                <a:gd name="connsiteX2" fmla="*/ 203976 w 494979"/>
                <a:gd name="connsiteY2" fmla="*/ 152300 h 674476"/>
                <a:gd name="connsiteX3" fmla="*/ 201256 w 494979"/>
                <a:gd name="connsiteY3" fmla="*/ 168618 h 674476"/>
                <a:gd name="connsiteX4" fmla="*/ 198537 w 494979"/>
                <a:gd name="connsiteY4" fmla="*/ 184936 h 674476"/>
                <a:gd name="connsiteX5" fmla="*/ 190378 w 494979"/>
                <a:gd name="connsiteY5" fmla="*/ 220292 h 674476"/>
                <a:gd name="connsiteX6" fmla="*/ 171340 w 494979"/>
                <a:gd name="connsiteY6" fmla="*/ 291003 h 674476"/>
                <a:gd name="connsiteX7" fmla="*/ 163180 w 494979"/>
                <a:gd name="connsiteY7" fmla="*/ 323639 h 674476"/>
                <a:gd name="connsiteX8" fmla="*/ 152302 w 494979"/>
                <a:gd name="connsiteY8" fmla="*/ 361714 h 674476"/>
                <a:gd name="connsiteX9" fmla="*/ 146862 w 494979"/>
                <a:gd name="connsiteY9" fmla="*/ 388910 h 674476"/>
                <a:gd name="connsiteX10" fmla="*/ 152302 w 494979"/>
                <a:gd name="connsiteY10" fmla="*/ 391630 h 674476"/>
                <a:gd name="connsiteX11" fmla="*/ 174060 w 494979"/>
                <a:gd name="connsiteY11" fmla="*/ 391630 h 674476"/>
                <a:gd name="connsiteX12" fmla="*/ 195817 w 494979"/>
                <a:gd name="connsiteY12" fmla="*/ 388910 h 674476"/>
                <a:gd name="connsiteX13" fmla="*/ 214855 w 494979"/>
                <a:gd name="connsiteY13" fmla="*/ 388910 h 674476"/>
                <a:gd name="connsiteX14" fmla="*/ 239332 w 494979"/>
                <a:gd name="connsiteY14" fmla="*/ 388910 h 674476"/>
                <a:gd name="connsiteX15" fmla="*/ 252930 w 494979"/>
                <a:gd name="connsiteY15" fmla="*/ 386191 h 674476"/>
                <a:gd name="connsiteX16" fmla="*/ 261089 w 494979"/>
                <a:gd name="connsiteY16" fmla="*/ 386191 h 674476"/>
                <a:gd name="connsiteX17" fmla="*/ 258369 w 494979"/>
                <a:gd name="connsiteY17" fmla="*/ 367153 h 674476"/>
                <a:gd name="connsiteX18" fmla="*/ 252930 w 494979"/>
                <a:gd name="connsiteY18" fmla="*/ 331797 h 674476"/>
                <a:gd name="connsiteX19" fmla="*/ 250210 w 494979"/>
                <a:gd name="connsiteY19" fmla="*/ 244769 h 674476"/>
                <a:gd name="connsiteX20" fmla="*/ 244771 w 494979"/>
                <a:gd name="connsiteY20" fmla="*/ 203974 h 674476"/>
                <a:gd name="connsiteX21" fmla="*/ 239332 w 494979"/>
                <a:gd name="connsiteY21" fmla="*/ 157740 h 674476"/>
                <a:gd name="connsiteX22" fmla="*/ 236612 w 494979"/>
                <a:gd name="connsiteY22" fmla="*/ 119665 h 674476"/>
                <a:gd name="connsiteX23" fmla="*/ 228453 w 494979"/>
                <a:gd name="connsiteY23" fmla="*/ 97907 h 674476"/>
                <a:gd name="connsiteX24" fmla="*/ 274687 w 494979"/>
                <a:gd name="connsiteY24" fmla="*/ 0 h 674476"/>
                <a:gd name="connsiteX25" fmla="*/ 304603 w 494979"/>
                <a:gd name="connsiteY25" fmla="*/ 5439 h 674476"/>
                <a:gd name="connsiteX26" fmla="*/ 320921 w 494979"/>
                <a:gd name="connsiteY26" fmla="*/ 24477 h 674476"/>
                <a:gd name="connsiteX27" fmla="*/ 334519 w 494979"/>
                <a:gd name="connsiteY27" fmla="*/ 43515 h 674476"/>
                <a:gd name="connsiteX28" fmla="*/ 339959 w 494979"/>
                <a:gd name="connsiteY28" fmla="*/ 65272 h 674476"/>
                <a:gd name="connsiteX29" fmla="*/ 348118 w 494979"/>
                <a:gd name="connsiteY29" fmla="*/ 114226 h 674476"/>
                <a:gd name="connsiteX30" fmla="*/ 361716 w 494979"/>
                <a:gd name="connsiteY30" fmla="*/ 163180 h 674476"/>
                <a:gd name="connsiteX31" fmla="*/ 369875 w 494979"/>
                <a:gd name="connsiteY31" fmla="*/ 220293 h 674476"/>
                <a:gd name="connsiteX32" fmla="*/ 378034 w 494979"/>
                <a:gd name="connsiteY32" fmla="*/ 274686 h 674476"/>
                <a:gd name="connsiteX33" fmla="*/ 383473 w 494979"/>
                <a:gd name="connsiteY33" fmla="*/ 301883 h 674476"/>
                <a:gd name="connsiteX34" fmla="*/ 391632 w 494979"/>
                <a:gd name="connsiteY34" fmla="*/ 337238 h 674476"/>
                <a:gd name="connsiteX35" fmla="*/ 397071 w 494979"/>
                <a:gd name="connsiteY35" fmla="*/ 364435 h 674476"/>
                <a:gd name="connsiteX36" fmla="*/ 405230 w 494979"/>
                <a:gd name="connsiteY36" fmla="*/ 383473 h 674476"/>
                <a:gd name="connsiteX37" fmla="*/ 416109 w 494979"/>
                <a:gd name="connsiteY37" fmla="*/ 386192 h 674476"/>
                <a:gd name="connsiteX38" fmla="*/ 426988 w 494979"/>
                <a:gd name="connsiteY38" fmla="*/ 386192 h 674476"/>
                <a:gd name="connsiteX39" fmla="*/ 454184 w 494979"/>
                <a:gd name="connsiteY39" fmla="*/ 397071 h 674476"/>
                <a:gd name="connsiteX40" fmla="*/ 456904 w 494979"/>
                <a:gd name="connsiteY40" fmla="*/ 405230 h 674476"/>
                <a:gd name="connsiteX41" fmla="*/ 451465 w 494979"/>
                <a:gd name="connsiteY41" fmla="*/ 416108 h 674476"/>
                <a:gd name="connsiteX42" fmla="*/ 432427 w 494979"/>
                <a:gd name="connsiteY42" fmla="*/ 429707 h 674476"/>
                <a:gd name="connsiteX43" fmla="*/ 421548 w 494979"/>
                <a:gd name="connsiteY43" fmla="*/ 432426 h 674476"/>
                <a:gd name="connsiteX44" fmla="*/ 413389 w 494979"/>
                <a:gd name="connsiteY44" fmla="*/ 435146 h 674476"/>
                <a:gd name="connsiteX45" fmla="*/ 413389 w 494979"/>
                <a:gd name="connsiteY45" fmla="*/ 440585 h 674476"/>
                <a:gd name="connsiteX46" fmla="*/ 416109 w 494979"/>
                <a:gd name="connsiteY46" fmla="*/ 451464 h 674476"/>
                <a:gd name="connsiteX47" fmla="*/ 418829 w 494979"/>
                <a:gd name="connsiteY47" fmla="*/ 465062 h 674476"/>
                <a:gd name="connsiteX48" fmla="*/ 418829 w 494979"/>
                <a:gd name="connsiteY48" fmla="*/ 475941 h 674476"/>
                <a:gd name="connsiteX49" fmla="*/ 418829 w 494979"/>
                <a:gd name="connsiteY49" fmla="*/ 486820 h 674476"/>
                <a:gd name="connsiteX50" fmla="*/ 426988 w 494979"/>
                <a:gd name="connsiteY50" fmla="*/ 516736 h 674476"/>
                <a:gd name="connsiteX51" fmla="*/ 432427 w 494979"/>
                <a:gd name="connsiteY51" fmla="*/ 543932 h 674476"/>
                <a:gd name="connsiteX52" fmla="*/ 437866 w 494979"/>
                <a:gd name="connsiteY52" fmla="*/ 573848 h 674476"/>
                <a:gd name="connsiteX53" fmla="*/ 443306 w 494979"/>
                <a:gd name="connsiteY53" fmla="*/ 606484 h 674476"/>
                <a:gd name="connsiteX54" fmla="*/ 446025 w 494979"/>
                <a:gd name="connsiteY54" fmla="*/ 617363 h 674476"/>
                <a:gd name="connsiteX55" fmla="*/ 470502 w 494979"/>
                <a:gd name="connsiteY55" fmla="*/ 617363 h 674476"/>
                <a:gd name="connsiteX56" fmla="*/ 494979 w 494979"/>
                <a:gd name="connsiteY56" fmla="*/ 641840 h 674476"/>
                <a:gd name="connsiteX57" fmla="*/ 486820 w 494979"/>
                <a:gd name="connsiteY57" fmla="*/ 655438 h 674476"/>
                <a:gd name="connsiteX58" fmla="*/ 470502 w 494979"/>
                <a:gd name="connsiteY58" fmla="*/ 663597 h 674476"/>
                <a:gd name="connsiteX59" fmla="*/ 446025 w 494979"/>
                <a:gd name="connsiteY59" fmla="*/ 666317 h 674476"/>
                <a:gd name="connsiteX60" fmla="*/ 424268 w 494979"/>
                <a:gd name="connsiteY60" fmla="*/ 666317 h 674476"/>
                <a:gd name="connsiteX61" fmla="*/ 416109 w 494979"/>
                <a:gd name="connsiteY61" fmla="*/ 666317 h 674476"/>
                <a:gd name="connsiteX62" fmla="*/ 402511 w 494979"/>
                <a:gd name="connsiteY62" fmla="*/ 671756 h 674476"/>
                <a:gd name="connsiteX63" fmla="*/ 386193 w 494979"/>
                <a:gd name="connsiteY63" fmla="*/ 674476 h 674476"/>
                <a:gd name="connsiteX64" fmla="*/ 350837 w 494979"/>
                <a:gd name="connsiteY64" fmla="*/ 669036 h 674476"/>
                <a:gd name="connsiteX65" fmla="*/ 329080 w 494979"/>
                <a:gd name="connsiteY65" fmla="*/ 669036 h 674476"/>
                <a:gd name="connsiteX66" fmla="*/ 280126 w 494979"/>
                <a:gd name="connsiteY66" fmla="*/ 669036 h 674476"/>
                <a:gd name="connsiteX67" fmla="*/ 255649 w 494979"/>
                <a:gd name="connsiteY67" fmla="*/ 663597 h 674476"/>
                <a:gd name="connsiteX68" fmla="*/ 239331 w 494979"/>
                <a:gd name="connsiteY68" fmla="*/ 647279 h 674476"/>
                <a:gd name="connsiteX69" fmla="*/ 263808 w 494979"/>
                <a:gd name="connsiteY69" fmla="*/ 630961 h 674476"/>
                <a:gd name="connsiteX70" fmla="*/ 291005 w 494979"/>
                <a:gd name="connsiteY70" fmla="*/ 628241 h 674476"/>
                <a:gd name="connsiteX71" fmla="*/ 288285 w 494979"/>
                <a:gd name="connsiteY71" fmla="*/ 609204 h 674476"/>
                <a:gd name="connsiteX72" fmla="*/ 285565 w 494979"/>
                <a:gd name="connsiteY72" fmla="*/ 582007 h 674476"/>
                <a:gd name="connsiteX73" fmla="*/ 282846 w 494979"/>
                <a:gd name="connsiteY73" fmla="*/ 568409 h 674476"/>
                <a:gd name="connsiteX74" fmla="*/ 285565 w 494979"/>
                <a:gd name="connsiteY74" fmla="*/ 554811 h 674476"/>
                <a:gd name="connsiteX75" fmla="*/ 280126 w 494979"/>
                <a:gd name="connsiteY75" fmla="*/ 538493 h 674476"/>
                <a:gd name="connsiteX76" fmla="*/ 274687 w 494979"/>
                <a:gd name="connsiteY76" fmla="*/ 505857 h 674476"/>
                <a:gd name="connsiteX77" fmla="*/ 271967 w 494979"/>
                <a:gd name="connsiteY77" fmla="*/ 478660 h 674476"/>
                <a:gd name="connsiteX78" fmla="*/ 269247 w 494979"/>
                <a:gd name="connsiteY78" fmla="*/ 446025 h 674476"/>
                <a:gd name="connsiteX79" fmla="*/ 263808 w 494979"/>
                <a:gd name="connsiteY79" fmla="*/ 437866 h 674476"/>
                <a:gd name="connsiteX80" fmla="*/ 252929 w 494979"/>
                <a:gd name="connsiteY80" fmla="*/ 437866 h 674476"/>
                <a:gd name="connsiteX81" fmla="*/ 223013 w 494979"/>
                <a:gd name="connsiteY81" fmla="*/ 440585 h 674476"/>
                <a:gd name="connsiteX82" fmla="*/ 193097 w 494979"/>
                <a:gd name="connsiteY82" fmla="*/ 443305 h 674476"/>
                <a:gd name="connsiteX83" fmla="*/ 168620 w 494979"/>
                <a:gd name="connsiteY83" fmla="*/ 443305 h 674476"/>
                <a:gd name="connsiteX84" fmla="*/ 146862 w 494979"/>
                <a:gd name="connsiteY84" fmla="*/ 440585 h 674476"/>
                <a:gd name="connsiteX85" fmla="*/ 138703 w 494979"/>
                <a:gd name="connsiteY85" fmla="*/ 454184 h 674476"/>
                <a:gd name="connsiteX86" fmla="*/ 133263 w 494979"/>
                <a:gd name="connsiteY86" fmla="*/ 486820 h 674476"/>
                <a:gd name="connsiteX87" fmla="*/ 122385 w 494979"/>
                <a:gd name="connsiteY87" fmla="*/ 541213 h 674476"/>
                <a:gd name="connsiteX88" fmla="*/ 106067 w 494979"/>
                <a:gd name="connsiteY88" fmla="*/ 614643 h 674476"/>
                <a:gd name="connsiteX89" fmla="*/ 135983 w 494979"/>
                <a:gd name="connsiteY89" fmla="*/ 614643 h 674476"/>
                <a:gd name="connsiteX90" fmla="*/ 171340 w 494979"/>
                <a:gd name="connsiteY90" fmla="*/ 630961 h 674476"/>
                <a:gd name="connsiteX91" fmla="*/ 165900 w 494979"/>
                <a:gd name="connsiteY91" fmla="*/ 647279 h 674476"/>
                <a:gd name="connsiteX92" fmla="*/ 149581 w 494979"/>
                <a:gd name="connsiteY92" fmla="*/ 655438 h 674476"/>
                <a:gd name="connsiteX93" fmla="*/ 127824 w 494979"/>
                <a:gd name="connsiteY93" fmla="*/ 658158 h 674476"/>
                <a:gd name="connsiteX94" fmla="*/ 106067 w 494979"/>
                <a:gd name="connsiteY94" fmla="*/ 658158 h 674476"/>
                <a:gd name="connsiteX95" fmla="*/ 62552 w 494979"/>
                <a:gd name="connsiteY95" fmla="*/ 658158 h 674476"/>
                <a:gd name="connsiteX96" fmla="*/ 40795 w 494979"/>
                <a:gd name="connsiteY96" fmla="*/ 658158 h 674476"/>
                <a:gd name="connsiteX97" fmla="*/ 16318 w 494979"/>
                <a:gd name="connsiteY97" fmla="*/ 652718 h 674476"/>
                <a:gd name="connsiteX98" fmla="*/ 0 w 494979"/>
                <a:gd name="connsiteY98" fmla="*/ 636401 h 674476"/>
                <a:gd name="connsiteX99" fmla="*/ 2720 w 494979"/>
                <a:gd name="connsiteY99" fmla="*/ 628241 h 674476"/>
                <a:gd name="connsiteX100" fmla="*/ 24477 w 494979"/>
                <a:gd name="connsiteY100" fmla="*/ 620082 h 674476"/>
                <a:gd name="connsiteX101" fmla="*/ 62552 w 494979"/>
                <a:gd name="connsiteY101" fmla="*/ 617363 h 674476"/>
                <a:gd name="connsiteX102" fmla="*/ 62552 w 494979"/>
                <a:gd name="connsiteY102" fmla="*/ 614643 h 674476"/>
                <a:gd name="connsiteX103" fmla="*/ 65272 w 494979"/>
                <a:gd name="connsiteY103" fmla="*/ 587447 h 674476"/>
                <a:gd name="connsiteX104" fmla="*/ 76151 w 494979"/>
                <a:gd name="connsiteY104" fmla="*/ 522175 h 674476"/>
                <a:gd name="connsiteX105" fmla="*/ 87029 w 494979"/>
                <a:gd name="connsiteY105" fmla="*/ 470501 h 674476"/>
                <a:gd name="connsiteX106" fmla="*/ 92469 w 494979"/>
                <a:gd name="connsiteY106" fmla="*/ 446025 h 674476"/>
                <a:gd name="connsiteX107" fmla="*/ 65272 w 494979"/>
                <a:gd name="connsiteY107" fmla="*/ 432426 h 674476"/>
                <a:gd name="connsiteX108" fmla="*/ 54393 w 494979"/>
                <a:gd name="connsiteY108" fmla="*/ 421548 h 674476"/>
                <a:gd name="connsiteX109" fmla="*/ 73431 w 494979"/>
                <a:gd name="connsiteY109" fmla="*/ 407949 h 674476"/>
                <a:gd name="connsiteX110" fmla="*/ 100628 w 494979"/>
                <a:gd name="connsiteY110" fmla="*/ 399790 h 674476"/>
                <a:gd name="connsiteX111" fmla="*/ 108787 w 494979"/>
                <a:gd name="connsiteY111" fmla="*/ 369874 h 674476"/>
                <a:gd name="connsiteX112" fmla="*/ 125105 w 494979"/>
                <a:gd name="connsiteY112" fmla="*/ 307322 h 674476"/>
                <a:gd name="connsiteX113" fmla="*/ 141423 w 494979"/>
                <a:gd name="connsiteY113" fmla="*/ 242051 h 674476"/>
                <a:gd name="connsiteX114" fmla="*/ 155021 w 494979"/>
                <a:gd name="connsiteY114" fmla="*/ 179498 h 674476"/>
                <a:gd name="connsiteX115" fmla="*/ 168620 w 494979"/>
                <a:gd name="connsiteY115" fmla="*/ 119665 h 674476"/>
                <a:gd name="connsiteX116" fmla="*/ 193097 w 494979"/>
                <a:gd name="connsiteY116" fmla="*/ 57113 h 674476"/>
                <a:gd name="connsiteX117" fmla="*/ 201256 w 494979"/>
                <a:gd name="connsiteY117" fmla="*/ 38075 h 674476"/>
                <a:gd name="connsiteX118" fmla="*/ 217574 w 494979"/>
                <a:gd name="connsiteY118" fmla="*/ 13598 h 674476"/>
                <a:gd name="connsiteX119" fmla="*/ 274687 w 494979"/>
                <a:gd name="connsiteY119" fmla="*/ 0 h 67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94979" h="674476">
                  <a:moveTo>
                    <a:pt x="228453" y="97907"/>
                  </a:moveTo>
                  <a:cubicBezTo>
                    <a:pt x="220294" y="97907"/>
                    <a:pt x="212135" y="114225"/>
                    <a:pt x="212135" y="119665"/>
                  </a:cubicBezTo>
                  <a:cubicBezTo>
                    <a:pt x="209415" y="130543"/>
                    <a:pt x="206696" y="144141"/>
                    <a:pt x="203976" y="152300"/>
                  </a:cubicBezTo>
                  <a:cubicBezTo>
                    <a:pt x="201256" y="157740"/>
                    <a:pt x="201256" y="163179"/>
                    <a:pt x="201256" y="168618"/>
                  </a:cubicBezTo>
                  <a:cubicBezTo>
                    <a:pt x="201256" y="174058"/>
                    <a:pt x="198537" y="179497"/>
                    <a:pt x="198537" y="184936"/>
                  </a:cubicBezTo>
                  <a:cubicBezTo>
                    <a:pt x="195817" y="195815"/>
                    <a:pt x="193097" y="209413"/>
                    <a:pt x="190378" y="220292"/>
                  </a:cubicBezTo>
                  <a:cubicBezTo>
                    <a:pt x="187658" y="244769"/>
                    <a:pt x="179499" y="269246"/>
                    <a:pt x="171340" y="291003"/>
                  </a:cubicBezTo>
                  <a:cubicBezTo>
                    <a:pt x="168620" y="301881"/>
                    <a:pt x="165900" y="312760"/>
                    <a:pt x="163180" y="323639"/>
                  </a:cubicBezTo>
                  <a:cubicBezTo>
                    <a:pt x="160461" y="337237"/>
                    <a:pt x="157741" y="348115"/>
                    <a:pt x="152302" y="361714"/>
                  </a:cubicBezTo>
                  <a:cubicBezTo>
                    <a:pt x="149582" y="367153"/>
                    <a:pt x="146862" y="383471"/>
                    <a:pt x="146862" y="388910"/>
                  </a:cubicBezTo>
                  <a:cubicBezTo>
                    <a:pt x="146862" y="391630"/>
                    <a:pt x="149582" y="391630"/>
                    <a:pt x="152302" y="391630"/>
                  </a:cubicBezTo>
                  <a:cubicBezTo>
                    <a:pt x="157741" y="391630"/>
                    <a:pt x="171340" y="391630"/>
                    <a:pt x="174060" y="391630"/>
                  </a:cubicBezTo>
                  <a:cubicBezTo>
                    <a:pt x="182219" y="391630"/>
                    <a:pt x="190378" y="391630"/>
                    <a:pt x="195817" y="388910"/>
                  </a:cubicBezTo>
                  <a:cubicBezTo>
                    <a:pt x="201256" y="388910"/>
                    <a:pt x="206696" y="388910"/>
                    <a:pt x="214855" y="388910"/>
                  </a:cubicBezTo>
                  <a:cubicBezTo>
                    <a:pt x="220294" y="388910"/>
                    <a:pt x="228453" y="388910"/>
                    <a:pt x="239332" y="388910"/>
                  </a:cubicBezTo>
                  <a:cubicBezTo>
                    <a:pt x="244771" y="388910"/>
                    <a:pt x="250210" y="388910"/>
                    <a:pt x="252930" y="386191"/>
                  </a:cubicBezTo>
                  <a:cubicBezTo>
                    <a:pt x="258369" y="391630"/>
                    <a:pt x="261089" y="388910"/>
                    <a:pt x="261089" y="386191"/>
                  </a:cubicBezTo>
                  <a:cubicBezTo>
                    <a:pt x="261089" y="380751"/>
                    <a:pt x="258369" y="372592"/>
                    <a:pt x="258369" y="367153"/>
                  </a:cubicBezTo>
                  <a:cubicBezTo>
                    <a:pt x="255650" y="353555"/>
                    <a:pt x="252930" y="342676"/>
                    <a:pt x="252930" y="331797"/>
                  </a:cubicBezTo>
                  <a:cubicBezTo>
                    <a:pt x="252930" y="301881"/>
                    <a:pt x="252930" y="274685"/>
                    <a:pt x="250210" y="244769"/>
                  </a:cubicBezTo>
                  <a:cubicBezTo>
                    <a:pt x="250210" y="231170"/>
                    <a:pt x="247491" y="217572"/>
                    <a:pt x="244771" y="203974"/>
                  </a:cubicBezTo>
                  <a:cubicBezTo>
                    <a:pt x="242051" y="187656"/>
                    <a:pt x="239332" y="174058"/>
                    <a:pt x="239332" y="157740"/>
                  </a:cubicBezTo>
                  <a:cubicBezTo>
                    <a:pt x="239332" y="152300"/>
                    <a:pt x="239332" y="133263"/>
                    <a:pt x="236612" y="119665"/>
                  </a:cubicBezTo>
                  <a:cubicBezTo>
                    <a:pt x="236612" y="106066"/>
                    <a:pt x="233892" y="97907"/>
                    <a:pt x="228453" y="97907"/>
                  </a:cubicBezTo>
                  <a:close/>
                  <a:moveTo>
                    <a:pt x="274687" y="0"/>
                  </a:moveTo>
                  <a:cubicBezTo>
                    <a:pt x="288285" y="0"/>
                    <a:pt x="293724" y="2720"/>
                    <a:pt x="304603" y="5439"/>
                  </a:cubicBezTo>
                  <a:cubicBezTo>
                    <a:pt x="315482" y="10879"/>
                    <a:pt x="315482" y="16318"/>
                    <a:pt x="320921" y="24477"/>
                  </a:cubicBezTo>
                  <a:cubicBezTo>
                    <a:pt x="326360" y="29916"/>
                    <a:pt x="331800" y="35356"/>
                    <a:pt x="334519" y="43515"/>
                  </a:cubicBezTo>
                  <a:cubicBezTo>
                    <a:pt x="337239" y="51674"/>
                    <a:pt x="337239" y="57113"/>
                    <a:pt x="339959" y="65272"/>
                  </a:cubicBezTo>
                  <a:cubicBezTo>
                    <a:pt x="345398" y="78870"/>
                    <a:pt x="342678" y="97908"/>
                    <a:pt x="348118" y="114226"/>
                  </a:cubicBezTo>
                  <a:cubicBezTo>
                    <a:pt x="350837" y="130544"/>
                    <a:pt x="358996" y="146863"/>
                    <a:pt x="361716" y="163180"/>
                  </a:cubicBezTo>
                  <a:cubicBezTo>
                    <a:pt x="364435" y="182218"/>
                    <a:pt x="364435" y="201256"/>
                    <a:pt x="369875" y="220293"/>
                  </a:cubicBezTo>
                  <a:cubicBezTo>
                    <a:pt x="375314" y="239331"/>
                    <a:pt x="378034" y="255649"/>
                    <a:pt x="378034" y="274686"/>
                  </a:cubicBezTo>
                  <a:cubicBezTo>
                    <a:pt x="378034" y="282845"/>
                    <a:pt x="380753" y="293724"/>
                    <a:pt x="383473" y="301883"/>
                  </a:cubicBezTo>
                  <a:cubicBezTo>
                    <a:pt x="386193" y="312762"/>
                    <a:pt x="388912" y="326360"/>
                    <a:pt x="391632" y="337238"/>
                  </a:cubicBezTo>
                  <a:cubicBezTo>
                    <a:pt x="391632" y="342678"/>
                    <a:pt x="394352" y="353556"/>
                    <a:pt x="397071" y="364435"/>
                  </a:cubicBezTo>
                  <a:cubicBezTo>
                    <a:pt x="399791" y="372594"/>
                    <a:pt x="402511" y="380753"/>
                    <a:pt x="405230" y="383473"/>
                  </a:cubicBezTo>
                  <a:cubicBezTo>
                    <a:pt x="407950" y="386192"/>
                    <a:pt x="413389" y="386192"/>
                    <a:pt x="416109" y="386192"/>
                  </a:cubicBezTo>
                  <a:cubicBezTo>
                    <a:pt x="418829" y="386192"/>
                    <a:pt x="424268" y="386192"/>
                    <a:pt x="426988" y="386192"/>
                  </a:cubicBezTo>
                  <a:cubicBezTo>
                    <a:pt x="437866" y="386192"/>
                    <a:pt x="448745" y="388912"/>
                    <a:pt x="454184" y="397071"/>
                  </a:cubicBezTo>
                  <a:cubicBezTo>
                    <a:pt x="456904" y="399790"/>
                    <a:pt x="456904" y="402510"/>
                    <a:pt x="456904" y="405230"/>
                  </a:cubicBezTo>
                  <a:cubicBezTo>
                    <a:pt x="456904" y="407949"/>
                    <a:pt x="454184" y="410669"/>
                    <a:pt x="451465" y="416108"/>
                  </a:cubicBezTo>
                  <a:cubicBezTo>
                    <a:pt x="446025" y="421548"/>
                    <a:pt x="440586" y="426987"/>
                    <a:pt x="432427" y="429707"/>
                  </a:cubicBezTo>
                  <a:cubicBezTo>
                    <a:pt x="429707" y="429707"/>
                    <a:pt x="426988" y="432426"/>
                    <a:pt x="421548" y="432426"/>
                  </a:cubicBezTo>
                  <a:cubicBezTo>
                    <a:pt x="418829" y="432426"/>
                    <a:pt x="416109" y="432426"/>
                    <a:pt x="413389" y="435146"/>
                  </a:cubicBezTo>
                  <a:cubicBezTo>
                    <a:pt x="413389" y="435146"/>
                    <a:pt x="413389" y="437866"/>
                    <a:pt x="413389" y="440585"/>
                  </a:cubicBezTo>
                  <a:cubicBezTo>
                    <a:pt x="413389" y="443305"/>
                    <a:pt x="413389" y="448744"/>
                    <a:pt x="416109" y="451464"/>
                  </a:cubicBezTo>
                  <a:cubicBezTo>
                    <a:pt x="416109" y="456903"/>
                    <a:pt x="418829" y="462343"/>
                    <a:pt x="418829" y="465062"/>
                  </a:cubicBezTo>
                  <a:lnTo>
                    <a:pt x="418829" y="475941"/>
                  </a:lnTo>
                  <a:cubicBezTo>
                    <a:pt x="418829" y="481380"/>
                    <a:pt x="418829" y="484100"/>
                    <a:pt x="418829" y="486820"/>
                  </a:cubicBezTo>
                  <a:cubicBezTo>
                    <a:pt x="421548" y="497698"/>
                    <a:pt x="424268" y="505857"/>
                    <a:pt x="426988" y="516736"/>
                  </a:cubicBezTo>
                  <a:cubicBezTo>
                    <a:pt x="426988" y="524895"/>
                    <a:pt x="429707" y="535773"/>
                    <a:pt x="432427" y="543932"/>
                  </a:cubicBezTo>
                  <a:cubicBezTo>
                    <a:pt x="435147" y="554811"/>
                    <a:pt x="437866" y="562970"/>
                    <a:pt x="437866" y="573848"/>
                  </a:cubicBezTo>
                  <a:cubicBezTo>
                    <a:pt x="437866" y="587447"/>
                    <a:pt x="440586" y="595606"/>
                    <a:pt x="443306" y="606484"/>
                  </a:cubicBezTo>
                  <a:cubicBezTo>
                    <a:pt x="443306" y="609204"/>
                    <a:pt x="446025" y="614643"/>
                    <a:pt x="446025" y="617363"/>
                  </a:cubicBezTo>
                  <a:cubicBezTo>
                    <a:pt x="454184" y="617363"/>
                    <a:pt x="462343" y="617363"/>
                    <a:pt x="470502" y="617363"/>
                  </a:cubicBezTo>
                  <a:cubicBezTo>
                    <a:pt x="478661" y="625522"/>
                    <a:pt x="492259" y="630961"/>
                    <a:pt x="494979" y="641840"/>
                  </a:cubicBezTo>
                  <a:cubicBezTo>
                    <a:pt x="494979" y="647279"/>
                    <a:pt x="489540" y="649999"/>
                    <a:pt x="486820" y="655438"/>
                  </a:cubicBezTo>
                  <a:cubicBezTo>
                    <a:pt x="484100" y="660877"/>
                    <a:pt x="475942" y="663597"/>
                    <a:pt x="470502" y="663597"/>
                  </a:cubicBezTo>
                  <a:cubicBezTo>
                    <a:pt x="459623" y="666317"/>
                    <a:pt x="454184" y="666317"/>
                    <a:pt x="446025" y="666317"/>
                  </a:cubicBezTo>
                  <a:cubicBezTo>
                    <a:pt x="440586" y="666317"/>
                    <a:pt x="432427" y="666317"/>
                    <a:pt x="424268" y="666317"/>
                  </a:cubicBezTo>
                  <a:cubicBezTo>
                    <a:pt x="421548" y="666317"/>
                    <a:pt x="418829" y="666317"/>
                    <a:pt x="416109" y="666317"/>
                  </a:cubicBezTo>
                  <a:cubicBezTo>
                    <a:pt x="410670" y="669036"/>
                    <a:pt x="407950" y="669036"/>
                    <a:pt x="402511" y="671756"/>
                  </a:cubicBezTo>
                  <a:cubicBezTo>
                    <a:pt x="397071" y="671756"/>
                    <a:pt x="391632" y="674476"/>
                    <a:pt x="386193" y="674476"/>
                  </a:cubicBezTo>
                  <a:cubicBezTo>
                    <a:pt x="375314" y="674476"/>
                    <a:pt x="361716" y="671756"/>
                    <a:pt x="350837" y="669036"/>
                  </a:cubicBezTo>
                  <a:cubicBezTo>
                    <a:pt x="342678" y="669036"/>
                    <a:pt x="334519" y="669036"/>
                    <a:pt x="329080" y="669036"/>
                  </a:cubicBezTo>
                  <a:cubicBezTo>
                    <a:pt x="307323" y="669036"/>
                    <a:pt x="288285" y="669036"/>
                    <a:pt x="280126" y="669036"/>
                  </a:cubicBezTo>
                  <a:cubicBezTo>
                    <a:pt x="271967" y="669036"/>
                    <a:pt x="261088" y="669036"/>
                    <a:pt x="255649" y="663597"/>
                  </a:cubicBezTo>
                  <a:cubicBezTo>
                    <a:pt x="250210" y="660877"/>
                    <a:pt x="239331" y="655438"/>
                    <a:pt x="239331" y="647279"/>
                  </a:cubicBezTo>
                  <a:cubicBezTo>
                    <a:pt x="239331" y="636401"/>
                    <a:pt x="255649" y="633681"/>
                    <a:pt x="263808" y="630961"/>
                  </a:cubicBezTo>
                  <a:cubicBezTo>
                    <a:pt x="269247" y="630961"/>
                    <a:pt x="277406" y="630961"/>
                    <a:pt x="291005" y="628241"/>
                  </a:cubicBezTo>
                  <a:cubicBezTo>
                    <a:pt x="291005" y="620082"/>
                    <a:pt x="291005" y="614643"/>
                    <a:pt x="288285" y="609204"/>
                  </a:cubicBezTo>
                  <a:cubicBezTo>
                    <a:pt x="288285" y="601045"/>
                    <a:pt x="285565" y="590166"/>
                    <a:pt x="285565" y="582007"/>
                  </a:cubicBezTo>
                  <a:cubicBezTo>
                    <a:pt x="285565" y="576568"/>
                    <a:pt x="282846" y="573848"/>
                    <a:pt x="282846" y="568409"/>
                  </a:cubicBezTo>
                  <a:cubicBezTo>
                    <a:pt x="282846" y="562970"/>
                    <a:pt x="285565" y="557531"/>
                    <a:pt x="285565" y="554811"/>
                  </a:cubicBezTo>
                  <a:cubicBezTo>
                    <a:pt x="285565" y="549371"/>
                    <a:pt x="282846" y="546652"/>
                    <a:pt x="280126" y="538493"/>
                  </a:cubicBezTo>
                  <a:cubicBezTo>
                    <a:pt x="280126" y="527614"/>
                    <a:pt x="274687" y="516736"/>
                    <a:pt x="274687" y="505857"/>
                  </a:cubicBezTo>
                  <a:cubicBezTo>
                    <a:pt x="274687" y="494978"/>
                    <a:pt x="274687" y="486820"/>
                    <a:pt x="271967" y="478660"/>
                  </a:cubicBezTo>
                  <a:cubicBezTo>
                    <a:pt x="269247" y="467782"/>
                    <a:pt x="269247" y="456903"/>
                    <a:pt x="269247" y="446025"/>
                  </a:cubicBezTo>
                  <a:cubicBezTo>
                    <a:pt x="269247" y="440585"/>
                    <a:pt x="266528" y="437866"/>
                    <a:pt x="263808" y="437866"/>
                  </a:cubicBezTo>
                  <a:cubicBezTo>
                    <a:pt x="261088" y="437866"/>
                    <a:pt x="258369" y="437866"/>
                    <a:pt x="252929" y="437866"/>
                  </a:cubicBezTo>
                  <a:cubicBezTo>
                    <a:pt x="242051" y="437866"/>
                    <a:pt x="231172" y="437866"/>
                    <a:pt x="223013" y="440585"/>
                  </a:cubicBezTo>
                  <a:cubicBezTo>
                    <a:pt x="212135" y="440585"/>
                    <a:pt x="203976" y="443305"/>
                    <a:pt x="193097" y="443305"/>
                  </a:cubicBezTo>
                  <a:cubicBezTo>
                    <a:pt x="184938" y="443305"/>
                    <a:pt x="176779" y="443305"/>
                    <a:pt x="168620" y="443305"/>
                  </a:cubicBezTo>
                  <a:cubicBezTo>
                    <a:pt x="165900" y="443305"/>
                    <a:pt x="155021" y="440585"/>
                    <a:pt x="146862" y="440585"/>
                  </a:cubicBezTo>
                  <a:cubicBezTo>
                    <a:pt x="138703" y="440585"/>
                    <a:pt x="138703" y="448744"/>
                    <a:pt x="138703" y="454184"/>
                  </a:cubicBezTo>
                  <a:cubicBezTo>
                    <a:pt x="138703" y="465062"/>
                    <a:pt x="135983" y="475941"/>
                    <a:pt x="133263" y="486820"/>
                  </a:cubicBezTo>
                  <a:cubicBezTo>
                    <a:pt x="130544" y="505857"/>
                    <a:pt x="125105" y="522175"/>
                    <a:pt x="122385" y="541213"/>
                  </a:cubicBezTo>
                  <a:cubicBezTo>
                    <a:pt x="119665" y="560250"/>
                    <a:pt x="111506" y="595606"/>
                    <a:pt x="106067" y="614643"/>
                  </a:cubicBezTo>
                  <a:cubicBezTo>
                    <a:pt x="114226" y="614643"/>
                    <a:pt x="125105" y="614643"/>
                    <a:pt x="135983" y="614643"/>
                  </a:cubicBezTo>
                  <a:cubicBezTo>
                    <a:pt x="149581" y="614643"/>
                    <a:pt x="171340" y="614643"/>
                    <a:pt x="171340" y="630961"/>
                  </a:cubicBezTo>
                  <a:cubicBezTo>
                    <a:pt x="171340" y="639120"/>
                    <a:pt x="168620" y="639120"/>
                    <a:pt x="165900" y="647279"/>
                  </a:cubicBezTo>
                  <a:cubicBezTo>
                    <a:pt x="163181" y="652718"/>
                    <a:pt x="155021" y="655438"/>
                    <a:pt x="149581" y="655438"/>
                  </a:cubicBezTo>
                  <a:cubicBezTo>
                    <a:pt x="141423" y="658158"/>
                    <a:pt x="135983" y="658158"/>
                    <a:pt x="127824" y="658158"/>
                  </a:cubicBezTo>
                  <a:cubicBezTo>
                    <a:pt x="122385" y="658158"/>
                    <a:pt x="116946" y="658158"/>
                    <a:pt x="106067" y="658158"/>
                  </a:cubicBezTo>
                  <a:cubicBezTo>
                    <a:pt x="92469" y="658158"/>
                    <a:pt x="78870" y="658158"/>
                    <a:pt x="62552" y="658158"/>
                  </a:cubicBezTo>
                  <a:cubicBezTo>
                    <a:pt x="54393" y="658158"/>
                    <a:pt x="46234" y="658158"/>
                    <a:pt x="40795" y="658158"/>
                  </a:cubicBezTo>
                  <a:cubicBezTo>
                    <a:pt x="32636" y="658158"/>
                    <a:pt x="21758" y="658158"/>
                    <a:pt x="16318" y="652718"/>
                  </a:cubicBezTo>
                  <a:cubicBezTo>
                    <a:pt x="8159" y="649999"/>
                    <a:pt x="0" y="641840"/>
                    <a:pt x="0" y="636401"/>
                  </a:cubicBezTo>
                  <a:cubicBezTo>
                    <a:pt x="0" y="633681"/>
                    <a:pt x="0" y="630961"/>
                    <a:pt x="2720" y="628241"/>
                  </a:cubicBezTo>
                  <a:cubicBezTo>
                    <a:pt x="8159" y="625522"/>
                    <a:pt x="16318" y="622802"/>
                    <a:pt x="24477" y="620082"/>
                  </a:cubicBezTo>
                  <a:cubicBezTo>
                    <a:pt x="38075" y="617363"/>
                    <a:pt x="48954" y="617363"/>
                    <a:pt x="62552" y="617363"/>
                  </a:cubicBezTo>
                  <a:cubicBezTo>
                    <a:pt x="62552" y="617363"/>
                    <a:pt x="62552" y="614643"/>
                    <a:pt x="62552" y="614643"/>
                  </a:cubicBezTo>
                  <a:cubicBezTo>
                    <a:pt x="62552" y="603765"/>
                    <a:pt x="65272" y="590166"/>
                    <a:pt x="65272" y="587447"/>
                  </a:cubicBezTo>
                  <a:cubicBezTo>
                    <a:pt x="67992" y="565689"/>
                    <a:pt x="73431" y="543932"/>
                    <a:pt x="76151" y="522175"/>
                  </a:cubicBezTo>
                  <a:cubicBezTo>
                    <a:pt x="78870" y="505857"/>
                    <a:pt x="81590" y="486820"/>
                    <a:pt x="87029" y="470501"/>
                  </a:cubicBezTo>
                  <a:cubicBezTo>
                    <a:pt x="87029" y="465062"/>
                    <a:pt x="92469" y="451464"/>
                    <a:pt x="92469" y="446025"/>
                  </a:cubicBezTo>
                  <a:cubicBezTo>
                    <a:pt x="92469" y="437866"/>
                    <a:pt x="73431" y="437866"/>
                    <a:pt x="65272" y="432426"/>
                  </a:cubicBezTo>
                  <a:cubicBezTo>
                    <a:pt x="59833" y="429707"/>
                    <a:pt x="54393" y="426987"/>
                    <a:pt x="54393" y="421548"/>
                  </a:cubicBezTo>
                  <a:cubicBezTo>
                    <a:pt x="54393" y="413389"/>
                    <a:pt x="62552" y="410669"/>
                    <a:pt x="73431" y="407949"/>
                  </a:cubicBezTo>
                  <a:cubicBezTo>
                    <a:pt x="78870" y="407949"/>
                    <a:pt x="92469" y="405230"/>
                    <a:pt x="100628" y="399790"/>
                  </a:cubicBezTo>
                  <a:cubicBezTo>
                    <a:pt x="106067" y="394351"/>
                    <a:pt x="106067" y="378033"/>
                    <a:pt x="108787" y="369874"/>
                  </a:cubicBezTo>
                  <a:cubicBezTo>
                    <a:pt x="114226" y="348117"/>
                    <a:pt x="119665" y="326360"/>
                    <a:pt x="125105" y="307322"/>
                  </a:cubicBezTo>
                  <a:cubicBezTo>
                    <a:pt x="130544" y="285565"/>
                    <a:pt x="135983" y="263808"/>
                    <a:pt x="141423" y="242051"/>
                  </a:cubicBezTo>
                  <a:cubicBezTo>
                    <a:pt x="146862" y="220293"/>
                    <a:pt x="152301" y="198536"/>
                    <a:pt x="155021" y="179498"/>
                  </a:cubicBezTo>
                  <a:cubicBezTo>
                    <a:pt x="157740" y="160461"/>
                    <a:pt x="163181" y="138703"/>
                    <a:pt x="168620" y="119665"/>
                  </a:cubicBezTo>
                  <a:cubicBezTo>
                    <a:pt x="176779" y="100627"/>
                    <a:pt x="182218" y="76150"/>
                    <a:pt x="193097" y="57113"/>
                  </a:cubicBezTo>
                  <a:lnTo>
                    <a:pt x="201256" y="38075"/>
                  </a:lnTo>
                  <a:cubicBezTo>
                    <a:pt x="206695" y="29916"/>
                    <a:pt x="209415" y="19038"/>
                    <a:pt x="217574" y="13598"/>
                  </a:cubicBezTo>
                  <a:cubicBezTo>
                    <a:pt x="231172" y="2720"/>
                    <a:pt x="255649" y="0"/>
                    <a:pt x="274687" y="0"/>
                  </a:cubicBezTo>
                  <a:close/>
                </a:path>
              </a:pathLst>
            </a:custGeom>
            <a:grpFill/>
            <a:ln w="27168"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195EC85-116E-4D1D-AAC5-E1EE778E9F14}"/>
                </a:ext>
              </a:extLst>
            </p:cNvPr>
            <p:cNvSpPr/>
            <p:nvPr/>
          </p:nvSpPr>
          <p:spPr>
            <a:xfrm>
              <a:off x="3443268" y="4186718"/>
              <a:ext cx="435145" cy="761503"/>
            </a:xfrm>
            <a:custGeom>
              <a:avLst/>
              <a:gdLst>
                <a:gd name="connsiteX0" fmla="*/ 400855 w 435145"/>
                <a:gd name="connsiteY0" fmla="*/ 678260 h 761503"/>
                <a:gd name="connsiteX1" fmla="*/ 384537 w 435145"/>
                <a:gd name="connsiteY1" fmla="*/ 719054 h 761503"/>
                <a:gd name="connsiteX2" fmla="*/ 368219 w 435145"/>
                <a:gd name="connsiteY2" fmla="*/ 713615 h 761503"/>
                <a:gd name="connsiteX3" fmla="*/ 360060 w 435145"/>
                <a:gd name="connsiteY3" fmla="*/ 697297 h 761503"/>
                <a:gd name="connsiteX4" fmla="*/ 360060 w 435145"/>
                <a:gd name="connsiteY4" fmla="*/ 651063 h 761503"/>
                <a:gd name="connsiteX5" fmla="*/ 332864 w 435145"/>
                <a:gd name="connsiteY5" fmla="*/ 686418 h 761503"/>
                <a:gd name="connsiteX6" fmla="*/ 251274 w 435145"/>
                <a:gd name="connsiteY6" fmla="*/ 721774 h 761503"/>
                <a:gd name="connsiteX7" fmla="*/ 229517 w 435145"/>
                <a:gd name="connsiteY7" fmla="*/ 719054 h 761503"/>
                <a:gd name="connsiteX8" fmla="*/ 158806 w 435145"/>
                <a:gd name="connsiteY8" fmla="*/ 694578 h 761503"/>
                <a:gd name="connsiteX9" fmla="*/ 112571 w 435145"/>
                <a:gd name="connsiteY9" fmla="*/ 659222 h 761503"/>
                <a:gd name="connsiteX10" fmla="*/ 79936 w 435145"/>
                <a:gd name="connsiteY10" fmla="*/ 607548 h 761503"/>
                <a:gd name="connsiteX11" fmla="*/ 63618 w 435145"/>
                <a:gd name="connsiteY11" fmla="*/ 542277 h 761503"/>
                <a:gd name="connsiteX12" fmla="*/ 58178 w 435145"/>
                <a:gd name="connsiteY12" fmla="*/ 471566 h 761503"/>
                <a:gd name="connsiteX13" fmla="*/ 60898 w 435145"/>
                <a:gd name="connsiteY13" fmla="*/ 400855 h 761503"/>
                <a:gd name="connsiteX14" fmla="*/ 66337 w 435145"/>
                <a:gd name="connsiteY14" fmla="*/ 335583 h 761503"/>
                <a:gd name="connsiteX15" fmla="*/ 85375 w 435145"/>
                <a:gd name="connsiteY15" fmla="*/ 267592 h 761503"/>
                <a:gd name="connsiteX16" fmla="*/ 109852 w 435145"/>
                <a:gd name="connsiteY16" fmla="*/ 199600 h 761503"/>
                <a:gd name="connsiteX17" fmla="*/ 145207 w 435145"/>
                <a:gd name="connsiteY17" fmla="*/ 145207 h 761503"/>
                <a:gd name="connsiteX18" fmla="*/ 188722 w 435145"/>
                <a:gd name="connsiteY18" fmla="*/ 96253 h 761503"/>
                <a:gd name="connsiteX19" fmla="*/ 243115 w 435145"/>
                <a:gd name="connsiteY19" fmla="*/ 71776 h 761503"/>
                <a:gd name="connsiteX20" fmla="*/ 286630 w 435145"/>
                <a:gd name="connsiteY20" fmla="*/ 63617 h 761503"/>
                <a:gd name="connsiteX21" fmla="*/ 305667 w 435145"/>
                <a:gd name="connsiteY21" fmla="*/ 66337 h 761503"/>
                <a:gd name="connsiteX22" fmla="*/ 324705 w 435145"/>
                <a:gd name="connsiteY22" fmla="*/ 79936 h 761503"/>
                <a:gd name="connsiteX23" fmla="*/ 341023 w 435145"/>
                <a:gd name="connsiteY23" fmla="*/ 101693 h 761503"/>
                <a:gd name="connsiteX24" fmla="*/ 354621 w 435145"/>
                <a:gd name="connsiteY24" fmla="*/ 123450 h 761503"/>
                <a:gd name="connsiteX25" fmla="*/ 354621 w 435145"/>
                <a:gd name="connsiteY25" fmla="*/ 98973 h 761503"/>
                <a:gd name="connsiteX26" fmla="*/ 360060 w 435145"/>
                <a:gd name="connsiteY26" fmla="*/ 74496 h 761503"/>
                <a:gd name="connsiteX27" fmla="*/ 365500 w 435145"/>
                <a:gd name="connsiteY27" fmla="*/ 63617 h 761503"/>
                <a:gd name="connsiteX28" fmla="*/ 373659 w 435145"/>
                <a:gd name="connsiteY28" fmla="*/ 58178 h 761503"/>
                <a:gd name="connsiteX29" fmla="*/ 381818 w 435145"/>
                <a:gd name="connsiteY29" fmla="*/ 63617 h 761503"/>
                <a:gd name="connsiteX30" fmla="*/ 389977 w 435145"/>
                <a:gd name="connsiteY30" fmla="*/ 82655 h 761503"/>
                <a:gd name="connsiteX31" fmla="*/ 392696 w 435145"/>
                <a:gd name="connsiteY31" fmla="*/ 126170 h 761503"/>
                <a:gd name="connsiteX32" fmla="*/ 395416 w 435145"/>
                <a:gd name="connsiteY32" fmla="*/ 186002 h 761503"/>
                <a:gd name="connsiteX33" fmla="*/ 398136 w 435145"/>
                <a:gd name="connsiteY33" fmla="*/ 237675 h 761503"/>
                <a:gd name="connsiteX34" fmla="*/ 398136 w 435145"/>
                <a:gd name="connsiteY34" fmla="*/ 243115 h 761503"/>
                <a:gd name="connsiteX35" fmla="*/ 395416 w 435145"/>
                <a:gd name="connsiteY35" fmla="*/ 256713 h 761503"/>
                <a:gd name="connsiteX36" fmla="*/ 379098 w 435145"/>
                <a:gd name="connsiteY36" fmla="*/ 278470 h 761503"/>
                <a:gd name="connsiteX37" fmla="*/ 362780 w 435145"/>
                <a:gd name="connsiteY37" fmla="*/ 273031 h 761503"/>
                <a:gd name="connsiteX38" fmla="*/ 354621 w 435145"/>
                <a:gd name="connsiteY38" fmla="*/ 256713 h 761503"/>
                <a:gd name="connsiteX39" fmla="*/ 354621 w 435145"/>
                <a:gd name="connsiteY39" fmla="*/ 213198 h 761503"/>
                <a:gd name="connsiteX40" fmla="*/ 354621 w 435145"/>
                <a:gd name="connsiteY40" fmla="*/ 205040 h 761503"/>
                <a:gd name="connsiteX41" fmla="*/ 338303 w 435145"/>
                <a:gd name="connsiteY41" fmla="*/ 147927 h 761503"/>
                <a:gd name="connsiteX42" fmla="*/ 292069 w 435145"/>
                <a:gd name="connsiteY42" fmla="*/ 107132 h 761503"/>
                <a:gd name="connsiteX43" fmla="*/ 262153 w 435145"/>
                <a:gd name="connsiteY43" fmla="*/ 120730 h 761503"/>
                <a:gd name="connsiteX44" fmla="*/ 251274 w 435145"/>
                <a:gd name="connsiteY44" fmla="*/ 131609 h 761503"/>
                <a:gd name="connsiteX45" fmla="*/ 240395 w 435145"/>
                <a:gd name="connsiteY45" fmla="*/ 139768 h 761503"/>
                <a:gd name="connsiteX46" fmla="*/ 237676 w 435145"/>
                <a:gd name="connsiteY46" fmla="*/ 164245 h 761503"/>
                <a:gd name="connsiteX47" fmla="*/ 226797 w 435145"/>
                <a:gd name="connsiteY47" fmla="*/ 196881 h 761503"/>
                <a:gd name="connsiteX48" fmla="*/ 213199 w 435145"/>
                <a:gd name="connsiteY48" fmla="*/ 259433 h 761503"/>
                <a:gd name="connsiteX49" fmla="*/ 207759 w 435145"/>
                <a:gd name="connsiteY49" fmla="*/ 324704 h 761503"/>
                <a:gd name="connsiteX50" fmla="*/ 207759 w 435145"/>
                <a:gd name="connsiteY50" fmla="*/ 335583 h 761503"/>
                <a:gd name="connsiteX51" fmla="*/ 205040 w 435145"/>
                <a:gd name="connsiteY51" fmla="*/ 349181 h 761503"/>
                <a:gd name="connsiteX52" fmla="*/ 207759 w 435145"/>
                <a:gd name="connsiteY52" fmla="*/ 368219 h 761503"/>
                <a:gd name="connsiteX53" fmla="*/ 207759 w 435145"/>
                <a:gd name="connsiteY53" fmla="*/ 376378 h 761503"/>
                <a:gd name="connsiteX54" fmla="*/ 205040 w 435145"/>
                <a:gd name="connsiteY54" fmla="*/ 387256 h 761503"/>
                <a:gd name="connsiteX55" fmla="*/ 205040 w 435145"/>
                <a:gd name="connsiteY55" fmla="*/ 395415 h 761503"/>
                <a:gd name="connsiteX56" fmla="*/ 205040 w 435145"/>
                <a:gd name="connsiteY56" fmla="*/ 406294 h 761503"/>
                <a:gd name="connsiteX57" fmla="*/ 205040 w 435145"/>
                <a:gd name="connsiteY57" fmla="*/ 425332 h 761503"/>
                <a:gd name="connsiteX58" fmla="*/ 213199 w 435145"/>
                <a:gd name="connsiteY58" fmla="*/ 493323 h 761503"/>
                <a:gd name="connsiteX59" fmla="*/ 221358 w 435145"/>
                <a:gd name="connsiteY59" fmla="*/ 561314 h 761503"/>
                <a:gd name="connsiteX60" fmla="*/ 226797 w 435145"/>
                <a:gd name="connsiteY60" fmla="*/ 591231 h 761503"/>
                <a:gd name="connsiteX61" fmla="*/ 240395 w 435145"/>
                <a:gd name="connsiteY61" fmla="*/ 618427 h 761503"/>
                <a:gd name="connsiteX62" fmla="*/ 283910 w 435145"/>
                <a:gd name="connsiteY62" fmla="*/ 651063 h 761503"/>
                <a:gd name="connsiteX63" fmla="*/ 338303 w 435145"/>
                <a:gd name="connsiteY63" fmla="*/ 612988 h 761503"/>
                <a:gd name="connsiteX64" fmla="*/ 354621 w 435145"/>
                <a:gd name="connsiteY64" fmla="*/ 577632 h 761503"/>
                <a:gd name="connsiteX65" fmla="*/ 357341 w 435145"/>
                <a:gd name="connsiteY65" fmla="*/ 509641 h 761503"/>
                <a:gd name="connsiteX66" fmla="*/ 362780 w 435145"/>
                <a:gd name="connsiteY66" fmla="*/ 485164 h 761503"/>
                <a:gd name="connsiteX67" fmla="*/ 368219 w 435145"/>
                <a:gd name="connsiteY67" fmla="*/ 474286 h 761503"/>
                <a:gd name="connsiteX68" fmla="*/ 376378 w 435145"/>
                <a:gd name="connsiteY68" fmla="*/ 468846 h 761503"/>
                <a:gd name="connsiteX69" fmla="*/ 384537 w 435145"/>
                <a:gd name="connsiteY69" fmla="*/ 474286 h 761503"/>
                <a:gd name="connsiteX70" fmla="*/ 392696 w 435145"/>
                <a:gd name="connsiteY70" fmla="*/ 493323 h 761503"/>
                <a:gd name="connsiteX71" fmla="*/ 395416 w 435145"/>
                <a:gd name="connsiteY71" fmla="*/ 558595 h 761503"/>
                <a:gd name="connsiteX72" fmla="*/ 398136 w 435145"/>
                <a:gd name="connsiteY72" fmla="*/ 618427 h 761503"/>
                <a:gd name="connsiteX73" fmla="*/ 400855 w 435145"/>
                <a:gd name="connsiteY73" fmla="*/ 678260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35145" h="761503">
                  <a:moveTo>
                    <a:pt x="400855" y="678260"/>
                  </a:moveTo>
                  <a:cubicBezTo>
                    <a:pt x="400855" y="689138"/>
                    <a:pt x="400855" y="719054"/>
                    <a:pt x="384537" y="719054"/>
                  </a:cubicBezTo>
                  <a:cubicBezTo>
                    <a:pt x="376378" y="719054"/>
                    <a:pt x="373659" y="716335"/>
                    <a:pt x="368219" y="713615"/>
                  </a:cubicBezTo>
                  <a:cubicBezTo>
                    <a:pt x="362780" y="710895"/>
                    <a:pt x="360060" y="702736"/>
                    <a:pt x="360060" y="697297"/>
                  </a:cubicBezTo>
                  <a:cubicBezTo>
                    <a:pt x="357341" y="680979"/>
                    <a:pt x="357341" y="664661"/>
                    <a:pt x="360060" y="651063"/>
                  </a:cubicBezTo>
                  <a:cubicBezTo>
                    <a:pt x="354621" y="659222"/>
                    <a:pt x="341023" y="678260"/>
                    <a:pt x="332864" y="686418"/>
                  </a:cubicBezTo>
                  <a:cubicBezTo>
                    <a:pt x="311107" y="708176"/>
                    <a:pt x="283910" y="721774"/>
                    <a:pt x="251274" y="721774"/>
                  </a:cubicBezTo>
                  <a:cubicBezTo>
                    <a:pt x="243115" y="721774"/>
                    <a:pt x="237676" y="721774"/>
                    <a:pt x="229517" y="719054"/>
                  </a:cubicBezTo>
                  <a:cubicBezTo>
                    <a:pt x="207759" y="716335"/>
                    <a:pt x="183283" y="708176"/>
                    <a:pt x="158806" y="694578"/>
                  </a:cubicBezTo>
                  <a:cubicBezTo>
                    <a:pt x="142488" y="686418"/>
                    <a:pt x="126170" y="672820"/>
                    <a:pt x="112571" y="659222"/>
                  </a:cubicBezTo>
                  <a:cubicBezTo>
                    <a:pt x="98973" y="642904"/>
                    <a:pt x="88095" y="626586"/>
                    <a:pt x="79936" y="607548"/>
                  </a:cubicBezTo>
                  <a:cubicBezTo>
                    <a:pt x="71777" y="585791"/>
                    <a:pt x="66337" y="566754"/>
                    <a:pt x="63618" y="542277"/>
                  </a:cubicBezTo>
                  <a:cubicBezTo>
                    <a:pt x="60898" y="517800"/>
                    <a:pt x="58178" y="493323"/>
                    <a:pt x="58178" y="471566"/>
                  </a:cubicBezTo>
                  <a:cubicBezTo>
                    <a:pt x="58178" y="447089"/>
                    <a:pt x="58178" y="425332"/>
                    <a:pt x="60898" y="400855"/>
                  </a:cubicBezTo>
                  <a:cubicBezTo>
                    <a:pt x="63618" y="379098"/>
                    <a:pt x="60898" y="357340"/>
                    <a:pt x="66337" y="335583"/>
                  </a:cubicBezTo>
                  <a:cubicBezTo>
                    <a:pt x="69057" y="313826"/>
                    <a:pt x="77216" y="289349"/>
                    <a:pt x="85375" y="267592"/>
                  </a:cubicBezTo>
                  <a:cubicBezTo>
                    <a:pt x="93534" y="243115"/>
                    <a:pt x="98973" y="221357"/>
                    <a:pt x="109852" y="199600"/>
                  </a:cubicBezTo>
                  <a:cubicBezTo>
                    <a:pt x="118011" y="177843"/>
                    <a:pt x="131609" y="161525"/>
                    <a:pt x="145207" y="145207"/>
                  </a:cubicBezTo>
                  <a:cubicBezTo>
                    <a:pt x="158806" y="128889"/>
                    <a:pt x="172404" y="109852"/>
                    <a:pt x="188722" y="96253"/>
                  </a:cubicBezTo>
                  <a:cubicBezTo>
                    <a:pt x="205040" y="82655"/>
                    <a:pt x="224077" y="77216"/>
                    <a:pt x="243115" y="71776"/>
                  </a:cubicBezTo>
                  <a:cubicBezTo>
                    <a:pt x="256713" y="69057"/>
                    <a:pt x="273031" y="63617"/>
                    <a:pt x="286630" y="63617"/>
                  </a:cubicBezTo>
                  <a:cubicBezTo>
                    <a:pt x="292069" y="63617"/>
                    <a:pt x="297508" y="63617"/>
                    <a:pt x="305667" y="66337"/>
                  </a:cubicBezTo>
                  <a:cubicBezTo>
                    <a:pt x="313826" y="69057"/>
                    <a:pt x="319266" y="74496"/>
                    <a:pt x="324705" y="79936"/>
                  </a:cubicBezTo>
                  <a:cubicBezTo>
                    <a:pt x="332864" y="85375"/>
                    <a:pt x="332864" y="93534"/>
                    <a:pt x="341023" y="101693"/>
                  </a:cubicBezTo>
                  <a:cubicBezTo>
                    <a:pt x="346462" y="107132"/>
                    <a:pt x="349182" y="118011"/>
                    <a:pt x="354621" y="123450"/>
                  </a:cubicBezTo>
                  <a:cubicBezTo>
                    <a:pt x="354621" y="115291"/>
                    <a:pt x="354621" y="101693"/>
                    <a:pt x="354621" y="98973"/>
                  </a:cubicBezTo>
                  <a:cubicBezTo>
                    <a:pt x="354621" y="90814"/>
                    <a:pt x="354621" y="79936"/>
                    <a:pt x="360060" y="74496"/>
                  </a:cubicBezTo>
                  <a:cubicBezTo>
                    <a:pt x="362780" y="71776"/>
                    <a:pt x="362780" y="69057"/>
                    <a:pt x="365500" y="63617"/>
                  </a:cubicBezTo>
                  <a:cubicBezTo>
                    <a:pt x="368219" y="60898"/>
                    <a:pt x="370939" y="58178"/>
                    <a:pt x="373659" y="58178"/>
                  </a:cubicBezTo>
                  <a:cubicBezTo>
                    <a:pt x="376378" y="58178"/>
                    <a:pt x="379098" y="60898"/>
                    <a:pt x="381818" y="63617"/>
                  </a:cubicBezTo>
                  <a:cubicBezTo>
                    <a:pt x="384537" y="69057"/>
                    <a:pt x="387257" y="77216"/>
                    <a:pt x="389977" y="82655"/>
                  </a:cubicBezTo>
                  <a:cubicBezTo>
                    <a:pt x="389977" y="90814"/>
                    <a:pt x="392696" y="107132"/>
                    <a:pt x="392696" y="126170"/>
                  </a:cubicBezTo>
                  <a:cubicBezTo>
                    <a:pt x="392696" y="150647"/>
                    <a:pt x="392696" y="177843"/>
                    <a:pt x="395416" y="186002"/>
                  </a:cubicBezTo>
                  <a:cubicBezTo>
                    <a:pt x="398136" y="205040"/>
                    <a:pt x="398136" y="215918"/>
                    <a:pt x="398136" y="237675"/>
                  </a:cubicBezTo>
                  <a:cubicBezTo>
                    <a:pt x="398136" y="240395"/>
                    <a:pt x="398136" y="243115"/>
                    <a:pt x="398136" y="243115"/>
                  </a:cubicBezTo>
                  <a:cubicBezTo>
                    <a:pt x="398136" y="248554"/>
                    <a:pt x="398136" y="251274"/>
                    <a:pt x="395416" y="256713"/>
                  </a:cubicBezTo>
                  <a:cubicBezTo>
                    <a:pt x="392696" y="267592"/>
                    <a:pt x="389977" y="278470"/>
                    <a:pt x="379098" y="278470"/>
                  </a:cubicBezTo>
                  <a:cubicBezTo>
                    <a:pt x="370939" y="278470"/>
                    <a:pt x="368219" y="275751"/>
                    <a:pt x="362780" y="273031"/>
                  </a:cubicBezTo>
                  <a:cubicBezTo>
                    <a:pt x="357341" y="270311"/>
                    <a:pt x="354621" y="262152"/>
                    <a:pt x="354621" y="256713"/>
                  </a:cubicBezTo>
                  <a:cubicBezTo>
                    <a:pt x="349182" y="237675"/>
                    <a:pt x="354621" y="232236"/>
                    <a:pt x="354621" y="213198"/>
                  </a:cubicBezTo>
                  <a:cubicBezTo>
                    <a:pt x="354621" y="210479"/>
                    <a:pt x="354621" y="207759"/>
                    <a:pt x="354621" y="205040"/>
                  </a:cubicBezTo>
                  <a:cubicBezTo>
                    <a:pt x="349182" y="186002"/>
                    <a:pt x="343742" y="169684"/>
                    <a:pt x="338303" y="147927"/>
                  </a:cubicBezTo>
                  <a:cubicBezTo>
                    <a:pt x="332864" y="131609"/>
                    <a:pt x="311107" y="107132"/>
                    <a:pt x="292069" y="107132"/>
                  </a:cubicBezTo>
                  <a:cubicBezTo>
                    <a:pt x="281190" y="107132"/>
                    <a:pt x="270312" y="115291"/>
                    <a:pt x="262153" y="120730"/>
                  </a:cubicBezTo>
                  <a:cubicBezTo>
                    <a:pt x="259433" y="123450"/>
                    <a:pt x="256713" y="126170"/>
                    <a:pt x="251274" y="131609"/>
                  </a:cubicBezTo>
                  <a:cubicBezTo>
                    <a:pt x="248554" y="134329"/>
                    <a:pt x="243115" y="137048"/>
                    <a:pt x="240395" y="139768"/>
                  </a:cubicBezTo>
                  <a:cubicBezTo>
                    <a:pt x="237676" y="145207"/>
                    <a:pt x="240395" y="156086"/>
                    <a:pt x="237676" y="164245"/>
                  </a:cubicBezTo>
                  <a:cubicBezTo>
                    <a:pt x="232236" y="175123"/>
                    <a:pt x="229517" y="186002"/>
                    <a:pt x="226797" y="196881"/>
                  </a:cubicBezTo>
                  <a:cubicBezTo>
                    <a:pt x="221358" y="218638"/>
                    <a:pt x="218638" y="237675"/>
                    <a:pt x="213199" y="259433"/>
                  </a:cubicBezTo>
                  <a:cubicBezTo>
                    <a:pt x="210479" y="281190"/>
                    <a:pt x="207759" y="302947"/>
                    <a:pt x="207759" y="324704"/>
                  </a:cubicBezTo>
                  <a:cubicBezTo>
                    <a:pt x="207759" y="327424"/>
                    <a:pt x="207759" y="332863"/>
                    <a:pt x="207759" y="335583"/>
                  </a:cubicBezTo>
                  <a:cubicBezTo>
                    <a:pt x="207759" y="341022"/>
                    <a:pt x="205040" y="343742"/>
                    <a:pt x="205040" y="349181"/>
                  </a:cubicBezTo>
                  <a:cubicBezTo>
                    <a:pt x="205040" y="354621"/>
                    <a:pt x="207759" y="362779"/>
                    <a:pt x="207759" y="368219"/>
                  </a:cubicBezTo>
                  <a:cubicBezTo>
                    <a:pt x="207759" y="370939"/>
                    <a:pt x="207759" y="373658"/>
                    <a:pt x="207759" y="376378"/>
                  </a:cubicBezTo>
                  <a:cubicBezTo>
                    <a:pt x="205040" y="381817"/>
                    <a:pt x="205040" y="384537"/>
                    <a:pt x="205040" y="387256"/>
                  </a:cubicBezTo>
                  <a:cubicBezTo>
                    <a:pt x="205040" y="389976"/>
                    <a:pt x="205040" y="392696"/>
                    <a:pt x="205040" y="395415"/>
                  </a:cubicBezTo>
                  <a:cubicBezTo>
                    <a:pt x="205040" y="398135"/>
                    <a:pt x="205040" y="403574"/>
                    <a:pt x="205040" y="406294"/>
                  </a:cubicBezTo>
                  <a:cubicBezTo>
                    <a:pt x="205040" y="411733"/>
                    <a:pt x="205040" y="417173"/>
                    <a:pt x="205040" y="425332"/>
                  </a:cubicBezTo>
                  <a:cubicBezTo>
                    <a:pt x="205040" y="449809"/>
                    <a:pt x="213199" y="471566"/>
                    <a:pt x="213199" y="493323"/>
                  </a:cubicBezTo>
                  <a:cubicBezTo>
                    <a:pt x="213199" y="517800"/>
                    <a:pt x="215919" y="539557"/>
                    <a:pt x="221358" y="561314"/>
                  </a:cubicBezTo>
                  <a:cubicBezTo>
                    <a:pt x="224077" y="572193"/>
                    <a:pt x="224077" y="580352"/>
                    <a:pt x="226797" y="591231"/>
                  </a:cubicBezTo>
                  <a:cubicBezTo>
                    <a:pt x="229517" y="599390"/>
                    <a:pt x="237676" y="607548"/>
                    <a:pt x="240395" y="618427"/>
                  </a:cubicBezTo>
                  <a:cubicBezTo>
                    <a:pt x="248554" y="637465"/>
                    <a:pt x="262153" y="651063"/>
                    <a:pt x="283910" y="651063"/>
                  </a:cubicBezTo>
                  <a:cubicBezTo>
                    <a:pt x="302948" y="651063"/>
                    <a:pt x="330144" y="629306"/>
                    <a:pt x="338303" y="612988"/>
                  </a:cubicBezTo>
                  <a:cubicBezTo>
                    <a:pt x="346462" y="599390"/>
                    <a:pt x="351901" y="591231"/>
                    <a:pt x="354621" y="577632"/>
                  </a:cubicBezTo>
                  <a:cubicBezTo>
                    <a:pt x="354621" y="550436"/>
                    <a:pt x="354621" y="517800"/>
                    <a:pt x="357341" y="509641"/>
                  </a:cubicBezTo>
                  <a:cubicBezTo>
                    <a:pt x="357341" y="501482"/>
                    <a:pt x="357341" y="490603"/>
                    <a:pt x="362780" y="485164"/>
                  </a:cubicBezTo>
                  <a:cubicBezTo>
                    <a:pt x="365500" y="482444"/>
                    <a:pt x="365500" y="479725"/>
                    <a:pt x="368219" y="474286"/>
                  </a:cubicBezTo>
                  <a:cubicBezTo>
                    <a:pt x="370939" y="471566"/>
                    <a:pt x="373659" y="468846"/>
                    <a:pt x="376378" y="468846"/>
                  </a:cubicBezTo>
                  <a:cubicBezTo>
                    <a:pt x="379098" y="468846"/>
                    <a:pt x="381818" y="471566"/>
                    <a:pt x="384537" y="474286"/>
                  </a:cubicBezTo>
                  <a:cubicBezTo>
                    <a:pt x="387257" y="479725"/>
                    <a:pt x="389977" y="487884"/>
                    <a:pt x="392696" y="493323"/>
                  </a:cubicBezTo>
                  <a:cubicBezTo>
                    <a:pt x="392696" y="501482"/>
                    <a:pt x="395416" y="539557"/>
                    <a:pt x="395416" y="558595"/>
                  </a:cubicBezTo>
                  <a:cubicBezTo>
                    <a:pt x="395416" y="583072"/>
                    <a:pt x="395416" y="610268"/>
                    <a:pt x="398136" y="618427"/>
                  </a:cubicBezTo>
                  <a:cubicBezTo>
                    <a:pt x="398136" y="648343"/>
                    <a:pt x="400855" y="659222"/>
                    <a:pt x="400855" y="678260"/>
                  </a:cubicBezTo>
                </a:path>
              </a:pathLst>
            </a:custGeom>
            <a:grpFill/>
            <a:ln w="27168"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91199EB2-8CF7-412C-88D7-2C906A9B506E}"/>
                </a:ext>
              </a:extLst>
            </p:cNvPr>
            <p:cNvSpPr/>
            <p:nvPr/>
          </p:nvSpPr>
          <p:spPr>
            <a:xfrm>
              <a:off x="3829459" y="4200317"/>
              <a:ext cx="598325" cy="761503"/>
            </a:xfrm>
            <a:custGeom>
              <a:avLst/>
              <a:gdLst>
                <a:gd name="connsiteX0" fmla="*/ 360060 w 598324"/>
                <a:gd name="connsiteY0" fmla="*/ 332863 h 761503"/>
                <a:gd name="connsiteX1" fmla="*/ 341023 w 598324"/>
                <a:gd name="connsiteY1" fmla="*/ 370939 h 761503"/>
                <a:gd name="connsiteX2" fmla="*/ 376378 w 598324"/>
                <a:gd name="connsiteY2" fmla="*/ 389976 h 761503"/>
                <a:gd name="connsiteX3" fmla="*/ 425332 w 598324"/>
                <a:gd name="connsiteY3" fmla="*/ 433491 h 761503"/>
                <a:gd name="connsiteX4" fmla="*/ 438930 w 598324"/>
                <a:gd name="connsiteY4" fmla="*/ 463407 h 761503"/>
                <a:gd name="connsiteX5" fmla="*/ 449809 w 598324"/>
                <a:gd name="connsiteY5" fmla="*/ 498762 h 761503"/>
                <a:gd name="connsiteX6" fmla="*/ 457968 w 598324"/>
                <a:gd name="connsiteY6" fmla="*/ 528679 h 761503"/>
                <a:gd name="connsiteX7" fmla="*/ 466127 w 598324"/>
                <a:gd name="connsiteY7" fmla="*/ 564034 h 761503"/>
                <a:gd name="connsiteX8" fmla="*/ 471566 w 598324"/>
                <a:gd name="connsiteY8" fmla="*/ 593950 h 761503"/>
                <a:gd name="connsiteX9" fmla="*/ 479725 w 598324"/>
                <a:gd name="connsiteY9" fmla="*/ 607548 h 761503"/>
                <a:gd name="connsiteX10" fmla="*/ 487884 w 598324"/>
                <a:gd name="connsiteY10" fmla="*/ 623867 h 761503"/>
                <a:gd name="connsiteX11" fmla="*/ 501482 w 598324"/>
                <a:gd name="connsiteY11" fmla="*/ 651063 h 761503"/>
                <a:gd name="connsiteX12" fmla="*/ 523240 w 598324"/>
                <a:gd name="connsiteY12" fmla="*/ 670101 h 761503"/>
                <a:gd name="connsiteX13" fmla="*/ 534119 w 598324"/>
                <a:gd name="connsiteY13" fmla="*/ 686418 h 761503"/>
                <a:gd name="connsiteX14" fmla="*/ 531399 w 598324"/>
                <a:gd name="connsiteY14" fmla="*/ 694578 h 761503"/>
                <a:gd name="connsiteX15" fmla="*/ 498763 w 598324"/>
                <a:gd name="connsiteY15" fmla="*/ 708176 h 761503"/>
                <a:gd name="connsiteX16" fmla="*/ 449809 w 598324"/>
                <a:gd name="connsiteY16" fmla="*/ 700017 h 761503"/>
                <a:gd name="connsiteX17" fmla="*/ 400855 w 598324"/>
                <a:gd name="connsiteY17" fmla="*/ 667381 h 761503"/>
                <a:gd name="connsiteX18" fmla="*/ 381817 w 598324"/>
                <a:gd name="connsiteY18" fmla="*/ 642904 h 761503"/>
                <a:gd name="connsiteX19" fmla="*/ 368219 w 598324"/>
                <a:gd name="connsiteY19" fmla="*/ 610268 h 761503"/>
                <a:gd name="connsiteX20" fmla="*/ 349182 w 598324"/>
                <a:gd name="connsiteY20" fmla="*/ 550436 h 761503"/>
                <a:gd name="connsiteX21" fmla="*/ 338303 w 598324"/>
                <a:gd name="connsiteY21" fmla="*/ 504202 h 761503"/>
                <a:gd name="connsiteX22" fmla="*/ 330144 w 598324"/>
                <a:gd name="connsiteY22" fmla="*/ 477005 h 761503"/>
                <a:gd name="connsiteX23" fmla="*/ 321985 w 598324"/>
                <a:gd name="connsiteY23" fmla="*/ 455248 h 761503"/>
                <a:gd name="connsiteX24" fmla="*/ 305667 w 598324"/>
                <a:gd name="connsiteY24" fmla="*/ 436210 h 761503"/>
                <a:gd name="connsiteX25" fmla="*/ 294788 w 598324"/>
                <a:gd name="connsiteY25" fmla="*/ 441650 h 761503"/>
                <a:gd name="connsiteX26" fmla="*/ 278471 w 598324"/>
                <a:gd name="connsiteY26" fmla="*/ 463407 h 761503"/>
                <a:gd name="connsiteX27" fmla="*/ 264872 w 598324"/>
                <a:gd name="connsiteY27" fmla="*/ 496043 h 761503"/>
                <a:gd name="connsiteX28" fmla="*/ 262153 w 598324"/>
                <a:gd name="connsiteY28" fmla="*/ 517800 h 761503"/>
                <a:gd name="connsiteX29" fmla="*/ 262153 w 598324"/>
                <a:gd name="connsiteY29" fmla="*/ 523239 h 761503"/>
                <a:gd name="connsiteX30" fmla="*/ 262153 w 598324"/>
                <a:gd name="connsiteY30" fmla="*/ 553155 h 761503"/>
                <a:gd name="connsiteX31" fmla="*/ 262153 w 598324"/>
                <a:gd name="connsiteY31" fmla="*/ 629306 h 761503"/>
                <a:gd name="connsiteX32" fmla="*/ 259433 w 598324"/>
                <a:gd name="connsiteY32" fmla="*/ 659222 h 761503"/>
                <a:gd name="connsiteX33" fmla="*/ 283910 w 598324"/>
                <a:gd name="connsiteY33" fmla="*/ 659222 h 761503"/>
                <a:gd name="connsiteX34" fmla="*/ 321985 w 598324"/>
                <a:gd name="connsiteY34" fmla="*/ 675540 h 761503"/>
                <a:gd name="connsiteX35" fmla="*/ 316546 w 598324"/>
                <a:gd name="connsiteY35" fmla="*/ 691858 h 761503"/>
                <a:gd name="connsiteX36" fmla="*/ 300228 w 598324"/>
                <a:gd name="connsiteY36" fmla="*/ 700017 h 761503"/>
                <a:gd name="connsiteX37" fmla="*/ 278471 w 598324"/>
                <a:gd name="connsiteY37" fmla="*/ 702736 h 761503"/>
                <a:gd name="connsiteX38" fmla="*/ 243115 w 598324"/>
                <a:gd name="connsiteY38" fmla="*/ 702736 h 761503"/>
                <a:gd name="connsiteX39" fmla="*/ 221358 w 598324"/>
                <a:gd name="connsiteY39" fmla="*/ 710895 h 761503"/>
                <a:gd name="connsiteX40" fmla="*/ 194161 w 598324"/>
                <a:gd name="connsiteY40" fmla="*/ 702736 h 761503"/>
                <a:gd name="connsiteX41" fmla="*/ 177843 w 598324"/>
                <a:gd name="connsiteY41" fmla="*/ 702736 h 761503"/>
                <a:gd name="connsiteX42" fmla="*/ 126170 w 598324"/>
                <a:gd name="connsiteY42" fmla="*/ 702736 h 761503"/>
                <a:gd name="connsiteX43" fmla="*/ 101693 w 598324"/>
                <a:gd name="connsiteY43" fmla="*/ 702736 h 761503"/>
                <a:gd name="connsiteX44" fmla="*/ 74496 w 598324"/>
                <a:gd name="connsiteY44" fmla="*/ 697297 h 761503"/>
                <a:gd name="connsiteX45" fmla="*/ 58178 w 598324"/>
                <a:gd name="connsiteY45" fmla="*/ 680979 h 761503"/>
                <a:gd name="connsiteX46" fmla="*/ 63617 w 598324"/>
                <a:gd name="connsiteY46" fmla="*/ 672820 h 761503"/>
                <a:gd name="connsiteX47" fmla="*/ 85375 w 598324"/>
                <a:gd name="connsiteY47" fmla="*/ 664661 h 761503"/>
                <a:gd name="connsiteX48" fmla="*/ 128889 w 598324"/>
                <a:gd name="connsiteY48" fmla="*/ 659222 h 761503"/>
                <a:gd name="connsiteX49" fmla="*/ 147927 w 598324"/>
                <a:gd name="connsiteY49" fmla="*/ 659222 h 761503"/>
                <a:gd name="connsiteX50" fmla="*/ 145207 w 598324"/>
                <a:gd name="connsiteY50" fmla="*/ 653783 h 761503"/>
                <a:gd name="connsiteX51" fmla="*/ 131609 w 598324"/>
                <a:gd name="connsiteY51" fmla="*/ 585791 h 761503"/>
                <a:gd name="connsiteX52" fmla="*/ 134329 w 598324"/>
                <a:gd name="connsiteY52" fmla="*/ 498762 h 761503"/>
                <a:gd name="connsiteX53" fmla="*/ 137048 w 598324"/>
                <a:gd name="connsiteY53" fmla="*/ 406294 h 761503"/>
                <a:gd name="connsiteX54" fmla="*/ 134329 w 598324"/>
                <a:gd name="connsiteY54" fmla="*/ 327424 h 761503"/>
                <a:gd name="connsiteX55" fmla="*/ 137048 w 598324"/>
                <a:gd name="connsiteY55" fmla="*/ 253993 h 761503"/>
                <a:gd name="connsiteX56" fmla="*/ 139768 w 598324"/>
                <a:gd name="connsiteY56" fmla="*/ 207759 h 761503"/>
                <a:gd name="connsiteX57" fmla="*/ 137048 w 598324"/>
                <a:gd name="connsiteY57" fmla="*/ 172404 h 761503"/>
                <a:gd name="connsiteX58" fmla="*/ 137048 w 598324"/>
                <a:gd name="connsiteY58" fmla="*/ 112571 h 761503"/>
                <a:gd name="connsiteX59" fmla="*/ 126170 w 598324"/>
                <a:gd name="connsiteY59" fmla="*/ 112571 h 761503"/>
                <a:gd name="connsiteX60" fmla="*/ 101693 w 598324"/>
                <a:gd name="connsiteY60" fmla="*/ 112571 h 761503"/>
                <a:gd name="connsiteX61" fmla="*/ 74496 w 598324"/>
                <a:gd name="connsiteY61" fmla="*/ 107132 h 761503"/>
                <a:gd name="connsiteX62" fmla="*/ 58178 w 598324"/>
                <a:gd name="connsiteY62" fmla="*/ 90814 h 761503"/>
                <a:gd name="connsiteX63" fmla="*/ 63617 w 598324"/>
                <a:gd name="connsiteY63" fmla="*/ 82655 h 761503"/>
                <a:gd name="connsiteX64" fmla="*/ 85375 w 598324"/>
                <a:gd name="connsiteY64" fmla="*/ 74496 h 761503"/>
                <a:gd name="connsiteX65" fmla="*/ 137048 w 598324"/>
                <a:gd name="connsiteY65" fmla="*/ 69057 h 761503"/>
                <a:gd name="connsiteX66" fmla="*/ 145207 w 598324"/>
                <a:gd name="connsiteY66" fmla="*/ 69057 h 761503"/>
                <a:gd name="connsiteX67" fmla="*/ 169684 w 598324"/>
                <a:gd name="connsiteY67" fmla="*/ 58178 h 761503"/>
                <a:gd name="connsiteX68" fmla="*/ 177843 w 598324"/>
                <a:gd name="connsiteY68" fmla="*/ 58178 h 761503"/>
                <a:gd name="connsiteX69" fmla="*/ 205040 w 598324"/>
                <a:gd name="connsiteY69" fmla="*/ 66337 h 761503"/>
                <a:gd name="connsiteX70" fmla="*/ 286629 w 598324"/>
                <a:gd name="connsiteY70" fmla="*/ 63617 h 761503"/>
                <a:gd name="connsiteX71" fmla="*/ 324705 w 598324"/>
                <a:gd name="connsiteY71" fmla="*/ 79936 h 761503"/>
                <a:gd name="connsiteX72" fmla="*/ 319265 w 598324"/>
                <a:gd name="connsiteY72" fmla="*/ 96253 h 761503"/>
                <a:gd name="connsiteX73" fmla="*/ 302948 w 598324"/>
                <a:gd name="connsiteY73" fmla="*/ 104412 h 761503"/>
                <a:gd name="connsiteX74" fmla="*/ 278471 w 598324"/>
                <a:gd name="connsiteY74" fmla="*/ 112571 h 761503"/>
                <a:gd name="connsiteX75" fmla="*/ 232236 w 598324"/>
                <a:gd name="connsiteY75" fmla="*/ 112571 h 761503"/>
                <a:gd name="connsiteX76" fmla="*/ 240395 w 598324"/>
                <a:gd name="connsiteY76" fmla="*/ 137048 h 761503"/>
                <a:gd name="connsiteX77" fmla="*/ 240395 w 598324"/>
                <a:gd name="connsiteY77" fmla="*/ 150647 h 761503"/>
                <a:gd name="connsiteX78" fmla="*/ 243115 w 598324"/>
                <a:gd name="connsiteY78" fmla="*/ 158805 h 761503"/>
                <a:gd name="connsiteX79" fmla="*/ 248554 w 598324"/>
                <a:gd name="connsiteY79" fmla="*/ 188722 h 761503"/>
                <a:gd name="connsiteX80" fmla="*/ 248554 w 598324"/>
                <a:gd name="connsiteY80" fmla="*/ 199600 h 761503"/>
                <a:gd name="connsiteX81" fmla="*/ 248554 w 598324"/>
                <a:gd name="connsiteY81" fmla="*/ 221357 h 761503"/>
                <a:gd name="connsiteX82" fmla="*/ 253994 w 598324"/>
                <a:gd name="connsiteY82" fmla="*/ 264872 h 761503"/>
                <a:gd name="connsiteX83" fmla="*/ 262153 w 598324"/>
                <a:gd name="connsiteY83" fmla="*/ 297508 h 761503"/>
                <a:gd name="connsiteX84" fmla="*/ 264872 w 598324"/>
                <a:gd name="connsiteY84" fmla="*/ 324704 h 761503"/>
                <a:gd name="connsiteX85" fmla="*/ 264872 w 598324"/>
                <a:gd name="connsiteY85" fmla="*/ 332863 h 761503"/>
                <a:gd name="connsiteX86" fmla="*/ 264872 w 598324"/>
                <a:gd name="connsiteY86" fmla="*/ 351901 h 761503"/>
                <a:gd name="connsiteX87" fmla="*/ 262153 w 598324"/>
                <a:gd name="connsiteY87" fmla="*/ 370939 h 761503"/>
                <a:gd name="connsiteX88" fmla="*/ 267592 w 598324"/>
                <a:gd name="connsiteY88" fmla="*/ 384537 h 761503"/>
                <a:gd name="connsiteX89" fmla="*/ 278471 w 598324"/>
                <a:gd name="connsiteY89" fmla="*/ 370939 h 761503"/>
                <a:gd name="connsiteX90" fmla="*/ 297508 w 598324"/>
                <a:gd name="connsiteY90" fmla="*/ 332863 h 761503"/>
                <a:gd name="connsiteX91" fmla="*/ 311106 w 598324"/>
                <a:gd name="connsiteY91" fmla="*/ 305667 h 761503"/>
                <a:gd name="connsiteX92" fmla="*/ 335583 w 598324"/>
                <a:gd name="connsiteY92" fmla="*/ 259433 h 761503"/>
                <a:gd name="connsiteX93" fmla="*/ 354621 w 598324"/>
                <a:gd name="connsiteY93" fmla="*/ 224077 h 761503"/>
                <a:gd name="connsiteX94" fmla="*/ 381817 w 598324"/>
                <a:gd name="connsiteY94" fmla="*/ 172404 h 761503"/>
                <a:gd name="connsiteX95" fmla="*/ 409014 w 598324"/>
                <a:gd name="connsiteY95" fmla="*/ 118011 h 761503"/>
                <a:gd name="connsiteX96" fmla="*/ 411734 w 598324"/>
                <a:gd name="connsiteY96" fmla="*/ 115291 h 761503"/>
                <a:gd name="connsiteX97" fmla="*/ 398136 w 598324"/>
                <a:gd name="connsiteY97" fmla="*/ 115291 h 761503"/>
                <a:gd name="connsiteX98" fmla="*/ 379098 w 598324"/>
                <a:gd name="connsiteY98" fmla="*/ 109852 h 761503"/>
                <a:gd name="connsiteX99" fmla="*/ 368219 w 598324"/>
                <a:gd name="connsiteY99" fmla="*/ 93534 h 761503"/>
                <a:gd name="connsiteX100" fmla="*/ 370939 w 598324"/>
                <a:gd name="connsiteY100" fmla="*/ 85375 h 761503"/>
                <a:gd name="connsiteX101" fmla="*/ 387257 w 598324"/>
                <a:gd name="connsiteY101" fmla="*/ 77216 h 761503"/>
                <a:gd name="connsiteX102" fmla="*/ 422612 w 598324"/>
                <a:gd name="connsiteY102" fmla="*/ 71776 h 761503"/>
                <a:gd name="connsiteX103" fmla="*/ 436211 w 598324"/>
                <a:gd name="connsiteY103" fmla="*/ 71776 h 761503"/>
                <a:gd name="connsiteX104" fmla="*/ 438930 w 598324"/>
                <a:gd name="connsiteY104" fmla="*/ 69057 h 761503"/>
                <a:gd name="connsiteX105" fmla="*/ 452529 w 598324"/>
                <a:gd name="connsiteY105" fmla="*/ 66337 h 761503"/>
                <a:gd name="connsiteX106" fmla="*/ 466127 w 598324"/>
                <a:gd name="connsiteY106" fmla="*/ 69057 h 761503"/>
                <a:gd name="connsiteX107" fmla="*/ 471566 w 598324"/>
                <a:gd name="connsiteY107" fmla="*/ 71776 h 761503"/>
                <a:gd name="connsiteX108" fmla="*/ 515081 w 598324"/>
                <a:gd name="connsiteY108" fmla="*/ 71776 h 761503"/>
                <a:gd name="connsiteX109" fmla="*/ 542277 w 598324"/>
                <a:gd name="connsiteY109" fmla="*/ 88094 h 761503"/>
                <a:gd name="connsiteX110" fmla="*/ 536838 w 598324"/>
                <a:gd name="connsiteY110" fmla="*/ 104412 h 761503"/>
                <a:gd name="connsiteX111" fmla="*/ 525959 w 598324"/>
                <a:gd name="connsiteY111" fmla="*/ 112571 h 761503"/>
                <a:gd name="connsiteX112" fmla="*/ 509642 w 598324"/>
                <a:gd name="connsiteY112" fmla="*/ 115291 h 761503"/>
                <a:gd name="connsiteX113" fmla="*/ 468847 w 598324"/>
                <a:gd name="connsiteY113" fmla="*/ 115291 h 761503"/>
                <a:gd name="connsiteX114" fmla="*/ 457968 w 598324"/>
                <a:gd name="connsiteY114" fmla="*/ 137048 h 761503"/>
                <a:gd name="connsiteX115" fmla="*/ 430771 w 598324"/>
                <a:gd name="connsiteY115" fmla="*/ 194161 h 761503"/>
                <a:gd name="connsiteX116" fmla="*/ 400855 w 598324"/>
                <a:gd name="connsiteY116" fmla="*/ 262152 h 761503"/>
                <a:gd name="connsiteX117" fmla="*/ 360060 w 598324"/>
                <a:gd name="connsiteY117" fmla="*/ 332863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8324" h="761503">
                  <a:moveTo>
                    <a:pt x="360060" y="332863"/>
                  </a:moveTo>
                  <a:cubicBezTo>
                    <a:pt x="351901" y="343742"/>
                    <a:pt x="341023" y="357340"/>
                    <a:pt x="341023" y="370939"/>
                  </a:cubicBezTo>
                  <a:cubicBezTo>
                    <a:pt x="341023" y="379098"/>
                    <a:pt x="357341" y="381817"/>
                    <a:pt x="376378" y="389976"/>
                  </a:cubicBezTo>
                  <a:cubicBezTo>
                    <a:pt x="395416" y="398135"/>
                    <a:pt x="417173" y="417173"/>
                    <a:pt x="425332" y="433491"/>
                  </a:cubicBezTo>
                  <a:cubicBezTo>
                    <a:pt x="430771" y="444369"/>
                    <a:pt x="436211" y="452528"/>
                    <a:pt x="438930" y="463407"/>
                  </a:cubicBezTo>
                  <a:cubicBezTo>
                    <a:pt x="444370" y="474286"/>
                    <a:pt x="447089" y="487884"/>
                    <a:pt x="449809" y="498762"/>
                  </a:cubicBezTo>
                  <a:cubicBezTo>
                    <a:pt x="452529" y="512361"/>
                    <a:pt x="452529" y="517800"/>
                    <a:pt x="457968" y="528679"/>
                  </a:cubicBezTo>
                  <a:cubicBezTo>
                    <a:pt x="463407" y="539557"/>
                    <a:pt x="463407" y="553155"/>
                    <a:pt x="466127" y="564034"/>
                  </a:cubicBezTo>
                  <a:cubicBezTo>
                    <a:pt x="468847" y="572193"/>
                    <a:pt x="468847" y="585791"/>
                    <a:pt x="471566" y="593950"/>
                  </a:cubicBezTo>
                  <a:cubicBezTo>
                    <a:pt x="474286" y="599390"/>
                    <a:pt x="477006" y="602109"/>
                    <a:pt x="479725" y="607548"/>
                  </a:cubicBezTo>
                  <a:cubicBezTo>
                    <a:pt x="482445" y="612988"/>
                    <a:pt x="487884" y="618427"/>
                    <a:pt x="487884" y="623867"/>
                  </a:cubicBezTo>
                  <a:cubicBezTo>
                    <a:pt x="490604" y="634745"/>
                    <a:pt x="496043" y="642904"/>
                    <a:pt x="501482" y="651063"/>
                  </a:cubicBezTo>
                  <a:cubicBezTo>
                    <a:pt x="506922" y="661942"/>
                    <a:pt x="512361" y="664661"/>
                    <a:pt x="523240" y="670101"/>
                  </a:cubicBezTo>
                  <a:cubicBezTo>
                    <a:pt x="528679" y="672820"/>
                    <a:pt x="534119" y="680979"/>
                    <a:pt x="534119" y="686418"/>
                  </a:cubicBezTo>
                  <a:cubicBezTo>
                    <a:pt x="534119" y="689138"/>
                    <a:pt x="534119" y="691858"/>
                    <a:pt x="531399" y="694578"/>
                  </a:cubicBezTo>
                  <a:cubicBezTo>
                    <a:pt x="525959" y="702736"/>
                    <a:pt x="512361" y="708176"/>
                    <a:pt x="498763" y="708176"/>
                  </a:cubicBezTo>
                  <a:cubicBezTo>
                    <a:pt x="485165" y="708176"/>
                    <a:pt x="466127" y="705456"/>
                    <a:pt x="449809" y="700017"/>
                  </a:cubicBezTo>
                  <a:cubicBezTo>
                    <a:pt x="430771" y="694578"/>
                    <a:pt x="409014" y="675540"/>
                    <a:pt x="400855" y="667381"/>
                  </a:cubicBezTo>
                  <a:cubicBezTo>
                    <a:pt x="392696" y="659222"/>
                    <a:pt x="387257" y="651063"/>
                    <a:pt x="381817" y="642904"/>
                  </a:cubicBezTo>
                  <a:cubicBezTo>
                    <a:pt x="376378" y="632025"/>
                    <a:pt x="370939" y="623867"/>
                    <a:pt x="368219" y="610268"/>
                  </a:cubicBezTo>
                  <a:cubicBezTo>
                    <a:pt x="360060" y="588511"/>
                    <a:pt x="357341" y="574913"/>
                    <a:pt x="349182" y="550436"/>
                  </a:cubicBezTo>
                  <a:cubicBezTo>
                    <a:pt x="343742" y="534118"/>
                    <a:pt x="341023" y="520520"/>
                    <a:pt x="338303" y="504202"/>
                  </a:cubicBezTo>
                  <a:cubicBezTo>
                    <a:pt x="335583" y="493323"/>
                    <a:pt x="332864" y="485164"/>
                    <a:pt x="330144" y="477005"/>
                  </a:cubicBezTo>
                  <a:cubicBezTo>
                    <a:pt x="327424" y="471566"/>
                    <a:pt x="324705" y="463407"/>
                    <a:pt x="321985" y="455248"/>
                  </a:cubicBezTo>
                  <a:cubicBezTo>
                    <a:pt x="316546" y="444369"/>
                    <a:pt x="311106" y="436210"/>
                    <a:pt x="305667" y="436210"/>
                  </a:cubicBezTo>
                  <a:cubicBezTo>
                    <a:pt x="302948" y="436210"/>
                    <a:pt x="300228" y="438930"/>
                    <a:pt x="294788" y="441650"/>
                  </a:cubicBezTo>
                  <a:cubicBezTo>
                    <a:pt x="289349" y="447089"/>
                    <a:pt x="283910" y="455248"/>
                    <a:pt x="278471" y="463407"/>
                  </a:cubicBezTo>
                  <a:cubicBezTo>
                    <a:pt x="270312" y="474286"/>
                    <a:pt x="267592" y="485164"/>
                    <a:pt x="264872" y="496043"/>
                  </a:cubicBezTo>
                  <a:cubicBezTo>
                    <a:pt x="264872" y="504202"/>
                    <a:pt x="262153" y="512361"/>
                    <a:pt x="262153" y="517800"/>
                  </a:cubicBezTo>
                  <a:cubicBezTo>
                    <a:pt x="262153" y="520520"/>
                    <a:pt x="262153" y="520520"/>
                    <a:pt x="262153" y="523239"/>
                  </a:cubicBezTo>
                  <a:cubicBezTo>
                    <a:pt x="262153" y="528679"/>
                    <a:pt x="262153" y="544997"/>
                    <a:pt x="262153" y="553155"/>
                  </a:cubicBezTo>
                  <a:cubicBezTo>
                    <a:pt x="262153" y="583072"/>
                    <a:pt x="264872" y="599390"/>
                    <a:pt x="262153" y="629306"/>
                  </a:cubicBezTo>
                  <a:cubicBezTo>
                    <a:pt x="262153" y="640184"/>
                    <a:pt x="262153" y="648343"/>
                    <a:pt x="259433" y="659222"/>
                  </a:cubicBezTo>
                  <a:cubicBezTo>
                    <a:pt x="270312" y="659222"/>
                    <a:pt x="278471" y="659222"/>
                    <a:pt x="283910" y="659222"/>
                  </a:cubicBezTo>
                  <a:cubicBezTo>
                    <a:pt x="297508" y="659222"/>
                    <a:pt x="321985" y="659222"/>
                    <a:pt x="321985" y="675540"/>
                  </a:cubicBezTo>
                  <a:cubicBezTo>
                    <a:pt x="321985" y="683699"/>
                    <a:pt x="319265" y="686418"/>
                    <a:pt x="316546" y="691858"/>
                  </a:cubicBezTo>
                  <a:cubicBezTo>
                    <a:pt x="311106" y="697297"/>
                    <a:pt x="305667" y="700017"/>
                    <a:pt x="300228" y="700017"/>
                  </a:cubicBezTo>
                  <a:cubicBezTo>
                    <a:pt x="292069" y="702736"/>
                    <a:pt x="283910" y="702736"/>
                    <a:pt x="278471" y="702736"/>
                  </a:cubicBezTo>
                  <a:cubicBezTo>
                    <a:pt x="275751" y="702736"/>
                    <a:pt x="259433" y="702736"/>
                    <a:pt x="243115" y="702736"/>
                  </a:cubicBezTo>
                  <a:cubicBezTo>
                    <a:pt x="237676" y="708176"/>
                    <a:pt x="229517" y="710895"/>
                    <a:pt x="221358" y="710895"/>
                  </a:cubicBezTo>
                  <a:cubicBezTo>
                    <a:pt x="213199" y="710895"/>
                    <a:pt x="202320" y="708176"/>
                    <a:pt x="194161" y="702736"/>
                  </a:cubicBezTo>
                  <a:cubicBezTo>
                    <a:pt x="186002" y="702736"/>
                    <a:pt x="180563" y="702736"/>
                    <a:pt x="177843" y="702736"/>
                  </a:cubicBezTo>
                  <a:cubicBezTo>
                    <a:pt x="164245" y="702736"/>
                    <a:pt x="139768" y="702736"/>
                    <a:pt x="126170" y="702736"/>
                  </a:cubicBezTo>
                  <a:cubicBezTo>
                    <a:pt x="118011" y="702736"/>
                    <a:pt x="109852" y="702736"/>
                    <a:pt x="101693" y="702736"/>
                  </a:cubicBezTo>
                  <a:cubicBezTo>
                    <a:pt x="93534" y="702736"/>
                    <a:pt x="82655" y="702736"/>
                    <a:pt x="74496" y="697297"/>
                  </a:cubicBezTo>
                  <a:cubicBezTo>
                    <a:pt x="66337" y="694578"/>
                    <a:pt x="58178" y="686418"/>
                    <a:pt x="58178" y="680979"/>
                  </a:cubicBezTo>
                  <a:cubicBezTo>
                    <a:pt x="58178" y="678260"/>
                    <a:pt x="58178" y="675540"/>
                    <a:pt x="63617" y="672820"/>
                  </a:cubicBezTo>
                  <a:cubicBezTo>
                    <a:pt x="69057" y="670101"/>
                    <a:pt x="79935" y="667381"/>
                    <a:pt x="85375" y="664661"/>
                  </a:cubicBezTo>
                  <a:cubicBezTo>
                    <a:pt x="104412" y="661942"/>
                    <a:pt x="123450" y="659222"/>
                    <a:pt x="128889" y="659222"/>
                  </a:cubicBezTo>
                  <a:cubicBezTo>
                    <a:pt x="134329" y="659222"/>
                    <a:pt x="139768" y="659222"/>
                    <a:pt x="147927" y="659222"/>
                  </a:cubicBezTo>
                  <a:cubicBezTo>
                    <a:pt x="147927" y="656502"/>
                    <a:pt x="145207" y="653783"/>
                    <a:pt x="145207" y="653783"/>
                  </a:cubicBezTo>
                  <a:cubicBezTo>
                    <a:pt x="131609" y="632025"/>
                    <a:pt x="131609" y="610268"/>
                    <a:pt x="131609" y="585791"/>
                  </a:cubicBezTo>
                  <a:cubicBezTo>
                    <a:pt x="131609" y="555875"/>
                    <a:pt x="131609" y="528679"/>
                    <a:pt x="134329" y="498762"/>
                  </a:cubicBezTo>
                  <a:cubicBezTo>
                    <a:pt x="134329" y="468846"/>
                    <a:pt x="137048" y="436210"/>
                    <a:pt x="137048" y="406294"/>
                  </a:cubicBezTo>
                  <a:cubicBezTo>
                    <a:pt x="137048" y="379098"/>
                    <a:pt x="134329" y="354621"/>
                    <a:pt x="134329" y="327424"/>
                  </a:cubicBezTo>
                  <a:cubicBezTo>
                    <a:pt x="134329" y="302947"/>
                    <a:pt x="137048" y="278470"/>
                    <a:pt x="137048" y="253993"/>
                  </a:cubicBezTo>
                  <a:cubicBezTo>
                    <a:pt x="137048" y="237675"/>
                    <a:pt x="139768" y="224077"/>
                    <a:pt x="139768" y="207759"/>
                  </a:cubicBezTo>
                  <a:cubicBezTo>
                    <a:pt x="139768" y="196881"/>
                    <a:pt x="137048" y="183282"/>
                    <a:pt x="137048" y="172404"/>
                  </a:cubicBezTo>
                  <a:cubicBezTo>
                    <a:pt x="137048" y="150647"/>
                    <a:pt x="137048" y="131609"/>
                    <a:pt x="137048" y="112571"/>
                  </a:cubicBezTo>
                  <a:cubicBezTo>
                    <a:pt x="134329" y="112571"/>
                    <a:pt x="137048" y="112571"/>
                    <a:pt x="126170" y="112571"/>
                  </a:cubicBezTo>
                  <a:cubicBezTo>
                    <a:pt x="118011" y="112571"/>
                    <a:pt x="109852" y="112571"/>
                    <a:pt x="101693" y="112571"/>
                  </a:cubicBezTo>
                  <a:cubicBezTo>
                    <a:pt x="93534" y="112571"/>
                    <a:pt x="82655" y="109852"/>
                    <a:pt x="74496" y="107132"/>
                  </a:cubicBezTo>
                  <a:cubicBezTo>
                    <a:pt x="66337" y="104412"/>
                    <a:pt x="58178" y="96253"/>
                    <a:pt x="58178" y="90814"/>
                  </a:cubicBezTo>
                  <a:cubicBezTo>
                    <a:pt x="58178" y="88094"/>
                    <a:pt x="58178" y="85375"/>
                    <a:pt x="63617" y="82655"/>
                  </a:cubicBezTo>
                  <a:cubicBezTo>
                    <a:pt x="69057" y="79936"/>
                    <a:pt x="79935" y="77216"/>
                    <a:pt x="85375" y="74496"/>
                  </a:cubicBezTo>
                  <a:cubicBezTo>
                    <a:pt x="104412" y="71776"/>
                    <a:pt x="128889" y="69057"/>
                    <a:pt x="137048" y="69057"/>
                  </a:cubicBezTo>
                  <a:cubicBezTo>
                    <a:pt x="137048" y="69057"/>
                    <a:pt x="139768" y="69057"/>
                    <a:pt x="145207" y="69057"/>
                  </a:cubicBezTo>
                  <a:cubicBezTo>
                    <a:pt x="150646" y="60898"/>
                    <a:pt x="158806" y="58178"/>
                    <a:pt x="169684" y="58178"/>
                  </a:cubicBezTo>
                  <a:cubicBezTo>
                    <a:pt x="172404" y="58178"/>
                    <a:pt x="175123" y="58178"/>
                    <a:pt x="177843" y="58178"/>
                  </a:cubicBezTo>
                  <a:cubicBezTo>
                    <a:pt x="186002" y="58178"/>
                    <a:pt x="196881" y="63617"/>
                    <a:pt x="205040" y="66337"/>
                  </a:cubicBezTo>
                  <a:cubicBezTo>
                    <a:pt x="237676" y="66337"/>
                    <a:pt x="273031" y="63617"/>
                    <a:pt x="286629" y="63617"/>
                  </a:cubicBezTo>
                  <a:cubicBezTo>
                    <a:pt x="300228" y="63617"/>
                    <a:pt x="324705" y="63617"/>
                    <a:pt x="324705" y="79936"/>
                  </a:cubicBezTo>
                  <a:cubicBezTo>
                    <a:pt x="324705" y="88094"/>
                    <a:pt x="321985" y="90814"/>
                    <a:pt x="319265" y="96253"/>
                  </a:cubicBezTo>
                  <a:cubicBezTo>
                    <a:pt x="313826" y="101693"/>
                    <a:pt x="308387" y="104412"/>
                    <a:pt x="302948" y="104412"/>
                  </a:cubicBezTo>
                  <a:cubicBezTo>
                    <a:pt x="289349" y="112571"/>
                    <a:pt x="283910" y="112571"/>
                    <a:pt x="278471" y="112571"/>
                  </a:cubicBezTo>
                  <a:cubicBezTo>
                    <a:pt x="273031" y="112571"/>
                    <a:pt x="253994" y="112571"/>
                    <a:pt x="232236" y="112571"/>
                  </a:cubicBezTo>
                  <a:cubicBezTo>
                    <a:pt x="237676" y="120730"/>
                    <a:pt x="240395" y="128889"/>
                    <a:pt x="240395" y="137048"/>
                  </a:cubicBezTo>
                  <a:cubicBezTo>
                    <a:pt x="240395" y="142487"/>
                    <a:pt x="240395" y="145207"/>
                    <a:pt x="240395" y="150647"/>
                  </a:cubicBezTo>
                  <a:cubicBezTo>
                    <a:pt x="240395" y="153366"/>
                    <a:pt x="240395" y="156086"/>
                    <a:pt x="243115" y="158805"/>
                  </a:cubicBezTo>
                  <a:cubicBezTo>
                    <a:pt x="245835" y="169684"/>
                    <a:pt x="245835" y="180563"/>
                    <a:pt x="248554" y="188722"/>
                  </a:cubicBezTo>
                  <a:cubicBezTo>
                    <a:pt x="248554" y="191441"/>
                    <a:pt x="248554" y="194161"/>
                    <a:pt x="248554" y="199600"/>
                  </a:cubicBezTo>
                  <a:cubicBezTo>
                    <a:pt x="248554" y="207759"/>
                    <a:pt x="248554" y="213198"/>
                    <a:pt x="248554" y="221357"/>
                  </a:cubicBezTo>
                  <a:cubicBezTo>
                    <a:pt x="248554" y="234956"/>
                    <a:pt x="251274" y="248554"/>
                    <a:pt x="253994" y="264872"/>
                  </a:cubicBezTo>
                  <a:cubicBezTo>
                    <a:pt x="256713" y="275751"/>
                    <a:pt x="259433" y="286629"/>
                    <a:pt x="262153" y="297508"/>
                  </a:cubicBezTo>
                  <a:cubicBezTo>
                    <a:pt x="264872" y="305667"/>
                    <a:pt x="264872" y="313826"/>
                    <a:pt x="264872" y="324704"/>
                  </a:cubicBezTo>
                  <a:cubicBezTo>
                    <a:pt x="264872" y="327424"/>
                    <a:pt x="264872" y="330144"/>
                    <a:pt x="264872" y="332863"/>
                  </a:cubicBezTo>
                  <a:cubicBezTo>
                    <a:pt x="264872" y="338303"/>
                    <a:pt x="264872" y="346462"/>
                    <a:pt x="264872" y="351901"/>
                  </a:cubicBezTo>
                  <a:cubicBezTo>
                    <a:pt x="264872" y="357340"/>
                    <a:pt x="262153" y="365499"/>
                    <a:pt x="262153" y="370939"/>
                  </a:cubicBezTo>
                  <a:cubicBezTo>
                    <a:pt x="262153" y="376378"/>
                    <a:pt x="264872" y="384537"/>
                    <a:pt x="267592" y="384537"/>
                  </a:cubicBezTo>
                  <a:cubicBezTo>
                    <a:pt x="273031" y="384537"/>
                    <a:pt x="275751" y="376378"/>
                    <a:pt x="278471" y="370939"/>
                  </a:cubicBezTo>
                  <a:cubicBezTo>
                    <a:pt x="283910" y="360060"/>
                    <a:pt x="289349" y="346462"/>
                    <a:pt x="297508" y="332863"/>
                  </a:cubicBezTo>
                  <a:cubicBezTo>
                    <a:pt x="302948" y="324704"/>
                    <a:pt x="305667" y="313826"/>
                    <a:pt x="311106" y="305667"/>
                  </a:cubicBezTo>
                  <a:cubicBezTo>
                    <a:pt x="319265" y="289349"/>
                    <a:pt x="327424" y="275751"/>
                    <a:pt x="335583" y="259433"/>
                  </a:cubicBezTo>
                  <a:cubicBezTo>
                    <a:pt x="341023" y="248554"/>
                    <a:pt x="349182" y="234956"/>
                    <a:pt x="354621" y="224077"/>
                  </a:cubicBezTo>
                  <a:cubicBezTo>
                    <a:pt x="362780" y="207759"/>
                    <a:pt x="370939" y="191441"/>
                    <a:pt x="381817" y="172404"/>
                  </a:cubicBezTo>
                  <a:cubicBezTo>
                    <a:pt x="389977" y="153366"/>
                    <a:pt x="400855" y="134329"/>
                    <a:pt x="409014" y="118011"/>
                  </a:cubicBezTo>
                  <a:cubicBezTo>
                    <a:pt x="409014" y="115291"/>
                    <a:pt x="409014" y="115291"/>
                    <a:pt x="411734" y="115291"/>
                  </a:cubicBezTo>
                  <a:cubicBezTo>
                    <a:pt x="406294" y="115291"/>
                    <a:pt x="400855" y="115291"/>
                    <a:pt x="398136" y="115291"/>
                  </a:cubicBezTo>
                  <a:cubicBezTo>
                    <a:pt x="392696" y="115291"/>
                    <a:pt x="384537" y="115291"/>
                    <a:pt x="379098" y="109852"/>
                  </a:cubicBezTo>
                  <a:cubicBezTo>
                    <a:pt x="373659" y="107132"/>
                    <a:pt x="368219" y="98973"/>
                    <a:pt x="368219" y="93534"/>
                  </a:cubicBezTo>
                  <a:cubicBezTo>
                    <a:pt x="368219" y="90814"/>
                    <a:pt x="368219" y="88094"/>
                    <a:pt x="370939" y="85375"/>
                  </a:cubicBezTo>
                  <a:cubicBezTo>
                    <a:pt x="373659" y="82655"/>
                    <a:pt x="381817" y="79936"/>
                    <a:pt x="387257" y="77216"/>
                  </a:cubicBezTo>
                  <a:cubicBezTo>
                    <a:pt x="400855" y="74496"/>
                    <a:pt x="414453" y="71776"/>
                    <a:pt x="422612" y="71776"/>
                  </a:cubicBezTo>
                  <a:cubicBezTo>
                    <a:pt x="425332" y="71776"/>
                    <a:pt x="430771" y="71776"/>
                    <a:pt x="436211" y="71776"/>
                  </a:cubicBezTo>
                  <a:cubicBezTo>
                    <a:pt x="436211" y="71776"/>
                    <a:pt x="438930" y="69057"/>
                    <a:pt x="438930" y="69057"/>
                  </a:cubicBezTo>
                  <a:cubicBezTo>
                    <a:pt x="444370" y="66337"/>
                    <a:pt x="447089" y="66337"/>
                    <a:pt x="452529" y="66337"/>
                  </a:cubicBezTo>
                  <a:cubicBezTo>
                    <a:pt x="457968" y="66337"/>
                    <a:pt x="460688" y="66337"/>
                    <a:pt x="466127" y="69057"/>
                  </a:cubicBezTo>
                  <a:cubicBezTo>
                    <a:pt x="468847" y="69057"/>
                    <a:pt x="471566" y="71776"/>
                    <a:pt x="471566" y="71776"/>
                  </a:cubicBezTo>
                  <a:cubicBezTo>
                    <a:pt x="490604" y="71776"/>
                    <a:pt x="506922" y="71776"/>
                    <a:pt x="515081" y="71776"/>
                  </a:cubicBezTo>
                  <a:cubicBezTo>
                    <a:pt x="523240" y="71776"/>
                    <a:pt x="542277" y="71776"/>
                    <a:pt x="542277" y="88094"/>
                  </a:cubicBezTo>
                  <a:cubicBezTo>
                    <a:pt x="542277" y="96253"/>
                    <a:pt x="542277" y="98973"/>
                    <a:pt x="536838" y="104412"/>
                  </a:cubicBezTo>
                  <a:cubicBezTo>
                    <a:pt x="534119" y="109852"/>
                    <a:pt x="528679" y="112571"/>
                    <a:pt x="525959" y="112571"/>
                  </a:cubicBezTo>
                  <a:cubicBezTo>
                    <a:pt x="520520" y="115291"/>
                    <a:pt x="515081" y="115291"/>
                    <a:pt x="509642" y="115291"/>
                  </a:cubicBezTo>
                  <a:cubicBezTo>
                    <a:pt x="506922" y="115291"/>
                    <a:pt x="487884" y="115291"/>
                    <a:pt x="468847" y="115291"/>
                  </a:cubicBezTo>
                  <a:cubicBezTo>
                    <a:pt x="466127" y="123450"/>
                    <a:pt x="460688" y="128889"/>
                    <a:pt x="457968" y="137048"/>
                  </a:cubicBezTo>
                  <a:cubicBezTo>
                    <a:pt x="447089" y="156086"/>
                    <a:pt x="438930" y="175123"/>
                    <a:pt x="430771" y="194161"/>
                  </a:cubicBezTo>
                  <a:cubicBezTo>
                    <a:pt x="419893" y="215918"/>
                    <a:pt x="411734" y="240395"/>
                    <a:pt x="400855" y="262152"/>
                  </a:cubicBezTo>
                  <a:cubicBezTo>
                    <a:pt x="387257" y="289349"/>
                    <a:pt x="373659" y="311106"/>
                    <a:pt x="360060" y="332863"/>
                  </a:cubicBezTo>
                </a:path>
              </a:pathLst>
            </a:custGeom>
            <a:grpFill/>
            <a:ln w="27168"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AA54ECDD-525B-4F0D-A32C-CAD98CC4E1E2}"/>
                </a:ext>
              </a:extLst>
            </p:cNvPr>
            <p:cNvSpPr/>
            <p:nvPr/>
          </p:nvSpPr>
          <p:spPr>
            <a:xfrm>
              <a:off x="4335316" y="4186718"/>
              <a:ext cx="353556" cy="761503"/>
            </a:xfrm>
            <a:custGeom>
              <a:avLst/>
              <a:gdLst>
                <a:gd name="connsiteX0" fmla="*/ 283910 w 353555"/>
                <a:gd name="connsiteY0" fmla="*/ 672820 h 761503"/>
                <a:gd name="connsiteX1" fmla="*/ 321985 w 353555"/>
                <a:gd name="connsiteY1" fmla="*/ 689138 h 761503"/>
                <a:gd name="connsiteX2" fmla="*/ 316546 w 353555"/>
                <a:gd name="connsiteY2" fmla="*/ 705456 h 761503"/>
                <a:gd name="connsiteX3" fmla="*/ 300228 w 353555"/>
                <a:gd name="connsiteY3" fmla="*/ 713615 h 761503"/>
                <a:gd name="connsiteX4" fmla="*/ 278471 w 353555"/>
                <a:gd name="connsiteY4" fmla="*/ 716335 h 761503"/>
                <a:gd name="connsiteX5" fmla="*/ 237676 w 353555"/>
                <a:gd name="connsiteY5" fmla="*/ 716335 h 761503"/>
                <a:gd name="connsiteX6" fmla="*/ 180563 w 353555"/>
                <a:gd name="connsiteY6" fmla="*/ 719054 h 761503"/>
                <a:gd name="connsiteX7" fmla="*/ 126170 w 353555"/>
                <a:gd name="connsiteY7" fmla="*/ 719054 h 761503"/>
                <a:gd name="connsiteX8" fmla="*/ 101693 w 353555"/>
                <a:gd name="connsiteY8" fmla="*/ 719054 h 761503"/>
                <a:gd name="connsiteX9" fmla="*/ 74496 w 353555"/>
                <a:gd name="connsiteY9" fmla="*/ 713615 h 761503"/>
                <a:gd name="connsiteX10" fmla="*/ 58178 w 353555"/>
                <a:gd name="connsiteY10" fmla="*/ 697297 h 761503"/>
                <a:gd name="connsiteX11" fmla="*/ 63617 w 353555"/>
                <a:gd name="connsiteY11" fmla="*/ 689138 h 761503"/>
                <a:gd name="connsiteX12" fmla="*/ 85375 w 353555"/>
                <a:gd name="connsiteY12" fmla="*/ 680979 h 761503"/>
                <a:gd name="connsiteX13" fmla="*/ 131609 w 353555"/>
                <a:gd name="connsiteY13" fmla="*/ 675540 h 761503"/>
                <a:gd name="connsiteX14" fmla="*/ 142488 w 353555"/>
                <a:gd name="connsiteY14" fmla="*/ 675540 h 761503"/>
                <a:gd name="connsiteX15" fmla="*/ 131609 w 353555"/>
                <a:gd name="connsiteY15" fmla="*/ 653783 h 761503"/>
                <a:gd name="connsiteX16" fmla="*/ 128889 w 353555"/>
                <a:gd name="connsiteY16" fmla="*/ 640184 h 761503"/>
                <a:gd name="connsiteX17" fmla="*/ 128889 w 353555"/>
                <a:gd name="connsiteY17" fmla="*/ 629306 h 761503"/>
                <a:gd name="connsiteX18" fmla="*/ 128889 w 353555"/>
                <a:gd name="connsiteY18" fmla="*/ 621147 h 761503"/>
                <a:gd name="connsiteX19" fmla="*/ 128889 w 353555"/>
                <a:gd name="connsiteY19" fmla="*/ 593950 h 761503"/>
                <a:gd name="connsiteX20" fmla="*/ 128889 w 353555"/>
                <a:gd name="connsiteY20" fmla="*/ 583072 h 761503"/>
                <a:gd name="connsiteX21" fmla="*/ 128889 w 353555"/>
                <a:gd name="connsiteY21" fmla="*/ 436210 h 761503"/>
                <a:gd name="connsiteX22" fmla="*/ 128889 w 353555"/>
                <a:gd name="connsiteY22" fmla="*/ 357340 h 761503"/>
                <a:gd name="connsiteX23" fmla="*/ 131609 w 353555"/>
                <a:gd name="connsiteY23" fmla="*/ 289349 h 761503"/>
                <a:gd name="connsiteX24" fmla="*/ 131609 w 353555"/>
                <a:gd name="connsiteY24" fmla="*/ 251274 h 761503"/>
                <a:gd name="connsiteX25" fmla="*/ 131609 w 353555"/>
                <a:gd name="connsiteY25" fmla="*/ 205040 h 761503"/>
                <a:gd name="connsiteX26" fmla="*/ 131609 w 353555"/>
                <a:gd name="connsiteY26" fmla="*/ 139768 h 761503"/>
                <a:gd name="connsiteX27" fmla="*/ 131609 w 353555"/>
                <a:gd name="connsiteY27" fmla="*/ 128889 h 761503"/>
                <a:gd name="connsiteX28" fmla="*/ 126170 w 353555"/>
                <a:gd name="connsiteY28" fmla="*/ 128889 h 761503"/>
                <a:gd name="connsiteX29" fmla="*/ 101693 w 353555"/>
                <a:gd name="connsiteY29" fmla="*/ 128889 h 761503"/>
                <a:gd name="connsiteX30" fmla="*/ 74496 w 353555"/>
                <a:gd name="connsiteY30" fmla="*/ 123450 h 761503"/>
                <a:gd name="connsiteX31" fmla="*/ 58178 w 353555"/>
                <a:gd name="connsiteY31" fmla="*/ 107132 h 761503"/>
                <a:gd name="connsiteX32" fmla="*/ 60898 w 353555"/>
                <a:gd name="connsiteY32" fmla="*/ 98973 h 761503"/>
                <a:gd name="connsiteX33" fmla="*/ 82655 w 353555"/>
                <a:gd name="connsiteY33" fmla="*/ 93534 h 761503"/>
                <a:gd name="connsiteX34" fmla="*/ 131609 w 353555"/>
                <a:gd name="connsiteY34" fmla="*/ 88094 h 761503"/>
                <a:gd name="connsiteX35" fmla="*/ 131609 w 353555"/>
                <a:gd name="connsiteY35" fmla="*/ 82655 h 761503"/>
                <a:gd name="connsiteX36" fmla="*/ 134329 w 353555"/>
                <a:gd name="connsiteY36" fmla="*/ 71776 h 761503"/>
                <a:gd name="connsiteX37" fmla="*/ 147927 w 353555"/>
                <a:gd name="connsiteY37" fmla="*/ 63617 h 761503"/>
                <a:gd name="connsiteX38" fmla="*/ 164245 w 353555"/>
                <a:gd name="connsiteY38" fmla="*/ 58178 h 761503"/>
                <a:gd name="connsiteX39" fmla="*/ 177843 w 353555"/>
                <a:gd name="connsiteY39" fmla="*/ 58178 h 761503"/>
                <a:gd name="connsiteX40" fmla="*/ 196881 w 353555"/>
                <a:gd name="connsiteY40" fmla="*/ 60898 h 761503"/>
                <a:gd name="connsiteX41" fmla="*/ 232236 w 353555"/>
                <a:gd name="connsiteY41" fmla="*/ 88094 h 761503"/>
                <a:gd name="connsiteX42" fmla="*/ 278471 w 353555"/>
                <a:gd name="connsiteY42" fmla="*/ 88094 h 761503"/>
                <a:gd name="connsiteX43" fmla="*/ 316546 w 353555"/>
                <a:gd name="connsiteY43" fmla="*/ 104412 h 761503"/>
                <a:gd name="connsiteX44" fmla="*/ 311106 w 353555"/>
                <a:gd name="connsiteY44" fmla="*/ 120730 h 761503"/>
                <a:gd name="connsiteX45" fmla="*/ 294788 w 353555"/>
                <a:gd name="connsiteY45" fmla="*/ 128889 h 761503"/>
                <a:gd name="connsiteX46" fmla="*/ 273031 w 353555"/>
                <a:gd name="connsiteY46" fmla="*/ 131609 h 761503"/>
                <a:gd name="connsiteX47" fmla="*/ 243115 w 353555"/>
                <a:gd name="connsiteY47" fmla="*/ 131609 h 761503"/>
                <a:gd name="connsiteX48" fmla="*/ 243115 w 353555"/>
                <a:gd name="connsiteY48" fmla="*/ 134329 h 761503"/>
                <a:gd name="connsiteX49" fmla="*/ 248554 w 353555"/>
                <a:gd name="connsiteY49" fmla="*/ 169684 h 761503"/>
                <a:gd name="connsiteX50" fmla="*/ 251274 w 353555"/>
                <a:gd name="connsiteY50" fmla="*/ 205040 h 761503"/>
                <a:gd name="connsiteX51" fmla="*/ 251274 w 353555"/>
                <a:gd name="connsiteY51" fmla="*/ 240395 h 761503"/>
                <a:gd name="connsiteX52" fmla="*/ 251274 w 353555"/>
                <a:gd name="connsiteY52" fmla="*/ 256713 h 761503"/>
                <a:gd name="connsiteX53" fmla="*/ 253994 w 353555"/>
                <a:gd name="connsiteY53" fmla="*/ 270311 h 761503"/>
                <a:gd name="connsiteX54" fmla="*/ 259433 w 353555"/>
                <a:gd name="connsiteY54" fmla="*/ 343742 h 761503"/>
                <a:gd name="connsiteX55" fmla="*/ 262153 w 353555"/>
                <a:gd name="connsiteY55" fmla="*/ 425332 h 761503"/>
                <a:gd name="connsiteX56" fmla="*/ 264872 w 353555"/>
                <a:gd name="connsiteY56" fmla="*/ 490603 h 761503"/>
                <a:gd name="connsiteX57" fmla="*/ 270312 w 353555"/>
                <a:gd name="connsiteY57" fmla="*/ 564034 h 761503"/>
                <a:gd name="connsiteX58" fmla="*/ 270312 w 353555"/>
                <a:gd name="connsiteY58" fmla="*/ 599390 h 761503"/>
                <a:gd name="connsiteX59" fmla="*/ 270312 w 353555"/>
                <a:gd name="connsiteY59" fmla="*/ 637465 h 761503"/>
                <a:gd name="connsiteX60" fmla="*/ 264872 w 353555"/>
                <a:gd name="connsiteY60" fmla="*/ 670101 h 761503"/>
                <a:gd name="connsiteX61" fmla="*/ 283910 w 353555"/>
                <a:gd name="connsiteY61" fmla="*/ 672820 h 761503"/>
                <a:gd name="connsiteX62" fmla="*/ 283910 w 353555"/>
                <a:gd name="connsiteY62" fmla="*/ 672820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3555" h="761503">
                  <a:moveTo>
                    <a:pt x="283910" y="672820"/>
                  </a:moveTo>
                  <a:cubicBezTo>
                    <a:pt x="297508" y="672820"/>
                    <a:pt x="321985" y="672820"/>
                    <a:pt x="321985" y="689138"/>
                  </a:cubicBezTo>
                  <a:cubicBezTo>
                    <a:pt x="321985" y="697297"/>
                    <a:pt x="319265" y="697297"/>
                    <a:pt x="316546" y="705456"/>
                  </a:cubicBezTo>
                  <a:cubicBezTo>
                    <a:pt x="311106" y="710895"/>
                    <a:pt x="305667" y="713615"/>
                    <a:pt x="300228" y="713615"/>
                  </a:cubicBezTo>
                  <a:cubicBezTo>
                    <a:pt x="292069" y="716335"/>
                    <a:pt x="283910" y="716335"/>
                    <a:pt x="278471" y="716335"/>
                  </a:cubicBezTo>
                  <a:cubicBezTo>
                    <a:pt x="275751" y="716335"/>
                    <a:pt x="256713" y="716335"/>
                    <a:pt x="237676" y="716335"/>
                  </a:cubicBezTo>
                  <a:cubicBezTo>
                    <a:pt x="213199" y="716335"/>
                    <a:pt x="186002" y="719054"/>
                    <a:pt x="180563" y="719054"/>
                  </a:cubicBezTo>
                  <a:cubicBezTo>
                    <a:pt x="166965" y="719054"/>
                    <a:pt x="142488" y="719054"/>
                    <a:pt x="126170" y="719054"/>
                  </a:cubicBezTo>
                  <a:cubicBezTo>
                    <a:pt x="118011" y="719054"/>
                    <a:pt x="109852" y="719054"/>
                    <a:pt x="101693" y="719054"/>
                  </a:cubicBezTo>
                  <a:cubicBezTo>
                    <a:pt x="93534" y="719054"/>
                    <a:pt x="82655" y="719054"/>
                    <a:pt x="74496" y="713615"/>
                  </a:cubicBezTo>
                  <a:cubicBezTo>
                    <a:pt x="66337" y="710895"/>
                    <a:pt x="58178" y="702736"/>
                    <a:pt x="58178" y="697297"/>
                  </a:cubicBezTo>
                  <a:cubicBezTo>
                    <a:pt x="58178" y="694578"/>
                    <a:pt x="58178" y="691858"/>
                    <a:pt x="63617" y="689138"/>
                  </a:cubicBezTo>
                  <a:cubicBezTo>
                    <a:pt x="69057" y="686418"/>
                    <a:pt x="79935" y="683699"/>
                    <a:pt x="85375" y="680979"/>
                  </a:cubicBezTo>
                  <a:cubicBezTo>
                    <a:pt x="104412" y="678260"/>
                    <a:pt x="123450" y="675540"/>
                    <a:pt x="131609" y="675540"/>
                  </a:cubicBezTo>
                  <a:cubicBezTo>
                    <a:pt x="134329" y="675540"/>
                    <a:pt x="137048" y="675540"/>
                    <a:pt x="142488" y="675540"/>
                  </a:cubicBezTo>
                  <a:cubicBezTo>
                    <a:pt x="134329" y="670101"/>
                    <a:pt x="131609" y="661942"/>
                    <a:pt x="131609" y="653783"/>
                  </a:cubicBezTo>
                  <a:cubicBezTo>
                    <a:pt x="131609" y="648343"/>
                    <a:pt x="131609" y="642904"/>
                    <a:pt x="128889" y="640184"/>
                  </a:cubicBezTo>
                  <a:cubicBezTo>
                    <a:pt x="128889" y="637465"/>
                    <a:pt x="128889" y="634745"/>
                    <a:pt x="128889" y="629306"/>
                  </a:cubicBezTo>
                  <a:cubicBezTo>
                    <a:pt x="128889" y="626586"/>
                    <a:pt x="128889" y="623867"/>
                    <a:pt x="128889" y="621147"/>
                  </a:cubicBezTo>
                  <a:cubicBezTo>
                    <a:pt x="128889" y="612988"/>
                    <a:pt x="128889" y="604829"/>
                    <a:pt x="128889" y="593950"/>
                  </a:cubicBezTo>
                  <a:cubicBezTo>
                    <a:pt x="128889" y="591231"/>
                    <a:pt x="128889" y="585791"/>
                    <a:pt x="128889" y="583072"/>
                  </a:cubicBezTo>
                  <a:cubicBezTo>
                    <a:pt x="128889" y="534118"/>
                    <a:pt x="131609" y="485164"/>
                    <a:pt x="128889" y="436210"/>
                  </a:cubicBezTo>
                  <a:cubicBezTo>
                    <a:pt x="128889" y="409014"/>
                    <a:pt x="128889" y="384537"/>
                    <a:pt x="128889" y="357340"/>
                  </a:cubicBezTo>
                  <a:cubicBezTo>
                    <a:pt x="128889" y="335583"/>
                    <a:pt x="131609" y="313826"/>
                    <a:pt x="131609" y="289349"/>
                  </a:cubicBezTo>
                  <a:cubicBezTo>
                    <a:pt x="131609" y="275751"/>
                    <a:pt x="131609" y="264872"/>
                    <a:pt x="131609" y="251274"/>
                  </a:cubicBezTo>
                  <a:cubicBezTo>
                    <a:pt x="131609" y="234956"/>
                    <a:pt x="131609" y="221357"/>
                    <a:pt x="131609" y="205040"/>
                  </a:cubicBezTo>
                  <a:cubicBezTo>
                    <a:pt x="131609" y="183282"/>
                    <a:pt x="131609" y="161525"/>
                    <a:pt x="131609" y="139768"/>
                  </a:cubicBezTo>
                  <a:cubicBezTo>
                    <a:pt x="131609" y="137048"/>
                    <a:pt x="131609" y="134329"/>
                    <a:pt x="131609" y="128889"/>
                  </a:cubicBezTo>
                  <a:cubicBezTo>
                    <a:pt x="128889" y="128889"/>
                    <a:pt x="126170" y="128889"/>
                    <a:pt x="126170" y="128889"/>
                  </a:cubicBezTo>
                  <a:cubicBezTo>
                    <a:pt x="118011" y="128889"/>
                    <a:pt x="109852" y="128889"/>
                    <a:pt x="101693" y="128889"/>
                  </a:cubicBezTo>
                  <a:cubicBezTo>
                    <a:pt x="93534" y="128889"/>
                    <a:pt x="82655" y="128889"/>
                    <a:pt x="74496" y="123450"/>
                  </a:cubicBezTo>
                  <a:cubicBezTo>
                    <a:pt x="66337" y="120730"/>
                    <a:pt x="58178" y="112571"/>
                    <a:pt x="58178" y="107132"/>
                  </a:cubicBezTo>
                  <a:cubicBezTo>
                    <a:pt x="58178" y="104412"/>
                    <a:pt x="58178" y="101693"/>
                    <a:pt x="60898" y="98973"/>
                  </a:cubicBezTo>
                  <a:cubicBezTo>
                    <a:pt x="63617" y="96253"/>
                    <a:pt x="77216" y="93534"/>
                    <a:pt x="82655" y="93534"/>
                  </a:cubicBezTo>
                  <a:cubicBezTo>
                    <a:pt x="98973" y="90814"/>
                    <a:pt x="123450" y="88094"/>
                    <a:pt x="131609" y="88094"/>
                  </a:cubicBezTo>
                  <a:cubicBezTo>
                    <a:pt x="131609" y="85375"/>
                    <a:pt x="131609" y="85375"/>
                    <a:pt x="131609" y="82655"/>
                  </a:cubicBezTo>
                  <a:cubicBezTo>
                    <a:pt x="131609" y="77216"/>
                    <a:pt x="131609" y="74496"/>
                    <a:pt x="134329" y="71776"/>
                  </a:cubicBezTo>
                  <a:cubicBezTo>
                    <a:pt x="137048" y="69057"/>
                    <a:pt x="145207" y="66337"/>
                    <a:pt x="147927" y="63617"/>
                  </a:cubicBezTo>
                  <a:cubicBezTo>
                    <a:pt x="153366" y="60898"/>
                    <a:pt x="158806" y="58178"/>
                    <a:pt x="164245" y="58178"/>
                  </a:cubicBezTo>
                  <a:cubicBezTo>
                    <a:pt x="169684" y="58178"/>
                    <a:pt x="175123" y="58178"/>
                    <a:pt x="177843" y="58178"/>
                  </a:cubicBezTo>
                  <a:cubicBezTo>
                    <a:pt x="183283" y="58178"/>
                    <a:pt x="191442" y="58178"/>
                    <a:pt x="196881" y="60898"/>
                  </a:cubicBezTo>
                  <a:cubicBezTo>
                    <a:pt x="213199" y="63617"/>
                    <a:pt x="224077" y="74496"/>
                    <a:pt x="232236" y="88094"/>
                  </a:cubicBezTo>
                  <a:cubicBezTo>
                    <a:pt x="253994" y="88094"/>
                    <a:pt x="270312" y="88094"/>
                    <a:pt x="278471" y="88094"/>
                  </a:cubicBezTo>
                  <a:cubicBezTo>
                    <a:pt x="292069" y="88094"/>
                    <a:pt x="316546" y="88094"/>
                    <a:pt x="316546" y="104412"/>
                  </a:cubicBezTo>
                  <a:cubicBezTo>
                    <a:pt x="316546" y="112571"/>
                    <a:pt x="313826" y="112571"/>
                    <a:pt x="311106" y="120730"/>
                  </a:cubicBezTo>
                  <a:cubicBezTo>
                    <a:pt x="305667" y="126170"/>
                    <a:pt x="300228" y="128889"/>
                    <a:pt x="294788" y="128889"/>
                  </a:cubicBezTo>
                  <a:cubicBezTo>
                    <a:pt x="286630" y="131609"/>
                    <a:pt x="278471" y="131609"/>
                    <a:pt x="273031" y="131609"/>
                  </a:cubicBezTo>
                  <a:cubicBezTo>
                    <a:pt x="270312" y="131609"/>
                    <a:pt x="259433" y="131609"/>
                    <a:pt x="243115" y="131609"/>
                  </a:cubicBezTo>
                  <a:lnTo>
                    <a:pt x="243115" y="134329"/>
                  </a:lnTo>
                  <a:cubicBezTo>
                    <a:pt x="245835" y="145207"/>
                    <a:pt x="245835" y="158805"/>
                    <a:pt x="248554" y="169684"/>
                  </a:cubicBezTo>
                  <a:cubicBezTo>
                    <a:pt x="251274" y="180563"/>
                    <a:pt x="251274" y="194161"/>
                    <a:pt x="251274" y="205040"/>
                  </a:cubicBezTo>
                  <a:cubicBezTo>
                    <a:pt x="251274" y="215918"/>
                    <a:pt x="251274" y="226797"/>
                    <a:pt x="251274" y="240395"/>
                  </a:cubicBezTo>
                  <a:cubicBezTo>
                    <a:pt x="251274" y="245834"/>
                    <a:pt x="251274" y="251274"/>
                    <a:pt x="251274" y="256713"/>
                  </a:cubicBezTo>
                  <a:cubicBezTo>
                    <a:pt x="251274" y="262152"/>
                    <a:pt x="251274" y="267592"/>
                    <a:pt x="253994" y="270311"/>
                  </a:cubicBezTo>
                  <a:cubicBezTo>
                    <a:pt x="256713" y="294788"/>
                    <a:pt x="256713" y="319265"/>
                    <a:pt x="259433" y="343742"/>
                  </a:cubicBezTo>
                  <a:cubicBezTo>
                    <a:pt x="259433" y="370939"/>
                    <a:pt x="262153" y="398135"/>
                    <a:pt x="262153" y="425332"/>
                  </a:cubicBezTo>
                  <a:cubicBezTo>
                    <a:pt x="262153" y="447089"/>
                    <a:pt x="262153" y="468846"/>
                    <a:pt x="264872" y="490603"/>
                  </a:cubicBezTo>
                  <a:cubicBezTo>
                    <a:pt x="264872" y="515080"/>
                    <a:pt x="270312" y="539557"/>
                    <a:pt x="270312" y="564034"/>
                  </a:cubicBezTo>
                  <a:cubicBezTo>
                    <a:pt x="270312" y="574913"/>
                    <a:pt x="270312" y="588511"/>
                    <a:pt x="270312" y="599390"/>
                  </a:cubicBezTo>
                  <a:cubicBezTo>
                    <a:pt x="270312" y="612988"/>
                    <a:pt x="270312" y="623867"/>
                    <a:pt x="270312" y="637465"/>
                  </a:cubicBezTo>
                  <a:cubicBezTo>
                    <a:pt x="270312" y="648343"/>
                    <a:pt x="270312" y="661942"/>
                    <a:pt x="264872" y="670101"/>
                  </a:cubicBezTo>
                  <a:cubicBezTo>
                    <a:pt x="273031" y="672820"/>
                    <a:pt x="278471" y="672820"/>
                    <a:pt x="283910" y="672820"/>
                  </a:cubicBezTo>
                  <a:lnTo>
                    <a:pt x="283910" y="672820"/>
                  </a:lnTo>
                  <a:close/>
                </a:path>
              </a:pathLst>
            </a:custGeom>
            <a:grpFill/>
            <a:ln w="27168"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099AA5A5-B810-47BF-9870-E078E580E225}"/>
                </a:ext>
              </a:extLst>
            </p:cNvPr>
            <p:cNvSpPr/>
            <p:nvPr/>
          </p:nvSpPr>
          <p:spPr>
            <a:xfrm>
              <a:off x="4620880" y="4194877"/>
              <a:ext cx="598325" cy="761503"/>
            </a:xfrm>
            <a:custGeom>
              <a:avLst/>
              <a:gdLst>
                <a:gd name="connsiteX0" fmla="*/ 515081 w 598324"/>
                <a:gd name="connsiteY0" fmla="*/ 79935 h 761503"/>
                <a:gd name="connsiteX1" fmla="*/ 542277 w 598324"/>
                <a:gd name="connsiteY1" fmla="*/ 96253 h 761503"/>
                <a:gd name="connsiteX2" fmla="*/ 536838 w 598324"/>
                <a:gd name="connsiteY2" fmla="*/ 112571 h 761503"/>
                <a:gd name="connsiteX3" fmla="*/ 523240 w 598324"/>
                <a:gd name="connsiteY3" fmla="*/ 120730 h 761503"/>
                <a:gd name="connsiteX4" fmla="*/ 506922 w 598324"/>
                <a:gd name="connsiteY4" fmla="*/ 123450 h 761503"/>
                <a:gd name="connsiteX5" fmla="*/ 477006 w 598324"/>
                <a:gd name="connsiteY5" fmla="*/ 123450 h 761503"/>
                <a:gd name="connsiteX6" fmla="*/ 479725 w 598324"/>
                <a:gd name="connsiteY6" fmla="*/ 145207 h 761503"/>
                <a:gd name="connsiteX7" fmla="*/ 477006 w 598324"/>
                <a:gd name="connsiteY7" fmla="*/ 180563 h 761503"/>
                <a:gd name="connsiteX8" fmla="*/ 482445 w 598324"/>
                <a:gd name="connsiteY8" fmla="*/ 232236 h 761503"/>
                <a:gd name="connsiteX9" fmla="*/ 485165 w 598324"/>
                <a:gd name="connsiteY9" fmla="*/ 283909 h 761503"/>
                <a:gd name="connsiteX10" fmla="*/ 485165 w 598324"/>
                <a:gd name="connsiteY10" fmla="*/ 327424 h 761503"/>
                <a:gd name="connsiteX11" fmla="*/ 487884 w 598324"/>
                <a:gd name="connsiteY11" fmla="*/ 373658 h 761503"/>
                <a:gd name="connsiteX12" fmla="*/ 485165 w 598324"/>
                <a:gd name="connsiteY12" fmla="*/ 419892 h 761503"/>
                <a:gd name="connsiteX13" fmla="*/ 485165 w 598324"/>
                <a:gd name="connsiteY13" fmla="*/ 463407 h 761503"/>
                <a:gd name="connsiteX14" fmla="*/ 482445 w 598324"/>
                <a:gd name="connsiteY14" fmla="*/ 515080 h 761503"/>
                <a:gd name="connsiteX15" fmla="*/ 482445 w 598324"/>
                <a:gd name="connsiteY15" fmla="*/ 558595 h 761503"/>
                <a:gd name="connsiteX16" fmla="*/ 479725 w 598324"/>
                <a:gd name="connsiteY16" fmla="*/ 602109 h 761503"/>
                <a:gd name="connsiteX17" fmla="*/ 485165 w 598324"/>
                <a:gd name="connsiteY17" fmla="*/ 648343 h 761503"/>
                <a:gd name="connsiteX18" fmla="*/ 474286 w 598324"/>
                <a:gd name="connsiteY18" fmla="*/ 675540 h 761503"/>
                <a:gd name="connsiteX19" fmla="*/ 428052 w 598324"/>
                <a:gd name="connsiteY19" fmla="*/ 691858 h 761503"/>
                <a:gd name="connsiteX20" fmla="*/ 387257 w 598324"/>
                <a:gd name="connsiteY20" fmla="*/ 683699 h 761503"/>
                <a:gd name="connsiteX21" fmla="*/ 351901 w 598324"/>
                <a:gd name="connsiteY21" fmla="*/ 664661 h 761503"/>
                <a:gd name="connsiteX22" fmla="*/ 305667 w 598324"/>
                <a:gd name="connsiteY22" fmla="*/ 596670 h 761503"/>
                <a:gd name="connsiteX23" fmla="*/ 270312 w 598324"/>
                <a:gd name="connsiteY23" fmla="*/ 509641 h 761503"/>
                <a:gd name="connsiteX24" fmla="*/ 251274 w 598324"/>
                <a:gd name="connsiteY24" fmla="*/ 460687 h 761503"/>
                <a:gd name="connsiteX25" fmla="*/ 224077 w 598324"/>
                <a:gd name="connsiteY25" fmla="*/ 381817 h 761503"/>
                <a:gd name="connsiteX26" fmla="*/ 207759 w 598324"/>
                <a:gd name="connsiteY26" fmla="*/ 330144 h 761503"/>
                <a:gd name="connsiteX27" fmla="*/ 191442 w 598324"/>
                <a:gd name="connsiteY27" fmla="*/ 286629 h 761503"/>
                <a:gd name="connsiteX28" fmla="*/ 183283 w 598324"/>
                <a:gd name="connsiteY28" fmla="*/ 278470 h 761503"/>
                <a:gd name="connsiteX29" fmla="*/ 180563 w 598324"/>
                <a:gd name="connsiteY29" fmla="*/ 292068 h 761503"/>
                <a:gd name="connsiteX30" fmla="*/ 180563 w 598324"/>
                <a:gd name="connsiteY30" fmla="*/ 305667 h 761503"/>
                <a:gd name="connsiteX31" fmla="*/ 183283 w 598324"/>
                <a:gd name="connsiteY31" fmla="*/ 354620 h 761503"/>
                <a:gd name="connsiteX32" fmla="*/ 188722 w 598324"/>
                <a:gd name="connsiteY32" fmla="*/ 449808 h 761503"/>
                <a:gd name="connsiteX33" fmla="*/ 188722 w 598324"/>
                <a:gd name="connsiteY33" fmla="*/ 479725 h 761503"/>
                <a:gd name="connsiteX34" fmla="*/ 188722 w 598324"/>
                <a:gd name="connsiteY34" fmla="*/ 542277 h 761503"/>
                <a:gd name="connsiteX35" fmla="*/ 186002 w 598324"/>
                <a:gd name="connsiteY35" fmla="*/ 615708 h 761503"/>
                <a:gd name="connsiteX36" fmla="*/ 186002 w 598324"/>
                <a:gd name="connsiteY36" fmla="*/ 637465 h 761503"/>
                <a:gd name="connsiteX37" fmla="*/ 183283 w 598324"/>
                <a:gd name="connsiteY37" fmla="*/ 664661 h 761503"/>
                <a:gd name="connsiteX38" fmla="*/ 226797 w 598324"/>
                <a:gd name="connsiteY38" fmla="*/ 664661 h 761503"/>
                <a:gd name="connsiteX39" fmla="*/ 253994 w 598324"/>
                <a:gd name="connsiteY39" fmla="*/ 680979 h 761503"/>
                <a:gd name="connsiteX40" fmla="*/ 248554 w 598324"/>
                <a:gd name="connsiteY40" fmla="*/ 697297 h 761503"/>
                <a:gd name="connsiteX41" fmla="*/ 234956 w 598324"/>
                <a:gd name="connsiteY41" fmla="*/ 705456 h 761503"/>
                <a:gd name="connsiteX42" fmla="*/ 218638 w 598324"/>
                <a:gd name="connsiteY42" fmla="*/ 708176 h 761503"/>
                <a:gd name="connsiteX43" fmla="*/ 183283 w 598324"/>
                <a:gd name="connsiteY43" fmla="*/ 708176 h 761503"/>
                <a:gd name="connsiteX44" fmla="*/ 150647 w 598324"/>
                <a:gd name="connsiteY44" fmla="*/ 708176 h 761503"/>
                <a:gd name="connsiteX45" fmla="*/ 107132 w 598324"/>
                <a:gd name="connsiteY45" fmla="*/ 708176 h 761503"/>
                <a:gd name="connsiteX46" fmla="*/ 88094 w 598324"/>
                <a:gd name="connsiteY46" fmla="*/ 708176 h 761503"/>
                <a:gd name="connsiteX47" fmla="*/ 69057 w 598324"/>
                <a:gd name="connsiteY47" fmla="*/ 702736 h 761503"/>
                <a:gd name="connsiteX48" fmla="*/ 58178 w 598324"/>
                <a:gd name="connsiteY48" fmla="*/ 686418 h 761503"/>
                <a:gd name="connsiteX49" fmla="*/ 60898 w 598324"/>
                <a:gd name="connsiteY49" fmla="*/ 678259 h 761503"/>
                <a:gd name="connsiteX50" fmla="*/ 77216 w 598324"/>
                <a:gd name="connsiteY50" fmla="*/ 670101 h 761503"/>
                <a:gd name="connsiteX51" fmla="*/ 120730 w 598324"/>
                <a:gd name="connsiteY51" fmla="*/ 664661 h 761503"/>
                <a:gd name="connsiteX52" fmla="*/ 131609 w 598324"/>
                <a:gd name="connsiteY52" fmla="*/ 664661 h 761503"/>
                <a:gd name="connsiteX53" fmla="*/ 134329 w 598324"/>
                <a:gd name="connsiteY53" fmla="*/ 539557 h 761503"/>
                <a:gd name="connsiteX54" fmla="*/ 134329 w 598324"/>
                <a:gd name="connsiteY54" fmla="*/ 504201 h 761503"/>
                <a:gd name="connsiteX55" fmla="*/ 131609 w 598324"/>
                <a:gd name="connsiteY55" fmla="*/ 376378 h 761503"/>
                <a:gd name="connsiteX56" fmla="*/ 131609 w 598324"/>
                <a:gd name="connsiteY56" fmla="*/ 302947 h 761503"/>
                <a:gd name="connsiteX57" fmla="*/ 134329 w 598324"/>
                <a:gd name="connsiteY57" fmla="*/ 221357 h 761503"/>
                <a:gd name="connsiteX58" fmla="*/ 137048 w 598324"/>
                <a:gd name="connsiteY58" fmla="*/ 123450 h 761503"/>
                <a:gd name="connsiteX59" fmla="*/ 107132 w 598324"/>
                <a:gd name="connsiteY59" fmla="*/ 123450 h 761503"/>
                <a:gd name="connsiteX60" fmla="*/ 88094 w 598324"/>
                <a:gd name="connsiteY60" fmla="*/ 123450 h 761503"/>
                <a:gd name="connsiteX61" fmla="*/ 69057 w 598324"/>
                <a:gd name="connsiteY61" fmla="*/ 118011 h 761503"/>
                <a:gd name="connsiteX62" fmla="*/ 58178 w 598324"/>
                <a:gd name="connsiteY62" fmla="*/ 101693 h 761503"/>
                <a:gd name="connsiteX63" fmla="*/ 60898 w 598324"/>
                <a:gd name="connsiteY63" fmla="*/ 93534 h 761503"/>
                <a:gd name="connsiteX64" fmla="*/ 77216 w 598324"/>
                <a:gd name="connsiteY64" fmla="*/ 85375 h 761503"/>
                <a:gd name="connsiteX65" fmla="*/ 131609 w 598324"/>
                <a:gd name="connsiteY65" fmla="*/ 79935 h 761503"/>
                <a:gd name="connsiteX66" fmla="*/ 161525 w 598324"/>
                <a:gd name="connsiteY66" fmla="*/ 79935 h 761503"/>
                <a:gd name="connsiteX67" fmla="*/ 177843 w 598324"/>
                <a:gd name="connsiteY67" fmla="*/ 66337 h 761503"/>
                <a:gd name="connsiteX68" fmla="*/ 202320 w 598324"/>
                <a:gd name="connsiteY68" fmla="*/ 58178 h 761503"/>
                <a:gd name="connsiteX69" fmla="*/ 234956 w 598324"/>
                <a:gd name="connsiteY69" fmla="*/ 77216 h 761503"/>
                <a:gd name="connsiteX70" fmla="*/ 251274 w 598324"/>
                <a:gd name="connsiteY70" fmla="*/ 107132 h 761503"/>
                <a:gd name="connsiteX71" fmla="*/ 267592 w 598324"/>
                <a:gd name="connsiteY71" fmla="*/ 147927 h 761503"/>
                <a:gd name="connsiteX72" fmla="*/ 281190 w 598324"/>
                <a:gd name="connsiteY72" fmla="*/ 183282 h 761503"/>
                <a:gd name="connsiteX73" fmla="*/ 297508 w 598324"/>
                <a:gd name="connsiteY73" fmla="*/ 224077 h 761503"/>
                <a:gd name="connsiteX74" fmla="*/ 308387 w 598324"/>
                <a:gd name="connsiteY74" fmla="*/ 264872 h 761503"/>
                <a:gd name="connsiteX75" fmla="*/ 319265 w 598324"/>
                <a:gd name="connsiteY75" fmla="*/ 300227 h 761503"/>
                <a:gd name="connsiteX76" fmla="*/ 351901 w 598324"/>
                <a:gd name="connsiteY76" fmla="*/ 379097 h 761503"/>
                <a:gd name="connsiteX77" fmla="*/ 365500 w 598324"/>
                <a:gd name="connsiteY77" fmla="*/ 417173 h 761503"/>
                <a:gd name="connsiteX78" fmla="*/ 379098 w 598324"/>
                <a:gd name="connsiteY78" fmla="*/ 457967 h 761503"/>
                <a:gd name="connsiteX79" fmla="*/ 395416 w 598324"/>
                <a:gd name="connsiteY79" fmla="*/ 496043 h 761503"/>
                <a:gd name="connsiteX80" fmla="*/ 406294 w 598324"/>
                <a:gd name="connsiteY80" fmla="*/ 512361 h 761503"/>
                <a:gd name="connsiteX81" fmla="*/ 411734 w 598324"/>
                <a:gd name="connsiteY81" fmla="*/ 531398 h 761503"/>
                <a:gd name="connsiteX82" fmla="*/ 419893 w 598324"/>
                <a:gd name="connsiteY82" fmla="*/ 558595 h 761503"/>
                <a:gd name="connsiteX83" fmla="*/ 425332 w 598324"/>
                <a:gd name="connsiteY83" fmla="*/ 564034 h 761503"/>
                <a:gd name="connsiteX84" fmla="*/ 430771 w 598324"/>
                <a:gd name="connsiteY84" fmla="*/ 558595 h 761503"/>
                <a:gd name="connsiteX85" fmla="*/ 430771 w 598324"/>
                <a:gd name="connsiteY85" fmla="*/ 550436 h 761503"/>
                <a:gd name="connsiteX86" fmla="*/ 430771 w 598324"/>
                <a:gd name="connsiteY86" fmla="*/ 501482 h 761503"/>
                <a:gd name="connsiteX87" fmla="*/ 430771 w 598324"/>
                <a:gd name="connsiteY87" fmla="*/ 403574 h 761503"/>
                <a:gd name="connsiteX88" fmla="*/ 425332 w 598324"/>
                <a:gd name="connsiteY88" fmla="*/ 313826 h 761503"/>
                <a:gd name="connsiteX89" fmla="*/ 425332 w 598324"/>
                <a:gd name="connsiteY89" fmla="*/ 248554 h 761503"/>
                <a:gd name="connsiteX90" fmla="*/ 425332 w 598324"/>
                <a:gd name="connsiteY90" fmla="*/ 210479 h 761503"/>
                <a:gd name="connsiteX91" fmla="*/ 422613 w 598324"/>
                <a:gd name="connsiteY91" fmla="*/ 153366 h 761503"/>
                <a:gd name="connsiteX92" fmla="*/ 425332 w 598324"/>
                <a:gd name="connsiteY92" fmla="*/ 123450 h 761503"/>
                <a:gd name="connsiteX93" fmla="*/ 398136 w 598324"/>
                <a:gd name="connsiteY93" fmla="*/ 123450 h 761503"/>
                <a:gd name="connsiteX94" fmla="*/ 379098 w 598324"/>
                <a:gd name="connsiteY94" fmla="*/ 123450 h 761503"/>
                <a:gd name="connsiteX95" fmla="*/ 360060 w 598324"/>
                <a:gd name="connsiteY95" fmla="*/ 118011 h 761503"/>
                <a:gd name="connsiteX96" fmla="*/ 349182 w 598324"/>
                <a:gd name="connsiteY96" fmla="*/ 101693 h 761503"/>
                <a:gd name="connsiteX97" fmla="*/ 351901 w 598324"/>
                <a:gd name="connsiteY97" fmla="*/ 93534 h 761503"/>
                <a:gd name="connsiteX98" fmla="*/ 368219 w 598324"/>
                <a:gd name="connsiteY98" fmla="*/ 85375 h 761503"/>
                <a:gd name="connsiteX99" fmla="*/ 422613 w 598324"/>
                <a:gd name="connsiteY99" fmla="*/ 79935 h 761503"/>
                <a:gd name="connsiteX100" fmla="*/ 444370 w 598324"/>
                <a:gd name="connsiteY100" fmla="*/ 79935 h 761503"/>
                <a:gd name="connsiteX101" fmla="*/ 463407 w 598324"/>
                <a:gd name="connsiteY101" fmla="*/ 71776 h 761503"/>
                <a:gd name="connsiteX102" fmla="*/ 477006 w 598324"/>
                <a:gd name="connsiteY102" fmla="*/ 79935 h 761503"/>
                <a:gd name="connsiteX103" fmla="*/ 515081 w 598324"/>
                <a:gd name="connsiteY103" fmla="*/ 79935 h 761503"/>
                <a:gd name="connsiteX104" fmla="*/ 515081 w 598324"/>
                <a:gd name="connsiteY104" fmla="*/ 79935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598324" h="761503">
                  <a:moveTo>
                    <a:pt x="515081" y="79935"/>
                  </a:moveTo>
                  <a:cubicBezTo>
                    <a:pt x="523240" y="79935"/>
                    <a:pt x="542277" y="79935"/>
                    <a:pt x="542277" y="96253"/>
                  </a:cubicBezTo>
                  <a:cubicBezTo>
                    <a:pt x="542277" y="104412"/>
                    <a:pt x="542277" y="107132"/>
                    <a:pt x="536838" y="112571"/>
                  </a:cubicBezTo>
                  <a:cubicBezTo>
                    <a:pt x="534119" y="118011"/>
                    <a:pt x="528679" y="120730"/>
                    <a:pt x="523240" y="120730"/>
                  </a:cubicBezTo>
                  <a:cubicBezTo>
                    <a:pt x="515081" y="123450"/>
                    <a:pt x="512361" y="123450"/>
                    <a:pt x="506922" y="123450"/>
                  </a:cubicBezTo>
                  <a:cubicBezTo>
                    <a:pt x="504202" y="123450"/>
                    <a:pt x="490604" y="123450"/>
                    <a:pt x="477006" y="123450"/>
                  </a:cubicBezTo>
                  <a:cubicBezTo>
                    <a:pt x="477006" y="131609"/>
                    <a:pt x="479725" y="137048"/>
                    <a:pt x="479725" y="145207"/>
                  </a:cubicBezTo>
                  <a:cubicBezTo>
                    <a:pt x="479725" y="156086"/>
                    <a:pt x="477006" y="166964"/>
                    <a:pt x="477006" y="180563"/>
                  </a:cubicBezTo>
                  <a:cubicBezTo>
                    <a:pt x="477006" y="196881"/>
                    <a:pt x="479725" y="215918"/>
                    <a:pt x="482445" y="232236"/>
                  </a:cubicBezTo>
                  <a:cubicBezTo>
                    <a:pt x="485165" y="248554"/>
                    <a:pt x="485165" y="267592"/>
                    <a:pt x="485165" y="283909"/>
                  </a:cubicBezTo>
                  <a:cubicBezTo>
                    <a:pt x="485165" y="297508"/>
                    <a:pt x="485165" y="313826"/>
                    <a:pt x="485165" y="327424"/>
                  </a:cubicBezTo>
                  <a:cubicBezTo>
                    <a:pt x="485165" y="343742"/>
                    <a:pt x="487884" y="357340"/>
                    <a:pt x="487884" y="373658"/>
                  </a:cubicBezTo>
                  <a:cubicBezTo>
                    <a:pt x="487884" y="389976"/>
                    <a:pt x="485165" y="403574"/>
                    <a:pt x="485165" y="419892"/>
                  </a:cubicBezTo>
                  <a:cubicBezTo>
                    <a:pt x="485165" y="436210"/>
                    <a:pt x="485165" y="449808"/>
                    <a:pt x="485165" y="463407"/>
                  </a:cubicBezTo>
                  <a:cubicBezTo>
                    <a:pt x="485165" y="479725"/>
                    <a:pt x="485165" y="498762"/>
                    <a:pt x="482445" y="515080"/>
                  </a:cubicBezTo>
                  <a:cubicBezTo>
                    <a:pt x="482445" y="528678"/>
                    <a:pt x="482445" y="542277"/>
                    <a:pt x="482445" y="558595"/>
                  </a:cubicBezTo>
                  <a:cubicBezTo>
                    <a:pt x="482445" y="572193"/>
                    <a:pt x="479725" y="588511"/>
                    <a:pt x="479725" y="602109"/>
                  </a:cubicBezTo>
                  <a:cubicBezTo>
                    <a:pt x="479725" y="615708"/>
                    <a:pt x="485165" y="632025"/>
                    <a:pt x="485165" y="648343"/>
                  </a:cubicBezTo>
                  <a:cubicBezTo>
                    <a:pt x="485165" y="659222"/>
                    <a:pt x="482445" y="670101"/>
                    <a:pt x="474286" y="675540"/>
                  </a:cubicBezTo>
                  <a:cubicBezTo>
                    <a:pt x="460688" y="686418"/>
                    <a:pt x="444370" y="691858"/>
                    <a:pt x="428052" y="691858"/>
                  </a:cubicBezTo>
                  <a:cubicBezTo>
                    <a:pt x="414453" y="691858"/>
                    <a:pt x="400855" y="689138"/>
                    <a:pt x="387257" y="683699"/>
                  </a:cubicBezTo>
                  <a:cubicBezTo>
                    <a:pt x="373659" y="678259"/>
                    <a:pt x="360060" y="672820"/>
                    <a:pt x="351901" y="664661"/>
                  </a:cubicBezTo>
                  <a:cubicBezTo>
                    <a:pt x="330144" y="645624"/>
                    <a:pt x="316546" y="621147"/>
                    <a:pt x="305667" y="596670"/>
                  </a:cubicBezTo>
                  <a:cubicBezTo>
                    <a:pt x="292069" y="569473"/>
                    <a:pt x="281190" y="539557"/>
                    <a:pt x="270312" y="509641"/>
                  </a:cubicBezTo>
                  <a:cubicBezTo>
                    <a:pt x="264872" y="493323"/>
                    <a:pt x="256713" y="477005"/>
                    <a:pt x="251274" y="460687"/>
                  </a:cubicBezTo>
                  <a:cubicBezTo>
                    <a:pt x="240395" y="433490"/>
                    <a:pt x="232236" y="409014"/>
                    <a:pt x="224077" y="381817"/>
                  </a:cubicBezTo>
                  <a:cubicBezTo>
                    <a:pt x="218638" y="365499"/>
                    <a:pt x="213199" y="346462"/>
                    <a:pt x="207759" y="330144"/>
                  </a:cubicBezTo>
                  <a:cubicBezTo>
                    <a:pt x="202320" y="316545"/>
                    <a:pt x="196881" y="300227"/>
                    <a:pt x="191442" y="286629"/>
                  </a:cubicBezTo>
                  <a:cubicBezTo>
                    <a:pt x="188722" y="281190"/>
                    <a:pt x="186002" y="278470"/>
                    <a:pt x="183283" y="278470"/>
                  </a:cubicBezTo>
                  <a:cubicBezTo>
                    <a:pt x="180563" y="278470"/>
                    <a:pt x="180563" y="286629"/>
                    <a:pt x="180563" y="292068"/>
                  </a:cubicBezTo>
                  <a:cubicBezTo>
                    <a:pt x="180563" y="297508"/>
                    <a:pt x="180563" y="302947"/>
                    <a:pt x="180563" y="305667"/>
                  </a:cubicBezTo>
                  <a:cubicBezTo>
                    <a:pt x="180563" y="321985"/>
                    <a:pt x="183283" y="338303"/>
                    <a:pt x="183283" y="354620"/>
                  </a:cubicBezTo>
                  <a:cubicBezTo>
                    <a:pt x="183283" y="387256"/>
                    <a:pt x="186002" y="417173"/>
                    <a:pt x="188722" y="449808"/>
                  </a:cubicBezTo>
                  <a:cubicBezTo>
                    <a:pt x="188722" y="460687"/>
                    <a:pt x="188722" y="468846"/>
                    <a:pt x="188722" y="479725"/>
                  </a:cubicBezTo>
                  <a:cubicBezTo>
                    <a:pt x="188722" y="501482"/>
                    <a:pt x="188722" y="523239"/>
                    <a:pt x="188722" y="542277"/>
                  </a:cubicBezTo>
                  <a:cubicBezTo>
                    <a:pt x="188722" y="566754"/>
                    <a:pt x="186002" y="591231"/>
                    <a:pt x="186002" y="615708"/>
                  </a:cubicBezTo>
                  <a:cubicBezTo>
                    <a:pt x="186002" y="623866"/>
                    <a:pt x="186002" y="632025"/>
                    <a:pt x="186002" y="637465"/>
                  </a:cubicBezTo>
                  <a:cubicBezTo>
                    <a:pt x="186002" y="645624"/>
                    <a:pt x="183283" y="656502"/>
                    <a:pt x="183283" y="664661"/>
                  </a:cubicBezTo>
                  <a:cubicBezTo>
                    <a:pt x="202320" y="664661"/>
                    <a:pt x="218638" y="664661"/>
                    <a:pt x="226797" y="664661"/>
                  </a:cubicBezTo>
                  <a:cubicBezTo>
                    <a:pt x="234956" y="664661"/>
                    <a:pt x="253994" y="664661"/>
                    <a:pt x="253994" y="680979"/>
                  </a:cubicBezTo>
                  <a:cubicBezTo>
                    <a:pt x="253994" y="689138"/>
                    <a:pt x="253994" y="691858"/>
                    <a:pt x="248554" y="697297"/>
                  </a:cubicBezTo>
                  <a:cubicBezTo>
                    <a:pt x="245835" y="702736"/>
                    <a:pt x="240395" y="705456"/>
                    <a:pt x="234956" y="705456"/>
                  </a:cubicBezTo>
                  <a:cubicBezTo>
                    <a:pt x="226797" y="708176"/>
                    <a:pt x="224077" y="708176"/>
                    <a:pt x="218638" y="708176"/>
                  </a:cubicBezTo>
                  <a:cubicBezTo>
                    <a:pt x="215918" y="708176"/>
                    <a:pt x="199600" y="708176"/>
                    <a:pt x="183283" y="708176"/>
                  </a:cubicBezTo>
                  <a:cubicBezTo>
                    <a:pt x="166965" y="708176"/>
                    <a:pt x="153366" y="708176"/>
                    <a:pt x="150647" y="708176"/>
                  </a:cubicBezTo>
                  <a:cubicBezTo>
                    <a:pt x="139768" y="708176"/>
                    <a:pt x="120730" y="708176"/>
                    <a:pt x="107132" y="708176"/>
                  </a:cubicBezTo>
                  <a:cubicBezTo>
                    <a:pt x="101693" y="708176"/>
                    <a:pt x="96254" y="708176"/>
                    <a:pt x="88094" y="708176"/>
                  </a:cubicBezTo>
                  <a:cubicBezTo>
                    <a:pt x="82655" y="708176"/>
                    <a:pt x="74496" y="708176"/>
                    <a:pt x="69057" y="702736"/>
                  </a:cubicBezTo>
                  <a:cubicBezTo>
                    <a:pt x="63617" y="700017"/>
                    <a:pt x="58178" y="691858"/>
                    <a:pt x="58178" y="686418"/>
                  </a:cubicBezTo>
                  <a:cubicBezTo>
                    <a:pt x="58178" y="683699"/>
                    <a:pt x="58178" y="680979"/>
                    <a:pt x="60898" y="678259"/>
                  </a:cubicBezTo>
                  <a:cubicBezTo>
                    <a:pt x="63617" y="675540"/>
                    <a:pt x="71777" y="672820"/>
                    <a:pt x="77216" y="670101"/>
                  </a:cubicBezTo>
                  <a:cubicBezTo>
                    <a:pt x="90814" y="667381"/>
                    <a:pt x="115291" y="664661"/>
                    <a:pt x="120730" y="664661"/>
                  </a:cubicBezTo>
                  <a:cubicBezTo>
                    <a:pt x="123450" y="664661"/>
                    <a:pt x="126170" y="664661"/>
                    <a:pt x="131609" y="664661"/>
                  </a:cubicBezTo>
                  <a:cubicBezTo>
                    <a:pt x="131609" y="623866"/>
                    <a:pt x="134329" y="583072"/>
                    <a:pt x="134329" y="539557"/>
                  </a:cubicBezTo>
                  <a:cubicBezTo>
                    <a:pt x="134329" y="528678"/>
                    <a:pt x="134329" y="515080"/>
                    <a:pt x="134329" y="504201"/>
                  </a:cubicBezTo>
                  <a:cubicBezTo>
                    <a:pt x="131609" y="460687"/>
                    <a:pt x="131609" y="417173"/>
                    <a:pt x="131609" y="376378"/>
                  </a:cubicBezTo>
                  <a:cubicBezTo>
                    <a:pt x="131609" y="351901"/>
                    <a:pt x="131609" y="327424"/>
                    <a:pt x="131609" y="302947"/>
                  </a:cubicBezTo>
                  <a:cubicBezTo>
                    <a:pt x="131609" y="275751"/>
                    <a:pt x="131609" y="248554"/>
                    <a:pt x="134329" y="221357"/>
                  </a:cubicBezTo>
                  <a:cubicBezTo>
                    <a:pt x="134329" y="188722"/>
                    <a:pt x="137048" y="156086"/>
                    <a:pt x="137048" y="123450"/>
                  </a:cubicBezTo>
                  <a:cubicBezTo>
                    <a:pt x="126170" y="123450"/>
                    <a:pt x="115291" y="123450"/>
                    <a:pt x="107132" y="123450"/>
                  </a:cubicBezTo>
                  <a:cubicBezTo>
                    <a:pt x="101693" y="123450"/>
                    <a:pt x="96254" y="123450"/>
                    <a:pt x="88094" y="123450"/>
                  </a:cubicBezTo>
                  <a:cubicBezTo>
                    <a:pt x="82655" y="123450"/>
                    <a:pt x="74496" y="120730"/>
                    <a:pt x="69057" y="118011"/>
                  </a:cubicBezTo>
                  <a:cubicBezTo>
                    <a:pt x="63617" y="115291"/>
                    <a:pt x="58178" y="107132"/>
                    <a:pt x="58178" y="101693"/>
                  </a:cubicBezTo>
                  <a:cubicBezTo>
                    <a:pt x="58178" y="98973"/>
                    <a:pt x="58178" y="96253"/>
                    <a:pt x="60898" y="93534"/>
                  </a:cubicBezTo>
                  <a:cubicBezTo>
                    <a:pt x="63617" y="90814"/>
                    <a:pt x="71777" y="88094"/>
                    <a:pt x="77216" y="85375"/>
                  </a:cubicBezTo>
                  <a:cubicBezTo>
                    <a:pt x="90814" y="82655"/>
                    <a:pt x="126170" y="79935"/>
                    <a:pt x="131609" y="79935"/>
                  </a:cubicBezTo>
                  <a:cubicBezTo>
                    <a:pt x="137048" y="79935"/>
                    <a:pt x="147927" y="79935"/>
                    <a:pt x="161525" y="79935"/>
                  </a:cubicBezTo>
                  <a:cubicBezTo>
                    <a:pt x="166965" y="74496"/>
                    <a:pt x="172404" y="71776"/>
                    <a:pt x="177843" y="66337"/>
                  </a:cubicBezTo>
                  <a:cubicBezTo>
                    <a:pt x="186002" y="60898"/>
                    <a:pt x="194161" y="58178"/>
                    <a:pt x="202320" y="58178"/>
                  </a:cubicBezTo>
                  <a:cubicBezTo>
                    <a:pt x="215918" y="58178"/>
                    <a:pt x="226797" y="63617"/>
                    <a:pt x="234956" y="77216"/>
                  </a:cubicBezTo>
                  <a:cubicBezTo>
                    <a:pt x="240395" y="88094"/>
                    <a:pt x="248554" y="96253"/>
                    <a:pt x="251274" y="107132"/>
                  </a:cubicBezTo>
                  <a:cubicBezTo>
                    <a:pt x="256713" y="120730"/>
                    <a:pt x="259433" y="134328"/>
                    <a:pt x="267592" y="147927"/>
                  </a:cubicBezTo>
                  <a:cubicBezTo>
                    <a:pt x="273031" y="158805"/>
                    <a:pt x="275751" y="172404"/>
                    <a:pt x="281190" y="183282"/>
                  </a:cubicBezTo>
                  <a:cubicBezTo>
                    <a:pt x="286630" y="196881"/>
                    <a:pt x="292069" y="210479"/>
                    <a:pt x="297508" y="224077"/>
                  </a:cubicBezTo>
                  <a:cubicBezTo>
                    <a:pt x="300228" y="237675"/>
                    <a:pt x="305667" y="251274"/>
                    <a:pt x="308387" y="264872"/>
                  </a:cubicBezTo>
                  <a:cubicBezTo>
                    <a:pt x="311106" y="278470"/>
                    <a:pt x="311106" y="289349"/>
                    <a:pt x="319265" y="300227"/>
                  </a:cubicBezTo>
                  <a:cubicBezTo>
                    <a:pt x="332864" y="324704"/>
                    <a:pt x="346462" y="351901"/>
                    <a:pt x="351901" y="379097"/>
                  </a:cubicBezTo>
                  <a:cubicBezTo>
                    <a:pt x="354621" y="392696"/>
                    <a:pt x="360060" y="403574"/>
                    <a:pt x="365500" y="417173"/>
                  </a:cubicBezTo>
                  <a:cubicBezTo>
                    <a:pt x="373659" y="430771"/>
                    <a:pt x="373659" y="444369"/>
                    <a:pt x="379098" y="457967"/>
                  </a:cubicBezTo>
                  <a:cubicBezTo>
                    <a:pt x="381818" y="471566"/>
                    <a:pt x="387257" y="482444"/>
                    <a:pt x="395416" y="496043"/>
                  </a:cubicBezTo>
                  <a:cubicBezTo>
                    <a:pt x="398136" y="501482"/>
                    <a:pt x="403575" y="506921"/>
                    <a:pt x="406294" y="512361"/>
                  </a:cubicBezTo>
                  <a:cubicBezTo>
                    <a:pt x="409014" y="517800"/>
                    <a:pt x="409014" y="525959"/>
                    <a:pt x="411734" y="531398"/>
                  </a:cubicBezTo>
                  <a:cubicBezTo>
                    <a:pt x="414453" y="539557"/>
                    <a:pt x="417173" y="550436"/>
                    <a:pt x="419893" y="558595"/>
                  </a:cubicBezTo>
                  <a:cubicBezTo>
                    <a:pt x="422613" y="561314"/>
                    <a:pt x="422613" y="564034"/>
                    <a:pt x="425332" y="564034"/>
                  </a:cubicBezTo>
                  <a:cubicBezTo>
                    <a:pt x="428052" y="564034"/>
                    <a:pt x="428052" y="561314"/>
                    <a:pt x="430771" y="558595"/>
                  </a:cubicBezTo>
                  <a:cubicBezTo>
                    <a:pt x="430771" y="555875"/>
                    <a:pt x="430771" y="553155"/>
                    <a:pt x="430771" y="550436"/>
                  </a:cubicBezTo>
                  <a:cubicBezTo>
                    <a:pt x="430771" y="534118"/>
                    <a:pt x="430771" y="517800"/>
                    <a:pt x="430771" y="501482"/>
                  </a:cubicBezTo>
                  <a:cubicBezTo>
                    <a:pt x="430771" y="468846"/>
                    <a:pt x="433491" y="436210"/>
                    <a:pt x="430771" y="403574"/>
                  </a:cubicBezTo>
                  <a:cubicBezTo>
                    <a:pt x="430771" y="373658"/>
                    <a:pt x="425332" y="343742"/>
                    <a:pt x="425332" y="313826"/>
                  </a:cubicBezTo>
                  <a:cubicBezTo>
                    <a:pt x="425332" y="292068"/>
                    <a:pt x="425332" y="270311"/>
                    <a:pt x="425332" y="248554"/>
                  </a:cubicBezTo>
                  <a:cubicBezTo>
                    <a:pt x="425332" y="234956"/>
                    <a:pt x="425332" y="224077"/>
                    <a:pt x="425332" y="210479"/>
                  </a:cubicBezTo>
                  <a:cubicBezTo>
                    <a:pt x="425332" y="191441"/>
                    <a:pt x="422613" y="172404"/>
                    <a:pt x="422613" y="153366"/>
                  </a:cubicBezTo>
                  <a:cubicBezTo>
                    <a:pt x="422613" y="142487"/>
                    <a:pt x="422613" y="134328"/>
                    <a:pt x="425332" y="123450"/>
                  </a:cubicBezTo>
                  <a:cubicBezTo>
                    <a:pt x="417173" y="123450"/>
                    <a:pt x="406294" y="123450"/>
                    <a:pt x="398136" y="123450"/>
                  </a:cubicBezTo>
                  <a:cubicBezTo>
                    <a:pt x="392696" y="123450"/>
                    <a:pt x="387257" y="123450"/>
                    <a:pt x="379098" y="123450"/>
                  </a:cubicBezTo>
                  <a:cubicBezTo>
                    <a:pt x="373659" y="123450"/>
                    <a:pt x="365500" y="120730"/>
                    <a:pt x="360060" y="118011"/>
                  </a:cubicBezTo>
                  <a:cubicBezTo>
                    <a:pt x="354621" y="115291"/>
                    <a:pt x="349182" y="107132"/>
                    <a:pt x="349182" y="101693"/>
                  </a:cubicBezTo>
                  <a:cubicBezTo>
                    <a:pt x="349182" y="98973"/>
                    <a:pt x="349182" y="96253"/>
                    <a:pt x="351901" y="93534"/>
                  </a:cubicBezTo>
                  <a:cubicBezTo>
                    <a:pt x="354621" y="90814"/>
                    <a:pt x="362780" y="88094"/>
                    <a:pt x="368219" y="85375"/>
                  </a:cubicBezTo>
                  <a:cubicBezTo>
                    <a:pt x="381818" y="82655"/>
                    <a:pt x="417173" y="79935"/>
                    <a:pt x="422613" y="79935"/>
                  </a:cubicBezTo>
                  <a:cubicBezTo>
                    <a:pt x="428052" y="79935"/>
                    <a:pt x="433491" y="79935"/>
                    <a:pt x="444370" y="79935"/>
                  </a:cubicBezTo>
                  <a:cubicBezTo>
                    <a:pt x="449809" y="74496"/>
                    <a:pt x="455248" y="71776"/>
                    <a:pt x="463407" y="71776"/>
                  </a:cubicBezTo>
                  <a:cubicBezTo>
                    <a:pt x="471566" y="71776"/>
                    <a:pt x="477006" y="74496"/>
                    <a:pt x="477006" y="79935"/>
                  </a:cubicBezTo>
                  <a:cubicBezTo>
                    <a:pt x="493324" y="79935"/>
                    <a:pt x="506922" y="79935"/>
                    <a:pt x="515081" y="79935"/>
                  </a:cubicBezTo>
                  <a:lnTo>
                    <a:pt x="515081" y="79935"/>
                  </a:lnTo>
                  <a:close/>
                </a:path>
              </a:pathLst>
            </a:custGeom>
            <a:grpFill/>
            <a:ln w="27168"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8176AE20-94DB-48D9-93A0-3EB3C1F5FB2E}"/>
                </a:ext>
              </a:extLst>
            </p:cNvPr>
            <p:cNvSpPr/>
            <p:nvPr/>
          </p:nvSpPr>
          <p:spPr>
            <a:xfrm>
              <a:off x="5139126" y="4192158"/>
              <a:ext cx="516735" cy="788700"/>
            </a:xfrm>
            <a:custGeom>
              <a:avLst/>
              <a:gdLst>
                <a:gd name="connsiteX0" fmla="*/ 464616 w 516735"/>
                <a:gd name="connsiteY0" fmla="*/ 436210 h 788699"/>
                <a:gd name="connsiteX1" fmla="*/ 445578 w 516735"/>
                <a:gd name="connsiteY1" fmla="*/ 455248 h 788699"/>
                <a:gd name="connsiteX2" fmla="*/ 404784 w 516735"/>
                <a:gd name="connsiteY2" fmla="*/ 466126 h 788699"/>
                <a:gd name="connsiteX3" fmla="*/ 385746 w 516735"/>
                <a:gd name="connsiteY3" fmla="*/ 479725 h 788699"/>
                <a:gd name="connsiteX4" fmla="*/ 388466 w 516735"/>
                <a:gd name="connsiteY4" fmla="*/ 512361 h 788699"/>
                <a:gd name="connsiteX5" fmla="*/ 388466 w 516735"/>
                <a:gd name="connsiteY5" fmla="*/ 544997 h 788699"/>
                <a:gd name="connsiteX6" fmla="*/ 388466 w 516735"/>
                <a:gd name="connsiteY6" fmla="*/ 566754 h 788699"/>
                <a:gd name="connsiteX7" fmla="*/ 391185 w 516735"/>
                <a:gd name="connsiteY7" fmla="*/ 632026 h 788699"/>
                <a:gd name="connsiteX8" fmla="*/ 393905 w 516735"/>
                <a:gd name="connsiteY8" fmla="*/ 683699 h 788699"/>
                <a:gd name="connsiteX9" fmla="*/ 377587 w 516735"/>
                <a:gd name="connsiteY9" fmla="*/ 724494 h 788699"/>
                <a:gd name="connsiteX10" fmla="*/ 361269 w 516735"/>
                <a:gd name="connsiteY10" fmla="*/ 719054 h 788699"/>
                <a:gd name="connsiteX11" fmla="*/ 353110 w 516735"/>
                <a:gd name="connsiteY11" fmla="*/ 702737 h 788699"/>
                <a:gd name="connsiteX12" fmla="*/ 350390 w 516735"/>
                <a:gd name="connsiteY12" fmla="*/ 686419 h 788699"/>
                <a:gd name="connsiteX13" fmla="*/ 353110 w 516735"/>
                <a:gd name="connsiteY13" fmla="*/ 659222 h 788699"/>
                <a:gd name="connsiteX14" fmla="*/ 353110 w 516735"/>
                <a:gd name="connsiteY14" fmla="*/ 656502 h 788699"/>
                <a:gd name="connsiteX15" fmla="*/ 317755 w 516735"/>
                <a:gd name="connsiteY15" fmla="*/ 708176 h 788699"/>
                <a:gd name="connsiteX16" fmla="*/ 241604 w 516735"/>
                <a:gd name="connsiteY16" fmla="*/ 735372 h 788699"/>
                <a:gd name="connsiteX17" fmla="*/ 187211 w 516735"/>
                <a:gd name="connsiteY17" fmla="*/ 727214 h 788699"/>
                <a:gd name="connsiteX18" fmla="*/ 135538 w 516735"/>
                <a:gd name="connsiteY18" fmla="*/ 694578 h 788699"/>
                <a:gd name="connsiteX19" fmla="*/ 86584 w 516735"/>
                <a:gd name="connsiteY19" fmla="*/ 621147 h 788699"/>
                <a:gd name="connsiteX20" fmla="*/ 67546 w 516735"/>
                <a:gd name="connsiteY20" fmla="*/ 555875 h 788699"/>
                <a:gd name="connsiteX21" fmla="*/ 59387 w 516735"/>
                <a:gd name="connsiteY21" fmla="*/ 509641 h 788699"/>
                <a:gd name="connsiteX22" fmla="*/ 59387 w 516735"/>
                <a:gd name="connsiteY22" fmla="*/ 468846 h 788699"/>
                <a:gd name="connsiteX23" fmla="*/ 86584 w 516735"/>
                <a:gd name="connsiteY23" fmla="*/ 302947 h 788699"/>
                <a:gd name="connsiteX24" fmla="*/ 108341 w 516735"/>
                <a:gd name="connsiteY24" fmla="*/ 224077 h 788699"/>
                <a:gd name="connsiteX25" fmla="*/ 146416 w 516735"/>
                <a:gd name="connsiteY25" fmla="*/ 145207 h 788699"/>
                <a:gd name="connsiteX26" fmla="*/ 198090 w 516735"/>
                <a:gd name="connsiteY26" fmla="*/ 85375 h 788699"/>
                <a:gd name="connsiteX27" fmla="*/ 228006 w 516735"/>
                <a:gd name="connsiteY27" fmla="*/ 69057 h 788699"/>
                <a:gd name="connsiteX28" fmla="*/ 268801 w 516735"/>
                <a:gd name="connsiteY28" fmla="*/ 58178 h 788699"/>
                <a:gd name="connsiteX29" fmla="*/ 274240 w 516735"/>
                <a:gd name="connsiteY29" fmla="*/ 58178 h 788699"/>
                <a:gd name="connsiteX30" fmla="*/ 295997 w 516735"/>
                <a:gd name="connsiteY30" fmla="*/ 60898 h 788699"/>
                <a:gd name="connsiteX31" fmla="*/ 331353 w 516735"/>
                <a:gd name="connsiteY31" fmla="*/ 71776 h 788699"/>
                <a:gd name="connsiteX32" fmla="*/ 350390 w 516735"/>
                <a:gd name="connsiteY32" fmla="*/ 93534 h 788699"/>
                <a:gd name="connsiteX33" fmla="*/ 353110 w 516735"/>
                <a:gd name="connsiteY33" fmla="*/ 74496 h 788699"/>
                <a:gd name="connsiteX34" fmla="*/ 358549 w 516735"/>
                <a:gd name="connsiteY34" fmla="*/ 63618 h 788699"/>
                <a:gd name="connsiteX35" fmla="*/ 366708 w 516735"/>
                <a:gd name="connsiteY35" fmla="*/ 58178 h 788699"/>
                <a:gd name="connsiteX36" fmla="*/ 374867 w 516735"/>
                <a:gd name="connsiteY36" fmla="*/ 63618 h 788699"/>
                <a:gd name="connsiteX37" fmla="*/ 383026 w 516735"/>
                <a:gd name="connsiteY37" fmla="*/ 82655 h 788699"/>
                <a:gd name="connsiteX38" fmla="*/ 385746 w 516735"/>
                <a:gd name="connsiteY38" fmla="*/ 126170 h 788699"/>
                <a:gd name="connsiteX39" fmla="*/ 388466 w 516735"/>
                <a:gd name="connsiteY39" fmla="*/ 186002 h 788699"/>
                <a:gd name="connsiteX40" fmla="*/ 391185 w 516735"/>
                <a:gd name="connsiteY40" fmla="*/ 237676 h 788699"/>
                <a:gd name="connsiteX41" fmla="*/ 374867 w 516735"/>
                <a:gd name="connsiteY41" fmla="*/ 278470 h 788699"/>
                <a:gd name="connsiteX42" fmla="*/ 358549 w 516735"/>
                <a:gd name="connsiteY42" fmla="*/ 273031 h 788699"/>
                <a:gd name="connsiteX43" fmla="*/ 350390 w 516735"/>
                <a:gd name="connsiteY43" fmla="*/ 256713 h 788699"/>
                <a:gd name="connsiteX44" fmla="*/ 347671 w 516735"/>
                <a:gd name="connsiteY44" fmla="*/ 240395 h 788699"/>
                <a:gd name="connsiteX45" fmla="*/ 347671 w 516735"/>
                <a:gd name="connsiteY45" fmla="*/ 213199 h 788699"/>
                <a:gd name="connsiteX46" fmla="*/ 344951 w 516735"/>
                <a:gd name="connsiteY46" fmla="*/ 194161 h 788699"/>
                <a:gd name="connsiteX47" fmla="*/ 339512 w 516735"/>
                <a:gd name="connsiteY47" fmla="*/ 150647 h 788699"/>
                <a:gd name="connsiteX48" fmla="*/ 323194 w 516735"/>
                <a:gd name="connsiteY48" fmla="*/ 112571 h 788699"/>
                <a:gd name="connsiteX49" fmla="*/ 293278 w 516735"/>
                <a:gd name="connsiteY49" fmla="*/ 101693 h 788699"/>
                <a:gd name="connsiteX50" fmla="*/ 263361 w 516735"/>
                <a:gd name="connsiteY50" fmla="*/ 120730 h 788699"/>
                <a:gd name="connsiteX51" fmla="*/ 241604 w 516735"/>
                <a:gd name="connsiteY51" fmla="*/ 153366 h 788699"/>
                <a:gd name="connsiteX52" fmla="*/ 233445 w 516735"/>
                <a:gd name="connsiteY52" fmla="*/ 194161 h 788699"/>
                <a:gd name="connsiteX53" fmla="*/ 225286 w 516735"/>
                <a:gd name="connsiteY53" fmla="*/ 232236 h 788699"/>
                <a:gd name="connsiteX54" fmla="*/ 217127 w 516735"/>
                <a:gd name="connsiteY54" fmla="*/ 275751 h 788699"/>
                <a:gd name="connsiteX55" fmla="*/ 211688 w 516735"/>
                <a:gd name="connsiteY55" fmla="*/ 316545 h 788699"/>
                <a:gd name="connsiteX56" fmla="*/ 206249 w 516735"/>
                <a:gd name="connsiteY56" fmla="*/ 354621 h 788699"/>
                <a:gd name="connsiteX57" fmla="*/ 200809 w 516735"/>
                <a:gd name="connsiteY57" fmla="*/ 398135 h 788699"/>
                <a:gd name="connsiteX58" fmla="*/ 195370 w 516735"/>
                <a:gd name="connsiteY58" fmla="*/ 438930 h 788699"/>
                <a:gd name="connsiteX59" fmla="*/ 192650 w 516735"/>
                <a:gd name="connsiteY59" fmla="*/ 474286 h 788699"/>
                <a:gd name="connsiteX60" fmla="*/ 195370 w 516735"/>
                <a:gd name="connsiteY60" fmla="*/ 525959 h 788699"/>
                <a:gd name="connsiteX61" fmla="*/ 208968 w 516735"/>
                <a:gd name="connsiteY61" fmla="*/ 596670 h 788699"/>
                <a:gd name="connsiteX62" fmla="*/ 214407 w 516735"/>
                <a:gd name="connsiteY62" fmla="*/ 623867 h 788699"/>
                <a:gd name="connsiteX63" fmla="*/ 228006 w 516735"/>
                <a:gd name="connsiteY63" fmla="*/ 656502 h 788699"/>
                <a:gd name="connsiteX64" fmla="*/ 271520 w 516735"/>
                <a:gd name="connsiteY64" fmla="*/ 689138 h 788699"/>
                <a:gd name="connsiteX65" fmla="*/ 306876 w 516735"/>
                <a:gd name="connsiteY65" fmla="*/ 664661 h 788699"/>
                <a:gd name="connsiteX66" fmla="*/ 331353 w 516735"/>
                <a:gd name="connsiteY66" fmla="*/ 602109 h 788699"/>
                <a:gd name="connsiteX67" fmla="*/ 336792 w 516735"/>
                <a:gd name="connsiteY67" fmla="*/ 544997 h 788699"/>
                <a:gd name="connsiteX68" fmla="*/ 336792 w 516735"/>
                <a:gd name="connsiteY68" fmla="*/ 498762 h 788699"/>
                <a:gd name="connsiteX69" fmla="*/ 336792 w 516735"/>
                <a:gd name="connsiteY69" fmla="*/ 490603 h 788699"/>
                <a:gd name="connsiteX70" fmla="*/ 320474 w 516735"/>
                <a:gd name="connsiteY70" fmla="*/ 477005 h 788699"/>
                <a:gd name="connsiteX71" fmla="*/ 282399 w 516735"/>
                <a:gd name="connsiteY71" fmla="*/ 479725 h 788699"/>
                <a:gd name="connsiteX72" fmla="*/ 252483 w 516735"/>
                <a:gd name="connsiteY72" fmla="*/ 474286 h 788699"/>
                <a:gd name="connsiteX73" fmla="*/ 247043 w 516735"/>
                <a:gd name="connsiteY73" fmla="*/ 466126 h 788699"/>
                <a:gd name="connsiteX74" fmla="*/ 249763 w 516735"/>
                <a:gd name="connsiteY74" fmla="*/ 457968 h 788699"/>
                <a:gd name="connsiteX75" fmla="*/ 268801 w 516735"/>
                <a:gd name="connsiteY75" fmla="*/ 447089 h 788699"/>
                <a:gd name="connsiteX76" fmla="*/ 312315 w 516735"/>
                <a:gd name="connsiteY76" fmla="*/ 436210 h 788699"/>
                <a:gd name="connsiteX77" fmla="*/ 353110 w 516735"/>
                <a:gd name="connsiteY77" fmla="*/ 430771 h 788699"/>
                <a:gd name="connsiteX78" fmla="*/ 385746 w 516735"/>
                <a:gd name="connsiteY78" fmla="*/ 430771 h 788699"/>
                <a:gd name="connsiteX79" fmla="*/ 437420 w 516735"/>
                <a:gd name="connsiteY79" fmla="*/ 428051 h 788699"/>
                <a:gd name="connsiteX80" fmla="*/ 464616 w 516735"/>
                <a:gd name="connsiteY80" fmla="*/ 436210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16735" h="788699">
                  <a:moveTo>
                    <a:pt x="464616" y="436210"/>
                  </a:moveTo>
                  <a:cubicBezTo>
                    <a:pt x="464616" y="447089"/>
                    <a:pt x="453737" y="452528"/>
                    <a:pt x="445578" y="455248"/>
                  </a:cubicBezTo>
                  <a:cubicBezTo>
                    <a:pt x="434700" y="460687"/>
                    <a:pt x="415662" y="463407"/>
                    <a:pt x="404784" y="466126"/>
                  </a:cubicBezTo>
                  <a:cubicBezTo>
                    <a:pt x="393905" y="466126"/>
                    <a:pt x="385746" y="468846"/>
                    <a:pt x="385746" y="479725"/>
                  </a:cubicBezTo>
                  <a:cubicBezTo>
                    <a:pt x="385746" y="487884"/>
                    <a:pt x="388466" y="506921"/>
                    <a:pt x="388466" y="512361"/>
                  </a:cubicBezTo>
                  <a:cubicBezTo>
                    <a:pt x="388466" y="515080"/>
                    <a:pt x="388466" y="539557"/>
                    <a:pt x="388466" y="544997"/>
                  </a:cubicBezTo>
                  <a:cubicBezTo>
                    <a:pt x="388466" y="550436"/>
                    <a:pt x="388466" y="558595"/>
                    <a:pt x="388466" y="566754"/>
                  </a:cubicBezTo>
                  <a:cubicBezTo>
                    <a:pt x="388466" y="591231"/>
                    <a:pt x="388466" y="621147"/>
                    <a:pt x="391185" y="632026"/>
                  </a:cubicBezTo>
                  <a:cubicBezTo>
                    <a:pt x="393905" y="653783"/>
                    <a:pt x="393905" y="661942"/>
                    <a:pt x="393905" y="683699"/>
                  </a:cubicBezTo>
                  <a:cubicBezTo>
                    <a:pt x="393905" y="694578"/>
                    <a:pt x="393905" y="724494"/>
                    <a:pt x="377587" y="724494"/>
                  </a:cubicBezTo>
                  <a:cubicBezTo>
                    <a:pt x="369428" y="724494"/>
                    <a:pt x="366708" y="721774"/>
                    <a:pt x="361269" y="719054"/>
                  </a:cubicBezTo>
                  <a:cubicBezTo>
                    <a:pt x="355830" y="716335"/>
                    <a:pt x="353110" y="708176"/>
                    <a:pt x="353110" y="702737"/>
                  </a:cubicBezTo>
                  <a:cubicBezTo>
                    <a:pt x="350390" y="694578"/>
                    <a:pt x="350390" y="689138"/>
                    <a:pt x="350390" y="686419"/>
                  </a:cubicBezTo>
                  <a:cubicBezTo>
                    <a:pt x="350390" y="678260"/>
                    <a:pt x="353110" y="672820"/>
                    <a:pt x="353110" y="659222"/>
                  </a:cubicBezTo>
                  <a:lnTo>
                    <a:pt x="353110" y="656502"/>
                  </a:lnTo>
                  <a:cubicBezTo>
                    <a:pt x="347671" y="675540"/>
                    <a:pt x="334072" y="694578"/>
                    <a:pt x="317755" y="708176"/>
                  </a:cubicBezTo>
                  <a:cubicBezTo>
                    <a:pt x="293278" y="727214"/>
                    <a:pt x="274240" y="735372"/>
                    <a:pt x="241604" y="735372"/>
                  </a:cubicBezTo>
                  <a:cubicBezTo>
                    <a:pt x="222566" y="735372"/>
                    <a:pt x="203529" y="732653"/>
                    <a:pt x="187211" y="727214"/>
                  </a:cubicBezTo>
                  <a:cubicBezTo>
                    <a:pt x="165454" y="719054"/>
                    <a:pt x="149136" y="708176"/>
                    <a:pt x="135538" y="694578"/>
                  </a:cubicBezTo>
                  <a:cubicBezTo>
                    <a:pt x="113780" y="672820"/>
                    <a:pt x="100182" y="648343"/>
                    <a:pt x="86584" y="621147"/>
                  </a:cubicBezTo>
                  <a:cubicBezTo>
                    <a:pt x="75705" y="599390"/>
                    <a:pt x="70266" y="580352"/>
                    <a:pt x="67546" y="555875"/>
                  </a:cubicBezTo>
                  <a:cubicBezTo>
                    <a:pt x="64826" y="539557"/>
                    <a:pt x="62107" y="525959"/>
                    <a:pt x="59387" y="509641"/>
                  </a:cubicBezTo>
                  <a:cubicBezTo>
                    <a:pt x="56667" y="493323"/>
                    <a:pt x="59387" y="485164"/>
                    <a:pt x="59387" y="468846"/>
                  </a:cubicBezTo>
                  <a:cubicBezTo>
                    <a:pt x="59387" y="414453"/>
                    <a:pt x="72985" y="362780"/>
                    <a:pt x="86584" y="302947"/>
                  </a:cubicBezTo>
                  <a:cubicBezTo>
                    <a:pt x="92023" y="275751"/>
                    <a:pt x="100182" y="248554"/>
                    <a:pt x="108341" y="224077"/>
                  </a:cubicBezTo>
                  <a:cubicBezTo>
                    <a:pt x="116500" y="196881"/>
                    <a:pt x="130098" y="169684"/>
                    <a:pt x="146416" y="145207"/>
                  </a:cubicBezTo>
                  <a:cubicBezTo>
                    <a:pt x="160014" y="123450"/>
                    <a:pt x="176332" y="101693"/>
                    <a:pt x="198090" y="85375"/>
                  </a:cubicBezTo>
                  <a:cubicBezTo>
                    <a:pt x="206249" y="77216"/>
                    <a:pt x="217127" y="71776"/>
                    <a:pt x="228006" y="69057"/>
                  </a:cubicBezTo>
                  <a:cubicBezTo>
                    <a:pt x="241604" y="63618"/>
                    <a:pt x="255202" y="58178"/>
                    <a:pt x="268801" y="58178"/>
                  </a:cubicBezTo>
                  <a:cubicBezTo>
                    <a:pt x="271520" y="58178"/>
                    <a:pt x="274240" y="58178"/>
                    <a:pt x="274240" y="58178"/>
                  </a:cubicBezTo>
                  <a:cubicBezTo>
                    <a:pt x="279679" y="58178"/>
                    <a:pt x="285119" y="58178"/>
                    <a:pt x="295997" y="60898"/>
                  </a:cubicBezTo>
                  <a:cubicBezTo>
                    <a:pt x="309595" y="63618"/>
                    <a:pt x="320474" y="66337"/>
                    <a:pt x="331353" y="71776"/>
                  </a:cubicBezTo>
                  <a:cubicBezTo>
                    <a:pt x="339512" y="77216"/>
                    <a:pt x="347671" y="85375"/>
                    <a:pt x="350390" y="93534"/>
                  </a:cubicBezTo>
                  <a:cubicBezTo>
                    <a:pt x="350390" y="88095"/>
                    <a:pt x="353110" y="79936"/>
                    <a:pt x="353110" y="74496"/>
                  </a:cubicBezTo>
                  <a:cubicBezTo>
                    <a:pt x="355830" y="71776"/>
                    <a:pt x="355830" y="69057"/>
                    <a:pt x="358549" y="63618"/>
                  </a:cubicBezTo>
                  <a:cubicBezTo>
                    <a:pt x="361269" y="60898"/>
                    <a:pt x="363989" y="58178"/>
                    <a:pt x="366708" y="58178"/>
                  </a:cubicBezTo>
                  <a:cubicBezTo>
                    <a:pt x="369428" y="58178"/>
                    <a:pt x="372148" y="60898"/>
                    <a:pt x="374867" y="63618"/>
                  </a:cubicBezTo>
                  <a:cubicBezTo>
                    <a:pt x="377587" y="69057"/>
                    <a:pt x="380307" y="77216"/>
                    <a:pt x="383026" y="82655"/>
                  </a:cubicBezTo>
                  <a:cubicBezTo>
                    <a:pt x="383026" y="90814"/>
                    <a:pt x="385746" y="107132"/>
                    <a:pt x="385746" y="126170"/>
                  </a:cubicBezTo>
                  <a:cubicBezTo>
                    <a:pt x="385746" y="150647"/>
                    <a:pt x="385746" y="177843"/>
                    <a:pt x="388466" y="186002"/>
                  </a:cubicBezTo>
                  <a:cubicBezTo>
                    <a:pt x="391185" y="207759"/>
                    <a:pt x="391185" y="215918"/>
                    <a:pt x="391185" y="237676"/>
                  </a:cubicBezTo>
                  <a:cubicBezTo>
                    <a:pt x="391185" y="248554"/>
                    <a:pt x="391185" y="278470"/>
                    <a:pt x="374867" y="278470"/>
                  </a:cubicBezTo>
                  <a:cubicBezTo>
                    <a:pt x="366708" y="278470"/>
                    <a:pt x="363989" y="275751"/>
                    <a:pt x="358549" y="273031"/>
                  </a:cubicBezTo>
                  <a:cubicBezTo>
                    <a:pt x="353110" y="270311"/>
                    <a:pt x="350390" y="262152"/>
                    <a:pt x="350390" y="256713"/>
                  </a:cubicBezTo>
                  <a:cubicBezTo>
                    <a:pt x="350390" y="251274"/>
                    <a:pt x="347671" y="245834"/>
                    <a:pt x="347671" y="240395"/>
                  </a:cubicBezTo>
                  <a:cubicBezTo>
                    <a:pt x="347671" y="232236"/>
                    <a:pt x="347671" y="224077"/>
                    <a:pt x="347671" y="213199"/>
                  </a:cubicBezTo>
                  <a:cubicBezTo>
                    <a:pt x="347671" y="207759"/>
                    <a:pt x="347671" y="199600"/>
                    <a:pt x="344951" y="194161"/>
                  </a:cubicBezTo>
                  <a:cubicBezTo>
                    <a:pt x="342232" y="180563"/>
                    <a:pt x="342232" y="164245"/>
                    <a:pt x="339512" y="150647"/>
                  </a:cubicBezTo>
                  <a:cubicBezTo>
                    <a:pt x="336792" y="137048"/>
                    <a:pt x="331353" y="123450"/>
                    <a:pt x="323194" y="112571"/>
                  </a:cubicBezTo>
                  <a:cubicBezTo>
                    <a:pt x="317755" y="104412"/>
                    <a:pt x="304156" y="101693"/>
                    <a:pt x="293278" y="101693"/>
                  </a:cubicBezTo>
                  <a:cubicBezTo>
                    <a:pt x="279679" y="101693"/>
                    <a:pt x="271520" y="109852"/>
                    <a:pt x="263361" y="120730"/>
                  </a:cubicBezTo>
                  <a:cubicBezTo>
                    <a:pt x="257922" y="131609"/>
                    <a:pt x="247043" y="139768"/>
                    <a:pt x="241604" y="153366"/>
                  </a:cubicBezTo>
                  <a:cubicBezTo>
                    <a:pt x="236165" y="166964"/>
                    <a:pt x="233445" y="180563"/>
                    <a:pt x="233445" y="194161"/>
                  </a:cubicBezTo>
                  <a:cubicBezTo>
                    <a:pt x="233445" y="207759"/>
                    <a:pt x="230726" y="218638"/>
                    <a:pt x="225286" y="232236"/>
                  </a:cubicBezTo>
                  <a:cubicBezTo>
                    <a:pt x="219847" y="245834"/>
                    <a:pt x="219847" y="262152"/>
                    <a:pt x="217127" y="275751"/>
                  </a:cubicBezTo>
                  <a:cubicBezTo>
                    <a:pt x="214407" y="289349"/>
                    <a:pt x="214407" y="302947"/>
                    <a:pt x="211688" y="316545"/>
                  </a:cubicBezTo>
                  <a:cubicBezTo>
                    <a:pt x="211688" y="330144"/>
                    <a:pt x="206249" y="341022"/>
                    <a:pt x="206249" y="354621"/>
                  </a:cubicBezTo>
                  <a:cubicBezTo>
                    <a:pt x="203529" y="368219"/>
                    <a:pt x="203529" y="381817"/>
                    <a:pt x="200809" y="398135"/>
                  </a:cubicBezTo>
                  <a:cubicBezTo>
                    <a:pt x="198090" y="411733"/>
                    <a:pt x="198090" y="425332"/>
                    <a:pt x="195370" y="438930"/>
                  </a:cubicBezTo>
                  <a:cubicBezTo>
                    <a:pt x="195370" y="449809"/>
                    <a:pt x="192650" y="463407"/>
                    <a:pt x="192650" y="474286"/>
                  </a:cubicBezTo>
                  <a:cubicBezTo>
                    <a:pt x="192650" y="490603"/>
                    <a:pt x="195370" y="509641"/>
                    <a:pt x="195370" y="525959"/>
                  </a:cubicBezTo>
                  <a:cubicBezTo>
                    <a:pt x="195370" y="550436"/>
                    <a:pt x="203529" y="572193"/>
                    <a:pt x="208968" y="596670"/>
                  </a:cubicBezTo>
                  <a:cubicBezTo>
                    <a:pt x="211688" y="604829"/>
                    <a:pt x="211688" y="615708"/>
                    <a:pt x="214407" y="623867"/>
                  </a:cubicBezTo>
                  <a:cubicBezTo>
                    <a:pt x="217127" y="634745"/>
                    <a:pt x="222566" y="645624"/>
                    <a:pt x="228006" y="656502"/>
                  </a:cubicBezTo>
                  <a:cubicBezTo>
                    <a:pt x="236165" y="670101"/>
                    <a:pt x="252483" y="689138"/>
                    <a:pt x="271520" y="689138"/>
                  </a:cubicBezTo>
                  <a:cubicBezTo>
                    <a:pt x="287838" y="689138"/>
                    <a:pt x="298717" y="675540"/>
                    <a:pt x="306876" y="664661"/>
                  </a:cubicBezTo>
                  <a:cubicBezTo>
                    <a:pt x="320474" y="645624"/>
                    <a:pt x="325914" y="623867"/>
                    <a:pt x="331353" y="602109"/>
                  </a:cubicBezTo>
                  <a:cubicBezTo>
                    <a:pt x="334072" y="583072"/>
                    <a:pt x="336792" y="564034"/>
                    <a:pt x="336792" y="544997"/>
                  </a:cubicBezTo>
                  <a:cubicBezTo>
                    <a:pt x="336792" y="531398"/>
                    <a:pt x="336792" y="512361"/>
                    <a:pt x="336792" y="498762"/>
                  </a:cubicBezTo>
                  <a:cubicBezTo>
                    <a:pt x="336792" y="496043"/>
                    <a:pt x="336792" y="493323"/>
                    <a:pt x="336792" y="490603"/>
                  </a:cubicBezTo>
                  <a:cubicBezTo>
                    <a:pt x="336792" y="479725"/>
                    <a:pt x="336792" y="477005"/>
                    <a:pt x="320474" y="477005"/>
                  </a:cubicBezTo>
                  <a:cubicBezTo>
                    <a:pt x="309595" y="477005"/>
                    <a:pt x="295997" y="479725"/>
                    <a:pt x="282399" y="479725"/>
                  </a:cubicBezTo>
                  <a:cubicBezTo>
                    <a:pt x="271520" y="479725"/>
                    <a:pt x="260642" y="479725"/>
                    <a:pt x="252483" y="474286"/>
                  </a:cubicBezTo>
                  <a:cubicBezTo>
                    <a:pt x="249763" y="471566"/>
                    <a:pt x="247043" y="468846"/>
                    <a:pt x="247043" y="466126"/>
                  </a:cubicBezTo>
                  <a:cubicBezTo>
                    <a:pt x="247043" y="463407"/>
                    <a:pt x="247043" y="460687"/>
                    <a:pt x="249763" y="457968"/>
                  </a:cubicBezTo>
                  <a:cubicBezTo>
                    <a:pt x="255202" y="452528"/>
                    <a:pt x="260642" y="449809"/>
                    <a:pt x="268801" y="447089"/>
                  </a:cubicBezTo>
                  <a:cubicBezTo>
                    <a:pt x="282399" y="441650"/>
                    <a:pt x="295997" y="438930"/>
                    <a:pt x="312315" y="436210"/>
                  </a:cubicBezTo>
                  <a:cubicBezTo>
                    <a:pt x="325914" y="433491"/>
                    <a:pt x="339512" y="433491"/>
                    <a:pt x="353110" y="430771"/>
                  </a:cubicBezTo>
                  <a:cubicBezTo>
                    <a:pt x="363989" y="430771"/>
                    <a:pt x="374867" y="430771"/>
                    <a:pt x="385746" y="430771"/>
                  </a:cubicBezTo>
                  <a:cubicBezTo>
                    <a:pt x="402064" y="430771"/>
                    <a:pt x="426541" y="428051"/>
                    <a:pt x="437420" y="428051"/>
                  </a:cubicBezTo>
                  <a:cubicBezTo>
                    <a:pt x="451018" y="419892"/>
                    <a:pt x="464616" y="425332"/>
                    <a:pt x="464616" y="436210"/>
                  </a:cubicBezTo>
                </a:path>
              </a:pathLst>
            </a:custGeom>
            <a:grpFill/>
            <a:ln w="27168"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35CAD56A-462D-4366-9EFB-54581CD299AF}"/>
                </a:ext>
              </a:extLst>
            </p:cNvPr>
            <p:cNvSpPr/>
            <p:nvPr/>
          </p:nvSpPr>
          <p:spPr>
            <a:xfrm>
              <a:off x="5651630" y="4181279"/>
              <a:ext cx="734308" cy="788700"/>
            </a:xfrm>
            <a:custGeom>
              <a:avLst/>
              <a:gdLst>
                <a:gd name="connsiteX0" fmla="*/ 653783 w 734307"/>
                <a:gd name="connsiteY0" fmla="*/ 678259 h 788699"/>
                <a:gd name="connsiteX1" fmla="*/ 691859 w 734307"/>
                <a:gd name="connsiteY1" fmla="*/ 694577 h 788699"/>
                <a:gd name="connsiteX2" fmla="*/ 686419 w 734307"/>
                <a:gd name="connsiteY2" fmla="*/ 710895 h 788699"/>
                <a:gd name="connsiteX3" fmla="*/ 670101 w 734307"/>
                <a:gd name="connsiteY3" fmla="*/ 719054 h 788699"/>
                <a:gd name="connsiteX4" fmla="*/ 648344 w 734307"/>
                <a:gd name="connsiteY4" fmla="*/ 721774 h 788699"/>
                <a:gd name="connsiteX5" fmla="*/ 618428 w 734307"/>
                <a:gd name="connsiteY5" fmla="*/ 721774 h 788699"/>
                <a:gd name="connsiteX6" fmla="*/ 572194 w 734307"/>
                <a:gd name="connsiteY6" fmla="*/ 735372 h 788699"/>
                <a:gd name="connsiteX7" fmla="*/ 544997 w 734307"/>
                <a:gd name="connsiteY7" fmla="*/ 729933 h 788699"/>
                <a:gd name="connsiteX8" fmla="*/ 534119 w 734307"/>
                <a:gd name="connsiteY8" fmla="*/ 721774 h 788699"/>
                <a:gd name="connsiteX9" fmla="*/ 496043 w 734307"/>
                <a:gd name="connsiteY9" fmla="*/ 721774 h 788699"/>
                <a:gd name="connsiteX10" fmla="*/ 471566 w 734307"/>
                <a:gd name="connsiteY10" fmla="*/ 721774 h 788699"/>
                <a:gd name="connsiteX11" fmla="*/ 444370 w 734307"/>
                <a:gd name="connsiteY11" fmla="*/ 716335 h 788699"/>
                <a:gd name="connsiteX12" fmla="*/ 428052 w 734307"/>
                <a:gd name="connsiteY12" fmla="*/ 700017 h 788699"/>
                <a:gd name="connsiteX13" fmla="*/ 433491 w 734307"/>
                <a:gd name="connsiteY13" fmla="*/ 691858 h 788699"/>
                <a:gd name="connsiteX14" fmla="*/ 455248 w 734307"/>
                <a:gd name="connsiteY14" fmla="*/ 683699 h 788699"/>
                <a:gd name="connsiteX15" fmla="*/ 506922 w 734307"/>
                <a:gd name="connsiteY15" fmla="*/ 678259 h 788699"/>
                <a:gd name="connsiteX16" fmla="*/ 509641 w 734307"/>
                <a:gd name="connsiteY16" fmla="*/ 678259 h 788699"/>
                <a:gd name="connsiteX17" fmla="*/ 506922 w 734307"/>
                <a:gd name="connsiteY17" fmla="*/ 664661 h 788699"/>
                <a:gd name="connsiteX18" fmla="*/ 498763 w 734307"/>
                <a:gd name="connsiteY18" fmla="*/ 580352 h 788699"/>
                <a:gd name="connsiteX19" fmla="*/ 496043 w 734307"/>
                <a:gd name="connsiteY19" fmla="*/ 479725 h 788699"/>
                <a:gd name="connsiteX20" fmla="*/ 493324 w 734307"/>
                <a:gd name="connsiteY20" fmla="*/ 389976 h 788699"/>
                <a:gd name="connsiteX21" fmla="*/ 490604 w 734307"/>
                <a:gd name="connsiteY21" fmla="*/ 302947 h 788699"/>
                <a:gd name="connsiteX22" fmla="*/ 487884 w 734307"/>
                <a:gd name="connsiteY22" fmla="*/ 229516 h 788699"/>
                <a:gd name="connsiteX23" fmla="*/ 485165 w 734307"/>
                <a:gd name="connsiteY23" fmla="*/ 221357 h 788699"/>
                <a:gd name="connsiteX24" fmla="*/ 482445 w 734307"/>
                <a:gd name="connsiteY24" fmla="*/ 226797 h 788699"/>
                <a:gd name="connsiteX25" fmla="*/ 477006 w 734307"/>
                <a:gd name="connsiteY25" fmla="*/ 262152 h 788699"/>
                <a:gd name="connsiteX26" fmla="*/ 460688 w 734307"/>
                <a:gd name="connsiteY26" fmla="*/ 341022 h 788699"/>
                <a:gd name="connsiteX27" fmla="*/ 444370 w 734307"/>
                <a:gd name="connsiteY27" fmla="*/ 417173 h 788699"/>
                <a:gd name="connsiteX28" fmla="*/ 436211 w 734307"/>
                <a:gd name="connsiteY28" fmla="*/ 455248 h 788699"/>
                <a:gd name="connsiteX29" fmla="*/ 425332 w 734307"/>
                <a:gd name="connsiteY29" fmla="*/ 493323 h 788699"/>
                <a:gd name="connsiteX30" fmla="*/ 411734 w 734307"/>
                <a:gd name="connsiteY30" fmla="*/ 531398 h 788699"/>
                <a:gd name="connsiteX31" fmla="*/ 376378 w 734307"/>
                <a:gd name="connsiteY31" fmla="*/ 547716 h 788699"/>
                <a:gd name="connsiteX32" fmla="*/ 319265 w 734307"/>
                <a:gd name="connsiteY32" fmla="*/ 525959 h 788699"/>
                <a:gd name="connsiteX33" fmla="*/ 289349 w 734307"/>
                <a:gd name="connsiteY33" fmla="*/ 455248 h 788699"/>
                <a:gd name="connsiteX34" fmla="*/ 273031 w 734307"/>
                <a:gd name="connsiteY34" fmla="*/ 373658 h 788699"/>
                <a:gd name="connsiteX35" fmla="*/ 262153 w 734307"/>
                <a:gd name="connsiteY35" fmla="*/ 316545 h 788699"/>
                <a:gd name="connsiteX36" fmla="*/ 245835 w 734307"/>
                <a:gd name="connsiteY36" fmla="*/ 237675 h 788699"/>
                <a:gd name="connsiteX37" fmla="*/ 234956 w 734307"/>
                <a:gd name="connsiteY37" fmla="*/ 196881 h 788699"/>
                <a:gd name="connsiteX38" fmla="*/ 232236 w 734307"/>
                <a:gd name="connsiteY38" fmla="*/ 191441 h 788699"/>
                <a:gd name="connsiteX39" fmla="*/ 226797 w 734307"/>
                <a:gd name="connsiteY39" fmla="*/ 207759 h 788699"/>
                <a:gd name="connsiteX40" fmla="*/ 226797 w 734307"/>
                <a:gd name="connsiteY40" fmla="*/ 232236 h 788699"/>
                <a:gd name="connsiteX41" fmla="*/ 224077 w 734307"/>
                <a:gd name="connsiteY41" fmla="*/ 267592 h 788699"/>
                <a:gd name="connsiteX42" fmla="*/ 221358 w 734307"/>
                <a:gd name="connsiteY42" fmla="*/ 311106 h 788699"/>
                <a:gd name="connsiteX43" fmla="*/ 218638 w 734307"/>
                <a:gd name="connsiteY43" fmla="*/ 360060 h 788699"/>
                <a:gd name="connsiteX44" fmla="*/ 215919 w 734307"/>
                <a:gd name="connsiteY44" fmla="*/ 398135 h 788699"/>
                <a:gd name="connsiteX45" fmla="*/ 213199 w 734307"/>
                <a:gd name="connsiteY45" fmla="*/ 430771 h 788699"/>
                <a:gd name="connsiteX46" fmla="*/ 213199 w 734307"/>
                <a:gd name="connsiteY46" fmla="*/ 455248 h 788699"/>
                <a:gd name="connsiteX47" fmla="*/ 213199 w 734307"/>
                <a:gd name="connsiteY47" fmla="*/ 477005 h 788699"/>
                <a:gd name="connsiteX48" fmla="*/ 207759 w 734307"/>
                <a:gd name="connsiteY48" fmla="*/ 520520 h 788699"/>
                <a:gd name="connsiteX49" fmla="*/ 196881 w 734307"/>
                <a:gd name="connsiteY49" fmla="*/ 610268 h 788699"/>
                <a:gd name="connsiteX50" fmla="*/ 194161 w 734307"/>
                <a:gd name="connsiteY50" fmla="*/ 653783 h 788699"/>
                <a:gd name="connsiteX51" fmla="*/ 191441 w 734307"/>
                <a:gd name="connsiteY51" fmla="*/ 667381 h 788699"/>
                <a:gd name="connsiteX52" fmla="*/ 243115 w 734307"/>
                <a:gd name="connsiteY52" fmla="*/ 667381 h 788699"/>
                <a:gd name="connsiteX53" fmla="*/ 273031 w 734307"/>
                <a:gd name="connsiteY53" fmla="*/ 683699 h 788699"/>
                <a:gd name="connsiteX54" fmla="*/ 262153 w 734307"/>
                <a:gd name="connsiteY54" fmla="*/ 697297 h 788699"/>
                <a:gd name="connsiteX55" fmla="*/ 248554 w 734307"/>
                <a:gd name="connsiteY55" fmla="*/ 705456 h 788699"/>
                <a:gd name="connsiteX56" fmla="*/ 232236 w 734307"/>
                <a:gd name="connsiteY56" fmla="*/ 708176 h 788699"/>
                <a:gd name="connsiteX57" fmla="*/ 166965 w 734307"/>
                <a:gd name="connsiteY57" fmla="*/ 708176 h 788699"/>
                <a:gd name="connsiteX58" fmla="*/ 109852 w 734307"/>
                <a:gd name="connsiteY58" fmla="*/ 708176 h 788699"/>
                <a:gd name="connsiteX59" fmla="*/ 90814 w 734307"/>
                <a:gd name="connsiteY59" fmla="*/ 708176 h 788699"/>
                <a:gd name="connsiteX60" fmla="*/ 69057 w 734307"/>
                <a:gd name="connsiteY60" fmla="*/ 702736 h 788699"/>
                <a:gd name="connsiteX61" fmla="*/ 58178 w 734307"/>
                <a:gd name="connsiteY61" fmla="*/ 686418 h 788699"/>
                <a:gd name="connsiteX62" fmla="*/ 60898 w 734307"/>
                <a:gd name="connsiteY62" fmla="*/ 678259 h 788699"/>
                <a:gd name="connsiteX63" fmla="*/ 77216 w 734307"/>
                <a:gd name="connsiteY63" fmla="*/ 670101 h 788699"/>
                <a:gd name="connsiteX64" fmla="*/ 126170 w 734307"/>
                <a:gd name="connsiteY64" fmla="*/ 664661 h 788699"/>
                <a:gd name="connsiteX65" fmla="*/ 142487 w 734307"/>
                <a:gd name="connsiteY65" fmla="*/ 664661 h 788699"/>
                <a:gd name="connsiteX66" fmla="*/ 147927 w 734307"/>
                <a:gd name="connsiteY66" fmla="*/ 588511 h 788699"/>
                <a:gd name="connsiteX67" fmla="*/ 153366 w 734307"/>
                <a:gd name="connsiteY67" fmla="*/ 493323 h 788699"/>
                <a:gd name="connsiteX68" fmla="*/ 156086 w 734307"/>
                <a:gd name="connsiteY68" fmla="*/ 411733 h 788699"/>
                <a:gd name="connsiteX69" fmla="*/ 161525 w 734307"/>
                <a:gd name="connsiteY69" fmla="*/ 297508 h 788699"/>
                <a:gd name="connsiteX70" fmla="*/ 166965 w 734307"/>
                <a:gd name="connsiteY70" fmla="*/ 240395 h 788699"/>
                <a:gd name="connsiteX71" fmla="*/ 177843 w 734307"/>
                <a:gd name="connsiteY71" fmla="*/ 161525 h 788699"/>
                <a:gd name="connsiteX72" fmla="*/ 183282 w 734307"/>
                <a:gd name="connsiteY72" fmla="*/ 118011 h 788699"/>
                <a:gd name="connsiteX73" fmla="*/ 183282 w 734307"/>
                <a:gd name="connsiteY73" fmla="*/ 115291 h 788699"/>
                <a:gd name="connsiteX74" fmla="*/ 161525 w 734307"/>
                <a:gd name="connsiteY74" fmla="*/ 115291 h 788699"/>
                <a:gd name="connsiteX75" fmla="*/ 137048 w 734307"/>
                <a:gd name="connsiteY75" fmla="*/ 115291 h 788699"/>
                <a:gd name="connsiteX76" fmla="*/ 109852 w 734307"/>
                <a:gd name="connsiteY76" fmla="*/ 109851 h 788699"/>
                <a:gd name="connsiteX77" fmla="*/ 93534 w 734307"/>
                <a:gd name="connsiteY77" fmla="*/ 93534 h 788699"/>
                <a:gd name="connsiteX78" fmla="*/ 98973 w 734307"/>
                <a:gd name="connsiteY78" fmla="*/ 85375 h 788699"/>
                <a:gd name="connsiteX79" fmla="*/ 120730 w 734307"/>
                <a:gd name="connsiteY79" fmla="*/ 77216 h 788699"/>
                <a:gd name="connsiteX80" fmla="*/ 172404 w 734307"/>
                <a:gd name="connsiteY80" fmla="*/ 71776 h 788699"/>
                <a:gd name="connsiteX81" fmla="*/ 234956 w 734307"/>
                <a:gd name="connsiteY81" fmla="*/ 69057 h 788699"/>
                <a:gd name="connsiteX82" fmla="*/ 243115 w 734307"/>
                <a:gd name="connsiteY82" fmla="*/ 69057 h 788699"/>
                <a:gd name="connsiteX83" fmla="*/ 270312 w 734307"/>
                <a:gd name="connsiteY83" fmla="*/ 74496 h 788699"/>
                <a:gd name="connsiteX84" fmla="*/ 308387 w 734307"/>
                <a:gd name="connsiteY84" fmla="*/ 123450 h 788699"/>
                <a:gd name="connsiteX85" fmla="*/ 332864 w 734307"/>
                <a:gd name="connsiteY85" fmla="*/ 202320 h 788699"/>
                <a:gd name="connsiteX86" fmla="*/ 338303 w 734307"/>
                <a:gd name="connsiteY86" fmla="*/ 237675 h 788699"/>
                <a:gd name="connsiteX87" fmla="*/ 349182 w 734307"/>
                <a:gd name="connsiteY87" fmla="*/ 281190 h 788699"/>
                <a:gd name="connsiteX88" fmla="*/ 357341 w 734307"/>
                <a:gd name="connsiteY88" fmla="*/ 316545 h 788699"/>
                <a:gd name="connsiteX89" fmla="*/ 365500 w 734307"/>
                <a:gd name="connsiteY89" fmla="*/ 351901 h 788699"/>
                <a:gd name="connsiteX90" fmla="*/ 376378 w 734307"/>
                <a:gd name="connsiteY90" fmla="*/ 389976 h 788699"/>
                <a:gd name="connsiteX91" fmla="*/ 387257 w 734307"/>
                <a:gd name="connsiteY91" fmla="*/ 414453 h 788699"/>
                <a:gd name="connsiteX92" fmla="*/ 398136 w 734307"/>
                <a:gd name="connsiteY92" fmla="*/ 376378 h 788699"/>
                <a:gd name="connsiteX93" fmla="*/ 406295 w 734307"/>
                <a:gd name="connsiteY93" fmla="*/ 332863 h 788699"/>
                <a:gd name="connsiteX94" fmla="*/ 425332 w 734307"/>
                <a:gd name="connsiteY94" fmla="*/ 243115 h 788699"/>
                <a:gd name="connsiteX95" fmla="*/ 444370 w 734307"/>
                <a:gd name="connsiteY95" fmla="*/ 150646 h 788699"/>
                <a:gd name="connsiteX96" fmla="*/ 477006 w 734307"/>
                <a:gd name="connsiteY96" fmla="*/ 79935 h 788699"/>
                <a:gd name="connsiteX97" fmla="*/ 523240 w 734307"/>
                <a:gd name="connsiteY97" fmla="*/ 58178 h 788699"/>
                <a:gd name="connsiteX98" fmla="*/ 544997 w 734307"/>
                <a:gd name="connsiteY98" fmla="*/ 63617 h 788699"/>
                <a:gd name="connsiteX99" fmla="*/ 612988 w 734307"/>
                <a:gd name="connsiteY99" fmla="*/ 63617 h 788699"/>
                <a:gd name="connsiteX100" fmla="*/ 651064 w 734307"/>
                <a:gd name="connsiteY100" fmla="*/ 79935 h 788699"/>
                <a:gd name="connsiteX101" fmla="*/ 645624 w 734307"/>
                <a:gd name="connsiteY101" fmla="*/ 96253 h 788699"/>
                <a:gd name="connsiteX102" fmla="*/ 629307 w 734307"/>
                <a:gd name="connsiteY102" fmla="*/ 104412 h 788699"/>
                <a:gd name="connsiteX103" fmla="*/ 607549 w 734307"/>
                <a:gd name="connsiteY103" fmla="*/ 107132 h 788699"/>
                <a:gd name="connsiteX104" fmla="*/ 580353 w 734307"/>
                <a:gd name="connsiteY104" fmla="*/ 107132 h 788699"/>
                <a:gd name="connsiteX105" fmla="*/ 583072 w 734307"/>
                <a:gd name="connsiteY105" fmla="*/ 115291 h 788699"/>
                <a:gd name="connsiteX106" fmla="*/ 588512 w 734307"/>
                <a:gd name="connsiteY106" fmla="*/ 156086 h 788699"/>
                <a:gd name="connsiteX107" fmla="*/ 593951 w 734307"/>
                <a:gd name="connsiteY107" fmla="*/ 196881 h 788699"/>
                <a:gd name="connsiteX108" fmla="*/ 599390 w 734307"/>
                <a:gd name="connsiteY108" fmla="*/ 226797 h 788699"/>
                <a:gd name="connsiteX109" fmla="*/ 599390 w 734307"/>
                <a:gd name="connsiteY109" fmla="*/ 232236 h 788699"/>
                <a:gd name="connsiteX110" fmla="*/ 599390 w 734307"/>
                <a:gd name="connsiteY110" fmla="*/ 240395 h 788699"/>
                <a:gd name="connsiteX111" fmla="*/ 602110 w 734307"/>
                <a:gd name="connsiteY111" fmla="*/ 270311 h 788699"/>
                <a:gd name="connsiteX112" fmla="*/ 607549 w 734307"/>
                <a:gd name="connsiteY112" fmla="*/ 308386 h 788699"/>
                <a:gd name="connsiteX113" fmla="*/ 607549 w 734307"/>
                <a:gd name="connsiteY113" fmla="*/ 319265 h 788699"/>
                <a:gd name="connsiteX114" fmla="*/ 612988 w 734307"/>
                <a:gd name="connsiteY114" fmla="*/ 335583 h 788699"/>
                <a:gd name="connsiteX115" fmla="*/ 612988 w 734307"/>
                <a:gd name="connsiteY115" fmla="*/ 346462 h 788699"/>
                <a:gd name="connsiteX116" fmla="*/ 612988 w 734307"/>
                <a:gd name="connsiteY116" fmla="*/ 370939 h 788699"/>
                <a:gd name="connsiteX117" fmla="*/ 612988 w 734307"/>
                <a:gd name="connsiteY117" fmla="*/ 395415 h 788699"/>
                <a:gd name="connsiteX118" fmla="*/ 615708 w 734307"/>
                <a:gd name="connsiteY118" fmla="*/ 422612 h 788699"/>
                <a:gd name="connsiteX119" fmla="*/ 618428 w 734307"/>
                <a:gd name="connsiteY119" fmla="*/ 441650 h 788699"/>
                <a:gd name="connsiteX120" fmla="*/ 618428 w 734307"/>
                <a:gd name="connsiteY120" fmla="*/ 455248 h 788699"/>
                <a:gd name="connsiteX121" fmla="*/ 621147 w 734307"/>
                <a:gd name="connsiteY121" fmla="*/ 463407 h 788699"/>
                <a:gd name="connsiteX122" fmla="*/ 626587 w 734307"/>
                <a:gd name="connsiteY122" fmla="*/ 482444 h 788699"/>
                <a:gd name="connsiteX123" fmla="*/ 629307 w 734307"/>
                <a:gd name="connsiteY123" fmla="*/ 517800 h 788699"/>
                <a:gd name="connsiteX124" fmla="*/ 634746 w 734307"/>
                <a:gd name="connsiteY124" fmla="*/ 561314 h 788699"/>
                <a:gd name="connsiteX125" fmla="*/ 634746 w 734307"/>
                <a:gd name="connsiteY125" fmla="*/ 566754 h 788699"/>
                <a:gd name="connsiteX126" fmla="*/ 634746 w 734307"/>
                <a:gd name="connsiteY126" fmla="*/ 583072 h 788699"/>
                <a:gd name="connsiteX127" fmla="*/ 637466 w 734307"/>
                <a:gd name="connsiteY127" fmla="*/ 607548 h 788699"/>
                <a:gd name="connsiteX128" fmla="*/ 640185 w 734307"/>
                <a:gd name="connsiteY128" fmla="*/ 618427 h 788699"/>
                <a:gd name="connsiteX129" fmla="*/ 640185 w 734307"/>
                <a:gd name="connsiteY129" fmla="*/ 632025 h 788699"/>
                <a:gd name="connsiteX130" fmla="*/ 640185 w 734307"/>
                <a:gd name="connsiteY130" fmla="*/ 640184 h 788699"/>
                <a:gd name="connsiteX131" fmla="*/ 642905 w 734307"/>
                <a:gd name="connsiteY131" fmla="*/ 659222 h 788699"/>
                <a:gd name="connsiteX132" fmla="*/ 642905 w 734307"/>
                <a:gd name="connsiteY132" fmla="*/ 664661 h 788699"/>
                <a:gd name="connsiteX133" fmla="*/ 653783 w 734307"/>
                <a:gd name="connsiteY133" fmla="*/ 678259 h 788699"/>
                <a:gd name="connsiteX134" fmla="*/ 653783 w 734307"/>
                <a:gd name="connsiteY134" fmla="*/ 678259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734307" h="788699">
                  <a:moveTo>
                    <a:pt x="653783" y="678259"/>
                  </a:moveTo>
                  <a:cubicBezTo>
                    <a:pt x="667382" y="678259"/>
                    <a:pt x="691859" y="678259"/>
                    <a:pt x="691859" y="694577"/>
                  </a:cubicBezTo>
                  <a:cubicBezTo>
                    <a:pt x="691859" y="702736"/>
                    <a:pt x="689139" y="705456"/>
                    <a:pt x="686419" y="710895"/>
                  </a:cubicBezTo>
                  <a:cubicBezTo>
                    <a:pt x="683700" y="716335"/>
                    <a:pt x="675541" y="719054"/>
                    <a:pt x="670101" y="719054"/>
                  </a:cubicBezTo>
                  <a:cubicBezTo>
                    <a:pt x="661942" y="721774"/>
                    <a:pt x="653783" y="721774"/>
                    <a:pt x="648344" y="721774"/>
                  </a:cubicBezTo>
                  <a:cubicBezTo>
                    <a:pt x="645624" y="721774"/>
                    <a:pt x="634746" y="721774"/>
                    <a:pt x="618428" y="721774"/>
                  </a:cubicBezTo>
                  <a:cubicBezTo>
                    <a:pt x="604829" y="729933"/>
                    <a:pt x="588512" y="735372"/>
                    <a:pt x="572194" y="735372"/>
                  </a:cubicBezTo>
                  <a:cubicBezTo>
                    <a:pt x="564035" y="735372"/>
                    <a:pt x="553156" y="732653"/>
                    <a:pt x="544997" y="729933"/>
                  </a:cubicBezTo>
                  <a:cubicBezTo>
                    <a:pt x="539558" y="727213"/>
                    <a:pt x="536838" y="724494"/>
                    <a:pt x="534119" y="721774"/>
                  </a:cubicBezTo>
                  <a:cubicBezTo>
                    <a:pt x="520520" y="721774"/>
                    <a:pt x="509641" y="721774"/>
                    <a:pt x="496043" y="721774"/>
                  </a:cubicBezTo>
                  <a:cubicBezTo>
                    <a:pt x="487884" y="721774"/>
                    <a:pt x="479725" y="721774"/>
                    <a:pt x="471566" y="721774"/>
                  </a:cubicBezTo>
                  <a:cubicBezTo>
                    <a:pt x="463407" y="721774"/>
                    <a:pt x="452529" y="721774"/>
                    <a:pt x="444370" y="716335"/>
                  </a:cubicBezTo>
                  <a:cubicBezTo>
                    <a:pt x="436211" y="713615"/>
                    <a:pt x="428052" y="705456"/>
                    <a:pt x="428052" y="700017"/>
                  </a:cubicBezTo>
                  <a:cubicBezTo>
                    <a:pt x="428052" y="697297"/>
                    <a:pt x="428052" y="694577"/>
                    <a:pt x="433491" y="691858"/>
                  </a:cubicBezTo>
                  <a:cubicBezTo>
                    <a:pt x="438930" y="689138"/>
                    <a:pt x="449809" y="686418"/>
                    <a:pt x="455248" y="683699"/>
                  </a:cubicBezTo>
                  <a:cubicBezTo>
                    <a:pt x="474286" y="680979"/>
                    <a:pt x="498763" y="678259"/>
                    <a:pt x="506922" y="678259"/>
                  </a:cubicBezTo>
                  <a:cubicBezTo>
                    <a:pt x="506922" y="678259"/>
                    <a:pt x="509641" y="678259"/>
                    <a:pt x="509641" y="678259"/>
                  </a:cubicBezTo>
                  <a:cubicBezTo>
                    <a:pt x="509641" y="672820"/>
                    <a:pt x="506922" y="670101"/>
                    <a:pt x="506922" y="664661"/>
                  </a:cubicBezTo>
                  <a:cubicBezTo>
                    <a:pt x="501483" y="640184"/>
                    <a:pt x="501483" y="612988"/>
                    <a:pt x="498763" y="580352"/>
                  </a:cubicBezTo>
                  <a:cubicBezTo>
                    <a:pt x="496043" y="547716"/>
                    <a:pt x="498763" y="512361"/>
                    <a:pt x="496043" y="479725"/>
                  </a:cubicBezTo>
                  <a:cubicBezTo>
                    <a:pt x="493324" y="449808"/>
                    <a:pt x="493324" y="419892"/>
                    <a:pt x="493324" y="389976"/>
                  </a:cubicBezTo>
                  <a:cubicBezTo>
                    <a:pt x="493324" y="360060"/>
                    <a:pt x="490604" y="332863"/>
                    <a:pt x="490604" y="302947"/>
                  </a:cubicBezTo>
                  <a:cubicBezTo>
                    <a:pt x="487884" y="275751"/>
                    <a:pt x="487884" y="240395"/>
                    <a:pt x="487884" y="229516"/>
                  </a:cubicBezTo>
                  <a:cubicBezTo>
                    <a:pt x="487884" y="224077"/>
                    <a:pt x="487884" y="221357"/>
                    <a:pt x="485165" y="221357"/>
                  </a:cubicBezTo>
                  <a:cubicBezTo>
                    <a:pt x="485165" y="221357"/>
                    <a:pt x="482445" y="224077"/>
                    <a:pt x="482445" y="226797"/>
                  </a:cubicBezTo>
                  <a:cubicBezTo>
                    <a:pt x="479725" y="237675"/>
                    <a:pt x="479725" y="251274"/>
                    <a:pt x="477006" y="262152"/>
                  </a:cubicBezTo>
                  <a:cubicBezTo>
                    <a:pt x="471566" y="289349"/>
                    <a:pt x="466127" y="316545"/>
                    <a:pt x="460688" y="341022"/>
                  </a:cubicBezTo>
                  <a:cubicBezTo>
                    <a:pt x="455248" y="365499"/>
                    <a:pt x="447090" y="392696"/>
                    <a:pt x="444370" y="417173"/>
                  </a:cubicBezTo>
                  <a:cubicBezTo>
                    <a:pt x="441650" y="430771"/>
                    <a:pt x="438930" y="441650"/>
                    <a:pt x="436211" y="455248"/>
                  </a:cubicBezTo>
                  <a:cubicBezTo>
                    <a:pt x="433491" y="468846"/>
                    <a:pt x="428052" y="479725"/>
                    <a:pt x="425332" y="493323"/>
                  </a:cubicBezTo>
                  <a:cubicBezTo>
                    <a:pt x="422612" y="506921"/>
                    <a:pt x="419893" y="520520"/>
                    <a:pt x="411734" y="531398"/>
                  </a:cubicBezTo>
                  <a:cubicBezTo>
                    <a:pt x="406295" y="539557"/>
                    <a:pt x="395416" y="547716"/>
                    <a:pt x="376378" y="547716"/>
                  </a:cubicBezTo>
                  <a:cubicBezTo>
                    <a:pt x="357341" y="547716"/>
                    <a:pt x="335583" y="539557"/>
                    <a:pt x="319265" y="525959"/>
                  </a:cubicBezTo>
                  <a:cubicBezTo>
                    <a:pt x="300228" y="506921"/>
                    <a:pt x="294788" y="479725"/>
                    <a:pt x="289349" y="455248"/>
                  </a:cubicBezTo>
                  <a:cubicBezTo>
                    <a:pt x="283910" y="428051"/>
                    <a:pt x="278470" y="400855"/>
                    <a:pt x="273031" y="373658"/>
                  </a:cubicBezTo>
                  <a:cubicBezTo>
                    <a:pt x="273031" y="368219"/>
                    <a:pt x="267592" y="346462"/>
                    <a:pt x="262153" y="316545"/>
                  </a:cubicBezTo>
                  <a:cubicBezTo>
                    <a:pt x="256713" y="292068"/>
                    <a:pt x="251274" y="262152"/>
                    <a:pt x="245835" y="237675"/>
                  </a:cubicBezTo>
                  <a:cubicBezTo>
                    <a:pt x="240395" y="218638"/>
                    <a:pt x="237675" y="205039"/>
                    <a:pt x="234956" y="196881"/>
                  </a:cubicBezTo>
                  <a:cubicBezTo>
                    <a:pt x="232236" y="191441"/>
                    <a:pt x="232236" y="191441"/>
                    <a:pt x="232236" y="191441"/>
                  </a:cubicBezTo>
                  <a:cubicBezTo>
                    <a:pt x="229517" y="191441"/>
                    <a:pt x="229517" y="196881"/>
                    <a:pt x="226797" y="207759"/>
                  </a:cubicBezTo>
                  <a:cubicBezTo>
                    <a:pt x="226797" y="215918"/>
                    <a:pt x="226797" y="229516"/>
                    <a:pt x="226797" y="232236"/>
                  </a:cubicBezTo>
                  <a:cubicBezTo>
                    <a:pt x="226797" y="243115"/>
                    <a:pt x="224077" y="256713"/>
                    <a:pt x="224077" y="267592"/>
                  </a:cubicBezTo>
                  <a:cubicBezTo>
                    <a:pt x="224077" y="278470"/>
                    <a:pt x="224077" y="294788"/>
                    <a:pt x="221358" y="311106"/>
                  </a:cubicBezTo>
                  <a:cubicBezTo>
                    <a:pt x="221358" y="327424"/>
                    <a:pt x="218638" y="343742"/>
                    <a:pt x="218638" y="360060"/>
                  </a:cubicBezTo>
                  <a:cubicBezTo>
                    <a:pt x="218638" y="373658"/>
                    <a:pt x="215919" y="384537"/>
                    <a:pt x="215919" y="398135"/>
                  </a:cubicBezTo>
                  <a:cubicBezTo>
                    <a:pt x="215919" y="409014"/>
                    <a:pt x="213199" y="419892"/>
                    <a:pt x="213199" y="430771"/>
                  </a:cubicBezTo>
                  <a:cubicBezTo>
                    <a:pt x="213199" y="438930"/>
                    <a:pt x="213199" y="447089"/>
                    <a:pt x="213199" y="455248"/>
                  </a:cubicBezTo>
                  <a:cubicBezTo>
                    <a:pt x="213199" y="463407"/>
                    <a:pt x="213199" y="471566"/>
                    <a:pt x="213199" y="477005"/>
                  </a:cubicBezTo>
                  <a:cubicBezTo>
                    <a:pt x="210479" y="490603"/>
                    <a:pt x="207759" y="506921"/>
                    <a:pt x="207759" y="520520"/>
                  </a:cubicBezTo>
                  <a:cubicBezTo>
                    <a:pt x="202320" y="550436"/>
                    <a:pt x="199600" y="580352"/>
                    <a:pt x="196881" y="610268"/>
                  </a:cubicBezTo>
                  <a:cubicBezTo>
                    <a:pt x="196881" y="623866"/>
                    <a:pt x="196881" y="640184"/>
                    <a:pt x="194161" y="653783"/>
                  </a:cubicBezTo>
                  <a:cubicBezTo>
                    <a:pt x="194161" y="659222"/>
                    <a:pt x="194161" y="661942"/>
                    <a:pt x="191441" y="667381"/>
                  </a:cubicBezTo>
                  <a:cubicBezTo>
                    <a:pt x="213199" y="667381"/>
                    <a:pt x="232236" y="667381"/>
                    <a:pt x="243115" y="667381"/>
                  </a:cubicBezTo>
                  <a:cubicBezTo>
                    <a:pt x="253994" y="667381"/>
                    <a:pt x="273031" y="670101"/>
                    <a:pt x="273031" y="683699"/>
                  </a:cubicBezTo>
                  <a:cubicBezTo>
                    <a:pt x="273031" y="691858"/>
                    <a:pt x="267592" y="691858"/>
                    <a:pt x="262153" y="697297"/>
                  </a:cubicBezTo>
                  <a:cubicBezTo>
                    <a:pt x="259433" y="702736"/>
                    <a:pt x="253994" y="705456"/>
                    <a:pt x="248554" y="705456"/>
                  </a:cubicBezTo>
                  <a:cubicBezTo>
                    <a:pt x="240395" y="708176"/>
                    <a:pt x="234956" y="708176"/>
                    <a:pt x="232236" y="708176"/>
                  </a:cubicBezTo>
                  <a:cubicBezTo>
                    <a:pt x="226797" y="708176"/>
                    <a:pt x="175124" y="708176"/>
                    <a:pt x="166965" y="708176"/>
                  </a:cubicBezTo>
                  <a:cubicBezTo>
                    <a:pt x="156086" y="708176"/>
                    <a:pt x="120730" y="708176"/>
                    <a:pt x="109852" y="708176"/>
                  </a:cubicBezTo>
                  <a:cubicBezTo>
                    <a:pt x="104412" y="708176"/>
                    <a:pt x="96253" y="708176"/>
                    <a:pt x="90814" y="708176"/>
                  </a:cubicBezTo>
                  <a:cubicBezTo>
                    <a:pt x="85375" y="708176"/>
                    <a:pt x="77216" y="705456"/>
                    <a:pt x="69057" y="702736"/>
                  </a:cubicBezTo>
                  <a:cubicBezTo>
                    <a:pt x="63617" y="700017"/>
                    <a:pt x="58178" y="691858"/>
                    <a:pt x="58178" y="686418"/>
                  </a:cubicBezTo>
                  <a:cubicBezTo>
                    <a:pt x="58178" y="683699"/>
                    <a:pt x="58178" y="680979"/>
                    <a:pt x="60898" y="678259"/>
                  </a:cubicBezTo>
                  <a:cubicBezTo>
                    <a:pt x="63617" y="675540"/>
                    <a:pt x="71777" y="672820"/>
                    <a:pt x="77216" y="670101"/>
                  </a:cubicBezTo>
                  <a:cubicBezTo>
                    <a:pt x="90814" y="667381"/>
                    <a:pt x="120730" y="664661"/>
                    <a:pt x="126170" y="664661"/>
                  </a:cubicBezTo>
                  <a:cubicBezTo>
                    <a:pt x="128889" y="664661"/>
                    <a:pt x="134329" y="664661"/>
                    <a:pt x="142487" y="664661"/>
                  </a:cubicBezTo>
                  <a:cubicBezTo>
                    <a:pt x="142487" y="640184"/>
                    <a:pt x="147927" y="612988"/>
                    <a:pt x="147927" y="588511"/>
                  </a:cubicBezTo>
                  <a:cubicBezTo>
                    <a:pt x="150646" y="555875"/>
                    <a:pt x="153366" y="523239"/>
                    <a:pt x="153366" y="493323"/>
                  </a:cubicBezTo>
                  <a:cubicBezTo>
                    <a:pt x="153366" y="466126"/>
                    <a:pt x="156086" y="438930"/>
                    <a:pt x="156086" y="411733"/>
                  </a:cubicBezTo>
                  <a:cubicBezTo>
                    <a:pt x="158806" y="373658"/>
                    <a:pt x="158806" y="335583"/>
                    <a:pt x="161525" y="297508"/>
                  </a:cubicBezTo>
                  <a:cubicBezTo>
                    <a:pt x="161525" y="278470"/>
                    <a:pt x="164245" y="259433"/>
                    <a:pt x="166965" y="240395"/>
                  </a:cubicBezTo>
                  <a:cubicBezTo>
                    <a:pt x="169684" y="210479"/>
                    <a:pt x="172404" y="191441"/>
                    <a:pt x="177843" y="161525"/>
                  </a:cubicBezTo>
                  <a:cubicBezTo>
                    <a:pt x="180563" y="147927"/>
                    <a:pt x="180563" y="131609"/>
                    <a:pt x="183282" y="118011"/>
                  </a:cubicBezTo>
                  <a:cubicBezTo>
                    <a:pt x="183282" y="118011"/>
                    <a:pt x="183282" y="115291"/>
                    <a:pt x="183282" y="115291"/>
                  </a:cubicBezTo>
                  <a:cubicBezTo>
                    <a:pt x="177843" y="115291"/>
                    <a:pt x="172404" y="115291"/>
                    <a:pt x="161525" y="115291"/>
                  </a:cubicBezTo>
                  <a:cubicBezTo>
                    <a:pt x="153366" y="115291"/>
                    <a:pt x="145207" y="115291"/>
                    <a:pt x="137048" y="115291"/>
                  </a:cubicBezTo>
                  <a:cubicBezTo>
                    <a:pt x="128889" y="115291"/>
                    <a:pt x="118011" y="115291"/>
                    <a:pt x="109852" y="109851"/>
                  </a:cubicBezTo>
                  <a:cubicBezTo>
                    <a:pt x="101693" y="107132"/>
                    <a:pt x="93534" y="98973"/>
                    <a:pt x="93534" y="93534"/>
                  </a:cubicBezTo>
                  <a:cubicBezTo>
                    <a:pt x="93534" y="90814"/>
                    <a:pt x="93534" y="88094"/>
                    <a:pt x="98973" y="85375"/>
                  </a:cubicBezTo>
                  <a:cubicBezTo>
                    <a:pt x="104412" y="82655"/>
                    <a:pt x="115291" y="79935"/>
                    <a:pt x="120730" y="77216"/>
                  </a:cubicBezTo>
                  <a:cubicBezTo>
                    <a:pt x="139768" y="74496"/>
                    <a:pt x="164245" y="71776"/>
                    <a:pt x="172404" y="71776"/>
                  </a:cubicBezTo>
                  <a:cubicBezTo>
                    <a:pt x="194161" y="71776"/>
                    <a:pt x="210479" y="69057"/>
                    <a:pt x="234956" y="69057"/>
                  </a:cubicBezTo>
                  <a:cubicBezTo>
                    <a:pt x="237675" y="69057"/>
                    <a:pt x="240395" y="69057"/>
                    <a:pt x="243115" y="69057"/>
                  </a:cubicBezTo>
                  <a:cubicBezTo>
                    <a:pt x="251274" y="69057"/>
                    <a:pt x="262153" y="69057"/>
                    <a:pt x="270312" y="74496"/>
                  </a:cubicBezTo>
                  <a:cubicBezTo>
                    <a:pt x="283910" y="82655"/>
                    <a:pt x="300228" y="96253"/>
                    <a:pt x="308387" y="123450"/>
                  </a:cubicBezTo>
                  <a:cubicBezTo>
                    <a:pt x="316546" y="147927"/>
                    <a:pt x="327424" y="175123"/>
                    <a:pt x="332864" y="202320"/>
                  </a:cubicBezTo>
                  <a:cubicBezTo>
                    <a:pt x="335583" y="213198"/>
                    <a:pt x="335583" y="226797"/>
                    <a:pt x="338303" y="237675"/>
                  </a:cubicBezTo>
                  <a:cubicBezTo>
                    <a:pt x="343742" y="251274"/>
                    <a:pt x="346462" y="264872"/>
                    <a:pt x="349182" y="281190"/>
                  </a:cubicBezTo>
                  <a:cubicBezTo>
                    <a:pt x="351901" y="292068"/>
                    <a:pt x="351901" y="305667"/>
                    <a:pt x="357341" y="316545"/>
                  </a:cubicBezTo>
                  <a:cubicBezTo>
                    <a:pt x="362780" y="327424"/>
                    <a:pt x="362780" y="338303"/>
                    <a:pt x="365500" y="351901"/>
                  </a:cubicBezTo>
                  <a:cubicBezTo>
                    <a:pt x="365500" y="357340"/>
                    <a:pt x="373658" y="373658"/>
                    <a:pt x="376378" y="389976"/>
                  </a:cubicBezTo>
                  <a:cubicBezTo>
                    <a:pt x="381817" y="403574"/>
                    <a:pt x="384537" y="414453"/>
                    <a:pt x="387257" y="414453"/>
                  </a:cubicBezTo>
                  <a:cubicBezTo>
                    <a:pt x="392696" y="414453"/>
                    <a:pt x="395416" y="381817"/>
                    <a:pt x="398136" y="376378"/>
                  </a:cubicBezTo>
                  <a:cubicBezTo>
                    <a:pt x="400855" y="362779"/>
                    <a:pt x="403575" y="346462"/>
                    <a:pt x="406295" y="332863"/>
                  </a:cubicBezTo>
                  <a:cubicBezTo>
                    <a:pt x="411734" y="302947"/>
                    <a:pt x="417173" y="273031"/>
                    <a:pt x="425332" y="243115"/>
                  </a:cubicBezTo>
                  <a:cubicBezTo>
                    <a:pt x="430771" y="213198"/>
                    <a:pt x="436211" y="180563"/>
                    <a:pt x="444370" y="150646"/>
                  </a:cubicBezTo>
                  <a:cubicBezTo>
                    <a:pt x="449809" y="126170"/>
                    <a:pt x="460688" y="98973"/>
                    <a:pt x="477006" y="79935"/>
                  </a:cubicBezTo>
                  <a:cubicBezTo>
                    <a:pt x="487884" y="66337"/>
                    <a:pt x="506922" y="58178"/>
                    <a:pt x="523240" y="58178"/>
                  </a:cubicBezTo>
                  <a:cubicBezTo>
                    <a:pt x="528679" y="58178"/>
                    <a:pt x="539558" y="58178"/>
                    <a:pt x="544997" y="63617"/>
                  </a:cubicBezTo>
                  <a:lnTo>
                    <a:pt x="612988" y="63617"/>
                  </a:lnTo>
                  <a:cubicBezTo>
                    <a:pt x="626587" y="63617"/>
                    <a:pt x="651064" y="63617"/>
                    <a:pt x="651064" y="79935"/>
                  </a:cubicBezTo>
                  <a:cubicBezTo>
                    <a:pt x="651064" y="88094"/>
                    <a:pt x="648344" y="88094"/>
                    <a:pt x="645624" y="96253"/>
                  </a:cubicBezTo>
                  <a:cubicBezTo>
                    <a:pt x="640185" y="101693"/>
                    <a:pt x="634746" y="104412"/>
                    <a:pt x="629307" y="104412"/>
                  </a:cubicBezTo>
                  <a:cubicBezTo>
                    <a:pt x="621147" y="107132"/>
                    <a:pt x="612988" y="107132"/>
                    <a:pt x="607549" y="107132"/>
                  </a:cubicBezTo>
                  <a:cubicBezTo>
                    <a:pt x="604829" y="107132"/>
                    <a:pt x="591231" y="107132"/>
                    <a:pt x="580353" y="107132"/>
                  </a:cubicBezTo>
                  <a:cubicBezTo>
                    <a:pt x="580353" y="109851"/>
                    <a:pt x="583072" y="112571"/>
                    <a:pt x="583072" y="115291"/>
                  </a:cubicBezTo>
                  <a:cubicBezTo>
                    <a:pt x="585792" y="128889"/>
                    <a:pt x="585792" y="142487"/>
                    <a:pt x="588512" y="156086"/>
                  </a:cubicBezTo>
                  <a:cubicBezTo>
                    <a:pt x="591231" y="169684"/>
                    <a:pt x="591231" y="183282"/>
                    <a:pt x="593951" y="196881"/>
                  </a:cubicBezTo>
                  <a:cubicBezTo>
                    <a:pt x="593951" y="207759"/>
                    <a:pt x="599390" y="215918"/>
                    <a:pt x="599390" y="226797"/>
                  </a:cubicBezTo>
                  <a:cubicBezTo>
                    <a:pt x="599390" y="229516"/>
                    <a:pt x="599390" y="229516"/>
                    <a:pt x="599390" y="232236"/>
                  </a:cubicBezTo>
                  <a:cubicBezTo>
                    <a:pt x="599390" y="234956"/>
                    <a:pt x="599390" y="237675"/>
                    <a:pt x="599390" y="240395"/>
                  </a:cubicBezTo>
                  <a:cubicBezTo>
                    <a:pt x="599390" y="251274"/>
                    <a:pt x="599390" y="259433"/>
                    <a:pt x="602110" y="270311"/>
                  </a:cubicBezTo>
                  <a:cubicBezTo>
                    <a:pt x="604829" y="283909"/>
                    <a:pt x="607549" y="294788"/>
                    <a:pt x="607549" y="308386"/>
                  </a:cubicBezTo>
                  <a:cubicBezTo>
                    <a:pt x="607549" y="311106"/>
                    <a:pt x="607549" y="316545"/>
                    <a:pt x="607549" y="319265"/>
                  </a:cubicBezTo>
                  <a:cubicBezTo>
                    <a:pt x="607549" y="324704"/>
                    <a:pt x="610269" y="330144"/>
                    <a:pt x="612988" y="335583"/>
                  </a:cubicBezTo>
                  <a:cubicBezTo>
                    <a:pt x="612988" y="338303"/>
                    <a:pt x="612988" y="343742"/>
                    <a:pt x="612988" y="346462"/>
                  </a:cubicBezTo>
                  <a:cubicBezTo>
                    <a:pt x="612988" y="354620"/>
                    <a:pt x="612988" y="362779"/>
                    <a:pt x="612988" y="370939"/>
                  </a:cubicBezTo>
                  <a:cubicBezTo>
                    <a:pt x="612988" y="379097"/>
                    <a:pt x="612988" y="387256"/>
                    <a:pt x="612988" y="395415"/>
                  </a:cubicBezTo>
                  <a:cubicBezTo>
                    <a:pt x="612988" y="403574"/>
                    <a:pt x="615708" y="414453"/>
                    <a:pt x="615708" y="422612"/>
                  </a:cubicBezTo>
                  <a:cubicBezTo>
                    <a:pt x="618428" y="430771"/>
                    <a:pt x="618428" y="436210"/>
                    <a:pt x="618428" y="441650"/>
                  </a:cubicBezTo>
                  <a:cubicBezTo>
                    <a:pt x="618428" y="444369"/>
                    <a:pt x="618428" y="449808"/>
                    <a:pt x="618428" y="455248"/>
                  </a:cubicBezTo>
                  <a:cubicBezTo>
                    <a:pt x="618428" y="460687"/>
                    <a:pt x="618428" y="460687"/>
                    <a:pt x="621147" y="463407"/>
                  </a:cubicBezTo>
                  <a:cubicBezTo>
                    <a:pt x="623867" y="471566"/>
                    <a:pt x="623867" y="477005"/>
                    <a:pt x="626587" y="482444"/>
                  </a:cubicBezTo>
                  <a:cubicBezTo>
                    <a:pt x="629307" y="493323"/>
                    <a:pt x="629307" y="506921"/>
                    <a:pt x="629307" y="517800"/>
                  </a:cubicBezTo>
                  <a:cubicBezTo>
                    <a:pt x="632026" y="534118"/>
                    <a:pt x="632026" y="547716"/>
                    <a:pt x="634746" y="561314"/>
                  </a:cubicBezTo>
                  <a:cubicBezTo>
                    <a:pt x="634746" y="564034"/>
                    <a:pt x="634746" y="564034"/>
                    <a:pt x="634746" y="566754"/>
                  </a:cubicBezTo>
                  <a:cubicBezTo>
                    <a:pt x="634746" y="572193"/>
                    <a:pt x="634746" y="577632"/>
                    <a:pt x="634746" y="583072"/>
                  </a:cubicBezTo>
                  <a:cubicBezTo>
                    <a:pt x="634746" y="596670"/>
                    <a:pt x="637466" y="602109"/>
                    <a:pt x="637466" y="607548"/>
                  </a:cubicBezTo>
                  <a:cubicBezTo>
                    <a:pt x="637466" y="610268"/>
                    <a:pt x="640185" y="615708"/>
                    <a:pt x="640185" y="618427"/>
                  </a:cubicBezTo>
                  <a:cubicBezTo>
                    <a:pt x="640185" y="623866"/>
                    <a:pt x="640185" y="629306"/>
                    <a:pt x="640185" y="632025"/>
                  </a:cubicBezTo>
                  <a:cubicBezTo>
                    <a:pt x="640185" y="634745"/>
                    <a:pt x="640185" y="637465"/>
                    <a:pt x="640185" y="640184"/>
                  </a:cubicBezTo>
                  <a:cubicBezTo>
                    <a:pt x="640185" y="645624"/>
                    <a:pt x="642905" y="653783"/>
                    <a:pt x="642905" y="659222"/>
                  </a:cubicBezTo>
                  <a:cubicBezTo>
                    <a:pt x="642905" y="661942"/>
                    <a:pt x="642905" y="661942"/>
                    <a:pt x="642905" y="664661"/>
                  </a:cubicBezTo>
                  <a:cubicBezTo>
                    <a:pt x="645624" y="678259"/>
                    <a:pt x="651064" y="678259"/>
                    <a:pt x="653783" y="678259"/>
                  </a:cubicBezTo>
                  <a:lnTo>
                    <a:pt x="653783" y="678259"/>
                  </a:lnTo>
                  <a:close/>
                </a:path>
              </a:pathLst>
            </a:custGeom>
            <a:grpFill/>
            <a:ln w="27168"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277C2FCB-7D05-4824-AE10-F453FE482C72}"/>
                </a:ext>
              </a:extLst>
            </p:cNvPr>
            <p:cNvSpPr/>
            <p:nvPr/>
          </p:nvSpPr>
          <p:spPr>
            <a:xfrm>
              <a:off x="6362526" y="4242177"/>
              <a:ext cx="492259" cy="674476"/>
            </a:xfrm>
            <a:custGeom>
              <a:avLst/>
              <a:gdLst>
                <a:gd name="connsiteX0" fmla="*/ 225733 w 492259"/>
                <a:gd name="connsiteY0" fmla="*/ 97907 h 674476"/>
                <a:gd name="connsiteX1" fmla="*/ 209415 w 492259"/>
                <a:gd name="connsiteY1" fmla="*/ 119665 h 674476"/>
                <a:gd name="connsiteX2" fmla="*/ 201256 w 492259"/>
                <a:gd name="connsiteY2" fmla="*/ 152300 h 674476"/>
                <a:gd name="connsiteX3" fmla="*/ 198536 w 492259"/>
                <a:gd name="connsiteY3" fmla="*/ 168618 h 674476"/>
                <a:gd name="connsiteX4" fmla="*/ 195817 w 492259"/>
                <a:gd name="connsiteY4" fmla="*/ 184936 h 674476"/>
                <a:gd name="connsiteX5" fmla="*/ 187658 w 492259"/>
                <a:gd name="connsiteY5" fmla="*/ 220292 h 674476"/>
                <a:gd name="connsiteX6" fmla="*/ 168620 w 492259"/>
                <a:gd name="connsiteY6" fmla="*/ 291003 h 674476"/>
                <a:gd name="connsiteX7" fmla="*/ 160461 w 492259"/>
                <a:gd name="connsiteY7" fmla="*/ 323639 h 674476"/>
                <a:gd name="connsiteX8" fmla="*/ 149582 w 492259"/>
                <a:gd name="connsiteY8" fmla="*/ 361714 h 674476"/>
                <a:gd name="connsiteX9" fmla="*/ 144143 w 492259"/>
                <a:gd name="connsiteY9" fmla="*/ 388910 h 674476"/>
                <a:gd name="connsiteX10" fmla="*/ 149582 w 492259"/>
                <a:gd name="connsiteY10" fmla="*/ 391630 h 674476"/>
                <a:gd name="connsiteX11" fmla="*/ 171340 w 492259"/>
                <a:gd name="connsiteY11" fmla="*/ 391630 h 674476"/>
                <a:gd name="connsiteX12" fmla="*/ 193097 w 492259"/>
                <a:gd name="connsiteY12" fmla="*/ 388910 h 674476"/>
                <a:gd name="connsiteX13" fmla="*/ 212135 w 492259"/>
                <a:gd name="connsiteY13" fmla="*/ 388910 h 674476"/>
                <a:gd name="connsiteX14" fmla="*/ 236611 w 492259"/>
                <a:gd name="connsiteY14" fmla="*/ 388910 h 674476"/>
                <a:gd name="connsiteX15" fmla="*/ 250210 w 492259"/>
                <a:gd name="connsiteY15" fmla="*/ 386191 h 674476"/>
                <a:gd name="connsiteX16" fmla="*/ 258369 w 492259"/>
                <a:gd name="connsiteY16" fmla="*/ 386191 h 674476"/>
                <a:gd name="connsiteX17" fmla="*/ 255649 w 492259"/>
                <a:gd name="connsiteY17" fmla="*/ 367153 h 674476"/>
                <a:gd name="connsiteX18" fmla="*/ 250210 w 492259"/>
                <a:gd name="connsiteY18" fmla="*/ 331797 h 674476"/>
                <a:gd name="connsiteX19" fmla="*/ 247490 w 492259"/>
                <a:gd name="connsiteY19" fmla="*/ 244769 h 674476"/>
                <a:gd name="connsiteX20" fmla="*/ 242051 w 492259"/>
                <a:gd name="connsiteY20" fmla="*/ 203974 h 674476"/>
                <a:gd name="connsiteX21" fmla="*/ 236611 w 492259"/>
                <a:gd name="connsiteY21" fmla="*/ 157740 h 674476"/>
                <a:gd name="connsiteX22" fmla="*/ 233892 w 492259"/>
                <a:gd name="connsiteY22" fmla="*/ 119665 h 674476"/>
                <a:gd name="connsiteX23" fmla="*/ 225733 w 492259"/>
                <a:gd name="connsiteY23" fmla="*/ 97907 h 674476"/>
                <a:gd name="connsiteX24" fmla="*/ 274687 w 492259"/>
                <a:gd name="connsiteY24" fmla="*/ 0 h 674476"/>
                <a:gd name="connsiteX25" fmla="*/ 304603 w 492259"/>
                <a:gd name="connsiteY25" fmla="*/ 5439 h 674476"/>
                <a:gd name="connsiteX26" fmla="*/ 320921 w 492259"/>
                <a:gd name="connsiteY26" fmla="*/ 24477 h 674476"/>
                <a:gd name="connsiteX27" fmla="*/ 334519 w 492259"/>
                <a:gd name="connsiteY27" fmla="*/ 43515 h 674476"/>
                <a:gd name="connsiteX28" fmla="*/ 339959 w 492259"/>
                <a:gd name="connsiteY28" fmla="*/ 65272 h 674476"/>
                <a:gd name="connsiteX29" fmla="*/ 348118 w 492259"/>
                <a:gd name="connsiteY29" fmla="*/ 114226 h 674476"/>
                <a:gd name="connsiteX30" fmla="*/ 361716 w 492259"/>
                <a:gd name="connsiteY30" fmla="*/ 163180 h 674476"/>
                <a:gd name="connsiteX31" fmla="*/ 369875 w 492259"/>
                <a:gd name="connsiteY31" fmla="*/ 220293 h 674476"/>
                <a:gd name="connsiteX32" fmla="*/ 378034 w 492259"/>
                <a:gd name="connsiteY32" fmla="*/ 274686 h 674476"/>
                <a:gd name="connsiteX33" fmla="*/ 383473 w 492259"/>
                <a:gd name="connsiteY33" fmla="*/ 301883 h 674476"/>
                <a:gd name="connsiteX34" fmla="*/ 391632 w 492259"/>
                <a:gd name="connsiteY34" fmla="*/ 337238 h 674476"/>
                <a:gd name="connsiteX35" fmla="*/ 397071 w 492259"/>
                <a:gd name="connsiteY35" fmla="*/ 364435 h 674476"/>
                <a:gd name="connsiteX36" fmla="*/ 405230 w 492259"/>
                <a:gd name="connsiteY36" fmla="*/ 383473 h 674476"/>
                <a:gd name="connsiteX37" fmla="*/ 416109 w 492259"/>
                <a:gd name="connsiteY37" fmla="*/ 386192 h 674476"/>
                <a:gd name="connsiteX38" fmla="*/ 426988 w 492259"/>
                <a:gd name="connsiteY38" fmla="*/ 386192 h 674476"/>
                <a:gd name="connsiteX39" fmla="*/ 454184 w 492259"/>
                <a:gd name="connsiteY39" fmla="*/ 397071 h 674476"/>
                <a:gd name="connsiteX40" fmla="*/ 456904 w 492259"/>
                <a:gd name="connsiteY40" fmla="*/ 405230 h 674476"/>
                <a:gd name="connsiteX41" fmla="*/ 451464 w 492259"/>
                <a:gd name="connsiteY41" fmla="*/ 416108 h 674476"/>
                <a:gd name="connsiteX42" fmla="*/ 432427 w 492259"/>
                <a:gd name="connsiteY42" fmla="*/ 429707 h 674476"/>
                <a:gd name="connsiteX43" fmla="*/ 421548 w 492259"/>
                <a:gd name="connsiteY43" fmla="*/ 432426 h 674476"/>
                <a:gd name="connsiteX44" fmla="*/ 413389 w 492259"/>
                <a:gd name="connsiteY44" fmla="*/ 435146 h 674476"/>
                <a:gd name="connsiteX45" fmla="*/ 413389 w 492259"/>
                <a:gd name="connsiteY45" fmla="*/ 440585 h 674476"/>
                <a:gd name="connsiteX46" fmla="*/ 416109 w 492259"/>
                <a:gd name="connsiteY46" fmla="*/ 451464 h 674476"/>
                <a:gd name="connsiteX47" fmla="*/ 418829 w 492259"/>
                <a:gd name="connsiteY47" fmla="*/ 465062 h 674476"/>
                <a:gd name="connsiteX48" fmla="*/ 418829 w 492259"/>
                <a:gd name="connsiteY48" fmla="*/ 475941 h 674476"/>
                <a:gd name="connsiteX49" fmla="*/ 418829 w 492259"/>
                <a:gd name="connsiteY49" fmla="*/ 486820 h 674476"/>
                <a:gd name="connsiteX50" fmla="*/ 426988 w 492259"/>
                <a:gd name="connsiteY50" fmla="*/ 516736 h 674476"/>
                <a:gd name="connsiteX51" fmla="*/ 432427 w 492259"/>
                <a:gd name="connsiteY51" fmla="*/ 543932 h 674476"/>
                <a:gd name="connsiteX52" fmla="*/ 437866 w 492259"/>
                <a:gd name="connsiteY52" fmla="*/ 573848 h 674476"/>
                <a:gd name="connsiteX53" fmla="*/ 443306 w 492259"/>
                <a:gd name="connsiteY53" fmla="*/ 606484 h 674476"/>
                <a:gd name="connsiteX54" fmla="*/ 446025 w 492259"/>
                <a:gd name="connsiteY54" fmla="*/ 617363 h 674476"/>
                <a:gd name="connsiteX55" fmla="*/ 470502 w 492259"/>
                <a:gd name="connsiteY55" fmla="*/ 617363 h 674476"/>
                <a:gd name="connsiteX56" fmla="*/ 492259 w 492259"/>
                <a:gd name="connsiteY56" fmla="*/ 641840 h 674476"/>
                <a:gd name="connsiteX57" fmla="*/ 484101 w 492259"/>
                <a:gd name="connsiteY57" fmla="*/ 655438 h 674476"/>
                <a:gd name="connsiteX58" fmla="*/ 467782 w 492259"/>
                <a:gd name="connsiteY58" fmla="*/ 663597 h 674476"/>
                <a:gd name="connsiteX59" fmla="*/ 443306 w 492259"/>
                <a:gd name="connsiteY59" fmla="*/ 666317 h 674476"/>
                <a:gd name="connsiteX60" fmla="*/ 421548 w 492259"/>
                <a:gd name="connsiteY60" fmla="*/ 666317 h 674476"/>
                <a:gd name="connsiteX61" fmla="*/ 413389 w 492259"/>
                <a:gd name="connsiteY61" fmla="*/ 666317 h 674476"/>
                <a:gd name="connsiteX62" fmla="*/ 399791 w 492259"/>
                <a:gd name="connsiteY62" fmla="*/ 671756 h 674476"/>
                <a:gd name="connsiteX63" fmla="*/ 383473 w 492259"/>
                <a:gd name="connsiteY63" fmla="*/ 674476 h 674476"/>
                <a:gd name="connsiteX64" fmla="*/ 348118 w 492259"/>
                <a:gd name="connsiteY64" fmla="*/ 669036 h 674476"/>
                <a:gd name="connsiteX65" fmla="*/ 326360 w 492259"/>
                <a:gd name="connsiteY65" fmla="*/ 669036 h 674476"/>
                <a:gd name="connsiteX66" fmla="*/ 277406 w 492259"/>
                <a:gd name="connsiteY66" fmla="*/ 669036 h 674476"/>
                <a:gd name="connsiteX67" fmla="*/ 252930 w 492259"/>
                <a:gd name="connsiteY67" fmla="*/ 663597 h 674476"/>
                <a:gd name="connsiteX68" fmla="*/ 236611 w 492259"/>
                <a:gd name="connsiteY68" fmla="*/ 647279 h 674476"/>
                <a:gd name="connsiteX69" fmla="*/ 261088 w 492259"/>
                <a:gd name="connsiteY69" fmla="*/ 630961 h 674476"/>
                <a:gd name="connsiteX70" fmla="*/ 288285 w 492259"/>
                <a:gd name="connsiteY70" fmla="*/ 628241 h 674476"/>
                <a:gd name="connsiteX71" fmla="*/ 285565 w 492259"/>
                <a:gd name="connsiteY71" fmla="*/ 609204 h 674476"/>
                <a:gd name="connsiteX72" fmla="*/ 282846 w 492259"/>
                <a:gd name="connsiteY72" fmla="*/ 582007 h 674476"/>
                <a:gd name="connsiteX73" fmla="*/ 280126 w 492259"/>
                <a:gd name="connsiteY73" fmla="*/ 568409 h 674476"/>
                <a:gd name="connsiteX74" fmla="*/ 282846 w 492259"/>
                <a:gd name="connsiteY74" fmla="*/ 554811 h 674476"/>
                <a:gd name="connsiteX75" fmla="*/ 277406 w 492259"/>
                <a:gd name="connsiteY75" fmla="*/ 538493 h 674476"/>
                <a:gd name="connsiteX76" fmla="*/ 271967 w 492259"/>
                <a:gd name="connsiteY76" fmla="*/ 505857 h 674476"/>
                <a:gd name="connsiteX77" fmla="*/ 269247 w 492259"/>
                <a:gd name="connsiteY77" fmla="*/ 478660 h 674476"/>
                <a:gd name="connsiteX78" fmla="*/ 266528 w 492259"/>
                <a:gd name="connsiteY78" fmla="*/ 446025 h 674476"/>
                <a:gd name="connsiteX79" fmla="*/ 261088 w 492259"/>
                <a:gd name="connsiteY79" fmla="*/ 437866 h 674476"/>
                <a:gd name="connsiteX80" fmla="*/ 250210 w 492259"/>
                <a:gd name="connsiteY80" fmla="*/ 437866 h 674476"/>
                <a:gd name="connsiteX81" fmla="*/ 220293 w 492259"/>
                <a:gd name="connsiteY81" fmla="*/ 440585 h 674476"/>
                <a:gd name="connsiteX82" fmla="*/ 190377 w 492259"/>
                <a:gd name="connsiteY82" fmla="*/ 443305 h 674476"/>
                <a:gd name="connsiteX83" fmla="*/ 165900 w 492259"/>
                <a:gd name="connsiteY83" fmla="*/ 443305 h 674476"/>
                <a:gd name="connsiteX84" fmla="*/ 144143 w 492259"/>
                <a:gd name="connsiteY84" fmla="*/ 440585 h 674476"/>
                <a:gd name="connsiteX85" fmla="*/ 135984 w 492259"/>
                <a:gd name="connsiteY85" fmla="*/ 454184 h 674476"/>
                <a:gd name="connsiteX86" fmla="*/ 130545 w 492259"/>
                <a:gd name="connsiteY86" fmla="*/ 486820 h 674476"/>
                <a:gd name="connsiteX87" fmla="*/ 119666 w 492259"/>
                <a:gd name="connsiteY87" fmla="*/ 541213 h 674476"/>
                <a:gd name="connsiteX88" fmla="*/ 103348 w 492259"/>
                <a:gd name="connsiteY88" fmla="*/ 614643 h 674476"/>
                <a:gd name="connsiteX89" fmla="*/ 133264 w 492259"/>
                <a:gd name="connsiteY89" fmla="*/ 614643 h 674476"/>
                <a:gd name="connsiteX90" fmla="*/ 168620 w 492259"/>
                <a:gd name="connsiteY90" fmla="*/ 630961 h 674476"/>
                <a:gd name="connsiteX91" fmla="*/ 163181 w 492259"/>
                <a:gd name="connsiteY91" fmla="*/ 647279 h 674476"/>
                <a:gd name="connsiteX92" fmla="*/ 146863 w 492259"/>
                <a:gd name="connsiteY92" fmla="*/ 655438 h 674476"/>
                <a:gd name="connsiteX93" fmla="*/ 127825 w 492259"/>
                <a:gd name="connsiteY93" fmla="*/ 658158 h 674476"/>
                <a:gd name="connsiteX94" fmla="*/ 106068 w 492259"/>
                <a:gd name="connsiteY94" fmla="*/ 658158 h 674476"/>
                <a:gd name="connsiteX95" fmla="*/ 62552 w 492259"/>
                <a:gd name="connsiteY95" fmla="*/ 658158 h 674476"/>
                <a:gd name="connsiteX96" fmla="*/ 40795 w 492259"/>
                <a:gd name="connsiteY96" fmla="*/ 658158 h 674476"/>
                <a:gd name="connsiteX97" fmla="*/ 16318 w 492259"/>
                <a:gd name="connsiteY97" fmla="*/ 652718 h 674476"/>
                <a:gd name="connsiteX98" fmla="*/ 0 w 492259"/>
                <a:gd name="connsiteY98" fmla="*/ 636401 h 674476"/>
                <a:gd name="connsiteX99" fmla="*/ 2720 w 492259"/>
                <a:gd name="connsiteY99" fmla="*/ 628241 h 674476"/>
                <a:gd name="connsiteX100" fmla="*/ 24477 w 492259"/>
                <a:gd name="connsiteY100" fmla="*/ 620082 h 674476"/>
                <a:gd name="connsiteX101" fmla="*/ 62552 w 492259"/>
                <a:gd name="connsiteY101" fmla="*/ 617363 h 674476"/>
                <a:gd name="connsiteX102" fmla="*/ 62552 w 492259"/>
                <a:gd name="connsiteY102" fmla="*/ 614643 h 674476"/>
                <a:gd name="connsiteX103" fmla="*/ 65272 w 492259"/>
                <a:gd name="connsiteY103" fmla="*/ 587447 h 674476"/>
                <a:gd name="connsiteX104" fmla="*/ 76151 w 492259"/>
                <a:gd name="connsiteY104" fmla="*/ 522175 h 674476"/>
                <a:gd name="connsiteX105" fmla="*/ 87029 w 492259"/>
                <a:gd name="connsiteY105" fmla="*/ 470501 h 674476"/>
                <a:gd name="connsiteX106" fmla="*/ 92468 w 492259"/>
                <a:gd name="connsiteY106" fmla="*/ 446025 h 674476"/>
                <a:gd name="connsiteX107" fmla="*/ 65272 w 492259"/>
                <a:gd name="connsiteY107" fmla="*/ 432426 h 674476"/>
                <a:gd name="connsiteX108" fmla="*/ 54393 w 492259"/>
                <a:gd name="connsiteY108" fmla="*/ 421548 h 674476"/>
                <a:gd name="connsiteX109" fmla="*/ 73431 w 492259"/>
                <a:gd name="connsiteY109" fmla="*/ 407949 h 674476"/>
                <a:gd name="connsiteX110" fmla="*/ 100629 w 492259"/>
                <a:gd name="connsiteY110" fmla="*/ 399790 h 674476"/>
                <a:gd name="connsiteX111" fmla="*/ 108788 w 492259"/>
                <a:gd name="connsiteY111" fmla="*/ 369874 h 674476"/>
                <a:gd name="connsiteX112" fmla="*/ 125105 w 492259"/>
                <a:gd name="connsiteY112" fmla="*/ 307322 h 674476"/>
                <a:gd name="connsiteX113" fmla="*/ 141423 w 492259"/>
                <a:gd name="connsiteY113" fmla="*/ 242051 h 674476"/>
                <a:gd name="connsiteX114" fmla="*/ 155022 w 492259"/>
                <a:gd name="connsiteY114" fmla="*/ 179498 h 674476"/>
                <a:gd name="connsiteX115" fmla="*/ 168620 w 492259"/>
                <a:gd name="connsiteY115" fmla="*/ 119665 h 674476"/>
                <a:gd name="connsiteX116" fmla="*/ 193097 w 492259"/>
                <a:gd name="connsiteY116" fmla="*/ 57113 h 674476"/>
                <a:gd name="connsiteX117" fmla="*/ 201256 w 492259"/>
                <a:gd name="connsiteY117" fmla="*/ 38075 h 674476"/>
                <a:gd name="connsiteX118" fmla="*/ 217574 w 492259"/>
                <a:gd name="connsiteY118" fmla="*/ 13598 h 674476"/>
                <a:gd name="connsiteX119" fmla="*/ 274687 w 492259"/>
                <a:gd name="connsiteY119" fmla="*/ 0 h 67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92259" h="674476">
                  <a:moveTo>
                    <a:pt x="225733" y="97907"/>
                  </a:moveTo>
                  <a:cubicBezTo>
                    <a:pt x="217574" y="97907"/>
                    <a:pt x="209415" y="114225"/>
                    <a:pt x="209415" y="119665"/>
                  </a:cubicBezTo>
                  <a:cubicBezTo>
                    <a:pt x="206695" y="130543"/>
                    <a:pt x="203976" y="144141"/>
                    <a:pt x="201256" y="152300"/>
                  </a:cubicBezTo>
                  <a:cubicBezTo>
                    <a:pt x="198536" y="157740"/>
                    <a:pt x="198536" y="163179"/>
                    <a:pt x="198536" y="168618"/>
                  </a:cubicBezTo>
                  <a:cubicBezTo>
                    <a:pt x="198536" y="174058"/>
                    <a:pt x="195817" y="179497"/>
                    <a:pt x="195817" y="184936"/>
                  </a:cubicBezTo>
                  <a:cubicBezTo>
                    <a:pt x="193097" y="195815"/>
                    <a:pt x="190377" y="209413"/>
                    <a:pt x="187658" y="220292"/>
                  </a:cubicBezTo>
                  <a:cubicBezTo>
                    <a:pt x="184938" y="244769"/>
                    <a:pt x="176779" y="269246"/>
                    <a:pt x="168620" y="291003"/>
                  </a:cubicBezTo>
                  <a:cubicBezTo>
                    <a:pt x="165900" y="301881"/>
                    <a:pt x="163181" y="312760"/>
                    <a:pt x="160461" y="323639"/>
                  </a:cubicBezTo>
                  <a:cubicBezTo>
                    <a:pt x="157742" y="337237"/>
                    <a:pt x="155022" y="348115"/>
                    <a:pt x="149582" y="361714"/>
                  </a:cubicBezTo>
                  <a:cubicBezTo>
                    <a:pt x="146863" y="367153"/>
                    <a:pt x="144143" y="383471"/>
                    <a:pt x="144143" y="388910"/>
                  </a:cubicBezTo>
                  <a:cubicBezTo>
                    <a:pt x="144143" y="391630"/>
                    <a:pt x="146863" y="391630"/>
                    <a:pt x="149582" y="391630"/>
                  </a:cubicBezTo>
                  <a:cubicBezTo>
                    <a:pt x="155022" y="391630"/>
                    <a:pt x="168620" y="391630"/>
                    <a:pt x="171340" y="391630"/>
                  </a:cubicBezTo>
                  <a:cubicBezTo>
                    <a:pt x="179498" y="391630"/>
                    <a:pt x="187658" y="391630"/>
                    <a:pt x="193097" y="388910"/>
                  </a:cubicBezTo>
                  <a:cubicBezTo>
                    <a:pt x="198536" y="388910"/>
                    <a:pt x="203976" y="388910"/>
                    <a:pt x="212135" y="388910"/>
                  </a:cubicBezTo>
                  <a:cubicBezTo>
                    <a:pt x="217574" y="388910"/>
                    <a:pt x="225733" y="388910"/>
                    <a:pt x="236611" y="388910"/>
                  </a:cubicBezTo>
                  <a:cubicBezTo>
                    <a:pt x="242051" y="388910"/>
                    <a:pt x="247490" y="388910"/>
                    <a:pt x="250210" y="386191"/>
                  </a:cubicBezTo>
                  <a:cubicBezTo>
                    <a:pt x="255649" y="391630"/>
                    <a:pt x="258369" y="388910"/>
                    <a:pt x="258369" y="386191"/>
                  </a:cubicBezTo>
                  <a:cubicBezTo>
                    <a:pt x="258369" y="380751"/>
                    <a:pt x="255649" y="372592"/>
                    <a:pt x="255649" y="367153"/>
                  </a:cubicBezTo>
                  <a:cubicBezTo>
                    <a:pt x="252930" y="353555"/>
                    <a:pt x="250210" y="342676"/>
                    <a:pt x="250210" y="331797"/>
                  </a:cubicBezTo>
                  <a:cubicBezTo>
                    <a:pt x="250210" y="301881"/>
                    <a:pt x="250210" y="274685"/>
                    <a:pt x="247490" y="244769"/>
                  </a:cubicBezTo>
                  <a:cubicBezTo>
                    <a:pt x="247490" y="231170"/>
                    <a:pt x="244771" y="217572"/>
                    <a:pt x="242051" y="203974"/>
                  </a:cubicBezTo>
                  <a:cubicBezTo>
                    <a:pt x="239331" y="187656"/>
                    <a:pt x="236611" y="174058"/>
                    <a:pt x="236611" y="157740"/>
                  </a:cubicBezTo>
                  <a:cubicBezTo>
                    <a:pt x="236611" y="152300"/>
                    <a:pt x="236611" y="133263"/>
                    <a:pt x="233892" y="119665"/>
                  </a:cubicBezTo>
                  <a:cubicBezTo>
                    <a:pt x="233892" y="106066"/>
                    <a:pt x="231172" y="97907"/>
                    <a:pt x="225733" y="97907"/>
                  </a:cubicBezTo>
                  <a:close/>
                  <a:moveTo>
                    <a:pt x="274687" y="0"/>
                  </a:moveTo>
                  <a:cubicBezTo>
                    <a:pt x="288285" y="0"/>
                    <a:pt x="293724" y="2720"/>
                    <a:pt x="304603" y="5439"/>
                  </a:cubicBezTo>
                  <a:cubicBezTo>
                    <a:pt x="315481" y="10879"/>
                    <a:pt x="315481" y="16318"/>
                    <a:pt x="320921" y="24477"/>
                  </a:cubicBezTo>
                  <a:cubicBezTo>
                    <a:pt x="326360" y="29916"/>
                    <a:pt x="331800" y="35356"/>
                    <a:pt x="334519" y="43515"/>
                  </a:cubicBezTo>
                  <a:cubicBezTo>
                    <a:pt x="337239" y="51674"/>
                    <a:pt x="337239" y="57113"/>
                    <a:pt x="339959" y="65272"/>
                  </a:cubicBezTo>
                  <a:cubicBezTo>
                    <a:pt x="345398" y="78870"/>
                    <a:pt x="342678" y="97908"/>
                    <a:pt x="348118" y="114226"/>
                  </a:cubicBezTo>
                  <a:cubicBezTo>
                    <a:pt x="350837" y="130544"/>
                    <a:pt x="358996" y="146863"/>
                    <a:pt x="361716" y="163180"/>
                  </a:cubicBezTo>
                  <a:cubicBezTo>
                    <a:pt x="364435" y="182218"/>
                    <a:pt x="364435" y="201256"/>
                    <a:pt x="369875" y="220293"/>
                  </a:cubicBezTo>
                  <a:cubicBezTo>
                    <a:pt x="375314" y="239331"/>
                    <a:pt x="378034" y="255649"/>
                    <a:pt x="378034" y="274686"/>
                  </a:cubicBezTo>
                  <a:cubicBezTo>
                    <a:pt x="378034" y="282845"/>
                    <a:pt x="380753" y="293724"/>
                    <a:pt x="383473" y="301883"/>
                  </a:cubicBezTo>
                  <a:cubicBezTo>
                    <a:pt x="386193" y="312762"/>
                    <a:pt x="388913" y="326360"/>
                    <a:pt x="391632" y="337238"/>
                  </a:cubicBezTo>
                  <a:cubicBezTo>
                    <a:pt x="391632" y="342678"/>
                    <a:pt x="394352" y="353556"/>
                    <a:pt x="397071" y="364435"/>
                  </a:cubicBezTo>
                  <a:cubicBezTo>
                    <a:pt x="399791" y="372594"/>
                    <a:pt x="402511" y="380753"/>
                    <a:pt x="405230" y="383473"/>
                  </a:cubicBezTo>
                  <a:cubicBezTo>
                    <a:pt x="407950" y="386192"/>
                    <a:pt x="413389" y="386192"/>
                    <a:pt x="416109" y="386192"/>
                  </a:cubicBezTo>
                  <a:cubicBezTo>
                    <a:pt x="418829" y="386192"/>
                    <a:pt x="424268" y="386192"/>
                    <a:pt x="426988" y="386192"/>
                  </a:cubicBezTo>
                  <a:cubicBezTo>
                    <a:pt x="437866" y="386192"/>
                    <a:pt x="448745" y="388912"/>
                    <a:pt x="454184" y="397071"/>
                  </a:cubicBezTo>
                  <a:cubicBezTo>
                    <a:pt x="456904" y="399790"/>
                    <a:pt x="456904" y="402510"/>
                    <a:pt x="456904" y="405230"/>
                  </a:cubicBezTo>
                  <a:cubicBezTo>
                    <a:pt x="456904" y="407949"/>
                    <a:pt x="454184" y="410669"/>
                    <a:pt x="451464" y="416108"/>
                  </a:cubicBezTo>
                  <a:cubicBezTo>
                    <a:pt x="446025" y="421548"/>
                    <a:pt x="440586" y="426987"/>
                    <a:pt x="432427" y="429707"/>
                  </a:cubicBezTo>
                  <a:cubicBezTo>
                    <a:pt x="429707" y="429707"/>
                    <a:pt x="426988" y="432426"/>
                    <a:pt x="421548" y="432426"/>
                  </a:cubicBezTo>
                  <a:cubicBezTo>
                    <a:pt x="418829" y="432426"/>
                    <a:pt x="416109" y="432426"/>
                    <a:pt x="413389" y="435146"/>
                  </a:cubicBezTo>
                  <a:cubicBezTo>
                    <a:pt x="413389" y="435146"/>
                    <a:pt x="413389" y="437866"/>
                    <a:pt x="413389" y="440585"/>
                  </a:cubicBezTo>
                  <a:cubicBezTo>
                    <a:pt x="413389" y="443305"/>
                    <a:pt x="413389" y="448744"/>
                    <a:pt x="416109" y="451464"/>
                  </a:cubicBezTo>
                  <a:cubicBezTo>
                    <a:pt x="416109" y="456903"/>
                    <a:pt x="418829" y="462343"/>
                    <a:pt x="418829" y="465062"/>
                  </a:cubicBezTo>
                  <a:lnTo>
                    <a:pt x="418829" y="475941"/>
                  </a:lnTo>
                  <a:cubicBezTo>
                    <a:pt x="418829" y="481380"/>
                    <a:pt x="418829" y="484100"/>
                    <a:pt x="418829" y="486820"/>
                  </a:cubicBezTo>
                  <a:cubicBezTo>
                    <a:pt x="421548" y="497698"/>
                    <a:pt x="424268" y="505857"/>
                    <a:pt x="426988" y="516736"/>
                  </a:cubicBezTo>
                  <a:cubicBezTo>
                    <a:pt x="426988" y="524895"/>
                    <a:pt x="429707" y="535773"/>
                    <a:pt x="432427" y="543932"/>
                  </a:cubicBezTo>
                  <a:cubicBezTo>
                    <a:pt x="435147" y="554811"/>
                    <a:pt x="437866" y="562970"/>
                    <a:pt x="437866" y="573848"/>
                  </a:cubicBezTo>
                  <a:cubicBezTo>
                    <a:pt x="437866" y="587447"/>
                    <a:pt x="440586" y="595606"/>
                    <a:pt x="443306" y="606484"/>
                  </a:cubicBezTo>
                  <a:cubicBezTo>
                    <a:pt x="443306" y="609204"/>
                    <a:pt x="446025" y="614643"/>
                    <a:pt x="446025" y="617363"/>
                  </a:cubicBezTo>
                  <a:cubicBezTo>
                    <a:pt x="454184" y="617363"/>
                    <a:pt x="462343" y="617363"/>
                    <a:pt x="470502" y="617363"/>
                  </a:cubicBezTo>
                  <a:cubicBezTo>
                    <a:pt x="475942" y="625522"/>
                    <a:pt x="492259" y="630961"/>
                    <a:pt x="492259" y="641840"/>
                  </a:cubicBezTo>
                  <a:cubicBezTo>
                    <a:pt x="492259" y="647279"/>
                    <a:pt x="486820" y="649999"/>
                    <a:pt x="484101" y="655438"/>
                  </a:cubicBezTo>
                  <a:cubicBezTo>
                    <a:pt x="481381" y="660877"/>
                    <a:pt x="473222" y="663597"/>
                    <a:pt x="467782" y="663597"/>
                  </a:cubicBezTo>
                  <a:cubicBezTo>
                    <a:pt x="456904" y="666317"/>
                    <a:pt x="451464" y="666317"/>
                    <a:pt x="443306" y="666317"/>
                  </a:cubicBezTo>
                  <a:cubicBezTo>
                    <a:pt x="437866" y="666317"/>
                    <a:pt x="429707" y="666317"/>
                    <a:pt x="421548" y="666317"/>
                  </a:cubicBezTo>
                  <a:cubicBezTo>
                    <a:pt x="418829" y="666317"/>
                    <a:pt x="416109" y="666317"/>
                    <a:pt x="413389" y="666317"/>
                  </a:cubicBezTo>
                  <a:cubicBezTo>
                    <a:pt x="407950" y="669036"/>
                    <a:pt x="405230" y="669036"/>
                    <a:pt x="399791" y="671756"/>
                  </a:cubicBezTo>
                  <a:cubicBezTo>
                    <a:pt x="394352" y="671756"/>
                    <a:pt x="388913" y="674476"/>
                    <a:pt x="383473" y="674476"/>
                  </a:cubicBezTo>
                  <a:cubicBezTo>
                    <a:pt x="372594" y="674476"/>
                    <a:pt x="358996" y="671756"/>
                    <a:pt x="348118" y="669036"/>
                  </a:cubicBezTo>
                  <a:cubicBezTo>
                    <a:pt x="339959" y="669036"/>
                    <a:pt x="331800" y="669036"/>
                    <a:pt x="326360" y="669036"/>
                  </a:cubicBezTo>
                  <a:cubicBezTo>
                    <a:pt x="304603" y="669036"/>
                    <a:pt x="285565" y="669036"/>
                    <a:pt x="277406" y="669036"/>
                  </a:cubicBezTo>
                  <a:cubicBezTo>
                    <a:pt x="269247" y="669036"/>
                    <a:pt x="258369" y="669036"/>
                    <a:pt x="252930" y="663597"/>
                  </a:cubicBezTo>
                  <a:cubicBezTo>
                    <a:pt x="247490" y="660877"/>
                    <a:pt x="236611" y="655438"/>
                    <a:pt x="236611" y="647279"/>
                  </a:cubicBezTo>
                  <a:cubicBezTo>
                    <a:pt x="236611" y="636401"/>
                    <a:pt x="252930" y="633681"/>
                    <a:pt x="261088" y="630961"/>
                  </a:cubicBezTo>
                  <a:cubicBezTo>
                    <a:pt x="266528" y="630961"/>
                    <a:pt x="274687" y="630961"/>
                    <a:pt x="288285" y="628241"/>
                  </a:cubicBezTo>
                  <a:cubicBezTo>
                    <a:pt x="288285" y="620082"/>
                    <a:pt x="288285" y="614643"/>
                    <a:pt x="285565" y="609204"/>
                  </a:cubicBezTo>
                  <a:cubicBezTo>
                    <a:pt x="285565" y="601045"/>
                    <a:pt x="282846" y="590166"/>
                    <a:pt x="282846" y="582007"/>
                  </a:cubicBezTo>
                  <a:cubicBezTo>
                    <a:pt x="282846" y="576568"/>
                    <a:pt x="280126" y="573848"/>
                    <a:pt x="280126" y="568409"/>
                  </a:cubicBezTo>
                  <a:cubicBezTo>
                    <a:pt x="280126" y="562970"/>
                    <a:pt x="282846" y="557531"/>
                    <a:pt x="282846" y="554811"/>
                  </a:cubicBezTo>
                  <a:cubicBezTo>
                    <a:pt x="282846" y="549371"/>
                    <a:pt x="280126" y="546652"/>
                    <a:pt x="277406" y="538493"/>
                  </a:cubicBezTo>
                  <a:cubicBezTo>
                    <a:pt x="277406" y="527614"/>
                    <a:pt x="271967" y="516736"/>
                    <a:pt x="271967" y="505857"/>
                  </a:cubicBezTo>
                  <a:cubicBezTo>
                    <a:pt x="271967" y="494978"/>
                    <a:pt x="271967" y="486820"/>
                    <a:pt x="269247" y="478660"/>
                  </a:cubicBezTo>
                  <a:cubicBezTo>
                    <a:pt x="266528" y="467782"/>
                    <a:pt x="266528" y="456903"/>
                    <a:pt x="266528" y="446025"/>
                  </a:cubicBezTo>
                  <a:cubicBezTo>
                    <a:pt x="266528" y="440585"/>
                    <a:pt x="263808" y="437866"/>
                    <a:pt x="261088" y="437866"/>
                  </a:cubicBezTo>
                  <a:cubicBezTo>
                    <a:pt x="258369" y="437866"/>
                    <a:pt x="255649" y="437866"/>
                    <a:pt x="250210" y="437866"/>
                  </a:cubicBezTo>
                  <a:cubicBezTo>
                    <a:pt x="239331" y="437866"/>
                    <a:pt x="228452" y="437866"/>
                    <a:pt x="220293" y="440585"/>
                  </a:cubicBezTo>
                  <a:cubicBezTo>
                    <a:pt x="209415" y="440585"/>
                    <a:pt x="201256" y="443305"/>
                    <a:pt x="190377" y="443305"/>
                  </a:cubicBezTo>
                  <a:cubicBezTo>
                    <a:pt x="182218" y="443305"/>
                    <a:pt x="174059" y="443305"/>
                    <a:pt x="165900" y="443305"/>
                  </a:cubicBezTo>
                  <a:cubicBezTo>
                    <a:pt x="163181" y="443305"/>
                    <a:pt x="152302" y="440585"/>
                    <a:pt x="144143" y="440585"/>
                  </a:cubicBezTo>
                  <a:cubicBezTo>
                    <a:pt x="135984" y="440585"/>
                    <a:pt x="135984" y="448744"/>
                    <a:pt x="135984" y="454184"/>
                  </a:cubicBezTo>
                  <a:cubicBezTo>
                    <a:pt x="135984" y="465062"/>
                    <a:pt x="133264" y="475941"/>
                    <a:pt x="130545" y="486820"/>
                  </a:cubicBezTo>
                  <a:cubicBezTo>
                    <a:pt x="127825" y="505857"/>
                    <a:pt x="122386" y="522175"/>
                    <a:pt x="119666" y="541213"/>
                  </a:cubicBezTo>
                  <a:cubicBezTo>
                    <a:pt x="116947" y="560250"/>
                    <a:pt x="108788" y="595606"/>
                    <a:pt x="103348" y="614643"/>
                  </a:cubicBezTo>
                  <a:cubicBezTo>
                    <a:pt x="111507" y="614643"/>
                    <a:pt x="122386" y="614643"/>
                    <a:pt x="133264" y="614643"/>
                  </a:cubicBezTo>
                  <a:cubicBezTo>
                    <a:pt x="146863" y="614643"/>
                    <a:pt x="168620" y="614643"/>
                    <a:pt x="168620" y="630961"/>
                  </a:cubicBezTo>
                  <a:cubicBezTo>
                    <a:pt x="168620" y="639120"/>
                    <a:pt x="165900" y="639120"/>
                    <a:pt x="163181" y="647279"/>
                  </a:cubicBezTo>
                  <a:cubicBezTo>
                    <a:pt x="160461" y="652718"/>
                    <a:pt x="152302" y="655438"/>
                    <a:pt x="146863" y="655438"/>
                  </a:cubicBezTo>
                  <a:cubicBezTo>
                    <a:pt x="138704" y="658158"/>
                    <a:pt x="133264" y="658158"/>
                    <a:pt x="127825" y="658158"/>
                  </a:cubicBezTo>
                  <a:cubicBezTo>
                    <a:pt x="122386" y="658158"/>
                    <a:pt x="116947" y="658158"/>
                    <a:pt x="106068" y="658158"/>
                  </a:cubicBezTo>
                  <a:cubicBezTo>
                    <a:pt x="92468" y="658158"/>
                    <a:pt x="78870" y="658158"/>
                    <a:pt x="62552" y="658158"/>
                  </a:cubicBezTo>
                  <a:cubicBezTo>
                    <a:pt x="54393" y="658158"/>
                    <a:pt x="46234" y="658158"/>
                    <a:pt x="40795" y="658158"/>
                  </a:cubicBezTo>
                  <a:cubicBezTo>
                    <a:pt x="32636" y="658158"/>
                    <a:pt x="21758" y="658158"/>
                    <a:pt x="16318" y="652718"/>
                  </a:cubicBezTo>
                  <a:cubicBezTo>
                    <a:pt x="8159" y="649999"/>
                    <a:pt x="0" y="641840"/>
                    <a:pt x="0" y="636401"/>
                  </a:cubicBezTo>
                  <a:cubicBezTo>
                    <a:pt x="0" y="633681"/>
                    <a:pt x="0" y="630961"/>
                    <a:pt x="2720" y="628241"/>
                  </a:cubicBezTo>
                  <a:cubicBezTo>
                    <a:pt x="8159" y="625522"/>
                    <a:pt x="16318" y="622802"/>
                    <a:pt x="24477" y="620082"/>
                  </a:cubicBezTo>
                  <a:cubicBezTo>
                    <a:pt x="38075" y="617363"/>
                    <a:pt x="48954" y="617363"/>
                    <a:pt x="62552" y="617363"/>
                  </a:cubicBezTo>
                  <a:cubicBezTo>
                    <a:pt x="62552" y="617363"/>
                    <a:pt x="62552" y="614643"/>
                    <a:pt x="62552" y="614643"/>
                  </a:cubicBezTo>
                  <a:cubicBezTo>
                    <a:pt x="62552" y="603765"/>
                    <a:pt x="65272" y="590166"/>
                    <a:pt x="65272" y="587447"/>
                  </a:cubicBezTo>
                  <a:cubicBezTo>
                    <a:pt x="67992" y="565689"/>
                    <a:pt x="73431" y="543932"/>
                    <a:pt x="76151" y="522175"/>
                  </a:cubicBezTo>
                  <a:cubicBezTo>
                    <a:pt x="78870" y="505857"/>
                    <a:pt x="81590" y="486820"/>
                    <a:pt x="87029" y="470501"/>
                  </a:cubicBezTo>
                  <a:cubicBezTo>
                    <a:pt x="87029" y="465062"/>
                    <a:pt x="92468" y="451464"/>
                    <a:pt x="92468" y="446025"/>
                  </a:cubicBezTo>
                  <a:cubicBezTo>
                    <a:pt x="92468" y="437866"/>
                    <a:pt x="73431" y="437866"/>
                    <a:pt x="65272" y="432426"/>
                  </a:cubicBezTo>
                  <a:cubicBezTo>
                    <a:pt x="59833" y="429707"/>
                    <a:pt x="54393" y="426987"/>
                    <a:pt x="54393" y="421548"/>
                  </a:cubicBezTo>
                  <a:cubicBezTo>
                    <a:pt x="54393" y="413389"/>
                    <a:pt x="62552" y="410669"/>
                    <a:pt x="73431" y="407949"/>
                  </a:cubicBezTo>
                  <a:cubicBezTo>
                    <a:pt x="78870" y="407949"/>
                    <a:pt x="92468" y="405230"/>
                    <a:pt x="100629" y="399790"/>
                  </a:cubicBezTo>
                  <a:cubicBezTo>
                    <a:pt x="106068" y="394351"/>
                    <a:pt x="106068" y="378033"/>
                    <a:pt x="108788" y="369874"/>
                  </a:cubicBezTo>
                  <a:cubicBezTo>
                    <a:pt x="114227" y="348117"/>
                    <a:pt x="119666" y="326360"/>
                    <a:pt x="125105" y="307322"/>
                  </a:cubicBezTo>
                  <a:cubicBezTo>
                    <a:pt x="130545" y="285565"/>
                    <a:pt x="135984" y="263808"/>
                    <a:pt x="141423" y="242051"/>
                  </a:cubicBezTo>
                  <a:cubicBezTo>
                    <a:pt x="146863" y="220293"/>
                    <a:pt x="152302" y="198536"/>
                    <a:pt x="155022" y="179498"/>
                  </a:cubicBezTo>
                  <a:cubicBezTo>
                    <a:pt x="157742" y="160461"/>
                    <a:pt x="163181" y="138703"/>
                    <a:pt x="168620" y="119665"/>
                  </a:cubicBezTo>
                  <a:cubicBezTo>
                    <a:pt x="176779" y="100627"/>
                    <a:pt x="182218" y="76150"/>
                    <a:pt x="193097" y="57113"/>
                  </a:cubicBezTo>
                  <a:lnTo>
                    <a:pt x="201256" y="38075"/>
                  </a:lnTo>
                  <a:cubicBezTo>
                    <a:pt x="206695" y="29916"/>
                    <a:pt x="209415" y="19038"/>
                    <a:pt x="217574" y="13598"/>
                  </a:cubicBezTo>
                  <a:cubicBezTo>
                    <a:pt x="231172" y="2720"/>
                    <a:pt x="255649" y="0"/>
                    <a:pt x="274687" y="0"/>
                  </a:cubicBezTo>
                  <a:close/>
                </a:path>
              </a:pathLst>
            </a:custGeom>
            <a:grpFill/>
            <a:ln w="27168"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6019EDE9-B07A-4FD5-87B9-487B5E3194EF}"/>
                </a:ext>
              </a:extLst>
            </p:cNvPr>
            <p:cNvSpPr/>
            <p:nvPr/>
          </p:nvSpPr>
          <p:spPr>
            <a:xfrm>
              <a:off x="6876542" y="4244897"/>
              <a:ext cx="462342" cy="677195"/>
            </a:xfrm>
            <a:custGeom>
              <a:avLst/>
              <a:gdLst>
                <a:gd name="connsiteX0" fmla="*/ 214853 w 462342"/>
                <a:gd name="connsiteY0" fmla="*/ 65272 h 677195"/>
                <a:gd name="connsiteX1" fmla="*/ 195815 w 462342"/>
                <a:gd name="connsiteY1" fmla="*/ 73431 h 677195"/>
                <a:gd name="connsiteX2" fmla="*/ 193096 w 462342"/>
                <a:gd name="connsiteY2" fmla="*/ 125105 h 677195"/>
                <a:gd name="connsiteX3" fmla="*/ 190376 w 462342"/>
                <a:gd name="connsiteY3" fmla="*/ 280125 h 677195"/>
                <a:gd name="connsiteX4" fmla="*/ 190376 w 462342"/>
                <a:gd name="connsiteY4" fmla="*/ 301882 h 677195"/>
                <a:gd name="connsiteX5" fmla="*/ 193096 w 462342"/>
                <a:gd name="connsiteY5" fmla="*/ 342677 h 677195"/>
                <a:gd name="connsiteX6" fmla="*/ 195815 w 462342"/>
                <a:gd name="connsiteY6" fmla="*/ 397070 h 677195"/>
                <a:gd name="connsiteX7" fmla="*/ 195815 w 462342"/>
                <a:gd name="connsiteY7" fmla="*/ 443304 h 677195"/>
                <a:gd name="connsiteX8" fmla="*/ 195815 w 462342"/>
                <a:gd name="connsiteY8" fmla="*/ 530333 h 677195"/>
                <a:gd name="connsiteX9" fmla="*/ 193096 w 462342"/>
                <a:gd name="connsiteY9" fmla="*/ 554810 h 677195"/>
                <a:gd name="connsiteX10" fmla="*/ 190376 w 462342"/>
                <a:gd name="connsiteY10" fmla="*/ 603764 h 677195"/>
                <a:gd name="connsiteX11" fmla="*/ 198535 w 462342"/>
                <a:gd name="connsiteY11" fmla="*/ 611923 h 677195"/>
                <a:gd name="connsiteX12" fmla="*/ 214853 w 462342"/>
                <a:gd name="connsiteY12" fmla="*/ 611923 h 677195"/>
                <a:gd name="connsiteX13" fmla="*/ 236610 w 462342"/>
                <a:gd name="connsiteY13" fmla="*/ 611923 h 677195"/>
                <a:gd name="connsiteX14" fmla="*/ 263807 w 462342"/>
                <a:gd name="connsiteY14" fmla="*/ 598325 h 677195"/>
                <a:gd name="connsiteX15" fmla="*/ 277405 w 462342"/>
                <a:gd name="connsiteY15" fmla="*/ 592885 h 677195"/>
                <a:gd name="connsiteX16" fmla="*/ 291004 w 462342"/>
                <a:gd name="connsiteY16" fmla="*/ 573848 h 677195"/>
                <a:gd name="connsiteX17" fmla="*/ 307322 w 462342"/>
                <a:gd name="connsiteY17" fmla="*/ 543931 h 677195"/>
                <a:gd name="connsiteX18" fmla="*/ 326359 w 462342"/>
                <a:gd name="connsiteY18" fmla="*/ 481379 h 677195"/>
                <a:gd name="connsiteX19" fmla="*/ 337238 w 462342"/>
                <a:gd name="connsiteY19" fmla="*/ 413388 h 677195"/>
                <a:gd name="connsiteX20" fmla="*/ 337238 w 462342"/>
                <a:gd name="connsiteY20" fmla="*/ 350836 h 677195"/>
                <a:gd name="connsiteX21" fmla="*/ 334518 w 462342"/>
                <a:gd name="connsiteY21" fmla="*/ 296443 h 677195"/>
                <a:gd name="connsiteX22" fmla="*/ 329079 w 462342"/>
                <a:gd name="connsiteY22" fmla="*/ 244769 h 677195"/>
                <a:gd name="connsiteX23" fmla="*/ 307322 w 462342"/>
                <a:gd name="connsiteY23" fmla="*/ 135983 h 677195"/>
                <a:gd name="connsiteX24" fmla="*/ 271966 w 462342"/>
                <a:gd name="connsiteY24" fmla="*/ 78870 h 677195"/>
                <a:gd name="connsiteX25" fmla="*/ 214853 w 462342"/>
                <a:gd name="connsiteY25" fmla="*/ 65272 h 677195"/>
                <a:gd name="connsiteX26" fmla="*/ 114226 w 462342"/>
                <a:gd name="connsiteY26" fmla="*/ 0 h 677195"/>
                <a:gd name="connsiteX27" fmla="*/ 127824 w 462342"/>
                <a:gd name="connsiteY27" fmla="*/ 0 h 677195"/>
                <a:gd name="connsiteX28" fmla="*/ 146862 w 462342"/>
                <a:gd name="connsiteY28" fmla="*/ 2720 h 677195"/>
                <a:gd name="connsiteX29" fmla="*/ 174059 w 462342"/>
                <a:gd name="connsiteY29" fmla="*/ 21758 h 677195"/>
                <a:gd name="connsiteX30" fmla="*/ 193096 w 462342"/>
                <a:gd name="connsiteY30" fmla="*/ 21758 h 677195"/>
                <a:gd name="connsiteX31" fmla="*/ 261088 w 462342"/>
                <a:gd name="connsiteY31" fmla="*/ 27197 h 677195"/>
                <a:gd name="connsiteX32" fmla="*/ 310042 w 462342"/>
                <a:gd name="connsiteY32" fmla="*/ 35356 h 677195"/>
                <a:gd name="connsiteX33" fmla="*/ 334518 w 462342"/>
                <a:gd name="connsiteY33" fmla="*/ 40795 h 677195"/>
                <a:gd name="connsiteX34" fmla="*/ 356276 w 462342"/>
                <a:gd name="connsiteY34" fmla="*/ 59833 h 677195"/>
                <a:gd name="connsiteX35" fmla="*/ 372593 w 462342"/>
                <a:gd name="connsiteY35" fmla="*/ 76151 h 677195"/>
                <a:gd name="connsiteX36" fmla="*/ 380752 w 462342"/>
                <a:gd name="connsiteY36" fmla="*/ 95188 h 677195"/>
                <a:gd name="connsiteX37" fmla="*/ 405230 w 462342"/>
                <a:gd name="connsiteY37" fmla="*/ 114226 h 677195"/>
                <a:gd name="connsiteX38" fmla="*/ 416108 w 462342"/>
                <a:gd name="connsiteY38" fmla="*/ 141422 h 677195"/>
                <a:gd name="connsiteX39" fmla="*/ 451464 w 462342"/>
                <a:gd name="connsiteY39" fmla="*/ 201256 h 677195"/>
                <a:gd name="connsiteX40" fmla="*/ 456903 w 462342"/>
                <a:gd name="connsiteY40" fmla="*/ 252929 h 677195"/>
                <a:gd name="connsiteX41" fmla="*/ 456903 w 462342"/>
                <a:gd name="connsiteY41" fmla="*/ 291004 h 677195"/>
                <a:gd name="connsiteX42" fmla="*/ 459623 w 462342"/>
                <a:gd name="connsiteY42" fmla="*/ 318201 h 677195"/>
                <a:gd name="connsiteX43" fmla="*/ 459623 w 462342"/>
                <a:gd name="connsiteY43" fmla="*/ 326360 h 677195"/>
                <a:gd name="connsiteX44" fmla="*/ 459623 w 462342"/>
                <a:gd name="connsiteY44" fmla="*/ 348117 h 677195"/>
                <a:gd name="connsiteX45" fmla="*/ 462342 w 462342"/>
                <a:gd name="connsiteY45" fmla="*/ 367155 h 677195"/>
                <a:gd name="connsiteX46" fmla="*/ 456903 w 462342"/>
                <a:gd name="connsiteY46" fmla="*/ 391632 h 677195"/>
                <a:gd name="connsiteX47" fmla="*/ 456903 w 462342"/>
                <a:gd name="connsiteY47" fmla="*/ 418828 h 677195"/>
                <a:gd name="connsiteX48" fmla="*/ 451464 w 462342"/>
                <a:gd name="connsiteY48" fmla="*/ 437866 h 677195"/>
                <a:gd name="connsiteX49" fmla="*/ 446025 w 462342"/>
                <a:gd name="connsiteY49" fmla="*/ 454184 h 677195"/>
                <a:gd name="connsiteX50" fmla="*/ 440585 w 462342"/>
                <a:gd name="connsiteY50" fmla="*/ 481380 h 677195"/>
                <a:gd name="connsiteX51" fmla="*/ 432426 w 462342"/>
                <a:gd name="connsiteY51" fmla="*/ 508577 h 677195"/>
                <a:gd name="connsiteX52" fmla="*/ 418828 w 462342"/>
                <a:gd name="connsiteY52" fmla="*/ 530334 h 677195"/>
                <a:gd name="connsiteX53" fmla="*/ 410669 w 462342"/>
                <a:gd name="connsiteY53" fmla="*/ 549371 h 677195"/>
                <a:gd name="connsiteX54" fmla="*/ 391631 w 462342"/>
                <a:gd name="connsiteY54" fmla="*/ 579288 h 677195"/>
                <a:gd name="connsiteX55" fmla="*/ 337238 w 462342"/>
                <a:gd name="connsiteY55" fmla="*/ 630961 h 677195"/>
                <a:gd name="connsiteX56" fmla="*/ 301883 w 462342"/>
                <a:gd name="connsiteY56" fmla="*/ 647279 h 677195"/>
                <a:gd name="connsiteX57" fmla="*/ 263807 w 462342"/>
                <a:gd name="connsiteY57" fmla="*/ 652718 h 677195"/>
                <a:gd name="connsiteX58" fmla="*/ 233891 w 462342"/>
                <a:gd name="connsiteY58" fmla="*/ 649999 h 677195"/>
                <a:gd name="connsiteX59" fmla="*/ 187657 w 462342"/>
                <a:gd name="connsiteY59" fmla="*/ 652718 h 677195"/>
                <a:gd name="connsiteX60" fmla="*/ 171339 w 462342"/>
                <a:gd name="connsiteY60" fmla="*/ 669036 h 677195"/>
                <a:gd name="connsiteX61" fmla="*/ 155021 w 462342"/>
                <a:gd name="connsiteY61" fmla="*/ 671756 h 677195"/>
                <a:gd name="connsiteX62" fmla="*/ 138703 w 462342"/>
                <a:gd name="connsiteY62" fmla="*/ 674476 h 677195"/>
                <a:gd name="connsiteX63" fmla="*/ 125105 w 462342"/>
                <a:gd name="connsiteY63" fmla="*/ 677195 h 677195"/>
                <a:gd name="connsiteX64" fmla="*/ 106067 w 462342"/>
                <a:gd name="connsiteY64" fmla="*/ 671756 h 677195"/>
                <a:gd name="connsiteX65" fmla="*/ 87029 w 462342"/>
                <a:gd name="connsiteY65" fmla="*/ 658158 h 677195"/>
                <a:gd name="connsiteX66" fmla="*/ 81590 w 462342"/>
                <a:gd name="connsiteY66" fmla="*/ 652718 h 677195"/>
                <a:gd name="connsiteX67" fmla="*/ 67992 w 462342"/>
                <a:gd name="connsiteY67" fmla="*/ 652718 h 677195"/>
                <a:gd name="connsiteX68" fmla="*/ 43515 w 462342"/>
                <a:gd name="connsiteY68" fmla="*/ 652718 h 677195"/>
                <a:gd name="connsiteX69" fmla="*/ 16318 w 462342"/>
                <a:gd name="connsiteY69" fmla="*/ 647279 h 677195"/>
                <a:gd name="connsiteX70" fmla="*/ 0 w 462342"/>
                <a:gd name="connsiteY70" fmla="*/ 630961 h 677195"/>
                <a:gd name="connsiteX71" fmla="*/ 5439 w 462342"/>
                <a:gd name="connsiteY71" fmla="*/ 620083 h 677195"/>
                <a:gd name="connsiteX72" fmla="*/ 27197 w 462342"/>
                <a:gd name="connsiteY72" fmla="*/ 611924 h 677195"/>
                <a:gd name="connsiteX73" fmla="*/ 65272 w 462342"/>
                <a:gd name="connsiteY73" fmla="*/ 609204 h 677195"/>
                <a:gd name="connsiteX74" fmla="*/ 65272 w 462342"/>
                <a:gd name="connsiteY74" fmla="*/ 584727 h 677195"/>
                <a:gd name="connsiteX75" fmla="*/ 62552 w 462342"/>
                <a:gd name="connsiteY75" fmla="*/ 456903 h 677195"/>
                <a:gd name="connsiteX76" fmla="*/ 65272 w 462342"/>
                <a:gd name="connsiteY76" fmla="*/ 337238 h 677195"/>
                <a:gd name="connsiteX77" fmla="*/ 67992 w 462342"/>
                <a:gd name="connsiteY77" fmla="*/ 203975 h 677195"/>
                <a:gd name="connsiteX78" fmla="*/ 70712 w 462342"/>
                <a:gd name="connsiteY78" fmla="*/ 119665 h 677195"/>
                <a:gd name="connsiteX79" fmla="*/ 73431 w 462342"/>
                <a:gd name="connsiteY79" fmla="*/ 67992 h 677195"/>
                <a:gd name="connsiteX80" fmla="*/ 67992 w 462342"/>
                <a:gd name="connsiteY80" fmla="*/ 67992 h 677195"/>
                <a:gd name="connsiteX81" fmla="*/ 43515 w 462342"/>
                <a:gd name="connsiteY81" fmla="*/ 67992 h 677195"/>
                <a:gd name="connsiteX82" fmla="*/ 16318 w 462342"/>
                <a:gd name="connsiteY82" fmla="*/ 62552 h 677195"/>
                <a:gd name="connsiteX83" fmla="*/ 0 w 462342"/>
                <a:gd name="connsiteY83" fmla="*/ 46234 h 677195"/>
                <a:gd name="connsiteX84" fmla="*/ 5439 w 462342"/>
                <a:gd name="connsiteY84" fmla="*/ 35356 h 677195"/>
                <a:gd name="connsiteX85" fmla="*/ 27197 w 462342"/>
                <a:gd name="connsiteY85" fmla="*/ 27197 h 677195"/>
                <a:gd name="connsiteX86" fmla="*/ 76151 w 462342"/>
                <a:gd name="connsiteY86" fmla="*/ 21758 h 677195"/>
                <a:gd name="connsiteX87" fmla="*/ 81590 w 462342"/>
                <a:gd name="connsiteY87" fmla="*/ 13598 h 677195"/>
                <a:gd name="connsiteX88" fmla="*/ 97908 w 462342"/>
                <a:gd name="connsiteY88" fmla="*/ 5439 h 677195"/>
                <a:gd name="connsiteX89" fmla="*/ 114226 w 462342"/>
                <a:gd name="connsiteY89" fmla="*/ 0 h 677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62342" h="677195">
                  <a:moveTo>
                    <a:pt x="214853" y="65272"/>
                  </a:moveTo>
                  <a:cubicBezTo>
                    <a:pt x="203975" y="65272"/>
                    <a:pt x="195815" y="67992"/>
                    <a:pt x="195815" y="73431"/>
                  </a:cubicBezTo>
                  <a:cubicBezTo>
                    <a:pt x="193096" y="78870"/>
                    <a:pt x="193096" y="100628"/>
                    <a:pt x="193096" y="125105"/>
                  </a:cubicBezTo>
                  <a:cubicBezTo>
                    <a:pt x="193096" y="182217"/>
                    <a:pt x="193096" y="266527"/>
                    <a:pt x="190376" y="280125"/>
                  </a:cubicBezTo>
                  <a:cubicBezTo>
                    <a:pt x="190376" y="288284"/>
                    <a:pt x="190376" y="293723"/>
                    <a:pt x="190376" y="301882"/>
                  </a:cubicBezTo>
                  <a:cubicBezTo>
                    <a:pt x="190376" y="315480"/>
                    <a:pt x="190376" y="329079"/>
                    <a:pt x="193096" y="342677"/>
                  </a:cubicBezTo>
                  <a:cubicBezTo>
                    <a:pt x="193096" y="361715"/>
                    <a:pt x="193096" y="378033"/>
                    <a:pt x="195815" y="397070"/>
                  </a:cubicBezTo>
                  <a:cubicBezTo>
                    <a:pt x="195815" y="413388"/>
                    <a:pt x="195815" y="426986"/>
                    <a:pt x="195815" y="443304"/>
                  </a:cubicBezTo>
                  <a:cubicBezTo>
                    <a:pt x="195815" y="465061"/>
                    <a:pt x="198535" y="508576"/>
                    <a:pt x="195815" y="530333"/>
                  </a:cubicBezTo>
                  <a:cubicBezTo>
                    <a:pt x="195815" y="538492"/>
                    <a:pt x="193096" y="546651"/>
                    <a:pt x="193096" y="554810"/>
                  </a:cubicBezTo>
                  <a:cubicBezTo>
                    <a:pt x="193096" y="560249"/>
                    <a:pt x="190376" y="590166"/>
                    <a:pt x="190376" y="603764"/>
                  </a:cubicBezTo>
                  <a:cubicBezTo>
                    <a:pt x="190376" y="609203"/>
                    <a:pt x="190376" y="611923"/>
                    <a:pt x="198535" y="611923"/>
                  </a:cubicBezTo>
                  <a:cubicBezTo>
                    <a:pt x="206694" y="611923"/>
                    <a:pt x="209414" y="611923"/>
                    <a:pt x="214853" y="611923"/>
                  </a:cubicBezTo>
                  <a:cubicBezTo>
                    <a:pt x="223012" y="611923"/>
                    <a:pt x="220293" y="611923"/>
                    <a:pt x="236610" y="611923"/>
                  </a:cubicBezTo>
                  <a:cubicBezTo>
                    <a:pt x="242050" y="611923"/>
                    <a:pt x="258368" y="601044"/>
                    <a:pt x="263807" y="598325"/>
                  </a:cubicBezTo>
                  <a:cubicBezTo>
                    <a:pt x="266527" y="598325"/>
                    <a:pt x="274686" y="592885"/>
                    <a:pt x="277405" y="592885"/>
                  </a:cubicBezTo>
                  <a:cubicBezTo>
                    <a:pt x="285564" y="587446"/>
                    <a:pt x="288284" y="579287"/>
                    <a:pt x="291004" y="573848"/>
                  </a:cubicBezTo>
                  <a:cubicBezTo>
                    <a:pt x="296443" y="562969"/>
                    <a:pt x="301882" y="554810"/>
                    <a:pt x="307322" y="543931"/>
                  </a:cubicBezTo>
                  <a:cubicBezTo>
                    <a:pt x="315481" y="524894"/>
                    <a:pt x="320920" y="524894"/>
                    <a:pt x="326359" y="481379"/>
                  </a:cubicBezTo>
                  <a:cubicBezTo>
                    <a:pt x="329079" y="456903"/>
                    <a:pt x="334518" y="435145"/>
                    <a:pt x="337238" y="413388"/>
                  </a:cubicBezTo>
                  <a:cubicBezTo>
                    <a:pt x="337238" y="391631"/>
                    <a:pt x="337238" y="369873"/>
                    <a:pt x="337238" y="350836"/>
                  </a:cubicBezTo>
                  <a:cubicBezTo>
                    <a:pt x="337238" y="339957"/>
                    <a:pt x="337238" y="320920"/>
                    <a:pt x="334518" y="296443"/>
                  </a:cubicBezTo>
                  <a:cubicBezTo>
                    <a:pt x="331798" y="269246"/>
                    <a:pt x="329079" y="250209"/>
                    <a:pt x="329079" y="244769"/>
                  </a:cubicBezTo>
                  <a:cubicBezTo>
                    <a:pt x="323640" y="206694"/>
                    <a:pt x="318200" y="174058"/>
                    <a:pt x="307322" y="135983"/>
                  </a:cubicBezTo>
                  <a:cubicBezTo>
                    <a:pt x="304602" y="125105"/>
                    <a:pt x="304602" y="108787"/>
                    <a:pt x="271966" y="78870"/>
                  </a:cubicBezTo>
                  <a:cubicBezTo>
                    <a:pt x="263807" y="73431"/>
                    <a:pt x="233891" y="65272"/>
                    <a:pt x="214853" y="65272"/>
                  </a:cubicBezTo>
                  <a:close/>
                  <a:moveTo>
                    <a:pt x="114226" y="0"/>
                  </a:moveTo>
                  <a:cubicBezTo>
                    <a:pt x="119665" y="0"/>
                    <a:pt x="125105" y="0"/>
                    <a:pt x="127824" y="0"/>
                  </a:cubicBezTo>
                  <a:cubicBezTo>
                    <a:pt x="133264" y="0"/>
                    <a:pt x="141422" y="0"/>
                    <a:pt x="146862" y="2720"/>
                  </a:cubicBezTo>
                  <a:cubicBezTo>
                    <a:pt x="157741" y="5439"/>
                    <a:pt x="165900" y="13598"/>
                    <a:pt x="174059" y="21758"/>
                  </a:cubicBezTo>
                  <a:cubicBezTo>
                    <a:pt x="179498" y="21758"/>
                    <a:pt x="187657" y="21758"/>
                    <a:pt x="193096" y="21758"/>
                  </a:cubicBezTo>
                  <a:cubicBezTo>
                    <a:pt x="212134" y="21758"/>
                    <a:pt x="228452" y="27197"/>
                    <a:pt x="261088" y="27197"/>
                  </a:cubicBezTo>
                  <a:cubicBezTo>
                    <a:pt x="277405" y="27197"/>
                    <a:pt x="293723" y="35356"/>
                    <a:pt x="310042" y="35356"/>
                  </a:cubicBezTo>
                  <a:cubicBezTo>
                    <a:pt x="318200" y="35356"/>
                    <a:pt x="329079" y="35356"/>
                    <a:pt x="334518" y="40795"/>
                  </a:cubicBezTo>
                  <a:cubicBezTo>
                    <a:pt x="342677" y="46234"/>
                    <a:pt x="348117" y="54393"/>
                    <a:pt x="356276" y="59833"/>
                  </a:cubicBezTo>
                  <a:cubicBezTo>
                    <a:pt x="361715" y="65272"/>
                    <a:pt x="369874" y="67992"/>
                    <a:pt x="372593" y="76151"/>
                  </a:cubicBezTo>
                  <a:cubicBezTo>
                    <a:pt x="375313" y="81590"/>
                    <a:pt x="378033" y="89749"/>
                    <a:pt x="380752" y="95188"/>
                  </a:cubicBezTo>
                  <a:cubicBezTo>
                    <a:pt x="386192" y="103347"/>
                    <a:pt x="391631" y="106067"/>
                    <a:pt x="405230" y="114226"/>
                  </a:cubicBezTo>
                  <a:cubicBezTo>
                    <a:pt x="413388" y="119665"/>
                    <a:pt x="410669" y="133263"/>
                    <a:pt x="416108" y="141422"/>
                  </a:cubicBezTo>
                  <a:cubicBezTo>
                    <a:pt x="426987" y="160461"/>
                    <a:pt x="446025" y="182218"/>
                    <a:pt x="451464" y="201256"/>
                  </a:cubicBezTo>
                  <a:cubicBezTo>
                    <a:pt x="456903" y="220293"/>
                    <a:pt x="456903" y="236611"/>
                    <a:pt x="456903" y="252929"/>
                  </a:cubicBezTo>
                  <a:cubicBezTo>
                    <a:pt x="456903" y="266527"/>
                    <a:pt x="456903" y="277406"/>
                    <a:pt x="456903" y="291004"/>
                  </a:cubicBezTo>
                  <a:cubicBezTo>
                    <a:pt x="456903" y="299163"/>
                    <a:pt x="456903" y="307322"/>
                    <a:pt x="459623" y="318201"/>
                  </a:cubicBezTo>
                  <a:cubicBezTo>
                    <a:pt x="459623" y="320921"/>
                    <a:pt x="459623" y="323640"/>
                    <a:pt x="459623" y="326360"/>
                  </a:cubicBezTo>
                  <a:cubicBezTo>
                    <a:pt x="462342" y="331799"/>
                    <a:pt x="459623" y="337238"/>
                    <a:pt x="459623" y="348117"/>
                  </a:cubicBezTo>
                  <a:cubicBezTo>
                    <a:pt x="459623" y="350837"/>
                    <a:pt x="462342" y="361715"/>
                    <a:pt x="462342" y="367155"/>
                  </a:cubicBezTo>
                  <a:cubicBezTo>
                    <a:pt x="462342" y="375314"/>
                    <a:pt x="456903" y="383473"/>
                    <a:pt x="456903" y="391632"/>
                  </a:cubicBezTo>
                  <a:cubicBezTo>
                    <a:pt x="456903" y="399790"/>
                    <a:pt x="456903" y="410669"/>
                    <a:pt x="456903" y="418828"/>
                  </a:cubicBezTo>
                  <a:cubicBezTo>
                    <a:pt x="456903" y="421548"/>
                    <a:pt x="454183" y="429707"/>
                    <a:pt x="451464" y="437866"/>
                  </a:cubicBezTo>
                  <a:cubicBezTo>
                    <a:pt x="448744" y="443305"/>
                    <a:pt x="448744" y="451464"/>
                    <a:pt x="446025" y="454184"/>
                  </a:cubicBezTo>
                  <a:cubicBezTo>
                    <a:pt x="443305" y="462343"/>
                    <a:pt x="440585" y="473221"/>
                    <a:pt x="440585" y="481380"/>
                  </a:cubicBezTo>
                  <a:cubicBezTo>
                    <a:pt x="437865" y="489539"/>
                    <a:pt x="437865" y="500418"/>
                    <a:pt x="432426" y="508577"/>
                  </a:cubicBezTo>
                  <a:cubicBezTo>
                    <a:pt x="429706" y="516736"/>
                    <a:pt x="424267" y="522175"/>
                    <a:pt x="418828" y="530334"/>
                  </a:cubicBezTo>
                  <a:cubicBezTo>
                    <a:pt x="416108" y="535773"/>
                    <a:pt x="413388" y="543932"/>
                    <a:pt x="410669" y="549371"/>
                  </a:cubicBezTo>
                  <a:cubicBezTo>
                    <a:pt x="405230" y="557531"/>
                    <a:pt x="397071" y="573848"/>
                    <a:pt x="391631" y="579288"/>
                  </a:cubicBezTo>
                  <a:cubicBezTo>
                    <a:pt x="369874" y="609204"/>
                    <a:pt x="350836" y="620083"/>
                    <a:pt x="337238" y="630961"/>
                  </a:cubicBezTo>
                  <a:cubicBezTo>
                    <a:pt x="326359" y="639120"/>
                    <a:pt x="315481" y="641840"/>
                    <a:pt x="301883" y="647279"/>
                  </a:cubicBezTo>
                  <a:cubicBezTo>
                    <a:pt x="291004" y="649999"/>
                    <a:pt x="277405" y="652718"/>
                    <a:pt x="263807" y="652718"/>
                  </a:cubicBezTo>
                  <a:cubicBezTo>
                    <a:pt x="252929" y="652718"/>
                    <a:pt x="244770" y="649999"/>
                    <a:pt x="233891" y="649999"/>
                  </a:cubicBezTo>
                  <a:cubicBezTo>
                    <a:pt x="206694" y="649999"/>
                    <a:pt x="217573" y="652718"/>
                    <a:pt x="187657" y="652718"/>
                  </a:cubicBezTo>
                  <a:cubicBezTo>
                    <a:pt x="184937" y="660877"/>
                    <a:pt x="179498" y="666317"/>
                    <a:pt x="171339" y="669036"/>
                  </a:cubicBezTo>
                  <a:cubicBezTo>
                    <a:pt x="165900" y="671756"/>
                    <a:pt x="160460" y="671756"/>
                    <a:pt x="155021" y="671756"/>
                  </a:cubicBezTo>
                  <a:cubicBezTo>
                    <a:pt x="149581" y="671756"/>
                    <a:pt x="144142" y="674476"/>
                    <a:pt x="138703" y="674476"/>
                  </a:cubicBezTo>
                  <a:cubicBezTo>
                    <a:pt x="135983" y="674476"/>
                    <a:pt x="127824" y="677195"/>
                    <a:pt x="125105" y="677195"/>
                  </a:cubicBezTo>
                  <a:cubicBezTo>
                    <a:pt x="116946" y="677195"/>
                    <a:pt x="108787" y="671756"/>
                    <a:pt x="106067" y="671756"/>
                  </a:cubicBezTo>
                  <a:cubicBezTo>
                    <a:pt x="100628" y="669036"/>
                    <a:pt x="95188" y="663597"/>
                    <a:pt x="87029" y="658158"/>
                  </a:cubicBezTo>
                  <a:cubicBezTo>
                    <a:pt x="84310" y="655438"/>
                    <a:pt x="81590" y="655438"/>
                    <a:pt x="81590" y="652718"/>
                  </a:cubicBezTo>
                  <a:cubicBezTo>
                    <a:pt x="73431" y="652718"/>
                    <a:pt x="81590" y="652718"/>
                    <a:pt x="67992" y="652718"/>
                  </a:cubicBezTo>
                  <a:cubicBezTo>
                    <a:pt x="59833" y="652718"/>
                    <a:pt x="51674" y="652718"/>
                    <a:pt x="43515" y="652718"/>
                  </a:cubicBezTo>
                  <a:cubicBezTo>
                    <a:pt x="35356" y="652718"/>
                    <a:pt x="24477" y="652718"/>
                    <a:pt x="16318" y="647279"/>
                  </a:cubicBezTo>
                  <a:cubicBezTo>
                    <a:pt x="8159" y="644559"/>
                    <a:pt x="0" y="636401"/>
                    <a:pt x="0" y="630961"/>
                  </a:cubicBezTo>
                  <a:cubicBezTo>
                    <a:pt x="0" y="625522"/>
                    <a:pt x="0" y="622802"/>
                    <a:pt x="5439" y="620083"/>
                  </a:cubicBezTo>
                  <a:cubicBezTo>
                    <a:pt x="10879" y="617363"/>
                    <a:pt x="21758" y="614643"/>
                    <a:pt x="27197" y="611924"/>
                  </a:cubicBezTo>
                  <a:cubicBezTo>
                    <a:pt x="38076" y="609204"/>
                    <a:pt x="54393" y="609204"/>
                    <a:pt x="65272" y="609204"/>
                  </a:cubicBezTo>
                  <a:cubicBezTo>
                    <a:pt x="65272" y="601045"/>
                    <a:pt x="65272" y="592886"/>
                    <a:pt x="65272" y="584727"/>
                  </a:cubicBezTo>
                  <a:cubicBezTo>
                    <a:pt x="65272" y="541213"/>
                    <a:pt x="62552" y="500418"/>
                    <a:pt x="62552" y="456903"/>
                  </a:cubicBezTo>
                  <a:cubicBezTo>
                    <a:pt x="62552" y="440585"/>
                    <a:pt x="65272" y="397071"/>
                    <a:pt x="65272" y="337238"/>
                  </a:cubicBezTo>
                  <a:cubicBezTo>
                    <a:pt x="65272" y="293724"/>
                    <a:pt x="67992" y="247490"/>
                    <a:pt x="67992" y="203975"/>
                  </a:cubicBezTo>
                  <a:cubicBezTo>
                    <a:pt x="67992" y="179498"/>
                    <a:pt x="67992" y="149582"/>
                    <a:pt x="70712" y="119665"/>
                  </a:cubicBezTo>
                  <a:cubicBezTo>
                    <a:pt x="70712" y="103347"/>
                    <a:pt x="73431" y="84309"/>
                    <a:pt x="73431" y="67992"/>
                  </a:cubicBezTo>
                  <a:cubicBezTo>
                    <a:pt x="73431" y="67992"/>
                    <a:pt x="70712" y="67992"/>
                    <a:pt x="67992" y="67992"/>
                  </a:cubicBezTo>
                  <a:cubicBezTo>
                    <a:pt x="59833" y="67992"/>
                    <a:pt x="51674" y="67992"/>
                    <a:pt x="43515" y="67992"/>
                  </a:cubicBezTo>
                  <a:cubicBezTo>
                    <a:pt x="35356" y="67992"/>
                    <a:pt x="24477" y="67992"/>
                    <a:pt x="16318" y="62552"/>
                  </a:cubicBezTo>
                  <a:cubicBezTo>
                    <a:pt x="8159" y="59833"/>
                    <a:pt x="0" y="51674"/>
                    <a:pt x="0" y="46234"/>
                  </a:cubicBezTo>
                  <a:cubicBezTo>
                    <a:pt x="0" y="43515"/>
                    <a:pt x="0" y="38075"/>
                    <a:pt x="5439" y="35356"/>
                  </a:cubicBezTo>
                  <a:cubicBezTo>
                    <a:pt x="10879" y="32636"/>
                    <a:pt x="21758" y="29916"/>
                    <a:pt x="27197" y="27197"/>
                  </a:cubicBezTo>
                  <a:cubicBezTo>
                    <a:pt x="46234" y="24477"/>
                    <a:pt x="65272" y="21758"/>
                    <a:pt x="76151" y="21758"/>
                  </a:cubicBezTo>
                  <a:cubicBezTo>
                    <a:pt x="76151" y="19038"/>
                    <a:pt x="78871" y="16318"/>
                    <a:pt x="81590" y="13598"/>
                  </a:cubicBezTo>
                  <a:cubicBezTo>
                    <a:pt x="84310" y="10879"/>
                    <a:pt x="92469" y="5439"/>
                    <a:pt x="97908" y="5439"/>
                  </a:cubicBezTo>
                  <a:cubicBezTo>
                    <a:pt x="103347" y="2720"/>
                    <a:pt x="108787" y="0"/>
                    <a:pt x="114226" y="0"/>
                  </a:cubicBezTo>
                  <a:close/>
                </a:path>
              </a:pathLst>
            </a:custGeom>
            <a:grpFill/>
            <a:ln w="27168"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E57DE58C-884C-473D-88BB-56EE3548B302}"/>
                </a:ext>
              </a:extLst>
            </p:cNvPr>
            <p:cNvSpPr/>
            <p:nvPr/>
          </p:nvSpPr>
          <p:spPr>
            <a:xfrm>
              <a:off x="7310622" y="4197597"/>
              <a:ext cx="489539" cy="761503"/>
            </a:xfrm>
            <a:custGeom>
              <a:avLst/>
              <a:gdLst>
                <a:gd name="connsiteX0" fmla="*/ 433491 w 489538"/>
                <a:gd name="connsiteY0" fmla="*/ 651063 h 761503"/>
                <a:gd name="connsiteX1" fmla="*/ 438930 w 489538"/>
                <a:gd name="connsiteY1" fmla="*/ 661942 h 761503"/>
                <a:gd name="connsiteX2" fmla="*/ 425332 w 489538"/>
                <a:gd name="connsiteY2" fmla="*/ 683699 h 761503"/>
                <a:gd name="connsiteX3" fmla="*/ 400855 w 489538"/>
                <a:gd name="connsiteY3" fmla="*/ 691858 h 761503"/>
                <a:gd name="connsiteX4" fmla="*/ 343742 w 489538"/>
                <a:gd name="connsiteY4" fmla="*/ 700017 h 761503"/>
                <a:gd name="connsiteX5" fmla="*/ 316546 w 489538"/>
                <a:gd name="connsiteY5" fmla="*/ 705456 h 761503"/>
                <a:gd name="connsiteX6" fmla="*/ 275751 w 489538"/>
                <a:gd name="connsiteY6" fmla="*/ 705456 h 761503"/>
                <a:gd name="connsiteX7" fmla="*/ 264872 w 489538"/>
                <a:gd name="connsiteY7" fmla="*/ 708176 h 761503"/>
                <a:gd name="connsiteX8" fmla="*/ 253994 w 489538"/>
                <a:gd name="connsiteY8" fmla="*/ 708176 h 761503"/>
                <a:gd name="connsiteX9" fmla="*/ 240395 w 489538"/>
                <a:gd name="connsiteY9" fmla="*/ 719054 h 761503"/>
                <a:gd name="connsiteX10" fmla="*/ 224077 w 489538"/>
                <a:gd name="connsiteY10" fmla="*/ 721774 h 761503"/>
                <a:gd name="connsiteX11" fmla="*/ 205040 w 489538"/>
                <a:gd name="connsiteY11" fmla="*/ 724494 h 761503"/>
                <a:gd name="connsiteX12" fmla="*/ 191441 w 489538"/>
                <a:gd name="connsiteY12" fmla="*/ 727213 h 761503"/>
                <a:gd name="connsiteX13" fmla="*/ 169684 w 489538"/>
                <a:gd name="connsiteY13" fmla="*/ 721774 h 761503"/>
                <a:gd name="connsiteX14" fmla="*/ 150646 w 489538"/>
                <a:gd name="connsiteY14" fmla="*/ 708176 h 761503"/>
                <a:gd name="connsiteX15" fmla="*/ 139768 w 489538"/>
                <a:gd name="connsiteY15" fmla="*/ 708176 h 761503"/>
                <a:gd name="connsiteX16" fmla="*/ 120730 w 489538"/>
                <a:gd name="connsiteY16" fmla="*/ 708176 h 761503"/>
                <a:gd name="connsiteX17" fmla="*/ 98973 w 489538"/>
                <a:gd name="connsiteY17" fmla="*/ 708176 h 761503"/>
                <a:gd name="connsiteX18" fmla="*/ 74496 w 489538"/>
                <a:gd name="connsiteY18" fmla="*/ 702736 h 761503"/>
                <a:gd name="connsiteX19" fmla="*/ 58178 w 489538"/>
                <a:gd name="connsiteY19" fmla="*/ 683699 h 761503"/>
                <a:gd name="connsiteX20" fmla="*/ 63617 w 489538"/>
                <a:gd name="connsiteY20" fmla="*/ 675540 h 761503"/>
                <a:gd name="connsiteX21" fmla="*/ 85375 w 489538"/>
                <a:gd name="connsiteY21" fmla="*/ 667381 h 761503"/>
                <a:gd name="connsiteX22" fmla="*/ 128889 w 489538"/>
                <a:gd name="connsiteY22" fmla="*/ 661942 h 761503"/>
                <a:gd name="connsiteX23" fmla="*/ 128889 w 489538"/>
                <a:gd name="connsiteY23" fmla="*/ 602109 h 761503"/>
                <a:gd name="connsiteX24" fmla="*/ 126170 w 489538"/>
                <a:gd name="connsiteY24" fmla="*/ 523239 h 761503"/>
                <a:gd name="connsiteX25" fmla="*/ 126170 w 489538"/>
                <a:gd name="connsiteY25" fmla="*/ 468846 h 761503"/>
                <a:gd name="connsiteX26" fmla="*/ 123450 w 489538"/>
                <a:gd name="connsiteY26" fmla="*/ 409014 h 761503"/>
                <a:gd name="connsiteX27" fmla="*/ 123450 w 489538"/>
                <a:gd name="connsiteY27" fmla="*/ 384537 h 761503"/>
                <a:gd name="connsiteX28" fmla="*/ 126170 w 489538"/>
                <a:gd name="connsiteY28" fmla="*/ 349181 h 761503"/>
                <a:gd name="connsiteX29" fmla="*/ 126170 w 489538"/>
                <a:gd name="connsiteY29" fmla="*/ 324704 h 761503"/>
                <a:gd name="connsiteX30" fmla="*/ 128889 w 489538"/>
                <a:gd name="connsiteY30" fmla="*/ 292068 h 761503"/>
                <a:gd name="connsiteX31" fmla="*/ 134329 w 489538"/>
                <a:gd name="connsiteY31" fmla="*/ 234956 h 761503"/>
                <a:gd name="connsiteX32" fmla="*/ 134329 w 489538"/>
                <a:gd name="connsiteY32" fmla="*/ 172404 h 761503"/>
                <a:gd name="connsiteX33" fmla="*/ 137048 w 489538"/>
                <a:gd name="connsiteY33" fmla="*/ 123450 h 761503"/>
                <a:gd name="connsiteX34" fmla="*/ 123450 w 489538"/>
                <a:gd name="connsiteY34" fmla="*/ 123450 h 761503"/>
                <a:gd name="connsiteX35" fmla="*/ 101693 w 489538"/>
                <a:gd name="connsiteY35" fmla="*/ 123450 h 761503"/>
                <a:gd name="connsiteX36" fmla="*/ 77216 w 489538"/>
                <a:gd name="connsiteY36" fmla="*/ 118011 h 761503"/>
                <a:gd name="connsiteX37" fmla="*/ 60898 w 489538"/>
                <a:gd name="connsiteY37" fmla="*/ 98973 h 761503"/>
                <a:gd name="connsiteX38" fmla="*/ 66337 w 489538"/>
                <a:gd name="connsiteY38" fmla="*/ 90814 h 761503"/>
                <a:gd name="connsiteX39" fmla="*/ 88094 w 489538"/>
                <a:gd name="connsiteY39" fmla="*/ 82655 h 761503"/>
                <a:gd name="connsiteX40" fmla="*/ 145207 w 489538"/>
                <a:gd name="connsiteY40" fmla="*/ 77216 h 761503"/>
                <a:gd name="connsiteX41" fmla="*/ 145207 w 489538"/>
                <a:gd name="connsiteY41" fmla="*/ 77216 h 761503"/>
                <a:gd name="connsiteX42" fmla="*/ 153366 w 489538"/>
                <a:gd name="connsiteY42" fmla="*/ 69057 h 761503"/>
                <a:gd name="connsiteX43" fmla="*/ 177843 w 489538"/>
                <a:gd name="connsiteY43" fmla="*/ 60898 h 761503"/>
                <a:gd name="connsiteX44" fmla="*/ 196881 w 489538"/>
                <a:gd name="connsiteY44" fmla="*/ 58178 h 761503"/>
                <a:gd name="connsiteX45" fmla="*/ 205040 w 489538"/>
                <a:gd name="connsiteY45" fmla="*/ 58178 h 761503"/>
                <a:gd name="connsiteX46" fmla="*/ 215919 w 489538"/>
                <a:gd name="connsiteY46" fmla="*/ 63617 h 761503"/>
                <a:gd name="connsiteX47" fmla="*/ 229517 w 489538"/>
                <a:gd name="connsiteY47" fmla="*/ 69057 h 761503"/>
                <a:gd name="connsiteX48" fmla="*/ 256713 w 489538"/>
                <a:gd name="connsiteY48" fmla="*/ 77216 h 761503"/>
                <a:gd name="connsiteX49" fmla="*/ 264872 w 489538"/>
                <a:gd name="connsiteY49" fmla="*/ 77216 h 761503"/>
                <a:gd name="connsiteX50" fmla="*/ 281190 w 489538"/>
                <a:gd name="connsiteY50" fmla="*/ 77216 h 761503"/>
                <a:gd name="connsiteX51" fmla="*/ 330144 w 489538"/>
                <a:gd name="connsiteY51" fmla="*/ 77216 h 761503"/>
                <a:gd name="connsiteX52" fmla="*/ 357341 w 489538"/>
                <a:gd name="connsiteY52" fmla="*/ 79935 h 761503"/>
                <a:gd name="connsiteX53" fmla="*/ 387257 w 489538"/>
                <a:gd name="connsiteY53" fmla="*/ 82655 h 761503"/>
                <a:gd name="connsiteX54" fmla="*/ 406295 w 489538"/>
                <a:gd name="connsiteY54" fmla="*/ 85375 h 761503"/>
                <a:gd name="connsiteX55" fmla="*/ 417173 w 489538"/>
                <a:gd name="connsiteY55" fmla="*/ 79935 h 761503"/>
                <a:gd name="connsiteX56" fmla="*/ 425332 w 489538"/>
                <a:gd name="connsiteY56" fmla="*/ 85375 h 761503"/>
                <a:gd name="connsiteX57" fmla="*/ 433491 w 489538"/>
                <a:gd name="connsiteY57" fmla="*/ 104412 h 761503"/>
                <a:gd name="connsiteX58" fmla="*/ 436211 w 489538"/>
                <a:gd name="connsiteY58" fmla="*/ 137048 h 761503"/>
                <a:gd name="connsiteX59" fmla="*/ 438930 w 489538"/>
                <a:gd name="connsiteY59" fmla="*/ 183282 h 761503"/>
                <a:gd name="connsiteX60" fmla="*/ 422612 w 489538"/>
                <a:gd name="connsiteY60" fmla="*/ 218638 h 761503"/>
                <a:gd name="connsiteX61" fmla="*/ 406295 w 489538"/>
                <a:gd name="connsiteY61" fmla="*/ 213198 h 761503"/>
                <a:gd name="connsiteX62" fmla="*/ 398136 w 489538"/>
                <a:gd name="connsiteY62" fmla="*/ 196881 h 761503"/>
                <a:gd name="connsiteX63" fmla="*/ 395416 w 489538"/>
                <a:gd name="connsiteY63" fmla="*/ 175123 h 761503"/>
                <a:gd name="connsiteX64" fmla="*/ 395416 w 489538"/>
                <a:gd name="connsiteY64" fmla="*/ 153366 h 761503"/>
                <a:gd name="connsiteX65" fmla="*/ 395416 w 489538"/>
                <a:gd name="connsiteY65" fmla="*/ 126170 h 761503"/>
                <a:gd name="connsiteX66" fmla="*/ 370939 w 489538"/>
                <a:gd name="connsiteY66" fmla="*/ 128889 h 761503"/>
                <a:gd name="connsiteX67" fmla="*/ 338303 w 489538"/>
                <a:gd name="connsiteY67" fmla="*/ 131609 h 761503"/>
                <a:gd name="connsiteX68" fmla="*/ 286629 w 489538"/>
                <a:gd name="connsiteY68" fmla="*/ 134328 h 761503"/>
                <a:gd name="connsiteX69" fmla="*/ 273031 w 489538"/>
                <a:gd name="connsiteY69" fmla="*/ 137048 h 761503"/>
                <a:gd name="connsiteX70" fmla="*/ 262153 w 489538"/>
                <a:gd name="connsiteY70" fmla="*/ 142487 h 761503"/>
                <a:gd name="connsiteX71" fmla="*/ 259433 w 489538"/>
                <a:gd name="connsiteY71" fmla="*/ 153366 h 761503"/>
                <a:gd name="connsiteX72" fmla="*/ 262153 w 489538"/>
                <a:gd name="connsiteY72" fmla="*/ 166964 h 761503"/>
                <a:gd name="connsiteX73" fmla="*/ 262153 w 489538"/>
                <a:gd name="connsiteY73" fmla="*/ 196881 h 761503"/>
                <a:gd name="connsiteX74" fmla="*/ 262153 w 489538"/>
                <a:gd name="connsiteY74" fmla="*/ 215918 h 761503"/>
                <a:gd name="connsiteX75" fmla="*/ 262153 w 489538"/>
                <a:gd name="connsiteY75" fmla="*/ 251274 h 761503"/>
                <a:gd name="connsiteX76" fmla="*/ 259433 w 489538"/>
                <a:gd name="connsiteY76" fmla="*/ 278470 h 761503"/>
                <a:gd name="connsiteX77" fmla="*/ 259433 w 489538"/>
                <a:gd name="connsiteY77" fmla="*/ 308386 h 761503"/>
                <a:gd name="connsiteX78" fmla="*/ 259433 w 489538"/>
                <a:gd name="connsiteY78" fmla="*/ 321985 h 761503"/>
                <a:gd name="connsiteX79" fmla="*/ 259433 w 489538"/>
                <a:gd name="connsiteY79" fmla="*/ 332863 h 761503"/>
                <a:gd name="connsiteX80" fmla="*/ 267592 w 489538"/>
                <a:gd name="connsiteY80" fmla="*/ 335583 h 761503"/>
                <a:gd name="connsiteX81" fmla="*/ 281190 w 489538"/>
                <a:gd name="connsiteY81" fmla="*/ 335583 h 761503"/>
                <a:gd name="connsiteX82" fmla="*/ 327424 w 489538"/>
                <a:gd name="connsiteY82" fmla="*/ 338303 h 761503"/>
                <a:gd name="connsiteX83" fmla="*/ 351901 w 489538"/>
                <a:gd name="connsiteY83" fmla="*/ 341022 h 761503"/>
                <a:gd name="connsiteX84" fmla="*/ 351901 w 489538"/>
                <a:gd name="connsiteY84" fmla="*/ 335583 h 761503"/>
                <a:gd name="connsiteX85" fmla="*/ 351901 w 489538"/>
                <a:gd name="connsiteY85" fmla="*/ 313826 h 761503"/>
                <a:gd name="connsiteX86" fmla="*/ 357341 w 489538"/>
                <a:gd name="connsiteY86" fmla="*/ 289349 h 761503"/>
                <a:gd name="connsiteX87" fmla="*/ 373658 w 489538"/>
                <a:gd name="connsiteY87" fmla="*/ 273031 h 761503"/>
                <a:gd name="connsiteX88" fmla="*/ 381817 w 489538"/>
                <a:gd name="connsiteY88" fmla="*/ 278470 h 761503"/>
                <a:gd name="connsiteX89" fmla="*/ 389977 w 489538"/>
                <a:gd name="connsiteY89" fmla="*/ 300228 h 761503"/>
                <a:gd name="connsiteX90" fmla="*/ 395416 w 489538"/>
                <a:gd name="connsiteY90" fmla="*/ 351901 h 761503"/>
                <a:gd name="connsiteX91" fmla="*/ 398136 w 489538"/>
                <a:gd name="connsiteY91" fmla="*/ 409014 h 761503"/>
                <a:gd name="connsiteX92" fmla="*/ 381817 w 489538"/>
                <a:gd name="connsiteY92" fmla="*/ 444369 h 761503"/>
                <a:gd name="connsiteX93" fmla="*/ 365500 w 489538"/>
                <a:gd name="connsiteY93" fmla="*/ 438930 h 761503"/>
                <a:gd name="connsiteX94" fmla="*/ 357341 w 489538"/>
                <a:gd name="connsiteY94" fmla="*/ 422612 h 761503"/>
                <a:gd name="connsiteX95" fmla="*/ 354621 w 489538"/>
                <a:gd name="connsiteY95" fmla="*/ 400855 h 761503"/>
                <a:gd name="connsiteX96" fmla="*/ 354621 w 489538"/>
                <a:gd name="connsiteY96" fmla="*/ 381817 h 761503"/>
                <a:gd name="connsiteX97" fmla="*/ 270312 w 489538"/>
                <a:gd name="connsiteY97" fmla="*/ 381817 h 761503"/>
                <a:gd name="connsiteX98" fmla="*/ 256713 w 489538"/>
                <a:gd name="connsiteY98" fmla="*/ 395415 h 761503"/>
                <a:gd name="connsiteX99" fmla="*/ 253994 w 489538"/>
                <a:gd name="connsiteY99" fmla="*/ 422612 h 761503"/>
                <a:gd name="connsiteX100" fmla="*/ 253994 w 489538"/>
                <a:gd name="connsiteY100" fmla="*/ 433490 h 761503"/>
                <a:gd name="connsiteX101" fmla="*/ 253994 w 489538"/>
                <a:gd name="connsiteY101" fmla="*/ 449809 h 761503"/>
                <a:gd name="connsiteX102" fmla="*/ 256713 w 489538"/>
                <a:gd name="connsiteY102" fmla="*/ 474285 h 761503"/>
                <a:gd name="connsiteX103" fmla="*/ 256713 w 489538"/>
                <a:gd name="connsiteY103" fmla="*/ 496043 h 761503"/>
                <a:gd name="connsiteX104" fmla="*/ 259433 w 489538"/>
                <a:gd name="connsiteY104" fmla="*/ 534118 h 761503"/>
                <a:gd name="connsiteX105" fmla="*/ 259433 w 489538"/>
                <a:gd name="connsiteY105" fmla="*/ 591231 h 761503"/>
                <a:gd name="connsiteX106" fmla="*/ 262153 w 489538"/>
                <a:gd name="connsiteY106" fmla="*/ 618427 h 761503"/>
                <a:gd name="connsiteX107" fmla="*/ 267592 w 489538"/>
                <a:gd name="connsiteY107" fmla="*/ 648343 h 761503"/>
                <a:gd name="connsiteX108" fmla="*/ 292069 w 489538"/>
                <a:gd name="connsiteY108" fmla="*/ 651063 h 761503"/>
                <a:gd name="connsiteX109" fmla="*/ 327424 w 489538"/>
                <a:gd name="connsiteY109" fmla="*/ 651063 h 761503"/>
                <a:gd name="connsiteX110" fmla="*/ 362780 w 489538"/>
                <a:gd name="connsiteY110" fmla="*/ 653783 h 761503"/>
                <a:gd name="connsiteX111" fmla="*/ 395416 w 489538"/>
                <a:gd name="connsiteY111" fmla="*/ 648343 h 761503"/>
                <a:gd name="connsiteX112" fmla="*/ 395416 w 489538"/>
                <a:gd name="connsiteY112" fmla="*/ 618427 h 761503"/>
                <a:gd name="connsiteX113" fmla="*/ 395416 w 489538"/>
                <a:gd name="connsiteY113" fmla="*/ 596670 h 761503"/>
                <a:gd name="connsiteX114" fmla="*/ 398136 w 489538"/>
                <a:gd name="connsiteY114" fmla="*/ 574913 h 761503"/>
                <a:gd name="connsiteX115" fmla="*/ 406295 w 489538"/>
                <a:gd name="connsiteY115" fmla="*/ 558595 h 761503"/>
                <a:gd name="connsiteX116" fmla="*/ 422612 w 489538"/>
                <a:gd name="connsiteY116" fmla="*/ 553155 h 761503"/>
                <a:gd name="connsiteX117" fmla="*/ 438930 w 489538"/>
                <a:gd name="connsiteY117" fmla="*/ 588511 h 761503"/>
                <a:gd name="connsiteX118" fmla="*/ 436211 w 489538"/>
                <a:gd name="connsiteY118" fmla="*/ 645624 h 761503"/>
                <a:gd name="connsiteX119" fmla="*/ 433491 w 489538"/>
                <a:gd name="connsiteY119" fmla="*/ 651063 h 761503"/>
                <a:gd name="connsiteX120" fmla="*/ 433491 w 489538"/>
                <a:gd name="connsiteY120" fmla="*/ 651063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489538" h="761503">
                  <a:moveTo>
                    <a:pt x="433491" y="651063"/>
                  </a:moveTo>
                  <a:cubicBezTo>
                    <a:pt x="436211" y="653783"/>
                    <a:pt x="438930" y="656502"/>
                    <a:pt x="438930" y="661942"/>
                  </a:cubicBezTo>
                  <a:cubicBezTo>
                    <a:pt x="438930" y="670101"/>
                    <a:pt x="433491" y="678259"/>
                    <a:pt x="425332" y="683699"/>
                  </a:cubicBezTo>
                  <a:cubicBezTo>
                    <a:pt x="417173" y="689138"/>
                    <a:pt x="409014" y="689138"/>
                    <a:pt x="400855" y="691858"/>
                  </a:cubicBezTo>
                  <a:cubicBezTo>
                    <a:pt x="381817" y="694578"/>
                    <a:pt x="362780" y="694578"/>
                    <a:pt x="343742" y="700017"/>
                  </a:cubicBezTo>
                  <a:cubicBezTo>
                    <a:pt x="335583" y="702736"/>
                    <a:pt x="324705" y="702736"/>
                    <a:pt x="316546" y="705456"/>
                  </a:cubicBezTo>
                  <a:cubicBezTo>
                    <a:pt x="308387" y="705456"/>
                    <a:pt x="289349" y="705456"/>
                    <a:pt x="275751" y="705456"/>
                  </a:cubicBezTo>
                  <a:cubicBezTo>
                    <a:pt x="270312" y="705456"/>
                    <a:pt x="267592" y="708176"/>
                    <a:pt x="264872" y="708176"/>
                  </a:cubicBezTo>
                  <a:cubicBezTo>
                    <a:pt x="264872" y="708176"/>
                    <a:pt x="259433" y="708176"/>
                    <a:pt x="253994" y="708176"/>
                  </a:cubicBezTo>
                  <a:cubicBezTo>
                    <a:pt x="251274" y="713615"/>
                    <a:pt x="245835" y="716335"/>
                    <a:pt x="240395" y="719054"/>
                  </a:cubicBezTo>
                  <a:cubicBezTo>
                    <a:pt x="234956" y="721774"/>
                    <a:pt x="229517" y="721774"/>
                    <a:pt x="224077" y="721774"/>
                  </a:cubicBezTo>
                  <a:cubicBezTo>
                    <a:pt x="218638" y="721774"/>
                    <a:pt x="213199" y="724494"/>
                    <a:pt x="205040" y="724494"/>
                  </a:cubicBezTo>
                  <a:cubicBezTo>
                    <a:pt x="202320" y="724494"/>
                    <a:pt x="194161" y="727213"/>
                    <a:pt x="191441" y="727213"/>
                  </a:cubicBezTo>
                  <a:cubicBezTo>
                    <a:pt x="183282" y="727213"/>
                    <a:pt x="172404" y="721774"/>
                    <a:pt x="169684" y="721774"/>
                  </a:cubicBezTo>
                  <a:cubicBezTo>
                    <a:pt x="164245" y="719054"/>
                    <a:pt x="156086" y="713615"/>
                    <a:pt x="150646" y="708176"/>
                  </a:cubicBezTo>
                  <a:cubicBezTo>
                    <a:pt x="145207" y="708176"/>
                    <a:pt x="139768" y="708176"/>
                    <a:pt x="139768" y="708176"/>
                  </a:cubicBezTo>
                  <a:cubicBezTo>
                    <a:pt x="126170" y="708176"/>
                    <a:pt x="137048" y="708176"/>
                    <a:pt x="120730" y="708176"/>
                  </a:cubicBezTo>
                  <a:cubicBezTo>
                    <a:pt x="112571" y="708176"/>
                    <a:pt x="104412" y="708176"/>
                    <a:pt x="98973" y="708176"/>
                  </a:cubicBezTo>
                  <a:cubicBezTo>
                    <a:pt x="90814" y="708176"/>
                    <a:pt x="79936" y="708176"/>
                    <a:pt x="74496" y="702736"/>
                  </a:cubicBezTo>
                  <a:cubicBezTo>
                    <a:pt x="66337" y="700017"/>
                    <a:pt x="58178" y="689138"/>
                    <a:pt x="58178" y="683699"/>
                  </a:cubicBezTo>
                  <a:cubicBezTo>
                    <a:pt x="58178" y="680979"/>
                    <a:pt x="58178" y="678259"/>
                    <a:pt x="63617" y="675540"/>
                  </a:cubicBezTo>
                  <a:cubicBezTo>
                    <a:pt x="69057" y="672820"/>
                    <a:pt x="77216" y="670101"/>
                    <a:pt x="85375" y="667381"/>
                  </a:cubicBezTo>
                  <a:cubicBezTo>
                    <a:pt x="98973" y="664661"/>
                    <a:pt x="115291" y="664661"/>
                    <a:pt x="128889" y="661942"/>
                  </a:cubicBezTo>
                  <a:cubicBezTo>
                    <a:pt x="128889" y="645624"/>
                    <a:pt x="128889" y="623866"/>
                    <a:pt x="128889" y="602109"/>
                  </a:cubicBezTo>
                  <a:cubicBezTo>
                    <a:pt x="128889" y="566754"/>
                    <a:pt x="128889" y="531398"/>
                    <a:pt x="126170" y="523239"/>
                  </a:cubicBezTo>
                  <a:cubicBezTo>
                    <a:pt x="126170" y="517800"/>
                    <a:pt x="126170" y="487884"/>
                    <a:pt x="126170" y="468846"/>
                  </a:cubicBezTo>
                  <a:cubicBezTo>
                    <a:pt x="126170" y="449809"/>
                    <a:pt x="123450" y="430771"/>
                    <a:pt x="123450" y="409014"/>
                  </a:cubicBezTo>
                  <a:cubicBezTo>
                    <a:pt x="123450" y="400855"/>
                    <a:pt x="123450" y="392696"/>
                    <a:pt x="123450" y="384537"/>
                  </a:cubicBezTo>
                  <a:cubicBezTo>
                    <a:pt x="123450" y="373658"/>
                    <a:pt x="126170" y="360060"/>
                    <a:pt x="126170" y="349181"/>
                  </a:cubicBezTo>
                  <a:cubicBezTo>
                    <a:pt x="126170" y="341022"/>
                    <a:pt x="126170" y="332863"/>
                    <a:pt x="126170" y="324704"/>
                  </a:cubicBezTo>
                  <a:cubicBezTo>
                    <a:pt x="126170" y="313826"/>
                    <a:pt x="126170" y="302947"/>
                    <a:pt x="128889" y="292068"/>
                  </a:cubicBezTo>
                  <a:cubicBezTo>
                    <a:pt x="131609" y="273031"/>
                    <a:pt x="134329" y="253993"/>
                    <a:pt x="134329" y="234956"/>
                  </a:cubicBezTo>
                  <a:cubicBezTo>
                    <a:pt x="134329" y="213198"/>
                    <a:pt x="134329" y="191441"/>
                    <a:pt x="134329" y="172404"/>
                  </a:cubicBezTo>
                  <a:cubicBezTo>
                    <a:pt x="134329" y="156086"/>
                    <a:pt x="134329" y="139768"/>
                    <a:pt x="137048" y="123450"/>
                  </a:cubicBezTo>
                  <a:cubicBezTo>
                    <a:pt x="131609" y="123450"/>
                    <a:pt x="134329" y="123450"/>
                    <a:pt x="123450" y="123450"/>
                  </a:cubicBezTo>
                  <a:cubicBezTo>
                    <a:pt x="115291" y="123450"/>
                    <a:pt x="107132" y="123450"/>
                    <a:pt x="101693" y="123450"/>
                  </a:cubicBezTo>
                  <a:cubicBezTo>
                    <a:pt x="93534" y="123450"/>
                    <a:pt x="82655" y="123450"/>
                    <a:pt x="77216" y="118011"/>
                  </a:cubicBezTo>
                  <a:cubicBezTo>
                    <a:pt x="69057" y="115291"/>
                    <a:pt x="60898" y="101693"/>
                    <a:pt x="60898" y="98973"/>
                  </a:cubicBezTo>
                  <a:cubicBezTo>
                    <a:pt x="60898" y="96253"/>
                    <a:pt x="60898" y="93534"/>
                    <a:pt x="66337" y="90814"/>
                  </a:cubicBezTo>
                  <a:cubicBezTo>
                    <a:pt x="71777" y="88094"/>
                    <a:pt x="79936" y="85375"/>
                    <a:pt x="88094" y="82655"/>
                  </a:cubicBezTo>
                  <a:cubicBezTo>
                    <a:pt x="104412" y="79935"/>
                    <a:pt x="131609" y="77216"/>
                    <a:pt x="145207" y="77216"/>
                  </a:cubicBezTo>
                  <a:cubicBezTo>
                    <a:pt x="145207" y="77216"/>
                    <a:pt x="145207" y="77216"/>
                    <a:pt x="145207" y="77216"/>
                  </a:cubicBezTo>
                  <a:cubicBezTo>
                    <a:pt x="145207" y="74496"/>
                    <a:pt x="150646" y="71776"/>
                    <a:pt x="153366" y="69057"/>
                  </a:cubicBezTo>
                  <a:cubicBezTo>
                    <a:pt x="161525" y="63617"/>
                    <a:pt x="169684" y="63617"/>
                    <a:pt x="177843" y="60898"/>
                  </a:cubicBezTo>
                  <a:cubicBezTo>
                    <a:pt x="183282" y="58178"/>
                    <a:pt x="191441" y="58178"/>
                    <a:pt x="196881" y="58178"/>
                  </a:cubicBezTo>
                  <a:cubicBezTo>
                    <a:pt x="199600" y="58178"/>
                    <a:pt x="202320" y="58178"/>
                    <a:pt x="205040" y="58178"/>
                  </a:cubicBezTo>
                  <a:cubicBezTo>
                    <a:pt x="207759" y="58178"/>
                    <a:pt x="213199" y="60898"/>
                    <a:pt x="215919" y="63617"/>
                  </a:cubicBezTo>
                  <a:cubicBezTo>
                    <a:pt x="221358" y="66337"/>
                    <a:pt x="224077" y="66337"/>
                    <a:pt x="229517" y="69057"/>
                  </a:cubicBezTo>
                  <a:cubicBezTo>
                    <a:pt x="237675" y="71776"/>
                    <a:pt x="245835" y="77216"/>
                    <a:pt x="256713" y="77216"/>
                  </a:cubicBezTo>
                  <a:cubicBezTo>
                    <a:pt x="259433" y="77216"/>
                    <a:pt x="262153" y="77216"/>
                    <a:pt x="264872" y="77216"/>
                  </a:cubicBezTo>
                  <a:cubicBezTo>
                    <a:pt x="270312" y="77216"/>
                    <a:pt x="275751" y="77216"/>
                    <a:pt x="281190" y="77216"/>
                  </a:cubicBezTo>
                  <a:cubicBezTo>
                    <a:pt x="292069" y="77216"/>
                    <a:pt x="321985" y="77216"/>
                    <a:pt x="330144" y="77216"/>
                  </a:cubicBezTo>
                  <a:cubicBezTo>
                    <a:pt x="338303" y="77216"/>
                    <a:pt x="349182" y="77216"/>
                    <a:pt x="357341" y="79935"/>
                  </a:cubicBezTo>
                  <a:cubicBezTo>
                    <a:pt x="368219" y="79935"/>
                    <a:pt x="379098" y="82655"/>
                    <a:pt x="387257" y="82655"/>
                  </a:cubicBezTo>
                  <a:cubicBezTo>
                    <a:pt x="392696" y="82655"/>
                    <a:pt x="400855" y="85375"/>
                    <a:pt x="406295" y="85375"/>
                  </a:cubicBezTo>
                  <a:cubicBezTo>
                    <a:pt x="409014" y="82655"/>
                    <a:pt x="414453" y="79935"/>
                    <a:pt x="417173" y="79935"/>
                  </a:cubicBezTo>
                  <a:cubicBezTo>
                    <a:pt x="419893" y="79935"/>
                    <a:pt x="422612" y="79935"/>
                    <a:pt x="425332" y="85375"/>
                  </a:cubicBezTo>
                  <a:cubicBezTo>
                    <a:pt x="428052" y="90814"/>
                    <a:pt x="433491" y="98973"/>
                    <a:pt x="433491" y="104412"/>
                  </a:cubicBezTo>
                  <a:cubicBezTo>
                    <a:pt x="436211" y="131609"/>
                    <a:pt x="436211" y="120730"/>
                    <a:pt x="436211" y="137048"/>
                  </a:cubicBezTo>
                  <a:cubicBezTo>
                    <a:pt x="438930" y="158805"/>
                    <a:pt x="438930" y="158805"/>
                    <a:pt x="438930" y="183282"/>
                  </a:cubicBezTo>
                  <a:cubicBezTo>
                    <a:pt x="438930" y="194161"/>
                    <a:pt x="438930" y="218638"/>
                    <a:pt x="422612" y="218638"/>
                  </a:cubicBezTo>
                  <a:cubicBezTo>
                    <a:pt x="414453" y="218638"/>
                    <a:pt x="411734" y="215918"/>
                    <a:pt x="406295" y="213198"/>
                  </a:cubicBezTo>
                  <a:cubicBezTo>
                    <a:pt x="400855" y="210479"/>
                    <a:pt x="398136" y="202320"/>
                    <a:pt x="398136" y="196881"/>
                  </a:cubicBezTo>
                  <a:cubicBezTo>
                    <a:pt x="395416" y="188722"/>
                    <a:pt x="395416" y="183282"/>
                    <a:pt x="395416" y="175123"/>
                  </a:cubicBezTo>
                  <a:cubicBezTo>
                    <a:pt x="395416" y="169684"/>
                    <a:pt x="395416" y="164245"/>
                    <a:pt x="395416" y="153366"/>
                  </a:cubicBezTo>
                  <a:cubicBezTo>
                    <a:pt x="395416" y="145207"/>
                    <a:pt x="395416" y="134328"/>
                    <a:pt x="395416" y="126170"/>
                  </a:cubicBezTo>
                  <a:cubicBezTo>
                    <a:pt x="387257" y="128889"/>
                    <a:pt x="379098" y="128889"/>
                    <a:pt x="370939" y="128889"/>
                  </a:cubicBezTo>
                  <a:cubicBezTo>
                    <a:pt x="360060" y="128889"/>
                    <a:pt x="349182" y="128889"/>
                    <a:pt x="338303" y="131609"/>
                  </a:cubicBezTo>
                  <a:cubicBezTo>
                    <a:pt x="327424" y="131609"/>
                    <a:pt x="319265" y="134328"/>
                    <a:pt x="286629" y="134328"/>
                  </a:cubicBezTo>
                  <a:cubicBezTo>
                    <a:pt x="281190" y="134328"/>
                    <a:pt x="278470" y="134328"/>
                    <a:pt x="273031" y="137048"/>
                  </a:cubicBezTo>
                  <a:cubicBezTo>
                    <a:pt x="270312" y="137048"/>
                    <a:pt x="264872" y="137048"/>
                    <a:pt x="262153" y="142487"/>
                  </a:cubicBezTo>
                  <a:cubicBezTo>
                    <a:pt x="259433" y="145207"/>
                    <a:pt x="259433" y="150647"/>
                    <a:pt x="259433" y="153366"/>
                  </a:cubicBezTo>
                  <a:cubicBezTo>
                    <a:pt x="259433" y="158805"/>
                    <a:pt x="259433" y="164245"/>
                    <a:pt x="262153" y="166964"/>
                  </a:cubicBezTo>
                  <a:cubicBezTo>
                    <a:pt x="262153" y="177843"/>
                    <a:pt x="262153" y="186002"/>
                    <a:pt x="262153" y="196881"/>
                  </a:cubicBezTo>
                  <a:cubicBezTo>
                    <a:pt x="262153" y="202320"/>
                    <a:pt x="262153" y="210479"/>
                    <a:pt x="262153" y="215918"/>
                  </a:cubicBezTo>
                  <a:cubicBezTo>
                    <a:pt x="262153" y="229516"/>
                    <a:pt x="262153" y="240395"/>
                    <a:pt x="262153" y="251274"/>
                  </a:cubicBezTo>
                  <a:cubicBezTo>
                    <a:pt x="262153" y="259433"/>
                    <a:pt x="259433" y="270311"/>
                    <a:pt x="259433" y="278470"/>
                  </a:cubicBezTo>
                  <a:cubicBezTo>
                    <a:pt x="259433" y="289349"/>
                    <a:pt x="259433" y="297508"/>
                    <a:pt x="259433" y="308386"/>
                  </a:cubicBezTo>
                  <a:cubicBezTo>
                    <a:pt x="259433" y="313826"/>
                    <a:pt x="259433" y="319265"/>
                    <a:pt x="259433" y="321985"/>
                  </a:cubicBezTo>
                  <a:cubicBezTo>
                    <a:pt x="259433" y="324704"/>
                    <a:pt x="259433" y="330144"/>
                    <a:pt x="259433" y="332863"/>
                  </a:cubicBezTo>
                  <a:cubicBezTo>
                    <a:pt x="262153" y="335583"/>
                    <a:pt x="264872" y="335583"/>
                    <a:pt x="267592" y="335583"/>
                  </a:cubicBezTo>
                  <a:cubicBezTo>
                    <a:pt x="273031" y="335583"/>
                    <a:pt x="275751" y="335583"/>
                    <a:pt x="281190" y="335583"/>
                  </a:cubicBezTo>
                  <a:cubicBezTo>
                    <a:pt x="311107" y="335583"/>
                    <a:pt x="319265" y="335583"/>
                    <a:pt x="327424" y="338303"/>
                  </a:cubicBezTo>
                  <a:cubicBezTo>
                    <a:pt x="335583" y="341022"/>
                    <a:pt x="343742" y="341022"/>
                    <a:pt x="351901" y="341022"/>
                  </a:cubicBezTo>
                  <a:cubicBezTo>
                    <a:pt x="351901" y="338303"/>
                    <a:pt x="351901" y="338303"/>
                    <a:pt x="351901" y="335583"/>
                  </a:cubicBezTo>
                  <a:cubicBezTo>
                    <a:pt x="351901" y="327424"/>
                    <a:pt x="351901" y="319265"/>
                    <a:pt x="351901" y="313826"/>
                  </a:cubicBezTo>
                  <a:cubicBezTo>
                    <a:pt x="351901" y="305667"/>
                    <a:pt x="351901" y="294788"/>
                    <a:pt x="357341" y="289349"/>
                  </a:cubicBezTo>
                  <a:cubicBezTo>
                    <a:pt x="360060" y="281190"/>
                    <a:pt x="368219" y="273031"/>
                    <a:pt x="373658" y="273031"/>
                  </a:cubicBezTo>
                  <a:cubicBezTo>
                    <a:pt x="376378" y="273031"/>
                    <a:pt x="379098" y="273031"/>
                    <a:pt x="381817" y="278470"/>
                  </a:cubicBezTo>
                  <a:cubicBezTo>
                    <a:pt x="384537" y="283909"/>
                    <a:pt x="387257" y="292068"/>
                    <a:pt x="389977" y="300228"/>
                  </a:cubicBezTo>
                  <a:cubicBezTo>
                    <a:pt x="392696" y="316545"/>
                    <a:pt x="392696" y="335583"/>
                    <a:pt x="395416" y="351901"/>
                  </a:cubicBezTo>
                  <a:cubicBezTo>
                    <a:pt x="398136" y="373658"/>
                    <a:pt x="398136" y="384537"/>
                    <a:pt x="398136" y="409014"/>
                  </a:cubicBezTo>
                  <a:cubicBezTo>
                    <a:pt x="398136" y="422612"/>
                    <a:pt x="398136" y="444369"/>
                    <a:pt x="381817" y="444369"/>
                  </a:cubicBezTo>
                  <a:cubicBezTo>
                    <a:pt x="373658" y="444369"/>
                    <a:pt x="370939" y="441650"/>
                    <a:pt x="365500" y="438930"/>
                  </a:cubicBezTo>
                  <a:cubicBezTo>
                    <a:pt x="360060" y="436210"/>
                    <a:pt x="357341" y="428051"/>
                    <a:pt x="357341" y="422612"/>
                  </a:cubicBezTo>
                  <a:cubicBezTo>
                    <a:pt x="354621" y="414453"/>
                    <a:pt x="354621" y="409014"/>
                    <a:pt x="354621" y="400855"/>
                  </a:cubicBezTo>
                  <a:cubicBezTo>
                    <a:pt x="354621" y="395415"/>
                    <a:pt x="354621" y="389976"/>
                    <a:pt x="354621" y="381817"/>
                  </a:cubicBezTo>
                  <a:cubicBezTo>
                    <a:pt x="335583" y="381817"/>
                    <a:pt x="308387" y="384537"/>
                    <a:pt x="270312" y="381817"/>
                  </a:cubicBezTo>
                  <a:cubicBezTo>
                    <a:pt x="262153" y="381817"/>
                    <a:pt x="256713" y="387256"/>
                    <a:pt x="256713" y="395415"/>
                  </a:cubicBezTo>
                  <a:cubicBezTo>
                    <a:pt x="256713" y="403574"/>
                    <a:pt x="256713" y="414453"/>
                    <a:pt x="253994" y="422612"/>
                  </a:cubicBezTo>
                  <a:cubicBezTo>
                    <a:pt x="253994" y="425332"/>
                    <a:pt x="253994" y="430771"/>
                    <a:pt x="253994" y="433490"/>
                  </a:cubicBezTo>
                  <a:cubicBezTo>
                    <a:pt x="253994" y="438930"/>
                    <a:pt x="253994" y="444369"/>
                    <a:pt x="253994" y="449809"/>
                  </a:cubicBezTo>
                  <a:cubicBezTo>
                    <a:pt x="253994" y="457967"/>
                    <a:pt x="256713" y="466126"/>
                    <a:pt x="256713" y="474285"/>
                  </a:cubicBezTo>
                  <a:cubicBezTo>
                    <a:pt x="256713" y="482444"/>
                    <a:pt x="256713" y="490603"/>
                    <a:pt x="256713" y="496043"/>
                  </a:cubicBezTo>
                  <a:cubicBezTo>
                    <a:pt x="256713" y="509641"/>
                    <a:pt x="259433" y="520520"/>
                    <a:pt x="259433" y="534118"/>
                  </a:cubicBezTo>
                  <a:cubicBezTo>
                    <a:pt x="259433" y="553155"/>
                    <a:pt x="259433" y="572193"/>
                    <a:pt x="259433" y="591231"/>
                  </a:cubicBezTo>
                  <a:cubicBezTo>
                    <a:pt x="259433" y="602109"/>
                    <a:pt x="262153" y="610268"/>
                    <a:pt x="262153" y="618427"/>
                  </a:cubicBezTo>
                  <a:cubicBezTo>
                    <a:pt x="264872" y="626586"/>
                    <a:pt x="262153" y="642904"/>
                    <a:pt x="267592" y="648343"/>
                  </a:cubicBezTo>
                  <a:cubicBezTo>
                    <a:pt x="270312" y="651063"/>
                    <a:pt x="275751" y="651063"/>
                    <a:pt x="292069" y="651063"/>
                  </a:cubicBezTo>
                  <a:cubicBezTo>
                    <a:pt x="305667" y="651063"/>
                    <a:pt x="319265" y="651063"/>
                    <a:pt x="327424" y="651063"/>
                  </a:cubicBezTo>
                  <a:cubicBezTo>
                    <a:pt x="338303" y="651063"/>
                    <a:pt x="351901" y="653783"/>
                    <a:pt x="362780" y="653783"/>
                  </a:cubicBezTo>
                  <a:cubicBezTo>
                    <a:pt x="376378" y="653783"/>
                    <a:pt x="384537" y="651063"/>
                    <a:pt x="395416" y="648343"/>
                  </a:cubicBezTo>
                  <a:cubicBezTo>
                    <a:pt x="395416" y="637465"/>
                    <a:pt x="395416" y="629306"/>
                    <a:pt x="395416" y="618427"/>
                  </a:cubicBezTo>
                  <a:cubicBezTo>
                    <a:pt x="395416" y="610268"/>
                    <a:pt x="395416" y="602109"/>
                    <a:pt x="395416" y="596670"/>
                  </a:cubicBezTo>
                  <a:cubicBezTo>
                    <a:pt x="395416" y="591231"/>
                    <a:pt x="395416" y="585791"/>
                    <a:pt x="398136" y="574913"/>
                  </a:cubicBezTo>
                  <a:cubicBezTo>
                    <a:pt x="400855" y="569473"/>
                    <a:pt x="400855" y="564034"/>
                    <a:pt x="406295" y="558595"/>
                  </a:cubicBezTo>
                  <a:cubicBezTo>
                    <a:pt x="411734" y="553155"/>
                    <a:pt x="414453" y="553155"/>
                    <a:pt x="422612" y="553155"/>
                  </a:cubicBezTo>
                  <a:cubicBezTo>
                    <a:pt x="436211" y="553155"/>
                    <a:pt x="438930" y="577632"/>
                    <a:pt x="438930" y="588511"/>
                  </a:cubicBezTo>
                  <a:cubicBezTo>
                    <a:pt x="438930" y="612988"/>
                    <a:pt x="438930" y="623866"/>
                    <a:pt x="436211" y="645624"/>
                  </a:cubicBezTo>
                  <a:cubicBezTo>
                    <a:pt x="433491" y="648343"/>
                    <a:pt x="433491" y="648343"/>
                    <a:pt x="433491" y="651063"/>
                  </a:cubicBezTo>
                  <a:lnTo>
                    <a:pt x="433491" y="651063"/>
                  </a:lnTo>
                  <a:close/>
                </a:path>
              </a:pathLst>
            </a:custGeom>
            <a:grpFill/>
            <a:ln w="27168"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4E622CD9-12E7-481D-9568-392632F69D07}"/>
                </a:ext>
              </a:extLst>
            </p:cNvPr>
            <p:cNvSpPr/>
            <p:nvPr/>
          </p:nvSpPr>
          <p:spPr>
            <a:xfrm>
              <a:off x="7912732" y="4250336"/>
              <a:ext cx="465062" cy="658157"/>
            </a:xfrm>
            <a:custGeom>
              <a:avLst/>
              <a:gdLst>
                <a:gd name="connsiteX0" fmla="*/ 193096 w 465062"/>
                <a:gd name="connsiteY0" fmla="*/ 59832 h 658157"/>
                <a:gd name="connsiteX1" fmla="*/ 193096 w 465062"/>
                <a:gd name="connsiteY1" fmla="*/ 114226 h 658157"/>
                <a:gd name="connsiteX2" fmla="*/ 198536 w 465062"/>
                <a:gd name="connsiteY2" fmla="*/ 209414 h 658157"/>
                <a:gd name="connsiteX3" fmla="*/ 201255 w 465062"/>
                <a:gd name="connsiteY3" fmla="*/ 282845 h 658157"/>
                <a:gd name="connsiteX4" fmla="*/ 203975 w 465062"/>
                <a:gd name="connsiteY4" fmla="*/ 315481 h 658157"/>
                <a:gd name="connsiteX5" fmla="*/ 203975 w 465062"/>
                <a:gd name="connsiteY5" fmla="*/ 320920 h 658157"/>
                <a:gd name="connsiteX6" fmla="*/ 212134 w 465062"/>
                <a:gd name="connsiteY6" fmla="*/ 329079 h 658157"/>
                <a:gd name="connsiteX7" fmla="*/ 223013 w 465062"/>
                <a:gd name="connsiteY7" fmla="*/ 329079 h 658157"/>
                <a:gd name="connsiteX8" fmla="*/ 239331 w 465062"/>
                <a:gd name="connsiteY8" fmla="*/ 329079 h 658157"/>
                <a:gd name="connsiteX9" fmla="*/ 280126 w 465062"/>
                <a:gd name="connsiteY9" fmla="*/ 312761 h 658157"/>
                <a:gd name="connsiteX10" fmla="*/ 296443 w 465062"/>
                <a:gd name="connsiteY10" fmla="*/ 288284 h 658157"/>
                <a:gd name="connsiteX11" fmla="*/ 304602 w 465062"/>
                <a:gd name="connsiteY11" fmla="*/ 258368 h 658157"/>
                <a:gd name="connsiteX12" fmla="*/ 312761 w 465062"/>
                <a:gd name="connsiteY12" fmla="*/ 225732 h 658157"/>
                <a:gd name="connsiteX13" fmla="*/ 315481 w 465062"/>
                <a:gd name="connsiteY13" fmla="*/ 195816 h 658157"/>
                <a:gd name="connsiteX14" fmla="*/ 318201 w 465062"/>
                <a:gd name="connsiteY14" fmla="*/ 168619 h 658157"/>
                <a:gd name="connsiteX15" fmla="*/ 312761 w 465062"/>
                <a:gd name="connsiteY15" fmla="*/ 135983 h 658157"/>
                <a:gd name="connsiteX16" fmla="*/ 312761 w 465062"/>
                <a:gd name="connsiteY16" fmla="*/ 122385 h 658157"/>
                <a:gd name="connsiteX17" fmla="*/ 293724 w 465062"/>
                <a:gd name="connsiteY17" fmla="*/ 84309 h 658157"/>
                <a:gd name="connsiteX18" fmla="*/ 280126 w 465062"/>
                <a:gd name="connsiteY18" fmla="*/ 73430 h 658157"/>
                <a:gd name="connsiteX19" fmla="*/ 258368 w 465062"/>
                <a:gd name="connsiteY19" fmla="*/ 62552 h 658157"/>
                <a:gd name="connsiteX20" fmla="*/ 217573 w 465062"/>
                <a:gd name="connsiteY20" fmla="*/ 59832 h 658157"/>
                <a:gd name="connsiteX21" fmla="*/ 111506 w 465062"/>
                <a:gd name="connsiteY21" fmla="*/ 0 h 658157"/>
                <a:gd name="connsiteX22" fmla="*/ 127824 w 465062"/>
                <a:gd name="connsiteY22" fmla="*/ 0 h 658157"/>
                <a:gd name="connsiteX23" fmla="*/ 157741 w 465062"/>
                <a:gd name="connsiteY23" fmla="*/ 5440 h 658157"/>
                <a:gd name="connsiteX24" fmla="*/ 179497 w 465062"/>
                <a:gd name="connsiteY24" fmla="*/ 16318 h 658157"/>
                <a:gd name="connsiteX25" fmla="*/ 209414 w 465062"/>
                <a:gd name="connsiteY25" fmla="*/ 16318 h 658157"/>
                <a:gd name="connsiteX26" fmla="*/ 247489 w 465062"/>
                <a:gd name="connsiteY26" fmla="*/ 16318 h 658157"/>
                <a:gd name="connsiteX27" fmla="*/ 266527 w 465062"/>
                <a:gd name="connsiteY27" fmla="*/ 16318 h 658157"/>
                <a:gd name="connsiteX28" fmla="*/ 312761 w 465062"/>
                <a:gd name="connsiteY28" fmla="*/ 27197 h 658157"/>
                <a:gd name="connsiteX29" fmla="*/ 337238 w 465062"/>
                <a:gd name="connsiteY29" fmla="*/ 38075 h 658157"/>
                <a:gd name="connsiteX30" fmla="*/ 364434 w 465062"/>
                <a:gd name="connsiteY30" fmla="*/ 54393 h 658157"/>
                <a:gd name="connsiteX31" fmla="*/ 386192 w 465062"/>
                <a:gd name="connsiteY31" fmla="*/ 73431 h 658157"/>
                <a:gd name="connsiteX32" fmla="*/ 407949 w 465062"/>
                <a:gd name="connsiteY32" fmla="*/ 103347 h 658157"/>
                <a:gd name="connsiteX33" fmla="*/ 416108 w 465062"/>
                <a:gd name="connsiteY33" fmla="*/ 141422 h 658157"/>
                <a:gd name="connsiteX34" fmla="*/ 418828 w 465062"/>
                <a:gd name="connsiteY34" fmla="*/ 163179 h 658157"/>
                <a:gd name="connsiteX35" fmla="*/ 418828 w 465062"/>
                <a:gd name="connsiteY35" fmla="*/ 171339 h 658157"/>
                <a:gd name="connsiteX36" fmla="*/ 421547 w 465062"/>
                <a:gd name="connsiteY36" fmla="*/ 187656 h 658157"/>
                <a:gd name="connsiteX37" fmla="*/ 418828 w 465062"/>
                <a:gd name="connsiteY37" fmla="*/ 206694 h 658157"/>
                <a:gd name="connsiteX38" fmla="*/ 416108 w 465062"/>
                <a:gd name="connsiteY38" fmla="*/ 233891 h 658157"/>
                <a:gd name="connsiteX39" fmla="*/ 405229 w 465062"/>
                <a:gd name="connsiteY39" fmla="*/ 263807 h 658157"/>
                <a:gd name="connsiteX40" fmla="*/ 394351 w 465062"/>
                <a:gd name="connsiteY40" fmla="*/ 274686 h 658157"/>
                <a:gd name="connsiteX41" fmla="*/ 388912 w 465062"/>
                <a:gd name="connsiteY41" fmla="*/ 285564 h 658157"/>
                <a:gd name="connsiteX42" fmla="*/ 369874 w 465062"/>
                <a:gd name="connsiteY42" fmla="*/ 304602 h 658157"/>
                <a:gd name="connsiteX43" fmla="*/ 358995 w 465062"/>
                <a:gd name="connsiteY43" fmla="*/ 310041 h 658157"/>
                <a:gd name="connsiteX44" fmla="*/ 348117 w 465062"/>
                <a:gd name="connsiteY44" fmla="*/ 320920 h 658157"/>
                <a:gd name="connsiteX45" fmla="*/ 326359 w 465062"/>
                <a:gd name="connsiteY45" fmla="*/ 339957 h 658157"/>
                <a:gd name="connsiteX46" fmla="*/ 312761 w 465062"/>
                <a:gd name="connsiteY46" fmla="*/ 353555 h 658157"/>
                <a:gd name="connsiteX47" fmla="*/ 337238 w 465062"/>
                <a:gd name="connsiteY47" fmla="*/ 380752 h 658157"/>
                <a:gd name="connsiteX48" fmla="*/ 358995 w 465062"/>
                <a:gd name="connsiteY48" fmla="*/ 421547 h 658157"/>
                <a:gd name="connsiteX49" fmla="*/ 372593 w 465062"/>
                <a:gd name="connsiteY49" fmla="*/ 459622 h 658157"/>
                <a:gd name="connsiteX50" fmla="*/ 386192 w 465062"/>
                <a:gd name="connsiteY50" fmla="*/ 514015 h 658157"/>
                <a:gd name="connsiteX51" fmla="*/ 407949 w 465062"/>
                <a:gd name="connsiteY51" fmla="*/ 568408 h 658157"/>
                <a:gd name="connsiteX52" fmla="*/ 421547 w 465062"/>
                <a:gd name="connsiteY52" fmla="*/ 598324 h 658157"/>
                <a:gd name="connsiteX53" fmla="*/ 451463 w 465062"/>
                <a:gd name="connsiteY53" fmla="*/ 628241 h 658157"/>
                <a:gd name="connsiteX54" fmla="*/ 465062 w 465062"/>
                <a:gd name="connsiteY54" fmla="*/ 644559 h 658157"/>
                <a:gd name="connsiteX55" fmla="*/ 462342 w 465062"/>
                <a:gd name="connsiteY55" fmla="*/ 649998 h 658157"/>
                <a:gd name="connsiteX56" fmla="*/ 437865 w 465062"/>
                <a:gd name="connsiteY56" fmla="*/ 658157 h 658157"/>
                <a:gd name="connsiteX57" fmla="*/ 361715 w 465062"/>
                <a:gd name="connsiteY57" fmla="*/ 622801 h 658157"/>
                <a:gd name="connsiteX58" fmla="*/ 320920 w 465062"/>
                <a:gd name="connsiteY58" fmla="*/ 565689 h 658157"/>
                <a:gd name="connsiteX59" fmla="*/ 304602 w 465062"/>
                <a:gd name="connsiteY59" fmla="*/ 530333 h 658157"/>
                <a:gd name="connsiteX60" fmla="*/ 293723 w 465062"/>
                <a:gd name="connsiteY60" fmla="*/ 497697 h 658157"/>
                <a:gd name="connsiteX61" fmla="*/ 282845 w 465062"/>
                <a:gd name="connsiteY61" fmla="*/ 462342 h 658157"/>
                <a:gd name="connsiteX62" fmla="*/ 269246 w 465062"/>
                <a:gd name="connsiteY62" fmla="*/ 424267 h 658157"/>
                <a:gd name="connsiteX63" fmla="*/ 255648 w 465062"/>
                <a:gd name="connsiteY63" fmla="*/ 391631 h 658157"/>
                <a:gd name="connsiteX64" fmla="*/ 236610 w 465062"/>
                <a:gd name="connsiteY64" fmla="*/ 367154 h 658157"/>
                <a:gd name="connsiteX65" fmla="*/ 217573 w 465062"/>
                <a:gd name="connsiteY65" fmla="*/ 361714 h 658157"/>
                <a:gd name="connsiteX66" fmla="*/ 201255 w 465062"/>
                <a:gd name="connsiteY66" fmla="*/ 361714 h 658157"/>
                <a:gd name="connsiteX67" fmla="*/ 198535 w 465062"/>
                <a:gd name="connsiteY67" fmla="*/ 367154 h 658157"/>
                <a:gd name="connsiteX68" fmla="*/ 201255 w 465062"/>
                <a:gd name="connsiteY68" fmla="*/ 388911 h 658157"/>
                <a:gd name="connsiteX69" fmla="*/ 198535 w 465062"/>
                <a:gd name="connsiteY69" fmla="*/ 426986 h 658157"/>
                <a:gd name="connsiteX70" fmla="*/ 203975 w 465062"/>
                <a:gd name="connsiteY70" fmla="*/ 478660 h 658157"/>
                <a:gd name="connsiteX71" fmla="*/ 198535 w 465062"/>
                <a:gd name="connsiteY71" fmla="*/ 552090 h 658157"/>
                <a:gd name="connsiteX72" fmla="*/ 195816 w 465062"/>
                <a:gd name="connsiteY72" fmla="*/ 576567 h 658157"/>
                <a:gd name="connsiteX73" fmla="*/ 198535 w 465062"/>
                <a:gd name="connsiteY73" fmla="*/ 592885 h 658157"/>
                <a:gd name="connsiteX74" fmla="*/ 233891 w 465062"/>
                <a:gd name="connsiteY74" fmla="*/ 592885 h 658157"/>
                <a:gd name="connsiteX75" fmla="*/ 271966 w 465062"/>
                <a:gd name="connsiteY75" fmla="*/ 611923 h 658157"/>
                <a:gd name="connsiteX76" fmla="*/ 266527 w 465062"/>
                <a:gd name="connsiteY76" fmla="*/ 628241 h 658157"/>
                <a:gd name="connsiteX77" fmla="*/ 250209 w 465062"/>
                <a:gd name="connsiteY77" fmla="*/ 636400 h 658157"/>
                <a:gd name="connsiteX78" fmla="*/ 228451 w 465062"/>
                <a:gd name="connsiteY78" fmla="*/ 639119 h 658157"/>
                <a:gd name="connsiteX79" fmla="*/ 187657 w 465062"/>
                <a:gd name="connsiteY79" fmla="*/ 639119 h 658157"/>
                <a:gd name="connsiteX80" fmla="*/ 152301 w 465062"/>
                <a:gd name="connsiteY80" fmla="*/ 652717 h 658157"/>
                <a:gd name="connsiteX81" fmla="*/ 133263 w 465062"/>
                <a:gd name="connsiteY81" fmla="*/ 655437 h 658157"/>
                <a:gd name="connsiteX82" fmla="*/ 122385 w 465062"/>
                <a:gd name="connsiteY82" fmla="*/ 652717 h 658157"/>
                <a:gd name="connsiteX83" fmla="*/ 97908 w 465062"/>
                <a:gd name="connsiteY83" fmla="*/ 639119 h 658157"/>
                <a:gd name="connsiteX84" fmla="*/ 70711 w 465062"/>
                <a:gd name="connsiteY84" fmla="*/ 639119 h 658157"/>
                <a:gd name="connsiteX85" fmla="*/ 46234 w 465062"/>
                <a:gd name="connsiteY85" fmla="*/ 639119 h 658157"/>
                <a:gd name="connsiteX86" fmla="*/ 19038 w 465062"/>
                <a:gd name="connsiteY86" fmla="*/ 630960 h 658157"/>
                <a:gd name="connsiteX87" fmla="*/ 2720 w 465062"/>
                <a:gd name="connsiteY87" fmla="*/ 614642 h 658157"/>
                <a:gd name="connsiteX88" fmla="*/ 8159 w 465062"/>
                <a:gd name="connsiteY88" fmla="*/ 606483 h 658157"/>
                <a:gd name="connsiteX89" fmla="*/ 29916 w 465062"/>
                <a:gd name="connsiteY89" fmla="*/ 598324 h 658157"/>
                <a:gd name="connsiteX90" fmla="*/ 76151 w 465062"/>
                <a:gd name="connsiteY90" fmla="*/ 592885 h 658157"/>
                <a:gd name="connsiteX91" fmla="*/ 73431 w 465062"/>
                <a:gd name="connsiteY91" fmla="*/ 573848 h 658157"/>
                <a:gd name="connsiteX92" fmla="*/ 70711 w 465062"/>
                <a:gd name="connsiteY92" fmla="*/ 500417 h 658157"/>
                <a:gd name="connsiteX93" fmla="*/ 73431 w 465062"/>
                <a:gd name="connsiteY93" fmla="*/ 437865 h 658157"/>
                <a:gd name="connsiteX94" fmla="*/ 70711 w 465062"/>
                <a:gd name="connsiteY94" fmla="*/ 369873 h 658157"/>
                <a:gd name="connsiteX95" fmla="*/ 70711 w 465062"/>
                <a:gd name="connsiteY95" fmla="*/ 293723 h 658157"/>
                <a:gd name="connsiteX96" fmla="*/ 73431 w 465062"/>
                <a:gd name="connsiteY96" fmla="*/ 212133 h 658157"/>
                <a:gd name="connsiteX97" fmla="*/ 76151 w 465062"/>
                <a:gd name="connsiteY97" fmla="*/ 155021 h 658157"/>
                <a:gd name="connsiteX98" fmla="*/ 76151 w 465062"/>
                <a:gd name="connsiteY98" fmla="*/ 119665 h 658157"/>
                <a:gd name="connsiteX99" fmla="*/ 78870 w 465062"/>
                <a:gd name="connsiteY99" fmla="*/ 84310 h 658157"/>
                <a:gd name="connsiteX100" fmla="*/ 76151 w 465062"/>
                <a:gd name="connsiteY100" fmla="*/ 62552 h 658157"/>
                <a:gd name="connsiteX101" fmla="*/ 67992 w 465062"/>
                <a:gd name="connsiteY101" fmla="*/ 62552 h 658157"/>
                <a:gd name="connsiteX102" fmla="*/ 43515 w 465062"/>
                <a:gd name="connsiteY102" fmla="*/ 62552 h 658157"/>
                <a:gd name="connsiteX103" fmla="*/ 16318 w 465062"/>
                <a:gd name="connsiteY103" fmla="*/ 57113 h 658157"/>
                <a:gd name="connsiteX104" fmla="*/ 0 w 465062"/>
                <a:gd name="connsiteY104" fmla="*/ 40795 h 658157"/>
                <a:gd name="connsiteX105" fmla="*/ 5439 w 465062"/>
                <a:gd name="connsiteY105" fmla="*/ 32636 h 658157"/>
                <a:gd name="connsiteX106" fmla="*/ 27197 w 465062"/>
                <a:gd name="connsiteY106" fmla="*/ 24477 h 658157"/>
                <a:gd name="connsiteX107" fmla="*/ 76151 w 465062"/>
                <a:gd name="connsiteY107" fmla="*/ 19038 h 658157"/>
                <a:gd name="connsiteX108" fmla="*/ 78870 w 465062"/>
                <a:gd name="connsiteY108" fmla="*/ 13598 h 658157"/>
                <a:gd name="connsiteX109" fmla="*/ 95188 w 465062"/>
                <a:gd name="connsiteY109" fmla="*/ 5440 h 658157"/>
                <a:gd name="connsiteX110" fmla="*/ 111506 w 465062"/>
                <a:gd name="connsiteY110" fmla="*/ 0 h 658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465062" h="658157">
                  <a:moveTo>
                    <a:pt x="193096" y="59832"/>
                  </a:moveTo>
                  <a:cubicBezTo>
                    <a:pt x="193096" y="73430"/>
                    <a:pt x="193096" y="89748"/>
                    <a:pt x="193096" y="114226"/>
                  </a:cubicBezTo>
                  <a:cubicBezTo>
                    <a:pt x="193096" y="144142"/>
                    <a:pt x="195816" y="176778"/>
                    <a:pt x="198536" y="209414"/>
                  </a:cubicBezTo>
                  <a:cubicBezTo>
                    <a:pt x="198536" y="247489"/>
                    <a:pt x="201255" y="277406"/>
                    <a:pt x="201255" y="282845"/>
                  </a:cubicBezTo>
                  <a:cubicBezTo>
                    <a:pt x="201255" y="293723"/>
                    <a:pt x="203975" y="304602"/>
                    <a:pt x="203975" y="315481"/>
                  </a:cubicBezTo>
                  <a:cubicBezTo>
                    <a:pt x="203975" y="318200"/>
                    <a:pt x="203975" y="318200"/>
                    <a:pt x="203975" y="320920"/>
                  </a:cubicBezTo>
                  <a:cubicBezTo>
                    <a:pt x="203975" y="326359"/>
                    <a:pt x="206695" y="329079"/>
                    <a:pt x="212134" y="329079"/>
                  </a:cubicBezTo>
                  <a:cubicBezTo>
                    <a:pt x="214854" y="329079"/>
                    <a:pt x="220293" y="329079"/>
                    <a:pt x="223013" y="329079"/>
                  </a:cubicBezTo>
                  <a:cubicBezTo>
                    <a:pt x="228452" y="329079"/>
                    <a:pt x="233891" y="329079"/>
                    <a:pt x="239331" y="329079"/>
                  </a:cubicBezTo>
                  <a:cubicBezTo>
                    <a:pt x="252929" y="329079"/>
                    <a:pt x="271967" y="323640"/>
                    <a:pt x="280126" y="312761"/>
                  </a:cubicBezTo>
                  <a:cubicBezTo>
                    <a:pt x="288284" y="304602"/>
                    <a:pt x="291004" y="299163"/>
                    <a:pt x="296443" y="288284"/>
                  </a:cubicBezTo>
                  <a:cubicBezTo>
                    <a:pt x="299163" y="277406"/>
                    <a:pt x="301883" y="269247"/>
                    <a:pt x="304602" y="258368"/>
                  </a:cubicBezTo>
                  <a:cubicBezTo>
                    <a:pt x="307322" y="244770"/>
                    <a:pt x="310042" y="239330"/>
                    <a:pt x="312761" y="225732"/>
                  </a:cubicBezTo>
                  <a:cubicBezTo>
                    <a:pt x="315481" y="212134"/>
                    <a:pt x="315481" y="209414"/>
                    <a:pt x="315481" y="195816"/>
                  </a:cubicBezTo>
                  <a:cubicBezTo>
                    <a:pt x="315481" y="179498"/>
                    <a:pt x="315481" y="184937"/>
                    <a:pt x="318201" y="168619"/>
                  </a:cubicBezTo>
                  <a:cubicBezTo>
                    <a:pt x="312761" y="152302"/>
                    <a:pt x="312761" y="149582"/>
                    <a:pt x="312761" y="135983"/>
                  </a:cubicBezTo>
                  <a:cubicBezTo>
                    <a:pt x="312761" y="133264"/>
                    <a:pt x="312761" y="127825"/>
                    <a:pt x="312761" y="122385"/>
                  </a:cubicBezTo>
                  <a:cubicBezTo>
                    <a:pt x="312761" y="111507"/>
                    <a:pt x="301883" y="95188"/>
                    <a:pt x="293724" y="84309"/>
                  </a:cubicBezTo>
                  <a:cubicBezTo>
                    <a:pt x="288284" y="78870"/>
                    <a:pt x="285565" y="76150"/>
                    <a:pt x="280126" y="73430"/>
                  </a:cubicBezTo>
                  <a:cubicBezTo>
                    <a:pt x="271967" y="67991"/>
                    <a:pt x="266527" y="65271"/>
                    <a:pt x="258368" y="62552"/>
                  </a:cubicBezTo>
                  <a:cubicBezTo>
                    <a:pt x="244770" y="59832"/>
                    <a:pt x="228452" y="59832"/>
                    <a:pt x="217573" y="59832"/>
                  </a:cubicBezTo>
                  <a:close/>
                  <a:moveTo>
                    <a:pt x="111506" y="0"/>
                  </a:moveTo>
                  <a:cubicBezTo>
                    <a:pt x="114226" y="0"/>
                    <a:pt x="122385" y="0"/>
                    <a:pt x="127824" y="0"/>
                  </a:cubicBezTo>
                  <a:cubicBezTo>
                    <a:pt x="135983" y="0"/>
                    <a:pt x="146862" y="2720"/>
                    <a:pt x="157741" y="5440"/>
                  </a:cubicBezTo>
                  <a:cubicBezTo>
                    <a:pt x="168619" y="8159"/>
                    <a:pt x="176778" y="10879"/>
                    <a:pt x="179497" y="16318"/>
                  </a:cubicBezTo>
                  <a:cubicBezTo>
                    <a:pt x="193096" y="16318"/>
                    <a:pt x="201255" y="16318"/>
                    <a:pt x="209414" y="16318"/>
                  </a:cubicBezTo>
                  <a:cubicBezTo>
                    <a:pt x="220292" y="16318"/>
                    <a:pt x="231171" y="16318"/>
                    <a:pt x="247489" y="16318"/>
                  </a:cubicBezTo>
                  <a:cubicBezTo>
                    <a:pt x="250209" y="16318"/>
                    <a:pt x="258368" y="16318"/>
                    <a:pt x="266527" y="16318"/>
                  </a:cubicBezTo>
                  <a:cubicBezTo>
                    <a:pt x="277405" y="16318"/>
                    <a:pt x="291004" y="21758"/>
                    <a:pt x="312761" y="27197"/>
                  </a:cubicBezTo>
                  <a:cubicBezTo>
                    <a:pt x="320920" y="29917"/>
                    <a:pt x="329079" y="35356"/>
                    <a:pt x="337238" y="38075"/>
                  </a:cubicBezTo>
                  <a:cubicBezTo>
                    <a:pt x="342677" y="40795"/>
                    <a:pt x="353556" y="48954"/>
                    <a:pt x="364434" y="54393"/>
                  </a:cubicBezTo>
                  <a:cubicBezTo>
                    <a:pt x="375313" y="62552"/>
                    <a:pt x="386192" y="67992"/>
                    <a:pt x="386192" y="73431"/>
                  </a:cubicBezTo>
                  <a:cubicBezTo>
                    <a:pt x="391631" y="84310"/>
                    <a:pt x="402510" y="92469"/>
                    <a:pt x="407949" y="103347"/>
                  </a:cubicBezTo>
                  <a:cubicBezTo>
                    <a:pt x="413388" y="116945"/>
                    <a:pt x="416108" y="130544"/>
                    <a:pt x="416108" y="141422"/>
                  </a:cubicBezTo>
                  <a:cubicBezTo>
                    <a:pt x="416108" y="152301"/>
                    <a:pt x="418828" y="157740"/>
                    <a:pt x="418828" y="163179"/>
                  </a:cubicBezTo>
                  <a:cubicBezTo>
                    <a:pt x="418828" y="165899"/>
                    <a:pt x="418828" y="168619"/>
                    <a:pt x="418828" y="171339"/>
                  </a:cubicBezTo>
                  <a:cubicBezTo>
                    <a:pt x="418828" y="174058"/>
                    <a:pt x="421547" y="182217"/>
                    <a:pt x="421547" y="187656"/>
                  </a:cubicBezTo>
                  <a:cubicBezTo>
                    <a:pt x="421547" y="193096"/>
                    <a:pt x="418828" y="201255"/>
                    <a:pt x="418828" y="206694"/>
                  </a:cubicBezTo>
                  <a:cubicBezTo>
                    <a:pt x="418828" y="217573"/>
                    <a:pt x="418828" y="223012"/>
                    <a:pt x="416108" y="233891"/>
                  </a:cubicBezTo>
                  <a:cubicBezTo>
                    <a:pt x="413388" y="244769"/>
                    <a:pt x="410668" y="255648"/>
                    <a:pt x="405229" y="263807"/>
                  </a:cubicBezTo>
                  <a:cubicBezTo>
                    <a:pt x="402510" y="269246"/>
                    <a:pt x="397070" y="269246"/>
                    <a:pt x="394351" y="274686"/>
                  </a:cubicBezTo>
                  <a:cubicBezTo>
                    <a:pt x="391631" y="277405"/>
                    <a:pt x="391631" y="282844"/>
                    <a:pt x="388912" y="285564"/>
                  </a:cubicBezTo>
                  <a:cubicBezTo>
                    <a:pt x="383472" y="291003"/>
                    <a:pt x="375313" y="301882"/>
                    <a:pt x="369874" y="304602"/>
                  </a:cubicBezTo>
                  <a:cubicBezTo>
                    <a:pt x="367154" y="307321"/>
                    <a:pt x="361715" y="307321"/>
                    <a:pt x="358995" y="310041"/>
                  </a:cubicBezTo>
                  <a:cubicBezTo>
                    <a:pt x="356275" y="312761"/>
                    <a:pt x="350836" y="318200"/>
                    <a:pt x="348117" y="320920"/>
                  </a:cubicBezTo>
                  <a:cubicBezTo>
                    <a:pt x="339958" y="326359"/>
                    <a:pt x="334518" y="334518"/>
                    <a:pt x="326359" y="339957"/>
                  </a:cubicBezTo>
                  <a:cubicBezTo>
                    <a:pt x="320920" y="342677"/>
                    <a:pt x="312761" y="342677"/>
                    <a:pt x="312761" y="353555"/>
                  </a:cubicBezTo>
                  <a:cubicBezTo>
                    <a:pt x="312761" y="361714"/>
                    <a:pt x="334518" y="372593"/>
                    <a:pt x="337238" y="380752"/>
                  </a:cubicBezTo>
                  <a:cubicBezTo>
                    <a:pt x="345397" y="394350"/>
                    <a:pt x="353556" y="407948"/>
                    <a:pt x="358995" y="421547"/>
                  </a:cubicBezTo>
                  <a:cubicBezTo>
                    <a:pt x="364434" y="435145"/>
                    <a:pt x="367154" y="446024"/>
                    <a:pt x="372593" y="459622"/>
                  </a:cubicBezTo>
                  <a:cubicBezTo>
                    <a:pt x="378033" y="478660"/>
                    <a:pt x="383472" y="494978"/>
                    <a:pt x="386192" y="514015"/>
                  </a:cubicBezTo>
                  <a:cubicBezTo>
                    <a:pt x="391631" y="533053"/>
                    <a:pt x="402510" y="549371"/>
                    <a:pt x="407949" y="568408"/>
                  </a:cubicBezTo>
                  <a:cubicBezTo>
                    <a:pt x="410668" y="579287"/>
                    <a:pt x="416108" y="590165"/>
                    <a:pt x="421547" y="598324"/>
                  </a:cubicBezTo>
                  <a:cubicBezTo>
                    <a:pt x="435146" y="614642"/>
                    <a:pt x="443305" y="622801"/>
                    <a:pt x="451463" y="628241"/>
                  </a:cubicBezTo>
                  <a:cubicBezTo>
                    <a:pt x="456903" y="630960"/>
                    <a:pt x="465062" y="636400"/>
                    <a:pt x="465062" y="644559"/>
                  </a:cubicBezTo>
                  <a:cubicBezTo>
                    <a:pt x="465062" y="647278"/>
                    <a:pt x="465062" y="647278"/>
                    <a:pt x="462342" y="649998"/>
                  </a:cubicBezTo>
                  <a:cubicBezTo>
                    <a:pt x="456903" y="655437"/>
                    <a:pt x="446024" y="658157"/>
                    <a:pt x="437865" y="658157"/>
                  </a:cubicBezTo>
                  <a:cubicBezTo>
                    <a:pt x="413388" y="658157"/>
                    <a:pt x="378033" y="641839"/>
                    <a:pt x="361715" y="622801"/>
                  </a:cubicBezTo>
                  <a:cubicBezTo>
                    <a:pt x="345397" y="606483"/>
                    <a:pt x="334518" y="584726"/>
                    <a:pt x="320920" y="565689"/>
                  </a:cubicBezTo>
                  <a:cubicBezTo>
                    <a:pt x="315480" y="554810"/>
                    <a:pt x="310041" y="543931"/>
                    <a:pt x="304602" y="530333"/>
                  </a:cubicBezTo>
                  <a:cubicBezTo>
                    <a:pt x="299163" y="519454"/>
                    <a:pt x="296443" y="508576"/>
                    <a:pt x="293723" y="497697"/>
                  </a:cubicBezTo>
                  <a:cubicBezTo>
                    <a:pt x="291004" y="486819"/>
                    <a:pt x="288284" y="473220"/>
                    <a:pt x="282845" y="462342"/>
                  </a:cubicBezTo>
                  <a:cubicBezTo>
                    <a:pt x="280125" y="448743"/>
                    <a:pt x="274686" y="437865"/>
                    <a:pt x="269246" y="424267"/>
                  </a:cubicBezTo>
                  <a:cubicBezTo>
                    <a:pt x="266527" y="416108"/>
                    <a:pt x="261087" y="402509"/>
                    <a:pt x="255648" y="391631"/>
                  </a:cubicBezTo>
                  <a:cubicBezTo>
                    <a:pt x="250209" y="380752"/>
                    <a:pt x="244770" y="375313"/>
                    <a:pt x="236610" y="367154"/>
                  </a:cubicBezTo>
                  <a:cubicBezTo>
                    <a:pt x="231171" y="361714"/>
                    <a:pt x="223012" y="361714"/>
                    <a:pt x="217573" y="361714"/>
                  </a:cubicBezTo>
                  <a:cubicBezTo>
                    <a:pt x="212134" y="361714"/>
                    <a:pt x="206694" y="361714"/>
                    <a:pt x="201255" y="361714"/>
                  </a:cubicBezTo>
                  <a:cubicBezTo>
                    <a:pt x="198535" y="361714"/>
                    <a:pt x="198535" y="364434"/>
                    <a:pt x="198535" y="367154"/>
                  </a:cubicBezTo>
                  <a:cubicBezTo>
                    <a:pt x="198535" y="375313"/>
                    <a:pt x="201255" y="386191"/>
                    <a:pt x="201255" y="388911"/>
                  </a:cubicBezTo>
                  <a:cubicBezTo>
                    <a:pt x="201255" y="402509"/>
                    <a:pt x="198535" y="413388"/>
                    <a:pt x="198535" y="426986"/>
                  </a:cubicBezTo>
                  <a:cubicBezTo>
                    <a:pt x="198535" y="446024"/>
                    <a:pt x="203975" y="456902"/>
                    <a:pt x="203975" y="478660"/>
                  </a:cubicBezTo>
                  <a:cubicBezTo>
                    <a:pt x="203975" y="503136"/>
                    <a:pt x="201255" y="527613"/>
                    <a:pt x="198535" y="552090"/>
                  </a:cubicBezTo>
                  <a:cubicBezTo>
                    <a:pt x="198535" y="560249"/>
                    <a:pt x="195816" y="568408"/>
                    <a:pt x="195816" y="576567"/>
                  </a:cubicBezTo>
                  <a:cubicBezTo>
                    <a:pt x="195816" y="582006"/>
                    <a:pt x="195816" y="587446"/>
                    <a:pt x="198535" y="592885"/>
                  </a:cubicBezTo>
                  <a:cubicBezTo>
                    <a:pt x="212134" y="592885"/>
                    <a:pt x="225732" y="592885"/>
                    <a:pt x="233891" y="592885"/>
                  </a:cubicBezTo>
                  <a:cubicBezTo>
                    <a:pt x="247489" y="592885"/>
                    <a:pt x="271966" y="592885"/>
                    <a:pt x="271966" y="611923"/>
                  </a:cubicBezTo>
                  <a:cubicBezTo>
                    <a:pt x="271966" y="620082"/>
                    <a:pt x="269246" y="622801"/>
                    <a:pt x="266527" y="628241"/>
                  </a:cubicBezTo>
                  <a:cubicBezTo>
                    <a:pt x="261087" y="633680"/>
                    <a:pt x="255648" y="636400"/>
                    <a:pt x="250209" y="636400"/>
                  </a:cubicBezTo>
                  <a:cubicBezTo>
                    <a:pt x="239330" y="639119"/>
                    <a:pt x="233891" y="639119"/>
                    <a:pt x="228451" y="639119"/>
                  </a:cubicBezTo>
                  <a:cubicBezTo>
                    <a:pt x="223012" y="639119"/>
                    <a:pt x="206694" y="639119"/>
                    <a:pt x="187657" y="639119"/>
                  </a:cubicBezTo>
                  <a:cubicBezTo>
                    <a:pt x="176778" y="647278"/>
                    <a:pt x="163180" y="649998"/>
                    <a:pt x="152301" y="652717"/>
                  </a:cubicBezTo>
                  <a:cubicBezTo>
                    <a:pt x="146862" y="652717"/>
                    <a:pt x="138703" y="655437"/>
                    <a:pt x="133263" y="655437"/>
                  </a:cubicBezTo>
                  <a:cubicBezTo>
                    <a:pt x="130544" y="655437"/>
                    <a:pt x="125104" y="655437"/>
                    <a:pt x="122385" y="652717"/>
                  </a:cubicBezTo>
                  <a:cubicBezTo>
                    <a:pt x="114226" y="649998"/>
                    <a:pt x="103347" y="644559"/>
                    <a:pt x="97908" y="639119"/>
                  </a:cubicBezTo>
                  <a:cubicBezTo>
                    <a:pt x="87029" y="639119"/>
                    <a:pt x="78870" y="639119"/>
                    <a:pt x="70711" y="639119"/>
                  </a:cubicBezTo>
                  <a:cubicBezTo>
                    <a:pt x="62552" y="639119"/>
                    <a:pt x="54393" y="639119"/>
                    <a:pt x="46234" y="639119"/>
                  </a:cubicBezTo>
                  <a:cubicBezTo>
                    <a:pt x="38075" y="639119"/>
                    <a:pt x="27197" y="633680"/>
                    <a:pt x="19038" y="630960"/>
                  </a:cubicBezTo>
                  <a:cubicBezTo>
                    <a:pt x="10879" y="628241"/>
                    <a:pt x="2720" y="620082"/>
                    <a:pt x="2720" y="614642"/>
                  </a:cubicBezTo>
                  <a:cubicBezTo>
                    <a:pt x="2720" y="611923"/>
                    <a:pt x="2720" y="609203"/>
                    <a:pt x="8159" y="606483"/>
                  </a:cubicBezTo>
                  <a:cubicBezTo>
                    <a:pt x="13599" y="603764"/>
                    <a:pt x="24477" y="601044"/>
                    <a:pt x="29916" y="598324"/>
                  </a:cubicBezTo>
                  <a:cubicBezTo>
                    <a:pt x="43515" y="595605"/>
                    <a:pt x="62552" y="595605"/>
                    <a:pt x="76151" y="592885"/>
                  </a:cubicBezTo>
                  <a:cubicBezTo>
                    <a:pt x="76151" y="587446"/>
                    <a:pt x="73431" y="582006"/>
                    <a:pt x="73431" y="573848"/>
                  </a:cubicBezTo>
                  <a:cubicBezTo>
                    <a:pt x="73431" y="565689"/>
                    <a:pt x="70711" y="516735"/>
                    <a:pt x="70711" y="500417"/>
                  </a:cubicBezTo>
                  <a:cubicBezTo>
                    <a:pt x="70711" y="481379"/>
                    <a:pt x="73431" y="456902"/>
                    <a:pt x="73431" y="437865"/>
                  </a:cubicBezTo>
                  <a:cubicBezTo>
                    <a:pt x="73431" y="416108"/>
                    <a:pt x="70711" y="391631"/>
                    <a:pt x="70711" y="369873"/>
                  </a:cubicBezTo>
                  <a:cubicBezTo>
                    <a:pt x="70711" y="345397"/>
                    <a:pt x="70711" y="318200"/>
                    <a:pt x="70711" y="293723"/>
                  </a:cubicBezTo>
                  <a:cubicBezTo>
                    <a:pt x="70711" y="266526"/>
                    <a:pt x="73431" y="239330"/>
                    <a:pt x="73431" y="212133"/>
                  </a:cubicBezTo>
                  <a:cubicBezTo>
                    <a:pt x="73431" y="187656"/>
                    <a:pt x="76151" y="179498"/>
                    <a:pt x="76151" y="155021"/>
                  </a:cubicBezTo>
                  <a:cubicBezTo>
                    <a:pt x="76151" y="144142"/>
                    <a:pt x="76151" y="130544"/>
                    <a:pt x="76151" y="119665"/>
                  </a:cubicBezTo>
                  <a:cubicBezTo>
                    <a:pt x="76151" y="106067"/>
                    <a:pt x="78870" y="95188"/>
                    <a:pt x="78870" y="84310"/>
                  </a:cubicBezTo>
                  <a:cubicBezTo>
                    <a:pt x="78870" y="78870"/>
                    <a:pt x="78870" y="70711"/>
                    <a:pt x="76151" y="62552"/>
                  </a:cubicBezTo>
                  <a:cubicBezTo>
                    <a:pt x="76151" y="62552"/>
                    <a:pt x="73431" y="62552"/>
                    <a:pt x="67992" y="62552"/>
                  </a:cubicBezTo>
                  <a:cubicBezTo>
                    <a:pt x="59833" y="62552"/>
                    <a:pt x="51674" y="62552"/>
                    <a:pt x="43515" y="62552"/>
                  </a:cubicBezTo>
                  <a:cubicBezTo>
                    <a:pt x="35356" y="62552"/>
                    <a:pt x="24477" y="59833"/>
                    <a:pt x="16318" y="57113"/>
                  </a:cubicBezTo>
                  <a:cubicBezTo>
                    <a:pt x="8159" y="54393"/>
                    <a:pt x="0" y="43515"/>
                    <a:pt x="0" y="40795"/>
                  </a:cubicBezTo>
                  <a:cubicBezTo>
                    <a:pt x="0" y="38075"/>
                    <a:pt x="0" y="35356"/>
                    <a:pt x="5439" y="32636"/>
                  </a:cubicBezTo>
                  <a:cubicBezTo>
                    <a:pt x="10879" y="29917"/>
                    <a:pt x="21758" y="27197"/>
                    <a:pt x="27197" y="24477"/>
                  </a:cubicBezTo>
                  <a:cubicBezTo>
                    <a:pt x="46234" y="21758"/>
                    <a:pt x="62552" y="19038"/>
                    <a:pt x="76151" y="19038"/>
                  </a:cubicBezTo>
                  <a:cubicBezTo>
                    <a:pt x="76151" y="16318"/>
                    <a:pt x="78870" y="16318"/>
                    <a:pt x="78870" y="13598"/>
                  </a:cubicBezTo>
                  <a:cubicBezTo>
                    <a:pt x="84309" y="10879"/>
                    <a:pt x="89749" y="8159"/>
                    <a:pt x="95188" y="5440"/>
                  </a:cubicBezTo>
                  <a:cubicBezTo>
                    <a:pt x="100628" y="2720"/>
                    <a:pt x="106067" y="0"/>
                    <a:pt x="111506" y="0"/>
                  </a:cubicBezTo>
                  <a:close/>
                </a:path>
              </a:pathLst>
            </a:custGeom>
            <a:grpFill/>
            <a:ln w="27168"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2CB86C1E-34D9-4E0F-88EC-65476446F32C}"/>
                </a:ext>
              </a:extLst>
            </p:cNvPr>
            <p:cNvSpPr/>
            <p:nvPr/>
          </p:nvSpPr>
          <p:spPr>
            <a:xfrm>
              <a:off x="8346812" y="4186718"/>
              <a:ext cx="353556" cy="761503"/>
            </a:xfrm>
            <a:custGeom>
              <a:avLst/>
              <a:gdLst>
                <a:gd name="connsiteX0" fmla="*/ 283910 w 353555"/>
                <a:gd name="connsiteY0" fmla="*/ 672820 h 761503"/>
                <a:gd name="connsiteX1" fmla="*/ 321985 w 353555"/>
                <a:gd name="connsiteY1" fmla="*/ 689138 h 761503"/>
                <a:gd name="connsiteX2" fmla="*/ 316546 w 353555"/>
                <a:gd name="connsiteY2" fmla="*/ 705456 h 761503"/>
                <a:gd name="connsiteX3" fmla="*/ 300228 w 353555"/>
                <a:gd name="connsiteY3" fmla="*/ 713615 h 761503"/>
                <a:gd name="connsiteX4" fmla="*/ 278471 w 353555"/>
                <a:gd name="connsiteY4" fmla="*/ 716335 h 761503"/>
                <a:gd name="connsiteX5" fmla="*/ 237676 w 353555"/>
                <a:gd name="connsiteY5" fmla="*/ 716335 h 761503"/>
                <a:gd name="connsiteX6" fmla="*/ 180563 w 353555"/>
                <a:gd name="connsiteY6" fmla="*/ 719054 h 761503"/>
                <a:gd name="connsiteX7" fmla="*/ 126170 w 353555"/>
                <a:gd name="connsiteY7" fmla="*/ 719054 h 761503"/>
                <a:gd name="connsiteX8" fmla="*/ 101693 w 353555"/>
                <a:gd name="connsiteY8" fmla="*/ 719054 h 761503"/>
                <a:gd name="connsiteX9" fmla="*/ 74496 w 353555"/>
                <a:gd name="connsiteY9" fmla="*/ 713615 h 761503"/>
                <a:gd name="connsiteX10" fmla="*/ 58178 w 353555"/>
                <a:gd name="connsiteY10" fmla="*/ 697297 h 761503"/>
                <a:gd name="connsiteX11" fmla="*/ 63618 w 353555"/>
                <a:gd name="connsiteY11" fmla="*/ 689138 h 761503"/>
                <a:gd name="connsiteX12" fmla="*/ 85375 w 353555"/>
                <a:gd name="connsiteY12" fmla="*/ 680979 h 761503"/>
                <a:gd name="connsiteX13" fmla="*/ 131609 w 353555"/>
                <a:gd name="connsiteY13" fmla="*/ 675540 h 761503"/>
                <a:gd name="connsiteX14" fmla="*/ 142488 w 353555"/>
                <a:gd name="connsiteY14" fmla="*/ 675540 h 761503"/>
                <a:gd name="connsiteX15" fmla="*/ 131609 w 353555"/>
                <a:gd name="connsiteY15" fmla="*/ 653783 h 761503"/>
                <a:gd name="connsiteX16" fmla="*/ 128890 w 353555"/>
                <a:gd name="connsiteY16" fmla="*/ 640184 h 761503"/>
                <a:gd name="connsiteX17" fmla="*/ 128890 w 353555"/>
                <a:gd name="connsiteY17" fmla="*/ 629306 h 761503"/>
                <a:gd name="connsiteX18" fmla="*/ 128890 w 353555"/>
                <a:gd name="connsiteY18" fmla="*/ 621147 h 761503"/>
                <a:gd name="connsiteX19" fmla="*/ 128890 w 353555"/>
                <a:gd name="connsiteY19" fmla="*/ 593950 h 761503"/>
                <a:gd name="connsiteX20" fmla="*/ 128890 w 353555"/>
                <a:gd name="connsiteY20" fmla="*/ 583072 h 761503"/>
                <a:gd name="connsiteX21" fmla="*/ 128890 w 353555"/>
                <a:gd name="connsiteY21" fmla="*/ 436210 h 761503"/>
                <a:gd name="connsiteX22" fmla="*/ 128890 w 353555"/>
                <a:gd name="connsiteY22" fmla="*/ 357340 h 761503"/>
                <a:gd name="connsiteX23" fmla="*/ 131609 w 353555"/>
                <a:gd name="connsiteY23" fmla="*/ 289349 h 761503"/>
                <a:gd name="connsiteX24" fmla="*/ 131609 w 353555"/>
                <a:gd name="connsiteY24" fmla="*/ 251274 h 761503"/>
                <a:gd name="connsiteX25" fmla="*/ 131609 w 353555"/>
                <a:gd name="connsiteY25" fmla="*/ 205040 h 761503"/>
                <a:gd name="connsiteX26" fmla="*/ 131609 w 353555"/>
                <a:gd name="connsiteY26" fmla="*/ 139768 h 761503"/>
                <a:gd name="connsiteX27" fmla="*/ 131609 w 353555"/>
                <a:gd name="connsiteY27" fmla="*/ 128889 h 761503"/>
                <a:gd name="connsiteX28" fmla="*/ 126170 w 353555"/>
                <a:gd name="connsiteY28" fmla="*/ 128889 h 761503"/>
                <a:gd name="connsiteX29" fmla="*/ 101693 w 353555"/>
                <a:gd name="connsiteY29" fmla="*/ 128889 h 761503"/>
                <a:gd name="connsiteX30" fmla="*/ 74496 w 353555"/>
                <a:gd name="connsiteY30" fmla="*/ 123450 h 761503"/>
                <a:gd name="connsiteX31" fmla="*/ 58178 w 353555"/>
                <a:gd name="connsiteY31" fmla="*/ 107132 h 761503"/>
                <a:gd name="connsiteX32" fmla="*/ 60898 w 353555"/>
                <a:gd name="connsiteY32" fmla="*/ 98973 h 761503"/>
                <a:gd name="connsiteX33" fmla="*/ 82655 w 353555"/>
                <a:gd name="connsiteY33" fmla="*/ 93534 h 761503"/>
                <a:gd name="connsiteX34" fmla="*/ 131609 w 353555"/>
                <a:gd name="connsiteY34" fmla="*/ 88094 h 761503"/>
                <a:gd name="connsiteX35" fmla="*/ 131609 w 353555"/>
                <a:gd name="connsiteY35" fmla="*/ 82655 h 761503"/>
                <a:gd name="connsiteX36" fmla="*/ 134329 w 353555"/>
                <a:gd name="connsiteY36" fmla="*/ 71776 h 761503"/>
                <a:gd name="connsiteX37" fmla="*/ 147927 w 353555"/>
                <a:gd name="connsiteY37" fmla="*/ 63617 h 761503"/>
                <a:gd name="connsiteX38" fmla="*/ 164245 w 353555"/>
                <a:gd name="connsiteY38" fmla="*/ 58178 h 761503"/>
                <a:gd name="connsiteX39" fmla="*/ 177843 w 353555"/>
                <a:gd name="connsiteY39" fmla="*/ 58178 h 761503"/>
                <a:gd name="connsiteX40" fmla="*/ 196881 w 353555"/>
                <a:gd name="connsiteY40" fmla="*/ 60898 h 761503"/>
                <a:gd name="connsiteX41" fmla="*/ 232237 w 353555"/>
                <a:gd name="connsiteY41" fmla="*/ 88094 h 761503"/>
                <a:gd name="connsiteX42" fmla="*/ 278471 w 353555"/>
                <a:gd name="connsiteY42" fmla="*/ 88094 h 761503"/>
                <a:gd name="connsiteX43" fmla="*/ 316546 w 353555"/>
                <a:gd name="connsiteY43" fmla="*/ 104412 h 761503"/>
                <a:gd name="connsiteX44" fmla="*/ 311107 w 353555"/>
                <a:gd name="connsiteY44" fmla="*/ 120730 h 761503"/>
                <a:gd name="connsiteX45" fmla="*/ 294789 w 353555"/>
                <a:gd name="connsiteY45" fmla="*/ 128889 h 761503"/>
                <a:gd name="connsiteX46" fmla="*/ 273032 w 353555"/>
                <a:gd name="connsiteY46" fmla="*/ 131609 h 761503"/>
                <a:gd name="connsiteX47" fmla="*/ 243115 w 353555"/>
                <a:gd name="connsiteY47" fmla="*/ 131609 h 761503"/>
                <a:gd name="connsiteX48" fmla="*/ 243115 w 353555"/>
                <a:gd name="connsiteY48" fmla="*/ 134329 h 761503"/>
                <a:gd name="connsiteX49" fmla="*/ 248554 w 353555"/>
                <a:gd name="connsiteY49" fmla="*/ 169684 h 761503"/>
                <a:gd name="connsiteX50" fmla="*/ 251274 w 353555"/>
                <a:gd name="connsiteY50" fmla="*/ 205040 h 761503"/>
                <a:gd name="connsiteX51" fmla="*/ 251274 w 353555"/>
                <a:gd name="connsiteY51" fmla="*/ 240395 h 761503"/>
                <a:gd name="connsiteX52" fmla="*/ 251274 w 353555"/>
                <a:gd name="connsiteY52" fmla="*/ 256713 h 761503"/>
                <a:gd name="connsiteX53" fmla="*/ 253994 w 353555"/>
                <a:gd name="connsiteY53" fmla="*/ 270311 h 761503"/>
                <a:gd name="connsiteX54" fmla="*/ 259433 w 353555"/>
                <a:gd name="connsiteY54" fmla="*/ 343742 h 761503"/>
                <a:gd name="connsiteX55" fmla="*/ 262153 w 353555"/>
                <a:gd name="connsiteY55" fmla="*/ 425332 h 761503"/>
                <a:gd name="connsiteX56" fmla="*/ 264872 w 353555"/>
                <a:gd name="connsiteY56" fmla="*/ 490603 h 761503"/>
                <a:gd name="connsiteX57" fmla="*/ 270312 w 353555"/>
                <a:gd name="connsiteY57" fmla="*/ 564034 h 761503"/>
                <a:gd name="connsiteX58" fmla="*/ 270312 w 353555"/>
                <a:gd name="connsiteY58" fmla="*/ 599390 h 761503"/>
                <a:gd name="connsiteX59" fmla="*/ 270312 w 353555"/>
                <a:gd name="connsiteY59" fmla="*/ 637465 h 761503"/>
                <a:gd name="connsiteX60" fmla="*/ 264872 w 353555"/>
                <a:gd name="connsiteY60" fmla="*/ 670101 h 761503"/>
                <a:gd name="connsiteX61" fmla="*/ 283910 w 353555"/>
                <a:gd name="connsiteY61" fmla="*/ 672820 h 761503"/>
                <a:gd name="connsiteX62" fmla="*/ 283910 w 353555"/>
                <a:gd name="connsiteY62" fmla="*/ 672820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3555" h="761503">
                  <a:moveTo>
                    <a:pt x="283910" y="672820"/>
                  </a:moveTo>
                  <a:cubicBezTo>
                    <a:pt x="297508" y="672820"/>
                    <a:pt x="321985" y="672820"/>
                    <a:pt x="321985" y="689138"/>
                  </a:cubicBezTo>
                  <a:cubicBezTo>
                    <a:pt x="321985" y="697297"/>
                    <a:pt x="319266" y="697297"/>
                    <a:pt x="316546" y="705456"/>
                  </a:cubicBezTo>
                  <a:cubicBezTo>
                    <a:pt x="311107" y="710895"/>
                    <a:pt x="305667" y="713615"/>
                    <a:pt x="300228" y="713615"/>
                  </a:cubicBezTo>
                  <a:cubicBezTo>
                    <a:pt x="292069" y="716335"/>
                    <a:pt x="283910" y="716335"/>
                    <a:pt x="278471" y="716335"/>
                  </a:cubicBezTo>
                  <a:cubicBezTo>
                    <a:pt x="275751" y="716335"/>
                    <a:pt x="256713" y="716335"/>
                    <a:pt x="237676" y="716335"/>
                  </a:cubicBezTo>
                  <a:cubicBezTo>
                    <a:pt x="213199" y="716335"/>
                    <a:pt x="186003" y="719054"/>
                    <a:pt x="180563" y="719054"/>
                  </a:cubicBezTo>
                  <a:cubicBezTo>
                    <a:pt x="166965" y="719054"/>
                    <a:pt x="142488" y="719054"/>
                    <a:pt x="126170" y="719054"/>
                  </a:cubicBezTo>
                  <a:cubicBezTo>
                    <a:pt x="118011" y="719054"/>
                    <a:pt x="109852" y="719054"/>
                    <a:pt x="101693" y="719054"/>
                  </a:cubicBezTo>
                  <a:cubicBezTo>
                    <a:pt x="93534" y="719054"/>
                    <a:pt x="82655" y="719054"/>
                    <a:pt x="74496" y="713615"/>
                  </a:cubicBezTo>
                  <a:cubicBezTo>
                    <a:pt x="66337" y="710895"/>
                    <a:pt x="58178" y="702736"/>
                    <a:pt x="58178" y="697297"/>
                  </a:cubicBezTo>
                  <a:cubicBezTo>
                    <a:pt x="58178" y="694578"/>
                    <a:pt x="58178" y="691858"/>
                    <a:pt x="63618" y="689138"/>
                  </a:cubicBezTo>
                  <a:cubicBezTo>
                    <a:pt x="69057" y="686418"/>
                    <a:pt x="79936" y="683699"/>
                    <a:pt x="85375" y="680979"/>
                  </a:cubicBezTo>
                  <a:cubicBezTo>
                    <a:pt x="104413" y="678260"/>
                    <a:pt x="123450" y="675540"/>
                    <a:pt x="131609" y="675540"/>
                  </a:cubicBezTo>
                  <a:cubicBezTo>
                    <a:pt x="134329" y="675540"/>
                    <a:pt x="137049" y="675540"/>
                    <a:pt x="142488" y="675540"/>
                  </a:cubicBezTo>
                  <a:cubicBezTo>
                    <a:pt x="134329" y="670101"/>
                    <a:pt x="131609" y="661942"/>
                    <a:pt x="131609" y="653783"/>
                  </a:cubicBezTo>
                  <a:cubicBezTo>
                    <a:pt x="131609" y="648343"/>
                    <a:pt x="131609" y="642904"/>
                    <a:pt x="128890" y="640184"/>
                  </a:cubicBezTo>
                  <a:cubicBezTo>
                    <a:pt x="128890" y="637465"/>
                    <a:pt x="128890" y="634745"/>
                    <a:pt x="128890" y="629306"/>
                  </a:cubicBezTo>
                  <a:cubicBezTo>
                    <a:pt x="128890" y="626586"/>
                    <a:pt x="128890" y="623867"/>
                    <a:pt x="128890" y="621147"/>
                  </a:cubicBezTo>
                  <a:cubicBezTo>
                    <a:pt x="128890" y="612988"/>
                    <a:pt x="128890" y="604829"/>
                    <a:pt x="128890" y="593950"/>
                  </a:cubicBezTo>
                  <a:cubicBezTo>
                    <a:pt x="128890" y="591231"/>
                    <a:pt x="128890" y="585791"/>
                    <a:pt x="128890" y="583072"/>
                  </a:cubicBezTo>
                  <a:cubicBezTo>
                    <a:pt x="128890" y="534118"/>
                    <a:pt x="131609" y="485164"/>
                    <a:pt x="128890" y="436210"/>
                  </a:cubicBezTo>
                  <a:cubicBezTo>
                    <a:pt x="128890" y="409014"/>
                    <a:pt x="128890" y="384537"/>
                    <a:pt x="128890" y="357340"/>
                  </a:cubicBezTo>
                  <a:cubicBezTo>
                    <a:pt x="128890" y="335583"/>
                    <a:pt x="131609" y="313826"/>
                    <a:pt x="131609" y="289349"/>
                  </a:cubicBezTo>
                  <a:cubicBezTo>
                    <a:pt x="131609" y="275751"/>
                    <a:pt x="131609" y="264872"/>
                    <a:pt x="131609" y="251274"/>
                  </a:cubicBezTo>
                  <a:cubicBezTo>
                    <a:pt x="131609" y="234956"/>
                    <a:pt x="131609" y="221357"/>
                    <a:pt x="131609" y="205040"/>
                  </a:cubicBezTo>
                  <a:cubicBezTo>
                    <a:pt x="131609" y="183282"/>
                    <a:pt x="131609" y="161525"/>
                    <a:pt x="131609" y="139768"/>
                  </a:cubicBezTo>
                  <a:cubicBezTo>
                    <a:pt x="131609" y="137048"/>
                    <a:pt x="131609" y="134329"/>
                    <a:pt x="131609" y="128889"/>
                  </a:cubicBezTo>
                  <a:cubicBezTo>
                    <a:pt x="128890" y="128889"/>
                    <a:pt x="126170" y="128889"/>
                    <a:pt x="126170" y="128889"/>
                  </a:cubicBezTo>
                  <a:cubicBezTo>
                    <a:pt x="118011" y="128889"/>
                    <a:pt x="109852" y="128889"/>
                    <a:pt x="101693" y="128889"/>
                  </a:cubicBezTo>
                  <a:cubicBezTo>
                    <a:pt x="93534" y="128889"/>
                    <a:pt x="82655" y="128889"/>
                    <a:pt x="74496" y="123450"/>
                  </a:cubicBezTo>
                  <a:cubicBezTo>
                    <a:pt x="66337" y="120730"/>
                    <a:pt x="58178" y="112571"/>
                    <a:pt x="58178" y="107132"/>
                  </a:cubicBezTo>
                  <a:cubicBezTo>
                    <a:pt x="58178" y="104412"/>
                    <a:pt x="58178" y="101693"/>
                    <a:pt x="60898" y="98973"/>
                  </a:cubicBezTo>
                  <a:cubicBezTo>
                    <a:pt x="63618" y="96253"/>
                    <a:pt x="77216" y="93534"/>
                    <a:pt x="82655" y="93534"/>
                  </a:cubicBezTo>
                  <a:cubicBezTo>
                    <a:pt x="98973" y="90814"/>
                    <a:pt x="123450" y="88094"/>
                    <a:pt x="131609" y="88094"/>
                  </a:cubicBezTo>
                  <a:cubicBezTo>
                    <a:pt x="131609" y="85375"/>
                    <a:pt x="131609" y="85375"/>
                    <a:pt x="131609" y="82655"/>
                  </a:cubicBezTo>
                  <a:cubicBezTo>
                    <a:pt x="131609" y="77216"/>
                    <a:pt x="131609" y="74496"/>
                    <a:pt x="134329" y="71776"/>
                  </a:cubicBezTo>
                  <a:cubicBezTo>
                    <a:pt x="137049" y="69057"/>
                    <a:pt x="145208" y="66337"/>
                    <a:pt x="147927" y="63617"/>
                  </a:cubicBezTo>
                  <a:cubicBezTo>
                    <a:pt x="153366" y="60898"/>
                    <a:pt x="158806" y="58178"/>
                    <a:pt x="164245" y="58178"/>
                  </a:cubicBezTo>
                  <a:cubicBezTo>
                    <a:pt x="169684" y="58178"/>
                    <a:pt x="175124" y="58178"/>
                    <a:pt x="177843" y="58178"/>
                  </a:cubicBezTo>
                  <a:cubicBezTo>
                    <a:pt x="183283" y="58178"/>
                    <a:pt x="191442" y="58178"/>
                    <a:pt x="196881" y="60898"/>
                  </a:cubicBezTo>
                  <a:cubicBezTo>
                    <a:pt x="213199" y="63617"/>
                    <a:pt x="224078" y="74496"/>
                    <a:pt x="232237" y="88094"/>
                  </a:cubicBezTo>
                  <a:cubicBezTo>
                    <a:pt x="253994" y="88094"/>
                    <a:pt x="270312" y="88094"/>
                    <a:pt x="278471" y="88094"/>
                  </a:cubicBezTo>
                  <a:cubicBezTo>
                    <a:pt x="292069" y="88094"/>
                    <a:pt x="316546" y="88094"/>
                    <a:pt x="316546" y="104412"/>
                  </a:cubicBezTo>
                  <a:cubicBezTo>
                    <a:pt x="316546" y="112571"/>
                    <a:pt x="313826" y="112571"/>
                    <a:pt x="311107" y="120730"/>
                  </a:cubicBezTo>
                  <a:cubicBezTo>
                    <a:pt x="305667" y="126170"/>
                    <a:pt x="300228" y="128889"/>
                    <a:pt x="294789" y="128889"/>
                  </a:cubicBezTo>
                  <a:cubicBezTo>
                    <a:pt x="286630" y="131609"/>
                    <a:pt x="278471" y="131609"/>
                    <a:pt x="273032" y="131609"/>
                  </a:cubicBezTo>
                  <a:cubicBezTo>
                    <a:pt x="270312" y="131609"/>
                    <a:pt x="259433" y="131609"/>
                    <a:pt x="243115" y="131609"/>
                  </a:cubicBezTo>
                  <a:lnTo>
                    <a:pt x="243115" y="134329"/>
                  </a:lnTo>
                  <a:cubicBezTo>
                    <a:pt x="245835" y="145207"/>
                    <a:pt x="245835" y="158805"/>
                    <a:pt x="248554" y="169684"/>
                  </a:cubicBezTo>
                  <a:cubicBezTo>
                    <a:pt x="251274" y="180563"/>
                    <a:pt x="251274" y="194161"/>
                    <a:pt x="251274" y="205040"/>
                  </a:cubicBezTo>
                  <a:cubicBezTo>
                    <a:pt x="251274" y="215918"/>
                    <a:pt x="251274" y="226797"/>
                    <a:pt x="251274" y="240395"/>
                  </a:cubicBezTo>
                  <a:cubicBezTo>
                    <a:pt x="251274" y="245834"/>
                    <a:pt x="251274" y="251274"/>
                    <a:pt x="251274" y="256713"/>
                  </a:cubicBezTo>
                  <a:cubicBezTo>
                    <a:pt x="251274" y="262152"/>
                    <a:pt x="251274" y="267592"/>
                    <a:pt x="253994" y="270311"/>
                  </a:cubicBezTo>
                  <a:cubicBezTo>
                    <a:pt x="256713" y="294788"/>
                    <a:pt x="256713" y="319265"/>
                    <a:pt x="259433" y="343742"/>
                  </a:cubicBezTo>
                  <a:cubicBezTo>
                    <a:pt x="259433" y="370939"/>
                    <a:pt x="262153" y="398135"/>
                    <a:pt x="262153" y="425332"/>
                  </a:cubicBezTo>
                  <a:cubicBezTo>
                    <a:pt x="262153" y="447089"/>
                    <a:pt x="262153" y="468846"/>
                    <a:pt x="264872" y="490603"/>
                  </a:cubicBezTo>
                  <a:cubicBezTo>
                    <a:pt x="264872" y="515080"/>
                    <a:pt x="270312" y="539557"/>
                    <a:pt x="270312" y="564034"/>
                  </a:cubicBezTo>
                  <a:cubicBezTo>
                    <a:pt x="270312" y="574913"/>
                    <a:pt x="270312" y="588511"/>
                    <a:pt x="270312" y="599390"/>
                  </a:cubicBezTo>
                  <a:cubicBezTo>
                    <a:pt x="270312" y="612988"/>
                    <a:pt x="270312" y="623867"/>
                    <a:pt x="270312" y="637465"/>
                  </a:cubicBezTo>
                  <a:cubicBezTo>
                    <a:pt x="270312" y="648343"/>
                    <a:pt x="270312" y="661942"/>
                    <a:pt x="264872" y="670101"/>
                  </a:cubicBezTo>
                  <a:cubicBezTo>
                    <a:pt x="273032" y="672820"/>
                    <a:pt x="278471" y="672820"/>
                    <a:pt x="283910" y="672820"/>
                  </a:cubicBezTo>
                  <a:lnTo>
                    <a:pt x="283910" y="672820"/>
                  </a:lnTo>
                  <a:close/>
                </a:path>
              </a:pathLst>
            </a:custGeom>
            <a:grpFill/>
            <a:ln w="27168"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D932AD99-53C0-46CD-960C-6F1735F80A7B}"/>
                </a:ext>
              </a:extLst>
            </p:cNvPr>
            <p:cNvSpPr/>
            <p:nvPr/>
          </p:nvSpPr>
          <p:spPr>
            <a:xfrm>
              <a:off x="8652924" y="4192158"/>
              <a:ext cx="516735" cy="788700"/>
            </a:xfrm>
            <a:custGeom>
              <a:avLst/>
              <a:gdLst>
                <a:gd name="connsiteX0" fmla="*/ 464616 w 516735"/>
                <a:gd name="connsiteY0" fmla="*/ 436210 h 788699"/>
                <a:gd name="connsiteX1" fmla="*/ 445578 w 516735"/>
                <a:gd name="connsiteY1" fmla="*/ 455248 h 788699"/>
                <a:gd name="connsiteX2" fmla="*/ 404783 w 516735"/>
                <a:gd name="connsiteY2" fmla="*/ 466126 h 788699"/>
                <a:gd name="connsiteX3" fmla="*/ 385746 w 516735"/>
                <a:gd name="connsiteY3" fmla="*/ 479725 h 788699"/>
                <a:gd name="connsiteX4" fmla="*/ 388466 w 516735"/>
                <a:gd name="connsiteY4" fmla="*/ 512361 h 788699"/>
                <a:gd name="connsiteX5" fmla="*/ 388466 w 516735"/>
                <a:gd name="connsiteY5" fmla="*/ 544997 h 788699"/>
                <a:gd name="connsiteX6" fmla="*/ 388466 w 516735"/>
                <a:gd name="connsiteY6" fmla="*/ 566754 h 788699"/>
                <a:gd name="connsiteX7" fmla="*/ 391185 w 516735"/>
                <a:gd name="connsiteY7" fmla="*/ 632026 h 788699"/>
                <a:gd name="connsiteX8" fmla="*/ 393905 w 516735"/>
                <a:gd name="connsiteY8" fmla="*/ 683699 h 788699"/>
                <a:gd name="connsiteX9" fmla="*/ 377587 w 516735"/>
                <a:gd name="connsiteY9" fmla="*/ 724494 h 788699"/>
                <a:gd name="connsiteX10" fmla="*/ 361269 w 516735"/>
                <a:gd name="connsiteY10" fmla="*/ 719054 h 788699"/>
                <a:gd name="connsiteX11" fmla="*/ 353110 w 516735"/>
                <a:gd name="connsiteY11" fmla="*/ 702737 h 788699"/>
                <a:gd name="connsiteX12" fmla="*/ 350390 w 516735"/>
                <a:gd name="connsiteY12" fmla="*/ 686419 h 788699"/>
                <a:gd name="connsiteX13" fmla="*/ 353110 w 516735"/>
                <a:gd name="connsiteY13" fmla="*/ 659222 h 788699"/>
                <a:gd name="connsiteX14" fmla="*/ 353110 w 516735"/>
                <a:gd name="connsiteY14" fmla="*/ 656502 h 788699"/>
                <a:gd name="connsiteX15" fmla="*/ 317754 w 516735"/>
                <a:gd name="connsiteY15" fmla="*/ 708176 h 788699"/>
                <a:gd name="connsiteX16" fmla="*/ 241604 w 516735"/>
                <a:gd name="connsiteY16" fmla="*/ 735372 h 788699"/>
                <a:gd name="connsiteX17" fmla="*/ 187211 w 516735"/>
                <a:gd name="connsiteY17" fmla="*/ 727214 h 788699"/>
                <a:gd name="connsiteX18" fmla="*/ 135537 w 516735"/>
                <a:gd name="connsiteY18" fmla="*/ 694578 h 788699"/>
                <a:gd name="connsiteX19" fmla="*/ 86583 w 516735"/>
                <a:gd name="connsiteY19" fmla="*/ 621147 h 788699"/>
                <a:gd name="connsiteX20" fmla="*/ 67546 w 516735"/>
                <a:gd name="connsiteY20" fmla="*/ 555875 h 788699"/>
                <a:gd name="connsiteX21" fmla="*/ 59387 w 516735"/>
                <a:gd name="connsiteY21" fmla="*/ 509641 h 788699"/>
                <a:gd name="connsiteX22" fmla="*/ 59387 w 516735"/>
                <a:gd name="connsiteY22" fmla="*/ 468846 h 788699"/>
                <a:gd name="connsiteX23" fmla="*/ 86583 w 516735"/>
                <a:gd name="connsiteY23" fmla="*/ 302947 h 788699"/>
                <a:gd name="connsiteX24" fmla="*/ 108341 w 516735"/>
                <a:gd name="connsiteY24" fmla="*/ 224077 h 788699"/>
                <a:gd name="connsiteX25" fmla="*/ 146416 w 516735"/>
                <a:gd name="connsiteY25" fmla="*/ 145207 h 788699"/>
                <a:gd name="connsiteX26" fmla="*/ 198090 w 516735"/>
                <a:gd name="connsiteY26" fmla="*/ 85375 h 788699"/>
                <a:gd name="connsiteX27" fmla="*/ 228006 w 516735"/>
                <a:gd name="connsiteY27" fmla="*/ 69057 h 788699"/>
                <a:gd name="connsiteX28" fmla="*/ 268801 w 516735"/>
                <a:gd name="connsiteY28" fmla="*/ 58178 h 788699"/>
                <a:gd name="connsiteX29" fmla="*/ 274240 w 516735"/>
                <a:gd name="connsiteY29" fmla="*/ 58178 h 788699"/>
                <a:gd name="connsiteX30" fmla="*/ 295997 w 516735"/>
                <a:gd name="connsiteY30" fmla="*/ 60898 h 788699"/>
                <a:gd name="connsiteX31" fmla="*/ 331353 w 516735"/>
                <a:gd name="connsiteY31" fmla="*/ 71776 h 788699"/>
                <a:gd name="connsiteX32" fmla="*/ 350390 w 516735"/>
                <a:gd name="connsiteY32" fmla="*/ 93534 h 788699"/>
                <a:gd name="connsiteX33" fmla="*/ 353110 w 516735"/>
                <a:gd name="connsiteY33" fmla="*/ 74496 h 788699"/>
                <a:gd name="connsiteX34" fmla="*/ 358549 w 516735"/>
                <a:gd name="connsiteY34" fmla="*/ 63618 h 788699"/>
                <a:gd name="connsiteX35" fmla="*/ 366708 w 516735"/>
                <a:gd name="connsiteY35" fmla="*/ 58178 h 788699"/>
                <a:gd name="connsiteX36" fmla="*/ 374867 w 516735"/>
                <a:gd name="connsiteY36" fmla="*/ 63618 h 788699"/>
                <a:gd name="connsiteX37" fmla="*/ 383027 w 516735"/>
                <a:gd name="connsiteY37" fmla="*/ 82655 h 788699"/>
                <a:gd name="connsiteX38" fmla="*/ 385746 w 516735"/>
                <a:gd name="connsiteY38" fmla="*/ 126170 h 788699"/>
                <a:gd name="connsiteX39" fmla="*/ 388466 w 516735"/>
                <a:gd name="connsiteY39" fmla="*/ 186002 h 788699"/>
                <a:gd name="connsiteX40" fmla="*/ 391185 w 516735"/>
                <a:gd name="connsiteY40" fmla="*/ 237676 h 788699"/>
                <a:gd name="connsiteX41" fmla="*/ 374867 w 516735"/>
                <a:gd name="connsiteY41" fmla="*/ 278470 h 788699"/>
                <a:gd name="connsiteX42" fmla="*/ 358549 w 516735"/>
                <a:gd name="connsiteY42" fmla="*/ 273031 h 788699"/>
                <a:gd name="connsiteX43" fmla="*/ 350390 w 516735"/>
                <a:gd name="connsiteY43" fmla="*/ 256713 h 788699"/>
                <a:gd name="connsiteX44" fmla="*/ 347671 w 516735"/>
                <a:gd name="connsiteY44" fmla="*/ 240395 h 788699"/>
                <a:gd name="connsiteX45" fmla="*/ 347671 w 516735"/>
                <a:gd name="connsiteY45" fmla="*/ 213199 h 788699"/>
                <a:gd name="connsiteX46" fmla="*/ 344951 w 516735"/>
                <a:gd name="connsiteY46" fmla="*/ 194161 h 788699"/>
                <a:gd name="connsiteX47" fmla="*/ 339512 w 516735"/>
                <a:gd name="connsiteY47" fmla="*/ 150647 h 788699"/>
                <a:gd name="connsiteX48" fmla="*/ 323194 w 516735"/>
                <a:gd name="connsiteY48" fmla="*/ 112571 h 788699"/>
                <a:gd name="connsiteX49" fmla="*/ 293278 w 516735"/>
                <a:gd name="connsiteY49" fmla="*/ 101693 h 788699"/>
                <a:gd name="connsiteX50" fmla="*/ 263361 w 516735"/>
                <a:gd name="connsiteY50" fmla="*/ 120730 h 788699"/>
                <a:gd name="connsiteX51" fmla="*/ 241604 w 516735"/>
                <a:gd name="connsiteY51" fmla="*/ 153366 h 788699"/>
                <a:gd name="connsiteX52" fmla="*/ 233445 w 516735"/>
                <a:gd name="connsiteY52" fmla="*/ 194161 h 788699"/>
                <a:gd name="connsiteX53" fmla="*/ 225286 w 516735"/>
                <a:gd name="connsiteY53" fmla="*/ 232236 h 788699"/>
                <a:gd name="connsiteX54" fmla="*/ 217127 w 516735"/>
                <a:gd name="connsiteY54" fmla="*/ 275751 h 788699"/>
                <a:gd name="connsiteX55" fmla="*/ 211688 w 516735"/>
                <a:gd name="connsiteY55" fmla="*/ 316545 h 788699"/>
                <a:gd name="connsiteX56" fmla="*/ 206249 w 516735"/>
                <a:gd name="connsiteY56" fmla="*/ 354621 h 788699"/>
                <a:gd name="connsiteX57" fmla="*/ 200809 w 516735"/>
                <a:gd name="connsiteY57" fmla="*/ 398135 h 788699"/>
                <a:gd name="connsiteX58" fmla="*/ 195370 w 516735"/>
                <a:gd name="connsiteY58" fmla="*/ 438930 h 788699"/>
                <a:gd name="connsiteX59" fmla="*/ 192650 w 516735"/>
                <a:gd name="connsiteY59" fmla="*/ 474286 h 788699"/>
                <a:gd name="connsiteX60" fmla="*/ 195370 w 516735"/>
                <a:gd name="connsiteY60" fmla="*/ 525959 h 788699"/>
                <a:gd name="connsiteX61" fmla="*/ 208968 w 516735"/>
                <a:gd name="connsiteY61" fmla="*/ 596670 h 788699"/>
                <a:gd name="connsiteX62" fmla="*/ 214407 w 516735"/>
                <a:gd name="connsiteY62" fmla="*/ 623867 h 788699"/>
                <a:gd name="connsiteX63" fmla="*/ 228006 w 516735"/>
                <a:gd name="connsiteY63" fmla="*/ 656502 h 788699"/>
                <a:gd name="connsiteX64" fmla="*/ 271520 w 516735"/>
                <a:gd name="connsiteY64" fmla="*/ 689138 h 788699"/>
                <a:gd name="connsiteX65" fmla="*/ 306876 w 516735"/>
                <a:gd name="connsiteY65" fmla="*/ 664661 h 788699"/>
                <a:gd name="connsiteX66" fmla="*/ 331353 w 516735"/>
                <a:gd name="connsiteY66" fmla="*/ 602109 h 788699"/>
                <a:gd name="connsiteX67" fmla="*/ 336792 w 516735"/>
                <a:gd name="connsiteY67" fmla="*/ 544997 h 788699"/>
                <a:gd name="connsiteX68" fmla="*/ 336792 w 516735"/>
                <a:gd name="connsiteY68" fmla="*/ 498762 h 788699"/>
                <a:gd name="connsiteX69" fmla="*/ 336792 w 516735"/>
                <a:gd name="connsiteY69" fmla="*/ 490603 h 788699"/>
                <a:gd name="connsiteX70" fmla="*/ 320474 w 516735"/>
                <a:gd name="connsiteY70" fmla="*/ 477005 h 788699"/>
                <a:gd name="connsiteX71" fmla="*/ 282399 w 516735"/>
                <a:gd name="connsiteY71" fmla="*/ 479725 h 788699"/>
                <a:gd name="connsiteX72" fmla="*/ 252483 w 516735"/>
                <a:gd name="connsiteY72" fmla="*/ 474286 h 788699"/>
                <a:gd name="connsiteX73" fmla="*/ 247044 w 516735"/>
                <a:gd name="connsiteY73" fmla="*/ 466126 h 788699"/>
                <a:gd name="connsiteX74" fmla="*/ 249763 w 516735"/>
                <a:gd name="connsiteY74" fmla="*/ 457968 h 788699"/>
                <a:gd name="connsiteX75" fmla="*/ 268801 w 516735"/>
                <a:gd name="connsiteY75" fmla="*/ 447089 h 788699"/>
                <a:gd name="connsiteX76" fmla="*/ 312315 w 516735"/>
                <a:gd name="connsiteY76" fmla="*/ 436210 h 788699"/>
                <a:gd name="connsiteX77" fmla="*/ 353110 w 516735"/>
                <a:gd name="connsiteY77" fmla="*/ 430771 h 788699"/>
                <a:gd name="connsiteX78" fmla="*/ 385746 w 516735"/>
                <a:gd name="connsiteY78" fmla="*/ 430771 h 788699"/>
                <a:gd name="connsiteX79" fmla="*/ 437420 w 516735"/>
                <a:gd name="connsiteY79" fmla="*/ 428051 h 788699"/>
                <a:gd name="connsiteX80" fmla="*/ 464616 w 516735"/>
                <a:gd name="connsiteY80" fmla="*/ 436210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16735" h="788699">
                  <a:moveTo>
                    <a:pt x="464616" y="436210"/>
                  </a:moveTo>
                  <a:cubicBezTo>
                    <a:pt x="464616" y="447089"/>
                    <a:pt x="453738" y="452528"/>
                    <a:pt x="445578" y="455248"/>
                  </a:cubicBezTo>
                  <a:cubicBezTo>
                    <a:pt x="434700" y="460687"/>
                    <a:pt x="415662" y="463407"/>
                    <a:pt x="404783" y="466126"/>
                  </a:cubicBezTo>
                  <a:cubicBezTo>
                    <a:pt x="393905" y="466126"/>
                    <a:pt x="385746" y="468846"/>
                    <a:pt x="385746" y="479725"/>
                  </a:cubicBezTo>
                  <a:cubicBezTo>
                    <a:pt x="385746" y="487884"/>
                    <a:pt x="388466" y="506921"/>
                    <a:pt x="388466" y="512361"/>
                  </a:cubicBezTo>
                  <a:cubicBezTo>
                    <a:pt x="388466" y="515080"/>
                    <a:pt x="388466" y="539557"/>
                    <a:pt x="388466" y="544997"/>
                  </a:cubicBezTo>
                  <a:cubicBezTo>
                    <a:pt x="388466" y="550436"/>
                    <a:pt x="388466" y="558595"/>
                    <a:pt x="388466" y="566754"/>
                  </a:cubicBezTo>
                  <a:cubicBezTo>
                    <a:pt x="388466" y="591231"/>
                    <a:pt x="388466" y="621147"/>
                    <a:pt x="391185" y="632026"/>
                  </a:cubicBezTo>
                  <a:cubicBezTo>
                    <a:pt x="393905" y="653783"/>
                    <a:pt x="393905" y="661942"/>
                    <a:pt x="393905" y="683699"/>
                  </a:cubicBezTo>
                  <a:cubicBezTo>
                    <a:pt x="393905" y="694578"/>
                    <a:pt x="393905" y="724494"/>
                    <a:pt x="377587" y="724494"/>
                  </a:cubicBezTo>
                  <a:cubicBezTo>
                    <a:pt x="369428" y="724494"/>
                    <a:pt x="366708" y="721774"/>
                    <a:pt x="361269" y="719054"/>
                  </a:cubicBezTo>
                  <a:cubicBezTo>
                    <a:pt x="355830" y="716335"/>
                    <a:pt x="353110" y="708176"/>
                    <a:pt x="353110" y="702737"/>
                  </a:cubicBezTo>
                  <a:cubicBezTo>
                    <a:pt x="350390" y="694578"/>
                    <a:pt x="350390" y="689138"/>
                    <a:pt x="350390" y="686419"/>
                  </a:cubicBezTo>
                  <a:cubicBezTo>
                    <a:pt x="350390" y="678260"/>
                    <a:pt x="353110" y="672820"/>
                    <a:pt x="353110" y="659222"/>
                  </a:cubicBezTo>
                  <a:lnTo>
                    <a:pt x="353110" y="656502"/>
                  </a:lnTo>
                  <a:cubicBezTo>
                    <a:pt x="347671" y="675540"/>
                    <a:pt x="334073" y="694578"/>
                    <a:pt x="317754" y="708176"/>
                  </a:cubicBezTo>
                  <a:cubicBezTo>
                    <a:pt x="293278" y="727214"/>
                    <a:pt x="274240" y="735372"/>
                    <a:pt x="241604" y="735372"/>
                  </a:cubicBezTo>
                  <a:cubicBezTo>
                    <a:pt x="222566" y="735372"/>
                    <a:pt x="203529" y="732653"/>
                    <a:pt x="187211" y="727214"/>
                  </a:cubicBezTo>
                  <a:cubicBezTo>
                    <a:pt x="165454" y="719054"/>
                    <a:pt x="149136" y="708176"/>
                    <a:pt x="135537" y="694578"/>
                  </a:cubicBezTo>
                  <a:cubicBezTo>
                    <a:pt x="113780" y="672820"/>
                    <a:pt x="100182" y="648343"/>
                    <a:pt x="86583" y="621147"/>
                  </a:cubicBezTo>
                  <a:cubicBezTo>
                    <a:pt x="75705" y="599390"/>
                    <a:pt x="70266" y="580352"/>
                    <a:pt x="67546" y="555875"/>
                  </a:cubicBezTo>
                  <a:cubicBezTo>
                    <a:pt x="64826" y="539557"/>
                    <a:pt x="62107" y="525959"/>
                    <a:pt x="59387" y="509641"/>
                  </a:cubicBezTo>
                  <a:cubicBezTo>
                    <a:pt x="56667" y="493323"/>
                    <a:pt x="59387" y="485164"/>
                    <a:pt x="59387" y="468846"/>
                  </a:cubicBezTo>
                  <a:cubicBezTo>
                    <a:pt x="59387" y="414453"/>
                    <a:pt x="72985" y="362780"/>
                    <a:pt x="86583" y="302947"/>
                  </a:cubicBezTo>
                  <a:cubicBezTo>
                    <a:pt x="92023" y="275751"/>
                    <a:pt x="100182" y="248554"/>
                    <a:pt x="108341" y="224077"/>
                  </a:cubicBezTo>
                  <a:cubicBezTo>
                    <a:pt x="116500" y="196881"/>
                    <a:pt x="130098" y="169684"/>
                    <a:pt x="146416" y="145207"/>
                  </a:cubicBezTo>
                  <a:cubicBezTo>
                    <a:pt x="160014" y="123450"/>
                    <a:pt x="176332" y="101693"/>
                    <a:pt x="198090" y="85375"/>
                  </a:cubicBezTo>
                  <a:cubicBezTo>
                    <a:pt x="206249" y="77216"/>
                    <a:pt x="217127" y="71776"/>
                    <a:pt x="228006" y="69057"/>
                  </a:cubicBezTo>
                  <a:cubicBezTo>
                    <a:pt x="241604" y="63618"/>
                    <a:pt x="255202" y="58178"/>
                    <a:pt x="268801" y="58178"/>
                  </a:cubicBezTo>
                  <a:cubicBezTo>
                    <a:pt x="271520" y="58178"/>
                    <a:pt x="274240" y="58178"/>
                    <a:pt x="274240" y="58178"/>
                  </a:cubicBezTo>
                  <a:cubicBezTo>
                    <a:pt x="279679" y="58178"/>
                    <a:pt x="285119" y="58178"/>
                    <a:pt x="295997" y="60898"/>
                  </a:cubicBezTo>
                  <a:cubicBezTo>
                    <a:pt x="309595" y="63618"/>
                    <a:pt x="320474" y="66337"/>
                    <a:pt x="331353" y="71776"/>
                  </a:cubicBezTo>
                  <a:cubicBezTo>
                    <a:pt x="339512" y="77216"/>
                    <a:pt x="347671" y="85375"/>
                    <a:pt x="350390" y="93534"/>
                  </a:cubicBezTo>
                  <a:cubicBezTo>
                    <a:pt x="350390" y="88095"/>
                    <a:pt x="353110" y="79936"/>
                    <a:pt x="353110" y="74496"/>
                  </a:cubicBezTo>
                  <a:cubicBezTo>
                    <a:pt x="355830" y="71776"/>
                    <a:pt x="355830" y="69057"/>
                    <a:pt x="358549" y="63618"/>
                  </a:cubicBezTo>
                  <a:cubicBezTo>
                    <a:pt x="361269" y="60898"/>
                    <a:pt x="363989" y="58178"/>
                    <a:pt x="366708" y="58178"/>
                  </a:cubicBezTo>
                  <a:cubicBezTo>
                    <a:pt x="369428" y="58178"/>
                    <a:pt x="372148" y="60898"/>
                    <a:pt x="374867" y="63618"/>
                  </a:cubicBezTo>
                  <a:cubicBezTo>
                    <a:pt x="377587" y="69057"/>
                    <a:pt x="380307" y="77216"/>
                    <a:pt x="383027" y="82655"/>
                  </a:cubicBezTo>
                  <a:cubicBezTo>
                    <a:pt x="383027" y="90814"/>
                    <a:pt x="385746" y="107132"/>
                    <a:pt x="385746" y="126170"/>
                  </a:cubicBezTo>
                  <a:cubicBezTo>
                    <a:pt x="385746" y="150647"/>
                    <a:pt x="385746" y="177843"/>
                    <a:pt x="388466" y="186002"/>
                  </a:cubicBezTo>
                  <a:cubicBezTo>
                    <a:pt x="391185" y="207759"/>
                    <a:pt x="391185" y="215918"/>
                    <a:pt x="391185" y="237676"/>
                  </a:cubicBezTo>
                  <a:cubicBezTo>
                    <a:pt x="391185" y="248554"/>
                    <a:pt x="391185" y="278470"/>
                    <a:pt x="374867" y="278470"/>
                  </a:cubicBezTo>
                  <a:cubicBezTo>
                    <a:pt x="366708" y="278470"/>
                    <a:pt x="363989" y="275751"/>
                    <a:pt x="358549" y="273031"/>
                  </a:cubicBezTo>
                  <a:cubicBezTo>
                    <a:pt x="353110" y="270311"/>
                    <a:pt x="350390" y="262152"/>
                    <a:pt x="350390" y="256713"/>
                  </a:cubicBezTo>
                  <a:cubicBezTo>
                    <a:pt x="350390" y="251274"/>
                    <a:pt x="347671" y="245834"/>
                    <a:pt x="347671" y="240395"/>
                  </a:cubicBezTo>
                  <a:cubicBezTo>
                    <a:pt x="347671" y="232236"/>
                    <a:pt x="347671" y="224077"/>
                    <a:pt x="347671" y="213199"/>
                  </a:cubicBezTo>
                  <a:cubicBezTo>
                    <a:pt x="347671" y="207759"/>
                    <a:pt x="347671" y="199600"/>
                    <a:pt x="344951" y="194161"/>
                  </a:cubicBezTo>
                  <a:cubicBezTo>
                    <a:pt x="342232" y="180563"/>
                    <a:pt x="342232" y="164245"/>
                    <a:pt x="339512" y="150647"/>
                  </a:cubicBezTo>
                  <a:cubicBezTo>
                    <a:pt x="336792" y="137048"/>
                    <a:pt x="331353" y="123450"/>
                    <a:pt x="323194" y="112571"/>
                  </a:cubicBezTo>
                  <a:cubicBezTo>
                    <a:pt x="317754" y="104412"/>
                    <a:pt x="304156" y="101693"/>
                    <a:pt x="293278" y="101693"/>
                  </a:cubicBezTo>
                  <a:cubicBezTo>
                    <a:pt x="279679" y="101693"/>
                    <a:pt x="271520" y="109852"/>
                    <a:pt x="263361" y="120730"/>
                  </a:cubicBezTo>
                  <a:cubicBezTo>
                    <a:pt x="257922" y="131609"/>
                    <a:pt x="247044" y="139768"/>
                    <a:pt x="241604" y="153366"/>
                  </a:cubicBezTo>
                  <a:cubicBezTo>
                    <a:pt x="236165" y="166964"/>
                    <a:pt x="233445" y="180563"/>
                    <a:pt x="233445" y="194161"/>
                  </a:cubicBezTo>
                  <a:cubicBezTo>
                    <a:pt x="233445" y="207759"/>
                    <a:pt x="230725" y="218638"/>
                    <a:pt x="225286" y="232236"/>
                  </a:cubicBezTo>
                  <a:cubicBezTo>
                    <a:pt x="219847" y="245834"/>
                    <a:pt x="219847" y="262152"/>
                    <a:pt x="217127" y="275751"/>
                  </a:cubicBezTo>
                  <a:cubicBezTo>
                    <a:pt x="214407" y="289349"/>
                    <a:pt x="214407" y="302947"/>
                    <a:pt x="211688" y="316545"/>
                  </a:cubicBezTo>
                  <a:cubicBezTo>
                    <a:pt x="211688" y="330144"/>
                    <a:pt x="206249" y="341022"/>
                    <a:pt x="206249" y="354621"/>
                  </a:cubicBezTo>
                  <a:cubicBezTo>
                    <a:pt x="203529" y="368219"/>
                    <a:pt x="203529" y="381817"/>
                    <a:pt x="200809" y="398135"/>
                  </a:cubicBezTo>
                  <a:cubicBezTo>
                    <a:pt x="198090" y="411733"/>
                    <a:pt x="198090" y="425332"/>
                    <a:pt x="195370" y="438930"/>
                  </a:cubicBezTo>
                  <a:cubicBezTo>
                    <a:pt x="195370" y="449809"/>
                    <a:pt x="192650" y="463407"/>
                    <a:pt x="192650" y="474286"/>
                  </a:cubicBezTo>
                  <a:cubicBezTo>
                    <a:pt x="192650" y="490603"/>
                    <a:pt x="195370" y="509641"/>
                    <a:pt x="195370" y="525959"/>
                  </a:cubicBezTo>
                  <a:cubicBezTo>
                    <a:pt x="195370" y="550436"/>
                    <a:pt x="203529" y="572193"/>
                    <a:pt x="208968" y="596670"/>
                  </a:cubicBezTo>
                  <a:cubicBezTo>
                    <a:pt x="211688" y="604829"/>
                    <a:pt x="211688" y="615708"/>
                    <a:pt x="214407" y="623867"/>
                  </a:cubicBezTo>
                  <a:cubicBezTo>
                    <a:pt x="217127" y="634745"/>
                    <a:pt x="222566" y="645624"/>
                    <a:pt x="228006" y="656502"/>
                  </a:cubicBezTo>
                  <a:cubicBezTo>
                    <a:pt x="236165" y="670101"/>
                    <a:pt x="252483" y="689138"/>
                    <a:pt x="271520" y="689138"/>
                  </a:cubicBezTo>
                  <a:cubicBezTo>
                    <a:pt x="287838" y="689138"/>
                    <a:pt x="298717" y="675540"/>
                    <a:pt x="306876" y="664661"/>
                  </a:cubicBezTo>
                  <a:cubicBezTo>
                    <a:pt x="320474" y="645624"/>
                    <a:pt x="325914" y="623867"/>
                    <a:pt x="331353" y="602109"/>
                  </a:cubicBezTo>
                  <a:cubicBezTo>
                    <a:pt x="334073" y="583072"/>
                    <a:pt x="336792" y="564034"/>
                    <a:pt x="336792" y="544997"/>
                  </a:cubicBezTo>
                  <a:cubicBezTo>
                    <a:pt x="336792" y="531398"/>
                    <a:pt x="336792" y="512361"/>
                    <a:pt x="336792" y="498762"/>
                  </a:cubicBezTo>
                  <a:cubicBezTo>
                    <a:pt x="336792" y="496043"/>
                    <a:pt x="336792" y="493323"/>
                    <a:pt x="336792" y="490603"/>
                  </a:cubicBezTo>
                  <a:cubicBezTo>
                    <a:pt x="336792" y="479725"/>
                    <a:pt x="336792" y="477005"/>
                    <a:pt x="320474" y="477005"/>
                  </a:cubicBezTo>
                  <a:cubicBezTo>
                    <a:pt x="309595" y="477005"/>
                    <a:pt x="295997" y="479725"/>
                    <a:pt x="282399" y="479725"/>
                  </a:cubicBezTo>
                  <a:cubicBezTo>
                    <a:pt x="271520" y="479725"/>
                    <a:pt x="260642" y="479725"/>
                    <a:pt x="252483" y="474286"/>
                  </a:cubicBezTo>
                  <a:cubicBezTo>
                    <a:pt x="249763" y="471566"/>
                    <a:pt x="247044" y="468846"/>
                    <a:pt x="247044" y="466126"/>
                  </a:cubicBezTo>
                  <a:cubicBezTo>
                    <a:pt x="247044" y="463407"/>
                    <a:pt x="247044" y="460687"/>
                    <a:pt x="249763" y="457968"/>
                  </a:cubicBezTo>
                  <a:cubicBezTo>
                    <a:pt x="255202" y="452528"/>
                    <a:pt x="260642" y="449809"/>
                    <a:pt x="268801" y="447089"/>
                  </a:cubicBezTo>
                  <a:cubicBezTo>
                    <a:pt x="282399" y="441650"/>
                    <a:pt x="295997" y="438930"/>
                    <a:pt x="312315" y="436210"/>
                  </a:cubicBezTo>
                  <a:cubicBezTo>
                    <a:pt x="325914" y="433491"/>
                    <a:pt x="339512" y="433491"/>
                    <a:pt x="353110" y="430771"/>
                  </a:cubicBezTo>
                  <a:cubicBezTo>
                    <a:pt x="363989" y="430771"/>
                    <a:pt x="374867" y="430771"/>
                    <a:pt x="385746" y="430771"/>
                  </a:cubicBezTo>
                  <a:cubicBezTo>
                    <a:pt x="402064" y="430771"/>
                    <a:pt x="426541" y="428051"/>
                    <a:pt x="437420" y="428051"/>
                  </a:cubicBezTo>
                  <a:cubicBezTo>
                    <a:pt x="451018" y="422612"/>
                    <a:pt x="464616" y="425332"/>
                    <a:pt x="464616" y="436210"/>
                  </a:cubicBezTo>
                </a:path>
              </a:pathLst>
            </a:custGeom>
            <a:grpFill/>
            <a:ln w="27168"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6C6EC568-17DB-458F-9492-F1CC33DF1A00}"/>
                </a:ext>
              </a:extLst>
            </p:cNvPr>
            <p:cNvSpPr/>
            <p:nvPr/>
          </p:nvSpPr>
          <p:spPr>
            <a:xfrm>
              <a:off x="9053923" y="4178559"/>
              <a:ext cx="625521" cy="788700"/>
            </a:xfrm>
            <a:custGeom>
              <a:avLst/>
              <a:gdLst>
                <a:gd name="connsiteX0" fmla="*/ 536838 w 625521"/>
                <a:gd name="connsiteY0" fmla="*/ 680979 h 788699"/>
                <a:gd name="connsiteX1" fmla="*/ 574913 w 625521"/>
                <a:gd name="connsiteY1" fmla="*/ 697297 h 788699"/>
                <a:gd name="connsiteX2" fmla="*/ 566755 w 625521"/>
                <a:gd name="connsiteY2" fmla="*/ 713615 h 788699"/>
                <a:gd name="connsiteX3" fmla="*/ 550437 w 625521"/>
                <a:gd name="connsiteY3" fmla="*/ 721774 h 788699"/>
                <a:gd name="connsiteX4" fmla="*/ 528680 w 625521"/>
                <a:gd name="connsiteY4" fmla="*/ 724494 h 788699"/>
                <a:gd name="connsiteX5" fmla="*/ 417174 w 625521"/>
                <a:gd name="connsiteY5" fmla="*/ 724494 h 788699"/>
                <a:gd name="connsiteX6" fmla="*/ 398136 w 625521"/>
                <a:gd name="connsiteY6" fmla="*/ 724494 h 788699"/>
                <a:gd name="connsiteX7" fmla="*/ 373659 w 625521"/>
                <a:gd name="connsiteY7" fmla="*/ 724494 h 788699"/>
                <a:gd name="connsiteX8" fmla="*/ 346462 w 625521"/>
                <a:gd name="connsiteY8" fmla="*/ 719054 h 788699"/>
                <a:gd name="connsiteX9" fmla="*/ 330144 w 625521"/>
                <a:gd name="connsiteY9" fmla="*/ 702737 h 788699"/>
                <a:gd name="connsiteX10" fmla="*/ 335584 w 625521"/>
                <a:gd name="connsiteY10" fmla="*/ 694578 h 788699"/>
                <a:gd name="connsiteX11" fmla="*/ 357341 w 625521"/>
                <a:gd name="connsiteY11" fmla="*/ 686419 h 788699"/>
                <a:gd name="connsiteX12" fmla="*/ 395416 w 625521"/>
                <a:gd name="connsiteY12" fmla="*/ 680979 h 788699"/>
                <a:gd name="connsiteX13" fmla="*/ 381817 w 625521"/>
                <a:gd name="connsiteY13" fmla="*/ 656502 h 788699"/>
                <a:gd name="connsiteX14" fmla="*/ 379098 w 625521"/>
                <a:gd name="connsiteY14" fmla="*/ 585791 h 788699"/>
                <a:gd name="connsiteX15" fmla="*/ 379098 w 625521"/>
                <a:gd name="connsiteY15" fmla="*/ 517800 h 788699"/>
                <a:gd name="connsiteX16" fmla="*/ 379098 w 625521"/>
                <a:gd name="connsiteY16" fmla="*/ 474286 h 788699"/>
                <a:gd name="connsiteX17" fmla="*/ 379098 w 625521"/>
                <a:gd name="connsiteY17" fmla="*/ 430771 h 788699"/>
                <a:gd name="connsiteX18" fmla="*/ 381817 w 625521"/>
                <a:gd name="connsiteY18" fmla="*/ 411733 h 788699"/>
                <a:gd name="connsiteX19" fmla="*/ 379098 w 625521"/>
                <a:gd name="connsiteY19" fmla="*/ 400855 h 788699"/>
                <a:gd name="connsiteX20" fmla="*/ 370939 w 625521"/>
                <a:gd name="connsiteY20" fmla="*/ 398135 h 788699"/>
                <a:gd name="connsiteX21" fmla="*/ 338304 w 625521"/>
                <a:gd name="connsiteY21" fmla="*/ 400855 h 788699"/>
                <a:gd name="connsiteX22" fmla="*/ 289349 w 625521"/>
                <a:gd name="connsiteY22" fmla="*/ 403575 h 788699"/>
                <a:gd name="connsiteX23" fmla="*/ 264872 w 625521"/>
                <a:gd name="connsiteY23" fmla="*/ 400855 h 788699"/>
                <a:gd name="connsiteX24" fmla="*/ 259433 w 625521"/>
                <a:gd name="connsiteY24" fmla="*/ 406294 h 788699"/>
                <a:gd name="connsiteX25" fmla="*/ 259433 w 625521"/>
                <a:gd name="connsiteY25" fmla="*/ 425332 h 788699"/>
                <a:gd name="connsiteX26" fmla="*/ 259433 w 625521"/>
                <a:gd name="connsiteY26" fmla="*/ 449809 h 788699"/>
                <a:gd name="connsiteX27" fmla="*/ 259433 w 625521"/>
                <a:gd name="connsiteY27" fmla="*/ 471566 h 788699"/>
                <a:gd name="connsiteX28" fmla="*/ 259433 w 625521"/>
                <a:gd name="connsiteY28" fmla="*/ 504202 h 788699"/>
                <a:gd name="connsiteX29" fmla="*/ 259433 w 625521"/>
                <a:gd name="connsiteY29" fmla="*/ 509641 h 788699"/>
                <a:gd name="connsiteX30" fmla="*/ 256714 w 625521"/>
                <a:gd name="connsiteY30" fmla="*/ 542277 h 788699"/>
                <a:gd name="connsiteX31" fmla="*/ 256714 w 625521"/>
                <a:gd name="connsiteY31" fmla="*/ 577632 h 788699"/>
                <a:gd name="connsiteX32" fmla="*/ 256714 w 625521"/>
                <a:gd name="connsiteY32" fmla="*/ 612988 h 788699"/>
                <a:gd name="connsiteX33" fmla="*/ 253994 w 625521"/>
                <a:gd name="connsiteY33" fmla="*/ 656502 h 788699"/>
                <a:gd name="connsiteX34" fmla="*/ 256714 w 625521"/>
                <a:gd name="connsiteY34" fmla="*/ 678260 h 788699"/>
                <a:gd name="connsiteX35" fmla="*/ 286629 w 625521"/>
                <a:gd name="connsiteY35" fmla="*/ 694578 h 788699"/>
                <a:gd name="connsiteX36" fmla="*/ 281191 w 625521"/>
                <a:gd name="connsiteY36" fmla="*/ 710895 h 788699"/>
                <a:gd name="connsiteX37" fmla="*/ 264872 w 625521"/>
                <a:gd name="connsiteY37" fmla="*/ 719054 h 788699"/>
                <a:gd name="connsiteX38" fmla="*/ 243116 w 625521"/>
                <a:gd name="connsiteY38" fmla="*/ 721774 h 788699"/>
                <a:gd name="connsiteX39" fmla="*/ 243116 w 625521"/>
                <a:gd name="connsiteY39" fmla="*/ 721774 h 788699"/>
                <a:gd name="connsiteX40" fmla="*/ 232236 w 625521"/>
                <a:gd name="connsiteY40" fmla="*/ 727214 h 788699"/>
                <a:gd name="connsiteX41" fmla="*/ 224078 w 625521"/>
                <a:gd name="connsiteY41" fmla="*/ 735372 h 788699"/>
                <a:gd name="connsiteX42" fmla="*/ 213199 w 625521"/>
                <a:gd name="connsiteY42" fmla="*/ 738092 h 788699"/>
                <a:gd name="connsiteX43" fmla="*/ 183283 w 625521"/>
                <a:gd name="connsiteY43" fmla="*/ 727214 h 788699"/>
                <a:gd name="connsiteX44" fmla="*/ 175124 w 625521"/>
                <a:gd name="connsiteY44" fmla="*/ 719054 h 788699"/>
                <a:gd name="connsiteX45" fmla="*/ 145208 w 625521"/>
                <a:gd name="connsiteY45" fmla="*/ 719054 h 788699"/>
                <a:gd name="connsiteX46" fmla="*/ 126170 w 625521"/>
                <a:gd name="connsiteY46" fmla="*/ 719054 h 788699"/>
                <a:gd name="connsiteX47" fmla="*/ 101693 w 625521"/>
                <a:gd name="connsiteY47" fmla="*/ 719054 h 788699"/>
                <a:gd name="connsiteX48" fmla="*/ 74496 w 625521"/>
                <a:gd name="connsiteY48" fmla="*/ 713615 h 788699"/>
                <a:gd name="connsiteX49" fmla="*/ 58178 w 625521"/>
                <a:gd name="connsiteY49" fmla="*/ 697297 h 788699"/>
                <a:gd name="connsiteX50" fmla="*/ 63618 w 625521"/>
                <a:gd name="connsiteY50" fmla="*/ 689138 h 788699"/>
                <a:gd name="connsiteX51" fmla="*/ 85375 w 625521"/>
                <a:gd name="connsiteY51" fmla="*/ 680979 h 788699"/>
                <a:gd name="connsiteX52" fmla="*/ 131609 w 625521"/>
                <a:gd name="connsiteY52" fmla="*/ 675540 h 788699"/>
                <a:gd name="connsiteX53" fmla="*/ 131609 w 625521"/>
                <a:gd name="connsiteY53" fmla="*/ 667381 h 788699"/>
                <a:gd name="connsiteX54" fmla="*/ 131609 w 625521"/>
                <a:gd name="connsiteY54" fmla="*/ 651063 h 788699"/>
                <a:gd name="connsiteX55" fmla="*/ 131609 w 625521"/>
                <a:gd name="connsiteY55" fmla="*/ 618427 h 788699"/>
                <a:gd name="connsiteX56" fmla="*/ 131609 w 625521"/>
                <a:gd name="connsiteY56" fmla="*/ 580352 h 788699"/>
                <a:gd name="connsiteX57" fmla="*/ 131609 w 625521"/>
                <a:gd name="connsiteY57" fmla="*/ 531398 h 788699"/>
                <a:gd name="connsiteX58" fmla="*/ 131609 w 625521"/>
                <a:gd name="connsiteY58" fmla="*/ 466126 h 788699"/>
                <a:gd name="connsiteX59" fmla="*/ 131609 w 625521"/>
                <a:gd name="connsiteY59" fmla="*/ 422612 h 788699"/>
                <a:gd name="connsiteX60" fmla="*/ 131609 w 625521"/>
                <a:gd name="connsiteY60" fmla="*/ 411733 h 788699"/>
                <a:gd name="connsiteX61" fmla="*/ 131609 w 625521"/>
                <a:gd name="connsiteY61" fmla="*/ 398135 h 788699"/>
                <a:gd name="connsiteX62" fmla="*/ 126170 w 625521"/>
                <a:gd name="connsiteY62" fmla="*/ 389976 h 788699"/>
                <a:gd name="connsiteX63" fmla="*/ 101693 w 625521"/>
                <a:gd name="connsiteY63" fmla="*/ 387257 h 788699"/>
                <a:gd name="connsiteX64" fmla="*/ 77216 w 625521"/>
                <a:gd name="connsiteY64" fmla="*/ 376378 h 788699"/>
                <a:gd name="connsiteX65" fmla="*/ 82655 w 625521"/>
                <a:gd name="connsiteY65" fmla="*/ 368219 h 788699"/>
                <a:gd name="connsiteX66" fmla="*/ 98973 w 625521"/>
                <a:gd name="connsiteY66" fmla="*/ 360060 h 788699"/>
                <a:gd name="connsiteX67" fmla="*/ 118011 w 625521"/>
                <a:gd name="connsiteY67" fmla="*/ 357340 h 788699"/>
                <a:gd name="connsiteX68" fmla="*/ 131609 w 625521"/>
                <a:gd name="connsiteY68" fmla="*/ 351901 h 788699"/>
                <a:gd name="connsiteX69" fmla="*/ 131609 w 625521"/>
                <a:gd name="connsiteY69" fmla="*/ 343742 h 788699"/>
                <a:gd name="connsiteX70" fmla="*/ 131609 w 625521"/>
                <a:gd name="connsiteY70" fmla="*/ 270311 h 788699"/>
                <a:gd name="connsiteX71" fmla="*/ 137048 w 625521"/>
                <a:gd name="connsiteY71" fmla="*/ 145207 h 788699"/>
                <a:gd name="connsiteX72" fmla="*/ 139768 w 625521"/>
                <a:gd name="connsiteY72" fmla="*/ 123450 h 788699"/>
                <a:gd name="connsiteX73" fmla="*/ 123450 w 625521"/>
                <a:gd name="connsiteY73" fmla="*/ 123450 h 788699"/>
                <a:gd name="connsiteX74" fmla="*/ 118011 w 625521"/>
                <a:gd name="connsiteY74" fmla="*/ 123450 h 788699"/>
                <a:gd name="connsiteX75" fmla="*/ 101693 w 625521"/>
                <a:gd name="connsiteY75" fmla="*/ 123450 h 788699"/>
                <a:gd name="connsiteX76" fmla="*/ 74496 w 625521"/>
                <a:gd name="connsiteY76" fmla="*/ 118011 h 788699"/>
                <a:gd name="connsiteX77" fmla="*/ 58178 w 625521"/>
                <a:gd name="connsiteY77" fmla="*/ 101693 h 788699"/>
                <a:gd name="connsiteX78" fmla="*/ 63618 w 625521"/>
                <a:gd name="connsiteY78" fmla="*/ 93534 h 788699"/>
                <a:gd name="connsiteX79" fmla="*/ 85375 w 625521"/>
                <a:gd name="connsiteY79" fmla="*/ 85375 h 788699"/>
                <a:gd name="connsiteX80" fmla="*/ 137048 w 625521"/>
                <a:gd name="connsiteY80" fmla="*/ 82655 h 788699"/>
                <a:gd name="connsiteX81" fmla="*/ 147927 w 625521"/>
                <a:gd name="connsiteY81" fmla="*/ 82655 h 788699"/>
                <a:gd name="connsiteX82" fmla="*/ 186003 w 625521"/>
                <a:gd name="connsiteY82" fmla="*/ 58178 h 788699"/>
                <a:gd name="connsiteX83" fmla="*/ 226797 w 625521"/>
                <a:gd name="connsiteY83" fmla="*/ 79936 h 788699"/>
                <a:gd name="connsiteX84" fmla="*/ 253994 w 625521"/>
                <a:gd name="connsiteY84" fmla="*/ 79936 h 788699"/>
                <a:gd name="connsiteX85" fmla="*/ 294789 w 625521"/>
                <a:gd name="connsiteY85" fmla="*/ 96253 h 788699"/>
                <a:gd name="connsiteX86" fmla="*/ 283910 w 625521"/>
                <a:gd name="connsiteY86" fmla="*/ 112571 h 788699"/>
                <a:gd name="connsiteX87" fmla="*/ 267592 w 625521"/>
                <a:gd name="connsiteY87" fmla="*/ 120730 h 788699"/>
                <a:gd name="connsiteX88" fmla="*/ 245835 w 625521"/>
                <a:gd name="connsiteY88" fmla="*/ 123450 h 788699"/>
                <a:gd name="connsiteX89" fmla="*/ 237676 w 625521"/>
                <a:gd name="connsiteY89" fmla="*/ 123450 h 788699"/>
                <a:gd name="connsiteX90" fmla="*/ 240396 w 625521"/>
                <a:gd name="connsiteY90" fmla="*/ 128889 h 788699"/>
                <a:gd name="connsiteX91" fmla="*/ 251274 w 625521"/>
                <a:gd name="connsiteY91" fmla="*/ 177843 h 788699"/>
                <a:gd name="connsiteX92" fmla="*/ 256714 w 625521"/>
                <a:gd name="connsiteY92" fmla="*/ 226797 h 788699"/>
                <a:gd name="connsiteX93" fmla="*/ 262153 w 625521"/>
                <a:gd name="connsiteY93" fmla="*/ 273031 h 788699"/>
                <a:gd name="connsiteX94" fmla="*/ 262153 w 625521"/>
                <a:gd name="connsiteY94" fmla="*/ 289349 h 788699"/>
                <a:gd name="connsiteX95" fmla="*/ 262153 w 625521"/>
                <a:gd name="connsiteY95" fmla="*/ 297508 h 788699"/>
                <a:gd name="connsiteX96" fmla="*/ 264872 w 625521"/>
                <a:gd name="connsiteY96" fmla="*/ 321985 h 788699"/>
                <a:gd name="connsiteX97" fmla="*/ 270312 w 625521"/>
                <a:gd name="connsiteY97" fmla="*/ 335583 h 788699"/>
                <a:gd name="connsiteX98" fmla="*/ 270312 w 625521"/>
                <a:gd name="connsiteY98" fmla="*/ 338303 h 788699"/>
                <a:gd name="connsiteX99" fmla="*/ 270312 w 625521"/>
                <a:gd name="connsiteY99" fmla="*/ 346462 h 788699"/>
                <a:gd name="connsiteX100" fmla="*/ 278471 w 625521"/>
                <a:gd name="connsiteY100" fmla="*/ 354621 h 788699"/>
                <a:gd name="connsiteX101" fmla="*/ 338304 w 625521"/>
                <a:gd name="connsiteY101" fmla="*/ 349181 h 788699"/>
                <a:gd name="connsiteX102" fmla="*/ 365500 w 625521"/>
                <a:gd name="connsiteY102" fmla="*/ 349181 h 788699"/>
                <a:gd name="connsiteX103" fmla="*/ 381817 w 625521"/>
                <a:gd name="connsiteY103" fmla="*/ 349181 h 788699"/>
                <a:gd name="connsiteX104" fmla="*/ 392697 w 625521"/>
                <a:gd name="connsiteY104" fmla="*/ 338303 h 788699"/>
                <a:gd name="connsiteX105" fmla="*/ 389977 w 625521"/>
                <a:gd name="connsiteY105" fmla="*/ 313826 h 788699"/>
                <a:gd name="connsiteX106" fmla="*/ 392697 w 625521"/>
                <a:gd name="connsiteY106" fmla="*/ 262152 h 788699"/>
                <a:gd name="connsiteX107" fmla="*/ 395416 w 625521"/>
                <a:gd name="connsiteY107" fmla="*/ 224077 h 788699"/>
                <a:gd name="connsiteX108" fmla="*/ 398136 w 625521"/>
                <a:gd name="connsiteY108" fmla="*/ 177843 h 788699"/>
                <a:gd name="connsiteX109" fmla="*/ 395416 w 625521"/>
                <a:gd name="connsiteY109" fmla="*/ 153366 h 788699"/>
                <a:gd name="connsiteX110" fmla="*/ 395416 w 625521"/>
                <a:gd name="connsiteY110" fmla="*/ 137048 h 788699"/>
                <a:gd name="connsiteX111" fmla="*/ 379098 w 625521"/>
                <a:gd name="connsiteY111" fmla="*/ 137048 h 788699"/>
                <a:gd name="connsiteX112" fmla="*/ 351902 w 625521"/>
                <a:gd name="connsiteY112" fmla="*/ 131609 h 788699"/>
                <a:gd name="connsiteX113" fmla="*/ 338304 w 625521"/>
                <a:gd name="connsiteY113" fmla="*/ 115291 h 788699"/>
                <a:gd name="connsiteX114" fmla="*/ 343742 w 625521"/>
                <a:gd name="connsiteY114" fmla="*/ 107132 h 788699"/>
                <a:gd name="connsiteX115" fmla="*/ 362780 w 625521"/>
                <a:gd name="connsiteY115" fmla="*/ 98973 h 788699"/>
                <a:gd name="connsiteX116" fmla="*/ 395416 w 625521"/>
                <a:gd name="connsiteY116" fmla="*/ 96253 h 788699"/>
                <a:gd name="connsiteX117" fmla="*/ 403575 w 625521"/>
                <a:gd name="connsiteY117" fmla="*/ 90814 h 788699"/>
                <a:gd name="connsiteX118" fmla="*/ 422612 w 625521"/>
                <a:gd name="connsiteY118" fmla="*/ 88095 h 788699"/>
                <a:gd name="connsiteX119" fmla="*/ 428052 w 625521"/>
                <a:gd name="connsiteY119" fmla="*/ 88095 h 788699"/>
                <a:gd name="connsiteX120" fmla="*/ 447090 w 625521"/>
                <a:gd name="connsiteY120" fmla="*/ 90814 h 788699"/>
                <a:gd name="connsiteX121" fmla="*/ 455249 w 625521"/>
                <a:gd name="connsiteY121" fmla="*/ 96253 h 788699"/>
                <a:gd name="connsiteX122" fmla="*/ 525960 w 625521"/>
                <a:gd name="connsiteY122" fmla="*/ 93534 h 788699"/>
                <a:gd name="connsiteX123" fmla="*/ 561315 w 625521"/>
                <a:gd name="connsiteY123" fmla="*/ 109852 h 788699"/>
                <a:gd name="connsiteX124" fmla="*/ 555876 w 625521"/>
                <a:gd name="connsiteY124" fmla="*/ 126170 h 788699"/>
                <a:gd name="connsiteX125" fmla="*/ 539558 w 625521"/>
                <a:gd name="connsiteY125" fmla="*/ 134329 h 788699"/>
                <a:gd name="connsiteX126" fmla="*/ 517800 w 625521"/>
                <a:gd name="connsiteY126" fmla="*/ 137048 h 788699"/>
                <a:gd name="connsiteX127" fmla="*/ 477006 w 625521"/>
                <a:gd name="connsiteY127" fmla="*/ 137048 h 788699"/>
                <a:gd name="connsiteX128" fmla="*/ 485165 w 625521"/>
                <a:gd name="connsiteY128" fmla="*/ 161525 h 788699"/>
                <a:gd name="connsiteX129" fmla="*/ 496043 w 625521"/>
                <a:gd name="connsiteY129" fmla="*/ 210479 h 788699"/>
                <a:gd name="connsiteX130" fmla="*/ 501483 w 625521"/>
                <a:gd name="connsiteY130" fmla="*/ 251274 h 788699"/>
                <a:gd name="connsiteX131" fmla="*/ 506922 w 625521"/>
                <a:gd name="connsiteY131" fmla="*/ 292069 h 788699"/>
                <a:gd name="connsiteX132" fmla="*/ 506922 w 625521"/>
                <a:gd name="connsiteY132" fmla="*/ 321985 h 788699"/>
                <a:gd name="connsiteX133" fmla="*/ 509642 w 625521"/>
                <a:gd name="connsiteY133" fmla="*/ 341022 h 788699"/>
                <a:gd name="connsiteX134" fmla="*/ 509642 w 625521"/>
                <a:gd name="connsiteY134" fmla="*/ 343742 h 788699"/>
                <a:gd name="connsiteX135" fmla="*/ 517800 w 625521"/>
                <a:gd name="connsiteY135" fmla="*/ 349181 h 788699"/>
                <a:gd name="connsiteX136" fmla="*/ 528680 w 625521"/>
                <a:gd name="connsiteY136" fmla="*/ 349181 h 788699"/>
                <a:gd name="connsiteX137" fmla="*/ 550437 w 625521"/>
                <a:gd name="connsiteY137" fmla="*/ 357340 h 788699"/>
                <a:gd name="connsiteX138" fmla="*/ 550437 w 625521"/>
                <a:gd name="connsiteY138" fmla="*/ 362780 h 788699"/>
                <a:gd name="connsiteX139" fmla="*/ 534119 w 625521"/>
                <a:gd name="connsiteY139" fmla="*/ 384537 h 788699"/>
                <a:gd name="connsiteX140" fmla="*/ 520520 w 625521"/>
                <a:gd name="connsiteY140" fmla="*/ 389976 h 788699"/>
                <a:gd name="connsiteX141" fmla="*/ 512362 w 625521"/>
                <a:gd name="connsiteY141" fmla="*/ 395415 h 788699"/>
                <a:gd name="connsiteX142" fmla="*/ 512362 w 625521"/>
                <a:gd name="connsiteY142" fmla="*/ 398135 h 788699"/>
                <a:gd name="connsiteX143" fmla="*/ 512362 w 625521"/>
                <a:gd name="connsiteY143" fmla="*/ 409014 h 788699"/>
                <a:gd name="connsiteX144" fmla="*/ 512362 w 625521"/>
                <a:gd name="connsiteY144" fmla="*/ 414453 h 788699"/>
                <a:gd name="connsiteX145" fmla="*/ 512362 w 625521"/>
                <a:gd name="connsiteY145" fmla="*/ 438930 h 788699"/>
                <a:gd name="connsiteX146" fmla="*/ 515081 w 625521"/>
                <a:gd name="connsiteY146" fmla="*/ 504202 h 788699"/>
                <a:gd name="connsiteX147" fmla="*/ 520520 w 625521"/>
                <a:gd name="connsiteY147" fmla="*/ 572193 h 788699"/>
                <a:gd name="connsiteX148" fmla="*/ 517800 w 625521"/>
                <a:gd name="connsiteY148" fmla="*/ 604829 h 788699"/>
                <a:gd name="connsiteX149" fmla="*/ 512362 w 625521"/>
                <a:gd name="connsiteY149" fmla="*/ 661942 h 788699"/>
                <a:gd name="connsiteX150" fmla="*/ 509642 w 625521"/>
                <a:gd name="connsiteY150" fmla="*/ 670101 h 788699"/>
                <a:gd name="connsiteX151" fmla="*/ 512362 w 625521"/>
                <a:gd name="connsiteY151" fmla="*/ 680979 h 788699"/>
                <a:gd name="connsiteX152" fmla="*/ 512362 w 625521"/>
                <a:gd name="connsiteY152" fmla="*/ 686419 h 788699"/>
                <a:gd name="connsiteX153" fmla="*/ 536838 w 625521"/>
                <a:gd name="connsiteY153" fmla="*/ 680979 h 788699"/>
                <a:gd name="connsiteX154" fmla="*/ 536838 w 625521"/>
                <a:gd name="connsiteY154" fmla="*/ 680979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625521" h="788699">
                  <a:moveTo>
                    <a:pt x="536838" y="680979"/>
                  </a:moveTo>
                  <a:cubicBezTo>
                    <a:pt x="550437" y="680979"/>
                    <a:pt x="574913" y="680979"/>
                    <a:pt x="574913" y="697297"/>
                  </a:cubicBezTo>
                  <a:cubicBezTo>
                    <a:pt x="574913" y="705456"/>
                    <a:pt x="572194" y="708176"/>
                    <a:pt x="566755" y="713615"/>
                  </a:cubicBezTo>
                  <a:cubicBezTo>
                    <a:pt x="561315" y="719054"/>
                    <a:pt x="555876" y="721774"/>
                    <a:pt x="550437" y="721774"/>
                  </a:cubicBezTo>
                  <a:cubicBezTo>
                    <a:pt x="539558" y="724494"/>
                    <a:pt x="534119" y="724494"/>
                    <a:pt x="528680" y="724494"/>
                  </a:cubicBezTo>
                  <a:cubicBezTo>
                    <a:pt x="517800" y="724494"/>
                    <a:pt x="428052" y="724494"/>
                    <a:pt x="417174" y="724494"/>
                  </a:cubicBezTo>
                  <a:cubicBezTo>
                    <a:pt x="403575" y="724494"/>
                    <a:pt x="414454" y="724494"/>
                    <a:pt x="398136" y="724494"/>
                  </a:cubicBezTo>
                  <a:cubicBezTo>
                    <a:pt x="389977" y="724494"/>
                    <a:pt x="381817" y="724494"/>
                    <a:pt x="373659" y="724494"/>
                  </a:cubicBezTo>
                  <a:cubicBezTo>
                    <a:pt x="365500" y="724494"/>
                    <a:pt x="354621" y="721774"/>
                    <a:pt x="346462" y="719054"/>
                  </a:cubicBezTo>
                  <a:cubicBezTo>
                    <a:pt x="338304" y="716335"/>
                    <a:pt x="330144" y="708176"/>
                    <a:pt x="330144" y="702737"/>
                  </a:cubicBezTo>
                  <a:cubicBezTo>
                    <a:pt x="330144" y="700017"/>
                    <a:pt x="330144" y="697297"/>
                    <a:pt x="335584" y="694578"/>
                  </a:cubicBezTo>
                  <a:cubicBezTo>
                    <a:pt x="341023" y="691858"/>
                    <a:pt x="351902" y="689138"/>
                    <a:pt x="357341" y="686419"/>
                  </a:cubicBezTo>
                  <a:cubicBezTo>
                    <a:pt x="373659" y="683699"/>
                    <a:pt x="387257" y="680979"/>
                    <a:pt x="395416" y="680979"/>
                  </a:cubicBezTo>
                  <a:cubicBezTo>
                    <a:pt x="387257" y="675540"/>
                    <a:pt x="384537" y="670101"/>
                    <a:pt x="381817" y="656502"/>
                  </a:cubicBezTo>
                  <a:cubicBezTo>
                    <a:pt x="379098" y="632026"/>
                    <a:pt x="379098" y="610268"/>
                    <a:pt x="379098" y="585791"/>
                  </a:cubicBezTo>
                  <a:cubicBezTo>
                    <a:pt x="379098" y="564034"/>
                    <a:pt x="379098" y="542277"/>
                    <a:pt x="379098" y="517800"/>
                  </a:cubicBezTo>
                  <a:cubicBezTo>
                    <a:pt x="379098" y="504202"/>
                    <a:pt x="379098" y="487884"/>
                    <a:pt x="379098" y="474286"/>
                  </a:cubicBezTo>
                  <a:cubicBezTo>
                    <a:pt x="379098" y="457968"/>
                    <a:pt x="376379" y="444369"/>
                    <a:pt x="379098" y="430771"/>
                  </a:cubicBezTo>
                  <a:cubicBezTo>
                    <a:pt x="379098" y="425332"/>
                    <a:pt x="381817" y="417173"/>
                    <a:pt x="381817" y="411733"/>
                  </a:cubicBezTo>
                  <a:cubicBezTo>
                    <a:pt x="381817" y="406294"/>
                    <a:pt x="381817" y="403575"/>
                    <a:pt x="379098" y="400855"/>
                  </a:cubicBezTo>
                  <a:cubicBezTo>
                    <a:pt x="376379" y="400855"/>
                    <a:pt x="373659" y="398135"/>
                    <a:pt x="370939" y="398135"/>
                  </a:cubicBezTo>
                  <a:cubicBezTo>
                    <a:pt x="360061" y="398135"/>
                    <a:pt x="343742" y="400855"/>
                    <a:pt x="338304" y="400855"/>
                  </a:cubicBezTo>
                  <a:cubicBezTo>
                    <a:pt x="330144" y="400855"/>
                    <a:pt x="319266" y="403575"/>
                    <a:pt x="289349" y="403575"/>
                  </a:cubicBezTo>
                  <a:cubicBezTo>
                    <a:pt x="275751" y="403575"/>
                    <a:pt x="267592" y="400855"/>
                    <a:pt x="264872" y="400855"/>
                  </a:cubicBezTo>
                  <a:cubicBezTo>
                    <a:pt x="262153" y="400855"/>
                    <a:pt x="259433" y="400855"/>
                    <a:pt x="259433" y="406294"/>
                  </a:cubicBezTo>
                  <a:cubicBezTo>
                    <a:pt x="259433" y="414453"/>
                    <a:pt x="259433" y="419892"/>
                    <a:pt x="259433" y="425332"/>
                  </a:cubicBezTo>
                  <a:cubicBezTo>
                    <a:pt x="259433" y="433491"/>
                    <a:pt x="259433" y="441650"/>
                    <a:pt x="259433" y="449809"/>
                  </a:cubicBezTo>
                  <a:cubicBezTo>
                    <a:pt x="259433" y="457968"/>
                    <a:pt x="259433" y="463407"/>
                    <a:pt x="259433" y="471566"/>
                  </a:cubicBezTo>
                  <a:cubicBezTo>
                    <a:pt x="259433" y="482445"/>
                    <a:pt x="259433" y="493323"/>
                    <a:pt x="259433" y="504202"/>
                  </a:cubicBezTo>
                  <a:cubicBezTo>
                    <a:pt x="259433" y="506921"/>
                    <a:pt x="259433" y="506921"/>
                    <a:pt x="259433" y="509641"/>
                  </a:cubicBezTo>
                  <a:cubicBezTo>
                    <a:pt x="259433" y="520520"/>
                    <a:pt x="256714" y="531398"/>
                    <a:pt x="256714" y="542277"/>
                  </a:cubicBezTo>
                  <a:cubicBezTo>
                    <a:pt x="256714" y="553156"/>
                    <a:pt x="256714" y="566754"/>
                    <a:pt x="256714" y="577632"/>
                  </a:cubicBezTo>
                  <a:cubicBezTo>
                    <a:pt x="256714" y="588511"/>
                    <a:pt x="256714" y="599390"/>
                    <a:pt x="256714" y="612988"/>
                  </a:cubicBezTo>
                  <a:cubicBezTo>
                    <a:pt x="256714" y="629306"/>
                    <a:pt x="253994" y="642904"/>
                    <a:pt x="253994" y="656502"/>
                  </a:cubicBezTo>
                  <a:cubicBezTo>
                    <a:pt x="253994" y="664661"/>
                    <a:pt x="256714" y="672820"/>
                    <a:pt x="256714" y="678260"/>
                  </a:cubicBezTo>
                  <a:cubicBezTo>
                    <a:pt x="270312" y="678260"/>
                    <a:pt x="286629" y="680979"/>
                    <a:pt x="286629" y="694578"/>
                  </a:cubicBezTo>
                  <a:cubicBezTo>
                    <a:pt x="286629" y="702737"/>
                    <a:pt x="283910" y="705456"/>
                    <a:pt x="281191" y="710895"/>
                  </a:cubicBezTo>
                  <a:cubicBezTo>
                    <a:pt x="275751" y="716335"/>
                    <a:pt x="270312" y="719054"/>
                    <a:pt x="264872" y="719054"/>
                  </a:cubicBezTo>
                  <a:cubicBezTo>
                    <a:pt x="256714" y="721774"/>
                    <a:pt x="248554" y="721774"/>
                    <a:pt x="243116" y="721774"/>
                  </a:cubicBezTo>
                  <a:cubicBezTo>
                    <a:pt x="243116" y="721774"/>
                    <a:pt x="243116" y="721774"/>
                    <a:pt x="243116" y="721774"/>
                  </a:cubicBezTo>
                  <a:cubicBezTo>
                    <a:pt x="237676" y="724494"/>
                    <a:pt x="237676" y="724494"/>
                    <a:pt x="232236" y="727214"/>
                  </a:cubicBezTo>
                  <a:cubicBezTo>
                    <a:pt x="229517" y="729933"/>
                    <a:pt x="229517" y="732653"/>
                    <a:pt x="224078" y="735372"/>
                  </a:cubicBezTo>
                  <a:cubicBezTo>
                    <a:pt x="221358" y="738092"/>
                    <a:pt x="215919" y="738092"/>
                    <a:pt x="213199" y="738092"/>
                  </a:cubicBezTo>
                  <a:cubicBezTo>
                    <a:pt x="199601" y="738092"/>
                    <a:pt x="188722" y="735372"/>
                    <a:pt x="183283" y="727214"/>
                  </a:cubicBezTo>
                  <a:cubicBezTo>
                    <a:pt x="180563" y="724494"/>
                    <a:pt x="177843" y="721774"/>
                    <a:pt x="175124" y="719054"/>
                  </a:cubicBezTo>
                  <a:cubicBezTo>
                    <a:pt x="161526" y="719054"/>
                    <a:pt x="150646" y="719054"/>
                    <a:pt x="145208" y="719054"/>
                  </a:cubicBezTo>
                  <a:cubicBezTo>
                    <a:pt x="131609" y="719054"/>
                    <a:pt x="142488" y="719054"/>
                    <a:pt x="126170" y="719054"/>
                  </a:cubicBezTo>
                  <a:cubicBezTo>
                    <a:pt x="118011" y="719054"/>
                    <a:pt x="109852" y="719054"/>
                    <a:pt x="101693" y="719054"/>
                  </a:cubicBezTo>
                  <a:cubicBezTo>
                    <a:pt x="93534" y="719054"/>
                    <a:pt x="82655" y="719054"/>
                    <a:pt x="74496" y="713615"/>
                  </a:cubicBezTo>
                  <a:cubicBezTo>
                    <a:pt x="66338" y="710895"/>
                    <a:pt x="58178" y="702737"/>
                    <a:pt x="58178" y="697297"/>
                  </a:cubicBezTo>
                  <a:cubicBezTo>
                    <a:pt x="58178" y="694578"/>
                    <a:pt x="58178" y="691858"/>
                    <a:pt x="63618" y="689138"/>
                  </a:cubicBezTo>
                  <a:cubicBezTo>
                    <a:pt x="69057" y="686419"/>
                    <a:pt x="79936" y="683699"/>
                    <a:pt x="85375" y="680979"/>
                  </a:cubicBezTo>
                  <a:cubicBezTo>
                    <a:pt x="98973" y="678260"/>
                    <a:pt x="118011" y="678260"/>
                    <a:pt x="131609" y="675540"/>
                  </a:cubicBezTo>
                  <a:cubicBezTo>
                    <a:pt x="131609" y="672820"/>
                    <a:pt x="131609" y="670101"/>
                    <a:pt x="131609" y="667381"/>
                  </a:cubicBezTo>
                  <a:cubicBezTo>
                    <a:pt x="131609" y="661942"/>
                    <a:pt x="131609" y="656502"/>
                    <a:pt x="131609" y="651063"/>
                  </a:cubicBezTo>
                  <a:cubicBezTo>
                    <a:pt x="131609" y="640184"/>
                    <a:pt x="131609" y="629306"/>
                    <a:pt x="131609" y="618427"/>
                  </a:cubicBezTo>
                  <a:cubicBezTo>
                    <a:pt x="131609" y="604829"/>
                    <a:pt x="131609" y="593950"/>
                    <a:pt x="131609" y="580352"/>
                  </a:cubicBezTo>
                  <a:cubicBezTo>
                    <a:pt x="131609" y="564034"/>
                    <a:pt x="131609" y="547716"/>
                    <a:pt x="131609" y="531398"/>
                  </a:cubicBezTo>
                  <a:cubicBezTo>
                    <a:pt x="131609" y="509641"/>
                    <a:pt x="131609" y="487884"/>
                    <a:pt x="131609" y="466126"/>
                  </a:cubicBezTo>
                  <a:cubicBezTo>
                    <a:pt x="131609" y="452528"/>
                    <a:pt x="131609" y="436210"/>
                    <a:pt x="131609" y="422612"/>
                  </a:cubicBezTo>
                  <a:cubicBezTo>
                    <a:pt x="131609" y="419892"/>
                    <a:pt x="131609" y="414453"/>
                    <a:pt x="131609" y="411733"/>
                  </a:cubicBezTo>
                  <a:cubicBezTo>
                    <a:pt x="131609" y="409014"/>
                    <a:pt x="131609" y="400855"/>
                    <a:pt x="131609" y="398135"/>
                  </a:cubicBezTo>
                  <a:cubicBezTo>
                    <a:pt x="131609" y="392696"/>
                    <a:pt x="131609" y="392696"/>
                    <a:pt x="126170" y="389976"/>
                  </a:cubicBezTo>
                  <a:cubicBezTo>
                    <a:pt x="123450" y="389976"/>
                    <a:pt x="109852" y="387257"/>
                    <a:pt x="101693" y="387257"/>
                  </a:cubicBezTo>
                  <a:cubicBezTo>
                    <a:pt x="90814" y="384537"/>
                    <a:pt x="77216" y="381817"/>
                    <a:pt x="77216" y="376378"/>
                  </a:cubicBezTo>
                  <a:cubicBezTo>
                    <a:pt x="77216" y="373658"/>
                    <a:pt x="79936" y="370939"/>
                    <a:pt x="82655" y="368219"/>
                  </a:cubicBezTo>
                  <a:cubicBezTo>
                    <a:pt x="88095" y="365499"/>
                    <a:pt x="93534" y="362780"/>
                    <a:pt x="98973" y="360060"/>
                  </a:cubicBezTo>
                  <a:cubicBezTo>
                    <a:pt x="104413" y="360060"/>
                    <a:pt x="112571" y="357340"/>
                    <a:pt x="118011" y="357340"/>
                  </a:cubicBezTo>
                  <a:cubicBezTo>
                    <a:pt x="126170" y="354621"/>
                    <a:pt x="128890" y="357340"/>
                    <a:pt x="131609" y="351901"/>
                  </a:cubicBezTo>
                  <a:cubicBezTo>
                    <a:pt x="131609" y="349181"/>
                    <a:pt x="131609" y="346462"/>
                    <a:pt x="131609" y="343742"/>
                  </a:cubicBezTo>
                  <a:cubicBezTo>
                    <a:pt x="131609" y="319265"/>
                    <a:pt x="131609" y="294788"/>
                    <a:pt x="131609" y="270311"/>
                  </a:cubicBezTo>
                  <a:cubicBezTo>
                    <a:pt x="131609" y="226797"/>
                    <a:pt x="131609" y="186002"/>
                    <a:pt x="137048" y="145207"/>
                  </a:cubicBezTo>
                  <a:cubicBezTo>
                    <a:pt x="137048" y="139768"/>
                    <a:pt x="137048" y="131609"/>
                    <a:pt x="139768" y="123450"/>
                  </a:cubicBezTo>
                  <a:cubicBezTo>
                    <a:pt x="134329" y="123450"/>
                    <a:pt x="137048" y="123450"/>
                    <a:pt x="123450" y="123450"/>
                  </a:cubicBezTo>
                  <a:cubicBezTo>
                    <a:pt x="120731" y="123450"/>
                    <a:pt x="120731" y="123450"/>
                    <a:pt x="118011" y="123450"/>
                  </a:cubicBezTo>
                  <a:cubicBezTo>
                    <a:pt x="112571" y="123450"/>
                    <a:pt x="107133" y="123450"/>
                    <a:pt x="101693" y="123450"/>
                  </a:cubicBezTo>
                  <a:cubicBezTo>
                    <a:pt x="93534" y="123450"/>
                    <a:pt x="82655" y="120730"/>
                    <a:pt x="74496" y="118011"/>
                  </a:cubicBezTo>
                  <a:cubicBezTo>
                    <a:pt x="66338" y="115291"/>
                    <a:pt x="58178" y="107132"/>
                    <a:pt x="58178" y="101693"/>
                  </a:cubicBezTo>
                  <a:cubicBezTo>
                    <a:pt x="58178" y="98973"/>
                    <a:pt x="58178" y="96253"/>
                    <a:pt x="63618" y="93534"/>
                  </a:cubicBezTo>
                  <a:cubicBezTo>
                    <a:pt x="66338" y="90814"/>
                    <a:pt x="77216" y="88095"/>
                    <a:pt x="85375" y="85375"/>
                  </a:cubicBezTo>
                  <a:cubicBezTo>
                    <a:pt x="104413" y="82655"/>
                    <a:pt x="128890" y="82655"/>
                    <a:pt x="137048" y="82655"/>
                  </a:cubicBezTo>
                  <a:cubicBezTo>
                    <a:pt x="139768" y="82655"/>
                    <a:pt x="142488" y="82655"/>
                    <a:pt x="147927" y="82655"/>
                  </a:cubicBezTo>
                  <a:cubicBezTo>
                    <a:pt x="153366" y="69057"/>
                    <a:pt x="164245" y="58178"/>
                    <a:pt x="186003" y="58178"/>
                  </a:cubicBezTo>
                  <a:cubicBezTo>
                    <a:pt x="202321" y="58178"/>
                    <a:pt x="215919" y="66337"/>
                    <a:pt x="226797" y="79936"/>
                  </a:cubicBezTo>
                  <a:cubicBezTo>
                    <a:pt x="237676" y="79936"/>
                    <a:pt x="248554" y="79936"/>
                    <a:pt x="253994" y="79936"/>
                  </a:cubicBezTo>
                  <a:cubicBezTo>
                    <a:pt x="267592" y="79936"/>
                    <a:pt x="294789" y="79936"/>
                    <a:pt x="294789" y="96253"/>
                  </a:cubicBezTo>
                  <a:cubicBezTo>
                    <a:pt x="294789" y="104412"/>
                    <a:pt x="289349" y="107132"/>
                    <a:pt x="283910" y="112571"/>
                  </a:cubicBezTo>
                  <a:cubicBezTo>
                    <a:pt x="278471" y="118011"/>
                    <a:pt x="273031" y="120730"/>
                    <a:pt x="267592" y="120730"/>
                  </a:cubicBezTo>
                  <a:cubicBezTo>
                    <a:pt x="259433" y="123450"/>
                    <a:pt x="251274" y="123450"/>
                    <a:pt x="245835" y="123450"/>
                  </a:cubicBezTo>
                  <a:cubicBezTo>
                    <a:pt x="245835" y="123450"/>
                    <a:pt x="243116" y="123450"/>
                    <a:pt x="237676" y="123450"/>
                  </a:cubicBezTo>
                  <a:cubicBezTo>
                    <a:pt x="237676" y="126170"/>
                    <a:pt x="237676" y="126170"/>
                    <a:pt x="240396" y="128889"/>
                  </a:cubicBezTo>
                  <a:cubicBezTo>
                    <a:pt x="245835" y="145207"/>
                    <a:pt x="248554" y="161525"/>
                    <a:pt x="251274" y="177843"/>
                  </a:cubicBezTo>
                  <a:cubicBezTo>
                    <a:pt x="253994" y="194161"/>
                    <a:pt x="253994" y="210479"/>
                    <a:pt x="256714" y="226797"/>
                  </a:cubicBezTo>
                  <a:cubicBezTo>
                    <a:pt x="259433" y="243115"/>
                    <a:pt x="262153" y="256713"/>
                    <a:pt x="262153" y="273031"/>
                  </a:cubicBezTo>
                  <a:cubicBezTo>
                    <a:pt x="262153" y="278470"/>
                    <a:pt x="262153" y="283910"/>
                    <a:pt x="262153" y="289349"/>
                  </a:cubicBezTo>
                  <a:lnTo>
                    <a:pt x="262153" y="297508"/>
                  </a:lnTo>
                  <a:cubicBezTo>
                    <a:pt x="262153" y="305667"/>
                    <a:pt x="262153" y="313826"/>
                    <a:pt x="264872" y="321985"/>
                  </a:cubicBezTo>
                  <a:cubicBezTo>
                    <a:pt x="264872" y="327424"/>
                    <a:pt x="270312" y="330144"/>
                    <a:pt x="270312" y="335583"/>
                  </a:cubicBezTo>
                  <a:cubicBezTo>
                    <a:pt x="270312" y="335583"/>
                    <a:pt x="270312" y="338303"/>
                    <a:pt x="270312" y="338303"/>
                  </a:cubicBezTo>
                  <a:cubicBezTo>
                    <a:pt x="270312" y="341022"/>
                    <a:pt x="270312" y="343742"/>
                    <a:pt x="270312" y="346462"/>
                  </a:cubicBezTo>
                  <a:cubicBezTo>
                    <a:pt x="270312" y="351901"/>
                    <a:pt x="273031" y="354621"/>
                    <a:pt x="278471" y="354621"/>
                  </a:cubicBezTo>
                  <a:cubicBezTo>
                    <a:pt x="289349" y="354621"/>
                    <a:pt x="335584" y="351901"/>
                    <a:pt x="338304" y="349181"/>
                  </a:cubicBezTo>
                  <a:cubicBezTo>
                    <a:pt x="346462" y="349181"/>
                    <a:pt x="357341" y="349181"/>
                    <a:pt x="365500" y="349181"/>
                  </a:cubicBezTo>
                  <a:cubicBezTo>
                    <a:pt x="370939" y="349181"/>
                    <a:pt x="376379" y="349181"/>
                    <a:pt x="381817" y="349181"/>
                  </a:cubicBezTo>
                  <a:cubicBezTo>
                    <a:pt x="387257" y="349181"/>
                    <a:pt x="392697" y="346462"/>
                    <a:pt x="392697" y="338303"/>
                  </a:cubicBezTo>
                  <a:cubicBezTo>
                    <a:pt x="392697" y="330144"/>
                    <a:pt x="389977" y="316545"/>
                    <a:pt x="389977" y="313826"/>
                  </a:cubicBezTo>
                  <a:cubicBezTo>
                    <a:pt x="389977" y="294788"/>
                    <a:pt x="389977" y="278470"/>
                    <a:pt x="392697" y="262152"/>
                  </a:cubicBezTo>
                  <a:cubicBezTo>
                    <a:pt x="392697" y="259433"/>
                    <a:pt x="395416" y="243115"/>
                    <a:pt x="395416" y="224077"/>
                  </a:cubicBezTo>
                  <a:cubicBezTo>
                    <a:pt x="395416" y="207759"/>
                    <a:pt x="398136" y="188722"/>
                    <a:pt x="398136" y="177843"/>
                  </a:cubicBezTo>
                  <a:cubicBezTo>
                    <a:pt x="398136" y="169684"/>
                    <a:pt x="395416" y="158806"/>
                    <a:pt x="395416" y="153366"/>
                  </a:cubicBezTo>
                  <a:cubicBezTo>
                    <a:pt x="395416" y="145207"/>
                    <a:pt x="395416" y="142488"/>
                    <a:pt x="395416" y="137048"/>
                  </a:cubicBezTo>
                  <a:cubicBezTo>
                    <a:pt x="389977" y="137048"/>
                    <a:pt x="384537" y="137048"/>
                    <a:pt x="379098" y="137048"/>
                  </a:cubicBezTo>
                  <a:cubicBezTo>
                    <a:pt x="370939" y="137048"/>
                    <a:pt x="360061" y="134329"/>
                    <a:pt x="351902" y="131609"/>
                  </a:cubicBezTo>
                  <a:cubicBezTo>
                    <a:pt x="343742" y="128889"/>
                    <a:pt x="338304" y="120730"/>
                    <a:pt x="338304" y="115291"/>
                  </a:cubicBezTo>
                  <a:cubicBezTo>
                    <a:pt x="338304" y="112571"/>
                    <a:pt x="338304" y="109852"/>
                    <a:pt x="343742" y="107132"/>
                  </a:cubicBezTo>
                  <a:cubicBezTo>
                    <a:pt x="349182" y="104412"/>
                    <a:pt x="357341" y="101693"/>
                    <a:pt x="362780" y="98973"/>
                  </a:cubicBezTo>
                  <a:cubicBezTo>
                    <a:pt x="373659" y="96253"/>
                    <a:pt x="387257" y="96253"/>
                    <a:pt x="395416" y="96253"/>
                  </a:cubicBezTo>
                  <a:cubicBezTo>
                    <a:pt x="398136" y="93534"/>
                    <a:pt x="400855" y="90814"/>
                    <a:pt x="403575" y="90814"/>
                  </a:cubicBezTo>
                  <a:cubicBezTo>
                    <a:pt x="411734" y="90814"/>
                    <a:pt x="419893" y="88095"/>
                    <a:pt x="422612" y="88095"/>
                  </a:cubicBezTo>
                  <a:cubicBezTo>
                    <a:pt x="425332" y="88095"/>
                    <a:pt x="425332" y="88095"/>
                    <a:pt x="428052" y="88095"/>
                  </a:cubicBezTo>
                  <a:cubicBezTo>
                    <a:pt x="433492" y="88095"/>
                    <a:pt x="441650" y="88095"/>
                    <a:pt x="447090" y="90814"/>
                  </a:cubicBezTo>
                  <a:cubicBezTo>
                    <a:pt x="449809" y="90814"/>
                    <a:pt x="452529" y="93534"/>
                    <a:pt x="455249" y="96253"/>
                  </a:cubicBezTo>
                  <a:cubicBezTo>
                    <a:pt x="482445" y="96253"/>
                    <a:pt x="509642" y="93534"/>
                    <a:pt x="525960" y="93534"/>
                  </a:cubicBezTo>
                  <a:cubicBezTo>
                    <a:pt x="539558" y="93534"/>
                    <a:pt x="561315" y="93534"/>
                    <a:pt x="561315" y="109852"/>
                  </a:cubicBezTo>
                  <a:cubicBezTo>
                    <a:pt x="561315" y="118011"/>
                    <a:pt x="561315" y="120730"/>
                    <a:pt x="555876" y="126170"/>
                  </a:cubicBezTo>
                  <a:cubicBezTo>
                    <a:pt x="550437" y="131609"/>
                    <a:pt x="544997" y="134329"/>
                    <a:pt x="539558" y="134329"/>
                  </a:cubicBezTo>
                  <a:cubicBezTo>
                    <a:pt x="531399" y="137048"/>
                    <a:pt x="523240" y="137048"/>
                    <a:pt x="517800" y="137048"/>
                  </a:cubicBezTo>
                  <a:cubicBezTo>
                    <a:pt x="515081" y="137048"/>
                    <a:pt x="498763" y="137048"/>
                    <a:pt x="477006" y="137048"/>
                  </a:cubicBezTo>
                  <a:cubicBezTo>
                    <a:pt x="479725" y="145207"/>
                    <a:pt x="485165" y="153366"/>
                    <a:pt x="485165" y="161525"/>
                  </a:cubicBezTo>
                  <a:cubicBezTo>
                    <a:pt x="487885" y="177843"/>
                    <a:pt x="493324" y="194161"/>
                    <a:pt x="496043" y="210479"/>
                  </a:cubicBezTo>
                  <a:cubicBezTo>
                    <a:pt x="498763" y="224077"/>
                    <a:pt x="498763" y="237676"/>
                    <a:pt x="501483" y="251274"/>
                  </a:cubicBezTo>
                  <a:cubicBezTo>
                    <a:pt x="504202" y="264872"/>
                    <a:pt x="506922" y="275751"/>
                    <a:pt x="506922" y="292069"/>
                  </a:cubicBezTo>
                  <a:cubicBezTo>
                    <a:pt x="506922" y="302947"/>
                    <a:pt x="506922" y="311106"/>
                    <a:pt x="506922" y="321985"/>
                  </a:cubicBezTo>
                  <a:cubicBezTo>
                    <a:pt x="506922" y="327424"/>
                    <a:pt x="509642" y="335583"/>
                    <a:pt x="509642" y="341022"/>
                  </a:cubicBezTo>
                  <a:cubicBezTo>
                    <a:pt x="509642" y="343742"/>
                    <a:pt x="509642" y="343742"/>
                    <a:pt x="509642" y="343742"/>
                  </a:cubicBezTo>
                  <a:cubicBezTo>
                    <a:pt x="509642" y="349181"/>
                    <a:pt x="515081" y="349181"/>
                    <a:pt x="517800" y="349181"/>
                  </a:cubicBezTo>
                  <a:cubicBezTo>
                    <a:pt x="520520" y="349181"/>
                    <a:pt x="523240" y="349181"/>
                    <a:pt x="528680" y="349181"/>
                  </a:cubicBezTo>
                  <a:cubicBezTo>
                    <a:pt x="536838" y="349181"/>
                    <a:pt x="547717" y="349181"/>
                    <a:pt x="550437" y="357340"/>
                  </a:cubicBezTo>
                  <a:cubicBezTo>
                    <a:pt x="550437" y="360060"/>
                    <a:pt x="550437" y="360060"/>
                    <a:pt x="550437" y="362780"/>
                  </a:cubicBezTo>
                  <a:cubicBezTo>
                    <a:pt x="550437" y="370939"/>
                    <a:pt x="539558" y="381817"/>
                    <a:pt x="534119" y="384537"/>
                  </a:cubicBezTo>
                  <a:cubicBezTo>
                    <a:pt x="531399" y="387257"/>
                    <a:pt x="523240" y="387257"/>
                    <a:pt x="520520" y="389976"/>
                  </a:cubicBezTo>
                  <a:cubicBezTo>
                    <a:pt x="515081" y="389976"/>
                    <a:pt x="512362" y="392696"/>
                    <a:pt x="512362" y="395415"/>
                  </a:cubicBezTo>
                  <a:cubicBezTo>
                    <a:pt x="512362" y="395415"/>
                    <a:pt x="512362" y="398135"/>
                    <a:pt x="512362" y="398135"/>
                  </a:cubicBezTo>
                  <a:cubicBezTo>
                    <a:pt x="512362" y="400855"/>
                    <a:pt x="512362" y="406294"/>
                    <a:pt x="512362" y="409014"/>
                  </a:cubicBezTo>
                  <a:cubicBezTo>
                    <a:pt x="512362" y="411733"/>
                    <a:pt x="512362" y="411733"/>
                    <a:pt x="512362" y="414453"/>
                  </a:cubicBezTo>
                  <a:cubicBezTo>
                    <a:pt x="512362" y="422612"/>
                    <a:pt x="512362" y="430771"/>
                    <a:pt x="512362" y="438930"/>
                  </a:cubicBezTo>
                  <a:cubicBezTo>
                    <a:pt x="512362" y="460687"/>
                    <a:pt x="512362" y="482445"/>
                    <a:pt x="515081" y="504202"/>
                  </a:cubicBezTo>
                  <a:cubicBezTo>
                    <a:pt x="517800" y="525959"/>
                    <a:pt x="520520" y="550436"/>
                    <a:pt x="520520" y="572193"/>
                  </a:cubicBezTo>
                  <a:cubicBezTo>
                    <a:pt x="520520" y="583072"/>
                    <a:pt x="520520" y="593950"/>
                    <a:pt x="517800" y="604829"/>
                  </a:cubicBezTo>
                  <a:cubicBezTo>
                    <a:pt x="515081" y="623867"/>
                    <a:pt x="515081" y="642904"/>
                    <a:pt x="512362" y="661942"/>
                  </a:cubicBezTo>
                  <a:cubicBezTo>
                    <a:pt x="512362" y="664661"/>
                    <a:pt x="509642" y="667381"/>
                    <a:pt x="509642" y="670101"/>
                  </a:cubicBezTo>
                  <a:cubicBezTo>
                    <a:pt x="509642" y="672820"/>
                    <a:pt x="512362" y="678260"/>
                    <a:pt x="512362" y="680979"/>
                  </a:cubicBezTo>
                  <a:cubicBezTo>
                    <a:pt x="512362" y="683699"/>
                    <a:pt x="512362" y="686419"/>
                    <a:pt x="512362" y="686419"/>
                  </a:cubicBezTo>
                  <a:cubicBezTo>
                    <a:pt x="517800" y="680979"/>
                    <a:pt x="528680" y="680979"/>
                    <a:pt x="536838" y="680979"/>
                  </a:cubicBezTo>
                  <a:lnTo>
                    <a:pt x="536838" y="680979"/>
                  </a:lnTo>
                  <a:close/>
                </a:path>
              </a:pathLst>
            </a:custGeom>
            <a:grpFill/>
            <a:ln w="27168"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045AFC19-C641-4E38-8827-516270B72E11}"/>
                </a:ext>
              </a:extLst>
            </p:cNvPr>
            <p:cNvSpPr/>
            <p:nvPr/>
          </p:nvSpPr>
          <p:spPr>
            <a:xfrm>
              <a:off x="9592416" y="4192158"/>
              <a:ext cx="516735" cy="761503"/>
            </a:xfrm>
            <a:custGeom>
              <a:avLst/>
              <a:gdLst>
                <a:gd name="connsiteX0" fmla="*/ 463407 w 516735"/>
                <a:gd name="connsiteY0" fmla="*/ 194161 h 761503"/>
                <a:gd name="connsiteX1" fmla="*/ 447089 w 516735"/>
                <a:gd name="connsiteY1" fmla="*/ 226797 h 761503"/>
                <a:gd name="connsiteX2" fmla="*/ 430771 w 516735"/>
                <a:gd name="connsiteY2" fmla="*/ 221357 h 761503"/>
                <a:gd name="connsiteX3" fmla="*/ 422612 w 516735"/>
                <a:gd name="connsiteY3" fmla="*/ 207759 h 761503"/>
                <a:gd name="connsiteX4" fmla="*/ 419893 w 516735"/>
                <a:gd name="connsiteY4" fmla="*/ 188722 h 761503"/>
                <a:gd name="connsiteX5" fmla="*/ 419893 w 516735"/>
                <a:gd name="connsiteY5" fmla="*/ 139768 h 761503"/>
                <a:gd name="connsiteX6" fmla="*/ 419893 w 516735"/>
                <a:gd name="connsiteY6" fmla="*/ 120730 h 761503"/>
                <a:gd name="connsiteX7" fmla="*/ 395416 w 516735"/>
                <a:gd name="connsiteY7" fmla="*/ 120730 h 761503"/>
                <a:gd name="connsiteX8" fmla="*/ 370939 w 516735"/>
                <a:gd name="connsiteY8" fmla="*/ 120730 h 761503"/>
                <a:gd name="connsiteX9" fmla="*/ 346461 w 516735"/>
                <a:gd name="connsiteY9" fmla="*/ 123450 h 761503"/>
                <a:gd name="connsiteX10" fmla="*/ 335583 w 516735"/>
                <a:gd name="connsiteY10" fmla="*/ 123450 h 761503"/>
                <a:gd name="connsiteX11" fmla="*/ 335583 w 516735"/>
                <a:gd name="connsiteY11" fmla="*/ 123450 h 761503"/>
                <a:gd name="connsiteX12" fmla="*/ 324704 w 516735"/>
                <a:gd name="connsiteY12" fmla="*/ 128889 h 761503"/>
                <a:gd name="connsiteX13" fmla="*/ 327424 w 516735"/>
                <a:gd name="connsiteY13" fmla="*/ 139768 h 761503"/>
                <a:gd name="connsiteX14" fmla="*/ 330144 w 516735"/>
                <a:gd name="connsiteY14" fmla="*/ 175123 h 761503"/>
                <a:gd name="connsiteX15" fmla="*/ 330144 w 516735"/>
                <a:gd name="connsiteY15" fmla="*/ 199600 h 761503"/>
                <a:gd name="connsiteX16" fmla="*/ 327424 w 516735"/>
                <a:gd name="connsiteY16" fmla="*/ 224077 h 761503"/>
                <a:gd name="connsiteX17" fmla="*/ 330144 w 516735"/>
                <a:gd name="connsiteY17" fmla="*/ 251274 h 761503"/>
                <a:gd name="connsiteX18" fmla="*/ 327424 w 516735"/>
                <a:gd name="connsiteY18" fmla="*/ 278470 h 761503"/>
                <a:gd name="connsiteX19" fmla="*/ 327424 w 516735"/>
                <a:gd name="connsiteY19" fmla="*/ 332864 h 761503"/>
                <a:gd name="connsiteX20" fmla="*/ 330144 w 516735"/>
                <a:gd name="connsiteY20" fmla="*/ 357340 h 761503"/>
                <a:gd name="connsiteX21" fmla="*/ 330144 w 516735"/>
                <a:gd name="connsiteY21" fmla="*/ 368219 h 761503"/>
                <a:gd name="connsiteX22" fmla="*/ 332863 w 516735"/>
                <a:gd name="connsiteY22" fmla="*/ 387257 h 761503"/>
                <a:gd name="connsiteX23" fmla="*/ 332863 w 516735"/>
                <a:gd name="connsiteY23" fmla="*/ 433491 h 761503"/>
                <a:gd name="connsiteX24" fmla="*/ 332863 w 516735"/>
                <a:gd name="connsiteY24" fmla="*/ 487884 h 761503"/>
                <a:gd name="connsiteX25" fmla="*/ 330144 w 516735"/>
                <a:gd name="connsiteY25" fmla="*/ 512361 h 761503"/>
                <a:gd name="connsiteX26" fmla="*/ 330144 w 516735"/>
                <a:gd name="connsiteY26" fmla="*/ 539557 h 761503"/>
                <a:gd name="connsiteX27" fmla="*/ 332863 w 516735"/>
                <a:gd name="connsiteY27" fmla="*/ 593950 h 761503"/>
                <a:gd name="connsiteX28" fmla="*/ 332863 w 516735"/>
                <a:gd name="connsiteY28" fmla="*/ 648343 h 761503"/>
                <a:gd name="connsiteX29" fmla="*/ 332863 w 516735"/>
                <a:gd name="connsiteY29" fmla="*/ 656502 h 761503"/>
                <a:gd name="connsiteX30" fmla="*/ 357341 w 516735"/>
                <a:gd name="connsiteY30" fmla="*/ 656502 h 761503"/>
                <a:gd name="connsiteX31" fmla="*/ 395416 w 516735"/>
                <a:gd name="connsiteY31" fmla="*/ 675540 h 761503"/>
                <a:gd name="connsiteX32" fmla="*/ 389976 w 516735"/>
                <a:gd name="connsiteY32" fmla="*/ 691858 h 761503"/>
                <a:gd name="connsiteX33" fmla="*/ 373658 w 516735"/>
                <a:gd name="connsiteY33" fmla="*/ 700017 h 761503"/>
                <a:gd name="connsiteX34" fmla="*/ 351901 w 516735"/>
                <a:gd name="connsiteY34" fmla="*/ 702737 h 761503"/>
                <a:gd name="connsiteX35" fmla="*/ 319265 w 516735"/>
                <a:gd name="connsiteY35" fmla="*/ 702737 h 761503"/>
                <a:gd name="connsiteX36" fmla="*/ 311106 w 516735"/>
                <a:gd name="connsiteY36" fmla="*/ 708176 h 761503"/>
                <a:gd name="connsiteX37" fmla="*/ 289349 w 516735"/>
                <a:gd name="connsiteY37" fmla="*/ 713615 h 761503"/>
                <a:gd name="connsiteX38" fmla="*/ 270311 w 516735"/>
                <a:gd name="connsiteY38" fmla="*/ 713615 h 761503"/>
                <a:gd name="connsiteX39" fmla="*/ 243115 w 516735"/>
                <a:gd name="connsiteY39" fmla="*/ 705456 h 761503"/>
                <a:gd name="connsiteX40" fmla="*/ 237675 w 516735"/>
                <a:gd name="connsiteY40" fmla="*/ 702737 h 761503"/>
                <a:gd name="connsiteX41" fmla="*/ 199600 w 516735"/>
                <a:gd name="connsiteY41" fmla="*/ 702737 h 761503"/>
                <a:gd name="connsiteX42" fmla="*/ 175123 w 516735"/>
                <a:gd name="connsiteY42" fmla="*/ 702737 h 761503"/>
                <a:gd name="connsiteX43" fmla="*/ 147927 w 516735"/>
                <a:gd name="connsiteY43" fmla="*/ 697297 h 761503"/>
                <a:gd name="connsiteX44" fmla="*/ 131609 w 516735"/>
                <a:gd name="connsiteY44" fmla="*/ 678260 h 761503"/>
                <a:gd name="connsiteX45" fmla="*/ 137048 w 516735"/>
                <a:gd name="connsiteY45" fmla="*/ 670101 h 761503"/>
                <a:gd name="connsiteX46" fmla="*/ 158805 w 516735"/>
                <a:gd name="connsiteY46" fmla="*/ 661942 h 761503"/>
                <a:gd name="connsiteX47" fmla="*/ 199600 w 516735"/>
                <a:gd name="connsiteY47" fmla="*/ 659222 h 761503"/>
                <a:gd name="connsiteX48" fmla="*/ 199600 w 516735"/>
                <a:gd name="connsiteY48" fmla="*/ 659222 h 761503"/>
                <a:gd name="connsiteX49" fmla="*/ 196880 w 516735"/>
                <a:gd name="connsiteY49" fmla="*/ 629306 h 761503"/>
                <a:gd name="connsiteX50" fmla="*/ 199600 w 516735"/>
                <a:gd name="connsiteY50" fmla="*/ 574913 h 761503"/>
                <a:gd name="connsiteX51" fmla="*/ 202320 w 516735"/>
                <a:gd name="connsiteY51" fmla="*/ 523239 h 761503"/>
                <a:gd name="connsiteX52" fmla="*/ 205040 w 516735"/>
                <a:gd name="connsiteY52" fmla="*/ 460687 h 761503"/>
                <a:gd name="connsiteX53" fmla="*/ 205040 w 516735"/>
                <a:gd name="connsiteY53" fmla="*/ 417173 h 761503"/>
                <a:gd name="connsiteX54" fmla="*/ 207759 w 516735"/>
                <a:gd name="connsiteY54" fmla="*/ 392696 h 761503"/>
                <a:gd name="connsiteX55" fmla="*/ 210478 w 516735"/>
                <a:gd name="connsiteY55" fmla="*/ 368219 h 761503"/>
                <a:gd name="connsiteX56" fmla="*/ 210478 w 516735"/>
                <a:gd name="connsiteY56" fmla="*/ 313826 h 761503"/>
                <a:gd name="connsiteX57" fmla="*/ 210478 w 516735"/>
                <a:gd name="connsiteY57" fmla="*/ 259433 h 761503"/>
                <a:gd name="connsiteX58" fmla="*/ 210478 w 516735"/>
                <a:gd name="connsiteY58" fmla="*/ 213199 h 761503"/>
                <a:gd name="connsiteX59" fmla="*/ 210478 w 516735"/>
                <a:gd name="connsiteY59" fmla="*/ 145207 h 761503"/>
                <a:gd name="connsiteX60" fmla="*/ 213198 w 516735"/>
                <a:gd name="connsiteY60" fmla="*/ 131609 h 761503"/>
                <a:gd name="connsiteX61" fmla="*/ 205040 w 516735"/>
                <a:gd name="connsiteY61" fmla="*/ 123450 h 761503"/>
                <a:gd name="connsiteX62" fmla="*/ 161525 w 516735"/>
                <a:gd name="connsiteY62" fmla="*/ 123450 h 761503"/>
                <a:gd name="connsiteX63" fmla="*/ 112571 w 516735"/>
                <a:gd name="connsiteY63" fmla="*/ 120730 h 761503"/>
                <a:gd name="connsiteX64" fmla="*/ 104412 w 516735"/>
                <a:gd name="connsiteY64" fmla="*/ 118011 h 761503"/>
                <a:gd name="connsiteX65" fmla="*/ 107132 w 516735"/>
                <a:gd name="connsiteY65" fmla="*/ 191441 h 761503"/>
                <a:gd name="connsiteX66" fmla="*/ 90814 w 516735"/>
                <a:gd name="connsiteY66" fmla="*/ 224077 h 761503"/>
                <a:gd name="connsiteX67" fmla="*/ 74496 w 516735"/>
                <a:gd name="connsiteY67" fmla="*/ 218638 h 761503"/>
                <a:gd name="connsiteX68" fmla="*/ 66337 w 516735"/>
                <a:gd name="connsiteY68" fmla="*/ 205040 h 761503"/>
                <a:gd name="connsiteX69" fmla="*/ 63617 w 516735"/>
                <a:gd name="connsiteY69" fmla="*/ 186002 h 761503"/>
                <a:gd name="connsiteX70" fmla="*/ 63617 w 516735"/>
                <a:gd name="connsiteY70" fmla="*/ 145207 h 761503"/>
                <a:gd name="connsiteX71" fmla="*/ 63617 w 516735"/>
                <a:gd name="connsiteY71" fmla="*/ 109852 h 761503"/>
                <a:gd name="connsiteX72" fmla="*/ 58178 w 516735"/>
                <a:gd name="connsiteY72" fmla="*/ 96253 h 761503"/>
                <a:gd name="connsiteX73" fmla="*/ 66337 w 516735"/>
                <a:gd name="connsiteY73" fmla="*/ 85375 h 761503"/>
                <a:gd name="connsiteX74" fmla="*/ 93533 w 516735"/>
                <a:gd name="connsiteY74" fmla="*/ 77216 h 761503"/>
                <a:gd name="connsiteX75" fmla="*/ 115290 w 516735"/>
                <a:gd name="connsiteY75" fmla="*/ 77216 h 761503"/>
                <a:gd name="connsiteX76" fmla="*/ 169684 w 516735"/>
                <a:gd name="connsiteY76" fmla="*/ 74496 h 761503"/>
                <a:gd name="connsiteX77" fmla="*/ 194161 w 516735"/>
                <a:gd name="connsiteY77" fmla="*/ 71776 h 761503"/>
                <a:gd name="connsiteX78" fmla="*/ 196880 w 516735"/>
                <a:gd name="connsiteY78" fmla="*/ 71776 h 761503"/>
                <a:gd name="connsiteX79" fmla="*/ 210478 w 516735"/>
                <a:gd name="connsiteY79" fmla="*/ 71776 h 761503"/>
                <a:gd name="connsiteX80" fmla="*/ 218638 w 516735"/>
                <a:gd name="connsiteY80" fmla="*/ 71776 h 761503"/>
                <a:gd name="connsiteX81" fmla="*/ 237675 w 516735"/>
                <a:gd name="connsiteY81" fmla="*/ 60898 h 761503"/>
                <a:gd name="connsiteX82" fmla="*/ 253993 w 516735"/>
                <a:gd name="connsiteY82" fmla="*/ 58178 h 761503"/>
                <a:gd name="connsiteX83" fmla="*/ 283910 w 516735"/>
                <a:gd name="connsiteY83" fmla="*/ 60898 h 761503"/>
                <a:gd name="connsiteX84" fmla="*/ 294788 w 516735"/>
                <a:gd name="connsiteY84" fmla="*/ 66337 h 761503"/>
                <a:gd name="connsiteX85" fmla="*/ 305667 w 516735"/>
                <a:gd name="connsiteY85" fmla="*/ 74496 h 761503"/>
                <a:gd name="connsiteX86" fmla="*/ 313826 w 516735"/>
                <a:gd name="connsiteY86" fmla="*/ 74496 h 761503"/>
                <a:gd name="connsiteX87" fmla="*/ 327424 w 516735"/>
                <a:gd name="connsiteY87" fmla="*/ 74496 h 761503"/>
                <a:gd name="connsiteX88" fmla="*/ 354621 w 516735"/>
                <a:gd name="connsiteY88" fmla="*/ 74496 h 761503"/>
                <a:gd name="connsiteX89" fmla="*/ 422612 w 516735"/>
                <a:gd name="connsiteY89" fmla="*/ 74496 h 761503"/>
                <a:gd name="connsiteX90" fmla="*/ 455248 w 516735"/>
                <a:gd name="connsiteY90" fmla="*/ 79936 h 761503"/>
                <a:gd name="connsiteX91" fmla="*/ 466127 w 516735"/>
                <a:gd name="connsiteY91" fmla="*/ 98973 h 761503"/>
                <a:gd name="connsiteX92" fmla="*/ 463407 w 516735"/>
                <a:gd name="connsiteY92" fmla="*/ 109852 h 761503"/>
                <a:gd name="connsiteX93" fmla="*/ 463407 w 516735"/>
                <a:gd name="connsiteY93" fmla="*/ 120730 h 761503"/>
                <a:gd name="connsiteX94" fmla="*/ 463407 w 516735"/>
                <a:gd name="connsiteY94" fmla="*/ 194161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16735" h="761503">
                  <a:moveTo>
                    <a:pt x="463407" y="194161"/>
                  </a:moveTo>
                  <a:cubicBezTo>
                    <a:pt x="463407" y="205040"/>
                    <a:pt x="463407" y="226797"/>
                    <a:pt x="447089" y="226797"/>
                  </a:cubicBezTo>
                  <a:cubicBezTo>
                    <a:pt x="438930" y="226797"/>
                    <a:pt x="436211" y="226797"/>
                    <a:pt x="430771" y="221357"/>
                  </a:cubicBezTo>
                  <a:cubicBezTo>
                    <a:pt x="425332" y="218638"/>
                    <a:pt x="422612" y="210479"/>
                    <a:pt x="422612" y="207759"/>
                  </a:cubicBezTo>
                  <a:cubicBezTo>
                    <a:pt x="419893" y="199600"/>
                    <a:pt x="419893" y="194161"/>
                    <a:pt x="419893" y="188722"/>
                  </a:cubicBezTo>
                  <a:cubicBezTo>
                    <a:pt x="419893" y="183282"/>
                    <a:pt x="419893" y="147927"/>
                    <a:pt x="419893" y="139768"/>
                  </a:cubicBezTo>
                  <a:cubicBezTo>
                    <a:pt x="419893" y="134329"/>
                    <a:pt x="419893" y="128889"/>
                    <a:pt x="419893" y="120730"/>
                  </a:cubicBezTo>
                  <a:cubicBezTo>
                    <a:pt x="411734" y="120730"/>
                    <a:pt x="403574" y="120730"/>
                    <a:pt x="395416" y="120730"/>
                  </a:cubicBezTo>
                  <a:cubicBezTo>
                    <a:pt x="387256" y="120730"/>
                    <a:pt x="379098" y="120730"/>
                    <a:pt x="370939" y="120730"/>
                  </a:cubicBezTo>
                  <a:cubicBezTo>
                    <a:pt x="362780" y="120730"/>
                    <a:pt x="354621" y="123450"/>
                    <a:pt x="346461" y="123450"/>
                  </a:cubicBezTo>
                  <a:cubicBezTo>
                    <a:pt x="343742" y="123450"/>
                    <a:pt x="341023" y="123450"/>
                    <a:pt x="335583" y="123450"/>
                  </a:cubicBezTo>
                  <a:cubicBezTo>
                    <a:pt x="335583" y="123450"/>
                    <a:pt x="335583" y="123450"/>
                    <a:pt x="335583" y="123450"/>
                  </a:cubicBezTo>
                  <a:cubicBezTo>
                    <a:pt x="327424" y="123450"/>
                    <a:pt x="324704" y="126170"/>
                    <a:pt x="324704" y="128889"/>
                  </a:cubicBezTo>
                  <a:cubicBezTo>
                    <a:pt x="324704" y="131609"/>
                    <a:pt x="324704" y="137048"/>
                    <a:pt x="327424" y="139768"/>
                  </a:cubicBezTo>
                  <a:cubicBezTo>
                    <a:pt x="330144" y="147927"/>
                    <a:pt x="330144" y="166964"/>
                    <a:pt x="330144" y="175123"/>
                  </a:cubicBezTo>
                  <a:cubicBezTo>
                    <a:pt x="330144" y="183282"/>
                    <a:pt x="330144" y="191441"/>
                    <a:pt x="330144" y="199600"/>
                  </a:cubicBezTo>
                  <a:cubicBezTo>
                    <a:pt x="330144" y="207759"/>
                    <a:pt x="327424" y="215918"/>
                    <a:pt x="327424" y="224077"/>
                  </a:cubicBezTo>
                  <a:cubicBezTo>
                    <a:pt x="327424" y="232236"/>
                    <a:pt x="330144" y="243115"/>
                    <a:pt x="330144" y="251274"/>
                  </a:cubicBezTo>
                  <a:cubicBezTo>
                    <a:pt x="330144" y="259433"/>
                    <a:pt x="330144" y="267592"/>
                    <a:pt x="327424" y="278470"/>
                  </a:cubicBezTo>
                  <a:cubicBezTo>
                    <a:pt x="327424" y="294788"/>
                    <a:pt x="327424" y="313826"/>
                    <a:pt x="327424" y="332864"/>
                  </a:cubicBezTo>
                  <a:cubicBezTo>
                    <a:pt x="327424" y="341022"/>
                    <a:pt x="327424" y="349181"/>
                    <a:pt x="330144" y="357340"/>
                  </a:cubicBezTo>
                  <a:cubicBezTo>
                    <a:pt x="330144" y="360060"/>
                    <a:pt x="330144" y="365499"/>
                    <a:pt x="330144" y="368219"/>
                  </a:cubicBezTo>
                  <a:cubicBezTo>
                    <a:pt x="330144" y="373658"/>
                    <a:pt x="332863" y="384537"/>
                    <a:pt x="332863" y="387257"/>
                  </a:cubicBezTo>
                  <a:cubicBezTo>
                    <a:pt x="332863" y="406294"/>
                    <a:pt x="332863" y="414453"/>
                    <a:pt x="332863" y="433491"/>
                  </a:cubicBezTo>
                  <a:cubicBezTo>
                    <a:pt x="332863" y="452528"/>
                    <a:pt x="335583" y="468846"/>
                    <a:pt x="332863" y="487884"/>
                  </a:cubicBezTo>
                  <a:cubicBezTo>
                    <a:pt x="332863" y="496043"/>
                    <a:pt x="330144" y="504202"/>
                    <a:pt x="330144" y="512361"/>
                  </a:cubicBezTo>
                  <a:cubicBezTo>
                    <a:pt x="330144" y="520520"/>
                    <a:pt x="330144" y="531398"/>
                    <a:pt x="330144" y="539557"/>
                  </a:cubicBezTo>
                  <a:cubicBezTo>
                    <a:pt x="330144" y="558595"/>
                    <a:pt x="330144" y="574913"/>
                    <a:pt x="332863" y="593950"/>
                  </a:cubicBezTo>
                  <a:cubicBezTo>
                    <a:pt x="332863" y="610268"/>
                    <a:pt x="332863" y="632026"/>
                    <a:pt x="332863" y="648343"/>
                  </a:cubicBezTo>
                  <a:cubicBezTo>
                    <a:pt x="332863" y="651063"/>
                    <a:pt x="332863" y="653783"/>
                    <a:pt x="332863" y="656502"/>
                  </a:cubicBezTo>
                  <a:cubicBezTo>
                    <a:pt x="343742" y="656502"/>
                    <a:pt x="351901" y="656502"/>
                    <a:pt x="357341" y="656502"/>
                  </a:cubicBezTo>
                  <a:cubicBezTo>
                    <a:pt x="370939" y="656502"/>
                    <a:pt x="395416" y="659222"/>
                    <a:pt x="395416" y="675540"/>
                  </a:cubicBezTo>
                  <a:cubicBezTo>
                    <a:pt x="395416" y="683699"/>
                    <a:pt x="392696" y="686419"/>
                    <a:pt x="389976" y="691858"/>
                  </a:cubicBezTo>
                  <a:cubicBezTo>
                    <a:pt x="384537" y="697297"/>
                    <a:pt x="379098" y="700017"/>
                    <a:pt x="373658" y="700017"/>
                  </a:cubicBezTo>
                  <a:cubicBezTo>
                    <a:pt x="365499" y="702737"/>
                    <a:pt x="357341" y="702737"/>
                    <a:pt x="351901" y="702737"/>
                  </a:cubicBezTo>
                  <a:cubicBezTo>
                    <a:pt x="349181" y="702737"/>
                    <a:pt x="335583" y="702737"/>
                    <a:pt x="319265" y="702737"/>
                  </a:cubicBezTo>
                  <a:cubicBezTo>
                    <a:pt x="316546" y="705456"/>
                    <a:pt x="313826" y="705456"/>
                    <a:pt x="311106" y="708176"/>
                  </a:cubicBezTo>
                  <a:cubicBezTo>
                    <a:pt x="302948" y="713615"/>
                    <a:pt x="297508" y="713615"/>
                    <a:pt x="289349" y="713615"/>
                  </a:cubicBezTo>
                  <a:cubicBezTo>
                    <a:pt x="283910" y="713615"/>
                    <a:pt x="278470" y="713615"/>
                    <a:pt x="270311" y="713615"/>
                  </a:cubicBezTo>
                  <a:cubicBezTo>
                    <a:pt x="259433" y="713615"/>
                    <a:pt x="251273" y="710895"/>
                    <a:pt x="243115" y="705456"/>
                  </a:cubicBezTo>
                  <a:cubicBezTo>
                    <a:pt x="240395" y="705456"/>
                    <a:pt x="237675" y="702737"/>
                    <a:pt x="237675" y="702737"/>
                  </a:cubicBezTo>
                  <a:cubicBezTo>
                    <a:pt x="224077" y="702737"/>
                    <a:pt x="213198" y="702737"/>
                    <a:pt x="199600" y="702737"/>
                  </a:cubicBezTo>
                  <a:cubicBezTo>
                    <a:pt x="191441" y="702737"/>
                    <a:pt x="183282" y="702737"/>
                    <a:pt x="175123" y="702737"/>
                  </a:cubicBezTo>
                  <a:cubicBezTo>
                    <a:pt x="166965" y="702737"/>
                    <a:pt x="156085" y="702737"/>
                    <a:pt x="147927" y="697297"/>
                  </a:cubicBezTo>
                  <a:cubicBezTo>
                    <a:pt x="139768" y="694578"/>
                    <a:pt x="131609" y="680979"/>
                    <a:pt x="131609" y="678260"/>
                  </a:cubicBezTo>
                  <a:cubicBezTo>
                    <a:pt x="131609" y="675540"/>
                    <a:pt x="131609" y="672820"/>
                    <a:pt x="137048" y="670101"/>
                  </a:cubicBezTo>
                  <a:cubicBezTo>
                    <a:pt x="142487" y="667381"/>
                    <a:pt x="153366" y="664661"/>
                    <a:pt x="158805" y="661942"/>
                  </a:cubicBezTo>
                  <a:cubicBezTo>
                    <a:pt x="175123" y="659222"/>
                    <a:pt x="191441" y="659222"/>
                    <a:pt x="199600" y="659222"/>
                  </a:cubicBezTo>
                  <a:lnTo>
                    <a:pt x="199600" y="659222"/>
                  </a:lnTo>
                  <a:cubicBezTo>
                    <a:pt x="199600" y="648343"/>
                    <a:pt x="196880" y="640184"/>
                    <a:pt x="196880" y="629306"/>
                  </a:cubicBezTo>
                  <a:cubicBezTo>
                    <a:pt x="196880" y="612988"/>
                    <a:pt x="196880" y="591231"/>
                    <a:pt x="199600" y="574913"/>
                  </a:cubicBezTo>
                  <a:cubicBezTo>
                    <a:pt x="199600" y="558595"/>
                    <a:pt x="199600" y="539557"/>
                    <a:pt x="202320" y="523239"/>
                  </a:cubicBezTo>
                  <a:cubicBezTo>
                    <a:pt x="202320" y="501482"/>
                    <a:pt x="205040" y="482445"/>
                    <a:pt x="205040" y="460687"/>
                  </a:cubicBezTo>
                  <a:cubicBezTo>
                    <a:pt x="205040" y="447089"/>
                    <a:pt x="205040" y="430771"/>
                    <a:pt x="205040" y="417173"/>
                  </a:cubicBezTo>
                  <a:cubicBezTo>
                    <a:pt x="205040" y="409014"/>
                    <a:pt x="207759" y="400855"/>
                    <a:pt x="207759" y="392696"/>
                  </a:cubicBezTo>
                  <a:cubicBezTo>
                    <a:pt x="207759" y="384537"/>
                    <a:pt x="210478" y="376378"/>
                    <a:pt x="210478" y="368219"/>
                  </a:cubicBezTo>
                  <a:cubicBezTo>
                    <a:pt x="210478" y="351901"/>
                    <a:pt x="210478" y="332864"/>
                    <a:pt x="210478" y="313826"/>
                  </a:cubicBezTo>
                  <a:cubicBezTo>
                    <a:pt x="210478" y="294788"/>
                    <a:pt x="210478" y="275751"/>
                    <a:pt x="210478" y="259433"/>
                  </a:cubicBezTo>
                  <a:cubicBezTo>
                    <a:pt x="210478" y="243115"/>
                    <a:pt x="210478" y="226797"/>
                    <a:pt x="210478" y="213199"/>
                  </a:cubicBezTo>
                  <a:cubicBezTo>
                    <a:pt x="210478" y="194161"/>
                    <a:pt x="210478" y="164245"/>
                    <a:pt x="210478" y="145207"/>
                  </a:cubicBezTo>
                  <a:cubicBezTo>
                    <a:pt x="210478" y="139768"/>
                    <a:pt x="213198" y="134329"/>
                    <a:pt x="213198" y="131609"/>
                  </a:cubicBezTo>
                  <a:cubicBezTo>
                    <a:pt x="213198" y="126170"/>
                    <a:pt x="207759" y="123450"/>
                    <a:pt x="205040" y="123450"/>
                  </a:cubicBezTo>
                  <a:cubicBezTo>
                    <a:pt x="199600" y="123450"/>
                    <a:pt x="166965" y="123450"/>
                    <a:pt x="161525" y="123450"/>
                  </a:cubicBezTo>
                  <a:cubicBezTo>
                    <a:pt x="145207" y="123450"/>
                    <a:pt x="128889" y="123450"/>
                    <a:pt x="112571" y="120730"/>
                  </a:cubicBezTo>
                  <a:cubicBezTo>
                    <a:pt x="109852" y="120730"/>
                    <a:pt x="107132" y="120730"/>
                    <a:pt x="104412" y="118011"/>
                  </a:cubicBezTo>
                  <a:cubicBezTo>
                    <a:pt x="107132" y="137048"/>
                    <a:pt x="107132" y="172404"/>
                    <a:pt x="107132" y="191441"/>
                  </a:cubicBezTo>
                  <a:cubicBezTo>
                    <a:pt x="107132" y="202320"/>
                    <a:pt x="107132" y="224077"/>
                    <a:pt x="90814" y="224077"/>
                  </a:cubicBezTo>
                  <a:cubicBezTo>
                    <a:pt x="82655" y="224077"/>
                    <a:pt x="79935" y="221357"/>
                    <a:pt x="74496" y="218638"/>
                  </a:cubicBezTo>
                  <a:cubicBezTo>
                    <a:pt x="69057" y="215918"/>
                    <a:pt x="66337" y="210479"/>
                    <a:pt x="66337" y="205040"/>
                  </a:cubicBezTo>
                  <a:cubicBezTo>
                    <a:pt x="63617" y="196881"/>
                    <a:pt x="63617" y="191441"/>
                    <a:pt x="63617" y="186002"/>
                  </a:cubicBezTo>
                  <a:cubicBezTo>
                    <a:pt x="63617" y="180563"/>
                    <a:pt x="63617" y="153366"/>
                    <a:pt x="63617" y="145207"/>
                  </a:cubicBezTo>
                  <a:cubicBezTo>
                    <a:pt x="63617" y="134329"/>
                    <a:pt x="63617" y="120730"/>
                    <a:pt x="63617" y="109852"/>
                  </a:cubicBezTo>
                  <a:cubicBezTo>
                    <a:pt x="60897" y="104412"/>
                    <a:pt x="58178" y="101693"/>
                    <a:pt x="58178" y="96253"/>
                  </a:cubicBezTo>
                  <a:cubicBezTo>
                    <a:pt x="58178" y="93534"/>
                    <a:pt x="60897" y="88095"/>
                    <a:pt x="66337" y="85375"/>
                  </a:cubicBezTo>
                  <a:cubicBezTo>
                    <a:pt x="74496" y="79936"/>
                    <a:pt x="77215" y="77216"/>
                    <a:pt x="93533" y="77216"/>
                  </a:cubicBezTo>
                  <a:cubicBezTo>
                    <a:pt x="101692" y="77216"/>
                    <a:pt x="109852" y="77216"/>
                    <a:pt x="115290" y="77216"/>
                  </a:cubicBezTo>
                  <a:cubicBezTo>
                    <a:pt x="134328" y="77216"/>
                    <a:pt x="150646" y="77216"/>
                    <a:pt x="169684" y="74496"/>
                  </a:cubicBezTo>
                  <a:cubicBezTo>
                    <a:pt x="177843" y="74496"/>
                    <a:pt x="186002" y="71776"/>
                    <a:pt x="194161" y="71776"/>
                  </a:cubicBezTo>
                  <a:cubicBezTo>
                    <a:pt x="194161" y="71776"/>
                    <a:pt x="196880" y="71776"/>
                    <a:pt x="196880" y="71776"/>
                  </a:cubicBezTo>
                  <a:cubicBezTo>
                    <a:pt x="199600" y="71776"/>
                    <a:pt x="205040" y="71776"/>
                    <a:pt x="210478" y="71776"/>
                  </a:cubicBezTo>
                  <a:cubicBezTo>
                    <a:pt x="213198" y="71776"/>
                    <a:pt x="215918" y="71776"/>
                    <a:pt x="218638" y="71776"/>
                  </a:cubicBezTo>
                  <a:cubicBezTo>
                    <a:pt x="224077" y="69057"/>
                    <a:pt x="229516" y="63618"/>
                    <a:pt x="237675" y="60898"/>
                  </a:cubicBezTo>
                  <a:cubicBezTo>
                    <a:pt x="243115" y="58178"/>
                    <a:pt x="248554" y="58178"/>
                    <a:pt x="253993" y="58178"/>
                  </a:cubicBezTo>
                  <a:cubicBezTo>
                    <a:pt x="264872" y="58178"/>
                    <a:pt x="273031" y="58178"/>
                    <a:pt x="283910" y="60898"/>
                  </a:cubicBezTo>
                  <a:cubicBezTo>
                    <a:pt x="286629" y="60898"/>
                    <a:pt x="292068" y="63618"/>
                    <a:pt x="294788" y="66337"/>
                  </a:cubicBezTo>
                  <a:cubicBezTo>
                    <a:pt x="297508" y="69057"/>
                    <a:pt x="302948" y="71776"/>
                    <a:pt x="305667" y="74496"/>
                  </a:cubicBezTo>
                  <a:cubicBezTo>
                    <a:pt x="308386" y="74496"/>
                    <a:pt x="311106" y="74496"/>
                    <a:pt x="313826" y="74496"/>
                  </a:cubicBezTo>
                  <a:cubicBezTo>
                    <a:pt x="319265" y="74496"/>
                    <a:pt x="321985" y="74496"/>
                    <a:pt x="327424" y="74496"/>
                  </a:cubicBezTo>
                  <a:cubicBezTo>
                    <a:pt x="335583" y="74496"/>
                    <a:pt x="346461" y="74496"/>
                    <a:pt x="354621" y="74496"/>
                  </a:cubicBezTo>
                  <a:cubicBezTo>
                    <a:pt x="376378" y="74496"/>
                    <a:pt x="400855" y="74496"/>
                    <a:pt x="422612" y="74496"/>
                  </a:cubicBezTo>
                  <a:cubicBezTo>
                    <a:pt x="433491" y="74496"/>
                    <a:pt x="447089" y="74496"/>
                    <a:pt x="455248" y="79936"/>
                  </a:cubicBezTo>
                  <a:cubicBezTo>
                    <a:pt x="460687" y="82655"/>
                    <a:pt x="466127" y="90814"/>
                    <a:pt x="466127" y="98973"/>
                  </a:cubicBezTo>
                  <a:cubicBezTo>
                    <a:pt x="466127" y="101693"/>
                    <a:pt x="466127" y="107132"/>
                    <a:pt x="463407" y="109852"/>
                  </a:cubicBezTo>
                  <a:cubicBezTo>
                    <a:pt x="463407" y="112571"/>
                    <a:pt x="463407" y="112571"/>
                    <a:pt x="463407" y="120730"/>
                  </a:cubicBezTo>
                  <a:cubicBezTo>
                    <a:pt x="463407" y="142488"/>
                    <a:pt x="463407" y="172404"/>
                    <a:pt x="463407" y="194161"/>
                  </a:cubicBezTo>
                </a:path>
              </a:pathLst>
            </a:custGeom>
            <a:grpFill/>
            <a:ln w="27168" cap="flat">
              <a:noFill/>
              <a:prstDash val="solid"/>
              <a:miter/>
            </a:ln>
          </p:spPr>
          <p:txBody>
            <a:bodyPr rtlCol="0" anchor="ctr"/>
            <a:lstStyle/>
            <a:p>
              <a:endParaRPr lang="en-US"/>
            </a:p>
          </p:txBody>
        </p:sp>
      </p:grpSp>
      <p:sp>
        <p:nvSpPr>
          <p:cNvPr id="60" name="Content Placeholder 59">
            <a:extLst>
              <a:ext uri="{FF2B5EF4-FFF2-40B4-BE49-F238E27FC236}">
                <a16:creationId xmlns:a16="http://schemas.microsoft.com/office/drawing/2014/main" id="{8EFE1F84-4849-448C-8C35-33EC553AD838}"/>
              </a:ext>
            </a:extLst>
          </p:cNvPr>
          <p:cNvSpPr>
            <a:spLocks noGrp="1"/>
          </p:cNvSpPr>
          <p:nvPr>
            <p:ph sz="quarter" idx="11" hasCustomPrompt="1"/>
          </p:nvPr>
        </p:nvSpPr>
        <p:spPr>
          <a:xfrm>
            <a:off x="6538914" y="1860550"/>
            <a:ext cx="5065254" cy="2686050"/>
          </a:xfrm>
        </p:spPr>
        <p:txBody>
          <a:bodyPr/>
          <a:lstStyle>
            <a:lvl1pPr>
              <a:defRPr/>
            </a:lvl1pPr>
          </a:lstStyle>
          <a:p>
            <a:pPr lvl="0"/>
            <a:r>
              <a:rPr lang="en-US"/>
              <a:t>Click to add text or choose an icon below to insert other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47525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Fullframe Picture">
    <p:spTree>
      <p:nvGrpSpPr>
        <p:cNvPr id="1" name=""/>
        <p:cNvGrpSpPr/>
        <p:nvPr/>
      </p:nvGrpSpPr>
      <p:grpSpPr>
        <a:xfrm>
          <a:off x="0" y="0"/>
          <a:ext cx="0" cy="0"/>
          <a:chOff x="0" y="0"/>
          <a:chExt cx="0" cy="0"/>
        </a:xfrm>
      </p:grpSpPr>
      <p:sp>
        <p:nvSpPr>
          <p:cNvPr id="51" name="Picture Placeholder 50">
            <a:extLst>
              <a:ext uri="{FF2B5EF4-FFF2-40B4-BE49-F238E27FC236}">
                <a16:creationId xmlns:a16="http://schemas.microsoft.com/office/drawing/2014/main" id="{9A604104-23C8-45DB-B8E5-CC8FD54A777D}"/>
              </a:ext>
            </a:extLst>
          </p:cNvPr>
          <p:cNvSpPr>
            <a:spLocks noGrp="1"/>
          </p:cNvSpPr>
          <p:nvPr>
            <p:ph type="pic" sz="quarter" idx="10" hasCustomPrompt="1"/>
          </p:nvPr>
        </p:nvSpPr>
        <p:spPr>
          <a:xfrm>
            <a:off x="71738"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12047573 w 12192000"/>
              <a:gd name="connsiteY3" fmla="*/ 6858000 h 6858000"/>
              <a:gd name="connsiteX4" fmla="*/ 12047848 w 12192000"/>
              <a:gd name="connsiteY4" fmla="*/ 6720949 h 6858000"/>
              <a:gd name="connsiteX5" fmla="*/ 11458478 w 12192000"/>
              <a:gd name="connsiteY5" fmla="*/ 5993181 h 6858000"/>
              <a:gd name="connsiteX6" fmla="*/ 11301145 w 12192000"/>
              <a:gd name="connsiteY6" fmla="*/ 5974818 h 6858000"/>
              <a:gd name="connsiteX7" fmla="*/ 10482538 w 12192000"/>
              <a:gd name="connsiteY7" fmla="*/ 6623291 h 6858000"/>
              <a:gd name="connsiteX8" fmla="*/ 10462665 w 12192000"/>
              <a:gd name="connsiteY8" fmla="*/ 6854132 h 6858000"/>
              <a:gd name="connsiteX9" fmla="*/ 10463066 w 12192000"/>
              <a:gd name="connsiteY9" fmla="*/ 6858000 h 6858000"/>
              <a:gd name="connsiteX10" fmla="*/ 0 w 12192000"/>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8000">
                <a:moveTo>
                  <a:pt x="0" y="0"/>
                </a:moveTo>
                <a:lnTo>
                  <a:pt x="12192000" y="0"/>
                </a:lnTo>
                <a:lnTo>
                  <a:pt x="12192000" y="6858000"/>
                </a:lnTo>
                <a:lnTo>
                  <a:pt x="12047573" y="6858000"/>
                </a:lnTo>
                <a:lnTo>
                  <a:pt x="12047848" y="6720949"/>
                </a:lnTo>
                <a:cubicBezTo>
                  <a:pt x="12021364" y="6383932"/>
                  <a:pt x="11807236" y="6075241"/>
                  <a:pt x="11458478" y="5993181"/>
                </a:cubicBezTo>
                <a:cubicBezTo>
                  <a:pt x="11406823" y="5981092"/>
                  <a:pt x="11354070" y="5975139"/>
                  <a:pt x="11301145" y="5974818"/>
                </a:cubicBezTo>
                <a:cubicBezTo>
                  <a:pt x="10930668" y="5972575"/>
                  <a:pt x="10551779" y="6246323"/>
                  <a:pt x="10482538" y="6623291"/>
                </a:cubicBezTo>
                <a:cubicBezTo>
                  <a:pt x="10470083" y="6692896"/>
                  <a:pt x="10460558" y="6771842"/>
                  <a:pt x="10462665" y="6854132"/>
                </a:cubicBezTo>
                <a:lnTo>
                  <a:pt x="10463066" y="6858000"/>
                </a:lnTo>
                <a:lnTo>
                  <a:pt x="0" y="6858000"/>
                </a:lnTo>
                <a:close/>
              </a:path>
            </a:pathLst>
          </a:custGeom>
          <a:solidFill>
            <a:srgbClr val="D9D9D9"/>
          </a:solidFill>
        </p:spPr>
        <p:txBody>
          <a:bodyPr wrap="square" lIns="3657600" tIns="0" rIns="0" anchor="ctr" anchorCtr="0">
            <a:noAutofit/>
          </a:bodyPr>
          <a:lstStyle>
            <a:lvl1pPr marL="0" marR="0" indent="0" algn="ctr" defTabSz="914400" rtl="0" eaLnBrk="1" fontAlgn="auto" latinLnBrk="0" hangingPunct="1">
              <a:lnSpc>
                <a:spcPct val="90000"/>
              </a:lnSpc>
              <a:spcBef>
                <a:spcPts val="0"/>
              </a:spcBef>
              <a:spcAft>
                <a:spcPts val="0"/>
              </a:spcAft>
              <a:buClr>
                <a:schemeClr val="tx1"/>
              </a:buClr>
              <a:buSzTx/>
              <a:buFont typeface="Arial" panose="020B0604020202020204" pitchFamily="34" charset="0"/>
              <a:buNone/>
              <a:tabLst/>
              <a:defRPr sz="1600"/>
            </a:lvl1pPr>
          </a:lstStyle>
          <a:p>
            <a:pPr marL="0" marR="0" lvl="0" indent="0" algn="ctr" defTabSz="914400" rtl="0" eaLnBrk="1" fontAlgn="auto" latinLnBrk="0" hangingPunct="1">
              <a:lnSpc>
                <a:spcPct val="90000"/>
              </a:lnSpc>
              <a:spcBef>
                <a:spcPts val="1200"/>
              </a:spcBef>
              <a:spcAft>
                <a:spcPts val="0"/>
              </a:spcAft>
              <a:buClr>
                <a:schemeClr val="tx1"/>
              </a:buClr>
              <a:buSzTx/>
              <a:buFont typeface="Arial" panose="020B0604020202020204" pitchFamily="34" charset="0"/>
              <a:buNone/>
              <a:tabLst/>
              <a:defRPr/>
            </a:pPr>
            <a:r>
              <a:rPr lang="en-US"/>
              <a:t>Click icon to insert picture</a:t>
            </a:r>
            <a:br>
              <a:rPr lang="en-US"/>
            </a:br>
            <a:r>
              <a:rPr lang="en-US"/>
              <a:t>(minimum recommended size for </a:t>
            </a:r>
            <a:br>
              <a:rPr lang="en-US"/>
            </a:br>
            <a:r>
              <a:rPr lang="en-US"/>
              <a:t>full slide image is 1280 x 720 pixels)</a:t>
            </a:r>
          </a:p>
        </p:txBody>
      </p:sp>
      <p:sp>
        <p:nvSpPr>
          <p:cNvPr id="52" name="Title 51">
            <a:extLst>
              <a:ext uri="{FF2B5EF4-FFF2-40B4-BE49-F238E27FC236}">
                <a16:creationId xmlns:a16="http://schemas.microsoft.com/office/drawing/2014/main" id="{A2A18BD8-58F2-477C-8542-F5233F2756F3}"/>
              </a:ext>
            </a:extLst>
          </p:cNvPr>
          <p:cNvSpPr>
            <a:spLocks noGrp="1"/>
          </p:cNvSpPr>
          <p:nvPr>
            <p:ph type="title" hasCustomPrompt="1"/>
          </p:nvPr>
        </p:nvSpPr>
        <p:spPr>
          <a:xfrm>
            <a:off x="609599" y="457200"/>
            <a:ext cx="5950857" cy="1904999"/>
          </a:xfrm>
        </p:spPr>
        <p:txBody>
          <a:bodyPr/>
          <a:lstStyle>
            <a:lvl1pPr>
              <a:lnSpc>
                <a:spcPct val="82000"/>
              </a:lnSpc>
              <a:defRPr sz="6000"/>
            </a:lvl1pPr>
          </a:lstStyle>
          <a:p>
            <a:r>
              <a:rPr lang="en-US"/>
              <a:t>Click to add title</a:t>
            </a:r>
          </a:p>
        </p:txBody>
      </p:sp>
    </p:spTree>
    <p:extLst>
      <p:ext uri="{BB962C8B-B14F-4D97-AF65-F5344CB8AC3E}">
        <p14:creationId xmlns:p14="http://schemas.microsoft.com/office/powerpoint/2010/main" val="560084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lose Statement Purpl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AE889-7B80-4DAF-BFF1-2CAC896A364F}"/>
              </a:ext>
            </a:extLst>
          </p:cNvPr>
          <p:cNvSpPr>
            <a:spLocks noGrp="1"/>
          </p:cNvSpPr>
          <p:nvPr>
            <p:ph type="title" hasCustomPrompt="1"/>
          </p:nvPr>
        </p:nvSpPr>
        <p:spPr>
          <a:xfrm>
            <a:off x="2438400" y="914400"/>
            <a:ext cx="7315200" cy="2174793"/>
          </a:xfrm>
        </p:spPr>
        <p:txBody>
          <a:bodyPr/>
          <a:lstStyle>
            <a:lvl1pPr algn="ctr">
              <a:defRPr sz="8000">
                <a:solidFill>
                  <a:schemeClr val="tx1"/>
                </a:solidFill>
              </a:defRPr>
            </a:lvl1pPr>
          </a:lstStyle>
          <a:p>
            <a:r>
              <a:rPr lang="en-US"/>
              <a:t>Click to ADD title</a:t>
            </a:r>
          </a:p>
        </p:txBody>
      </p:sp>
      <p:grpSp>
        <p:nvGrpSpPr>
          <p:cNvPr id="6" name="Group 5">
            <a:extLst>
              <a:ext uri="{FF2B5EF4-FFF2-40B4-BE49-F238E27FC236}">
                <a16:creationId xmlns:a16="http://schemas.microsoft.com/office/drawing/2014/main" id="{F71F4C7A-D51B-409D-B308-C00E68C12219}"/>
              </a:ext>
            </a:extLst>
          </p:cNvPr>
          <p:cNvGrpSpPr>
            <a:grpSpLocks noChangeAspect="1"/>
          </p:cNvGrpSpPr>
          <p:nvPr/>
        </p:nvGrpSpPr>
        <p:grpSpPr bwMode="black">
          <a:xfrm>
            <a:off x="4953000" y="5133162"/>
            <a:ext cx="2286000" cy="880288"/>
            <a:chOff x="2078951" y="1888610"/>
            <a:chExt cx="8030200" cy="3092248"/>
          </a:xfrm>
          <a:solidFill>
            <a:srgbClr val="FFFFFF"/>
          </a:solidFill>
        </p:grpSpPr>
        <p:sp>
          <p:nvSpPr>
            <p:cNvPr id="7" name="Freeform: Shape 6">
              <a:extLst>
                <a:ext uri="{FF2B5EF4-FFF2-40B4-BE49-F238E27FC236}">
                  <a16:creationId xmlns:a16="http://schemas.microsoft.com/office/drawing/2014/main" id="{E62DCCC1-7C34-4D1F-92D6-D0FF7F1B2A08}"/>
                </a:ext>
              </a:extLst>
            </p:cNvPr>
            <p:cNvSpPr/>
            <p:nvPr/>
          </p:nvSpPr>
          <p:spPr bwMode="black">
            <a:xfrm>
              <a:off x="2078951" y="2872694"/>
              <a:ext cx="951880" cy="652717"/>
            </a:xfrm>
            <a:custGeom>
              <a:avLst/>
              <a:gdLst>
                <a:gd name="connsiteX0" fmla="*/ 903041 w 951880"/>
                <a:gd name="connsiteY0" fmla="*/ 330574 h 652717"/>
                <a:gd name="connsiteX1" fmla="*/ 780656 w 951880"/>
                <a:gd name="connsiteY1" fmla="*/ 379528 h 652717"/>
                <a:gd name="connsiteX2" fmla="*/ 598439 w 951880"/>
                <a:gd name="connsiteY2" fmla="*/ 311537 h 652717"/>
                <a:gd name="connsiteX3" fmla="*/ 505970 w 951880"/>
                <a:gd name="connsiteY3" fmla="*/ 164675 h 652717"/>
                <a:gd name="connsiteX4" fmla="*/ 266640 w 951880"/>
                <a:gd name="connsiteY4" fmla="*/ 61329 h 652717"/>
                <a:gd name="connsiteX5" fmla="*/ 103461 w 951880"/>
                <a:gd name="connsiteY5" fmla="*/ 458398 h 652717"/>
                <a:gd name="connsiteX6" fmla="*/ 756179 w 951880"/>
                <a:gd name="connsiteY6" fmla="*/ 485595 h 652717"/>
                <a:gd name="connsiteX7" fmla="*/ 903041 w 951880"/>
                <a:gd name="connsiteY7" fmla="*/ 330574 h 65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1880" h="652717">
                  <a:moveTo>
                    <a:pt x="903041" y="330574"/>
                  </a:moveTo>
                  <a:cubicBezTo>
                    <a:pt x="867685" y="363210"/>
                    <a:pt x="813292" y="374089"/>
                    <a:pt x="780656" y="379528"/>
                  </a:cubicBezTo>
                  <a:cubicBezTo>
                    <a:pt x="712664" y="387687"/>
                    <a:pt x="641953" y="365930"/>
                    <a:pt x="598439" y="311537"/>
                  </a:cubicBezTo>
                  <a:cubicBezTo>
                    <a:pt x="563083" y="268022"/>
                    <a:pt x="544046" y="210910"/>
                    <a:pt x="505970" y="164675"/>
                  </a:cubicBezTo>
                  <a:cubicBezTo>
                    <a:pt x="448858" y="93964"/>
                    <a:pt x="359109" y="45011"/>
                    <a:pt x="266640" y="61329"/>
                  </a:cubicBezTo>
                  <a:cubicBezTo>
                    <a:pt x="81704" y="93964"/>
                    <a:pt x="114" y="308817"/>
                    <a:pt x="103461" y="458398"/>
                  </a:cubicBezTo>
                  <a:cubicBezTo>
                    <a:pt x="253042" y="670531"/>
                    <a:pt x="584840" y="635176"/>
                    <a:pt x="756179" y="485595"/>
                  </a:cubicBezTo>
                  <a:cubicBezTo>
                    <a:pt x="813292" y="442080"/>
                    <a:pt x="862246" y="390407"/>
                    <a:pt x="903041" y="330574"/>
                  </a:cubicBezTo>
                </a:path>
              </a:pathLst>
            </a:custGeom>
            <a:grpFill/>
            <a:ln w="27168"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4B13D148-83B4-497C-BE6D-DB88AFAE198E}"/>
                </a:ext>
              </a:extLst>
            </p:cNvPr>
            <p:cNvSpPr/>
            <p:nvPr/>
          </p:nvSpPr>
          <p:spPr bwMode="black">
            <a:xfrm>
              <a:off x="9151831" y="2872694"/>
              <a:ext cx="951880" cy="652717"/>
            </a:xfrm>
            <a:custGeom>
              <a:avLst/>
              <a:gdLst>
                <a:gd name="connsiteX0" fmla="*/ 58178 w 951880"/>
                <a:gd name="connsiteY0" fmla="*/ 330574 h 652717"/>
                <a:gd name="connsiteX1" fmla="*/ 180563 w 951880"/>
                <a:gd name="connsiteY1" fmla="*/ 379528 h 652717"/>
                <a:gd name="connsiteX2" fmla="*/ 362780 w 951880"/>
                <a:gd name="connsiteY2" fmla="*/ 311537 h 652717"/>
                <a:gd name="connsiteX3" fmla="*/ 455249 w 951880"/>
                <a:gd name="connsiteY3" fmla="*/ 164675 h 652717"/>
                <a:gd name="connsiteX4" fmla="*/ 694578 w 951880"/>
                <a:gd name="connsiteY4" fmla="*/ 61329 h 652717"/>
                <a:gd name="connsiteX5" fmla="*/ 857758 w 951880"/>
                <a:gd name="connsiteY5" fmla="*/ 458398 h 652717"/>
                <a:gd name="connsiteX6" fmla="*/ 205040 w 951880"/>
                <a:gd name="connsiteY6" fmla="*/ 485595 h 652717"/>
                <a:gd name="connsiteX7" fmla="*/ 58178 w 951880"/>
                <a:gd name="connsiteY7" fmla="*/ 330574 h 65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1880" h="652717">
                  <a:moveTo>
                    <a:pt x="58178" y="330574"/>
                  </a:moveTo>
                  <a:cubicBezTo>
                    <a:pt x="96253" y="363210"/>
                    <a:pt x="147927" y="374089"/>
                    <a:pt x="180563" y="379528"/>
                  </a:cubicBezTo>
                  <a:cubicBezTo>
                    <a:pt x="248554" y="387687"/>
                    <a:pt x="319266" y="365930"/>
                    <a:pt x="362780" y="311537"/>
                  </a:cubicBezTo>
                  <a:cubicBezTo>
                    <a:pt x="398136" y="268022"/>
                    <a:pt x="417174" y="210910"/>
                    <a:pt x="455249" y="164675"/>
                  </a:cubicBezTo>
                  <a:cubicBezTo>
                    <a:pt x="512362" y="93964"/>
                    <a:pt x="602110" y="45011"/>
                    <a:pt x="694578" y="61329"/>
                  </a:cubicBezTo>
                  <a:cubicBezTo>
                    <a:pt x="879515" y="93964"/>
                    <a:pt x="961105" y="308817"/>
                    <a:pt x="857758" y="458398"/>
                  </a:cubicBezTo>
                  <a:cubicBezTo>
                    <a:pt x="708176" y="670531"/>
                    <a:pt x="376379" y="635176"/>
                    <a:pt x="205040" y="485595"/>
                  </a:cubicBezTo>
                  <a:cubicBezTo>
                    <a:pt x="150646" y="442080"/>
                    <a:pt x="101693" y="390407"/>
                    <a:pt x="58178" y="330574"/>
                  </a:cubicBezTo>
                </a:path>
              </a:pathLst>
            </a:custGeom>
            <a:grpFill/>
            <a:ln w="27168"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99906698-4C68-4028-AC80-CD35DAA2E8F3}"/>
                </a:ext>
              </a:extLst>
            </p:cNvPr>
            <p:cNvSpPr/>
            <p:nvPr/>
          </p:nvSpPr>
          <p:spPr bwMode="black">
            <a:xfrm>
              <a:off x="8001294" y="2010994"/>
              <a:ext cx="734308" cy="299162"/>
            </a:xfrm>
            <a:custGeom>
              <a:avLst/>
              <a:gdLst>
                <a:gd name="connsiteX0" fmla="*/ 596792 w 734307"/>
                <a:gd name="connsiteY0" fmla="*/ 58178 h 299162"/>
                <a:gd name="connsiteX1" fmla="*/ 148048 w 734307"/>
                <a:gd name="connsiteY1" fmla="*/ 58178 h 299162"/>
                <a:gd name="connsiteX2" fmla="*/ 58299 w 734307"/>
                <a:gd name="connsiteY2" fmla="*/ 150646 h 299162"/>
                <a:gd name="connsiteX3" fmla="*/ 148048 w 734307"/>
                <a:gd name="connsiteY3" fmla="*/ 251274 h 299162"/>
                <a:gd name="connsiteX4" fmla="*/ 596792 w 734307"/>
                <a:gd name="connsiteY4" fmla="*/ 251274 h 299162"/>
                <a:gd name="connsiteX5" fmla="*/ 686541 w 734307"/>
                <a:gd name="connsiteY5" fmla="*/ 158805 h 299162"/>
                <a:gd name="connsiteX6" fmla="*/ 596792 w 734307"/>
                <a:gd name="connsiteY6" fmla="*/ 58178 h 29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307" h="299162">
                  <a:moveTo>
                    <a:pt x="596792" y="58178"/>
                  </a:moveTo>
                  <a:cubicBezTo>
                    <a:pt x="591353" y="58178"/>
                    <a:pt x="153487" y="58178"/>
                    <a:pt x="148048" y="58178"/>
                  </a:cubicBezTo>
                  <a:cubicBezTo>
                    <a:pt x="99094" y="60898"/>
                    <a:pt x="61019" y="104412"/>
                    <a:pt x="58299" y="150646"/>
                  </a:cubicBezTo>
                  <a:cubicBezTo>
                    <a:pt x="55580" y="199600"/>
                    <a:pt x="99094" y="248554"/>
                    <a:pt x="148048" y="251274"/>
                  </a:cubicBezTo>
                  <a:cubicBezTo>
                    <a:pt x="153487" y="251274"/>
                    <a:pt x="591353" y="251274"/>
                    <a:pt x="596792" y="251274"/>
                  </a:cubicBezTo>
                  <a:cubicBezTo>
                    <a:pt x="645746" y="248554"/>
                    <a:pt x="683821" y="205040"/>
                    <a:pt x="686541" y="158805"/>
                  </a:cubicBezTo>
                  <a:cubicBezTo>
                    <a:pt x="689260" y="109852"/>
                    <a:pt x="648465" y="60898"/>
                    <a:pt x="596792" y="58178"/>
                  </a:cubicBezTo>
                </a:path>
              </a:pathLst>
            </a:custGeom>
            <a:grpFill/>
            <a:ln w="27168"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AA08F4D-A063-49F1-9F3A-664ECBD5F559}"/>
                </a:ext>
              </a:extLst>
            </p:cNvPr>
            <p:cNvSpPr/>
            <p:nvPr/>
          </p:nvSpPr>
          <p:spPr bwMode="black">
            <a:xfrm>
              <a:off x="4920042" y="2277520"/>
              <a:ext cx="1006274" cy="951879"/>
            </a:xfrm>
            <a:custGeom>
              <a:avLst/>
              <a:gdLst>
                <a:gd name="connsiteX0" fmla="*/ 884954 w 1006273"/>
                <a:gd name="connsiteY0" fmla="*/ 746251 h 951879"/>
                <a:gd name="connsiteX1" fmla="*/ 874076 w 1006273"/>
                <a:gd name="connsiteY1" fmla="*/ 670101 h 951879"/>
                <a:gd name="connsiteX2" fmla="*/ 874076 w 1006273"/>
                <a:gd name="connsiteY2" fmla="*/ 536837 h 951879"/>
                <a:gd name="connsiteX3" fmla="*/ 689139 w 1006273"/>
                <a:gd name="connsiteY3" fmla="*/ 88094 h 951879"/>
                <a:gd name="connsiteX4" fmla="*/ 428052 w 1006273"/>
                <a:gd name="connsiteY4" fmla="*/ 253993 h 951879"/>
                <a:gd name="connsiteX5" fmla="*/ 196881 w 1006273"/>
                <a:gd name="connsiteY5" fmla="*/ 58178 h 951879"/>
                <a:gd name="connsiteX6" fmla="*/ 58178 w 1006273"/>
                <a:gd name="connsiteY6" fmla="*/ 128889 h 951879"/>
                <a:gd name="connsiteX7" fmla="*/ 142488 w 1006273"/>
                <a:gd name="connsiteY7" fmla="*/ 273031 h 951879"/>
                <a:gd name="connsiteX8" fmla="*/ 142488 w 1006273"/>
                <a:gd name="connsiteY8" fmla="*/ 757130 h 951879"/>
                <a:gd name="connsiteX9" fmla="*/ 283910 w 1006273"/>
                <a:gd name="connsiteY9" fmla="*/ 895832 h 951879"/>
                <a:gd name="connsiteX10" fmla="*/ 428052 w 1006273"/>
                <a:gd name="connsiteY10" fmla="*/ 757130 h 951879"/>
                <a:gd name="connsiteX11" fmla="*/ 428052 w 1006273"/>
                <a:gd name="connsiteY11" fmla="*/ 400855 h 951879"/>
                <a:gd name="connsiteX12" fmla="*/ 523240 w 1006273"/>
                <a:gd name="connsiteY12" fmla="*/ 283910 h 951879"/>
                <a:gd name="connsiteX13" fmla="*/ 591231 w 1006273"/>
                <a:gd name="connsiteY13" fmla="*/ 354621 h 951879"/>
                <a:gd name="connsiteX14" fmla="*/ 591231 w 1006273"/>
                <a:gd name="connsiteY14" fmla="*/ 697297 h 951879"/>
                <a:gd name="connsiteX15" fmla="*/ 593951 w 1006273"/>
                <a:gd name="connsiteY15" fmla="*/ 729933 h 951879"/>
                <a:gd name="connsiteX16" fmla="*/ 610269 w 1006273"/>
                <a:gd name="connsiteY16" fmla="*/ 778887 h 951879"/>
                <a:gd name="connsiteX17" fmla="*/ 822402 w 1006273"/>
                <a:gd name="connsiteY17" fmla="*/ 893112 h 951879"/>
                <a:gd name="connsiteX18" fmla="*/ 961105 w 1006273"/>
                <a:gd name="connsiteY18" fmla="*/ 822401 h 951879"/>
                <a:gd name="connsiteX19" fmla="*/ 884954 w 1006273"/>
                <a:gd name="connsiteY19" fmla="*/ 746251 h 95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6273" h="951879">
                  <a:moveTo>
                    <a:pt x="884954" y="746251"/>
                  </a:moveTo>
                  <a:cubicBezTo>
                    <a:pt x="879515" y="721774"/>
                    <a:pt x="876795" y="694578"/>
                    <a:pt x="874076" y="670101"/>
                  </a:cubicBezTo>
                  <a:cubicBezTo>
                    <a:pt x="874076" y="634745"/>
                    <a:pt x="874076" y="583072"/>
                    <a:pt x="874076" y="536837"/>
                  </a:cubicBezTo>
                  <a:cubicBezTo>
                    <a:pt x="879515" y="373658"/>
                    <a:pt x="909431" y="88094"/>
                    <a:pt x="689139" y="88094"/>
                  </a:cubicBezTo>
                  <a:cubicBezTo>
                    <a:pt x="539558" y="88094"/>
                    <a:pt x="452529" y="213199"/>
                    <a:pt x="428052" y="253993"/>
                  </a:cubicBezTo>
                  <a:cubicBezTo>
                    <a:pt x="425332" y="139768"/>
                    <a:pt x="335583" y="58178"/>
                    <a:pt x="196881" y="58178"/>
                  </a:cubicBezTo>
                  <a:cubicBezTo>
                    <a:pt x="109852" y="58178"/>
                    <a:pt x="58178" y="128889"/>
                    <a:pt x="58178" y="128889"/>
                  </a:cubicBezTo>
                  <a:cubicBezTo>
                    <a:pt x="58178" y="128889"/>
                    <a:pt x="142488" y="158805"/>
                    <a:pt x="142488" y="273031"/>
                  </a:cubicBezTo>
                  <a:cubicBezTo>
                    <a:pt x="142488" y="354621"/>
                    <a:pt x="142488" y="757130"/>
                    <a:pt x="142488" y="757130"/>
                  </a:cubicBezTo>
                  <a:cubicBezTo>
                    <a:pt x="145207" y="827841"/>
                    <a:pt x="194161" y="895832"/>
                    <a:pt x="283910" y="895832"/>
                  </a:cubicBezTo>
                  <a:cubicBezTo>
                    <a:pt x="373659" y="895832"/>
                    <a:pt x="428052" y="827841"/>
                    <a:pt x="428052" y="757130"/>
                  </a:cubicBezTo>
                  <a:lnTo>
                    <a:pt x="428052" y="400855"/>
                  </a:lnTo>
                  <a:cubicBezTo>
                    <a:pt x="441650" y="343742"/>
                    <a:pt x="474286" y="283910"/>
                    <a:pt x="523240" y="283910"/>
                  </a:cubicBezTo>
                  <a:cubicBezTo>
                    <a:pt x="585792" y="283910"/>
                    <a:pt x="591231" y="354621"/>
                    <a:pt x="591231" y="354621"/>
                  </a:cubicBezTo>
                  <a:lnTo>
                    <a:pt x="591231" y="697297"/>
                  </a:lnTo>
                  <a:cubicBezTo>
                    <a:pt x="591231" y="708176"/>
                    <a:pt x="593951" y="719054"/>
                    <a:pt x="593951" y="729933"/>
                  </a:cubicBezTo>
                  <a:cubicBezTo>
                    <a:pt x="596671" y="748971"/>
                    <a:pt x="602110" y="765289"/>
                    <a:pt x="610269" y="778887"/>
                  </a:cubicBezTo>
                  <a:cubicBezTo>
                    <a:pt x="645624" y="846878"/>
                    <a:pt x="719055" y="893112"/>
                    <a:pt x="822402" y="893112"/>
                  </a:cubicBezTo>
                  <a:cubicBezTo>
                    <a:pt x="909431" y="893112"/>
                    <a:pt x="961105" y="822401"/>
                    <a:pt x="961105" y="822401"/>
                  </a:cubicBezTo>
                  <a:cubicBezTo>
                    <a:pt x="961105" y="822401"/>
                    <a:pt x="909431" y="808803"/>
                    <a:pt x="884954" y="746251"/>
                  </a:cubicBezTo>
                </a:path>
              </a:pathLst>
            </a:custGeom>
            <a:grpFill/>
            <a:ln w="27168"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E708B89-C029-4E8F-90DC-F57AF9480A68}"/>
                </a:ext>
              </a:extLst>
            </p:cNvPr>
            <p:cNvSpPr/>
            <p:nvPr/>
          </p:nvSpPr>
          <p:spPr bwMode="black">
            <a:xfrm>
              <a:off x="7552331" y="1888610"/>
              <a:ext cx="489539" cy="1332631"/>
            </a:xfrm>
            <a:custGeom>
              <a:avLst/>
              <a:gdLst>
                <a:gd name="connsiteX0" fmla="*/ 368560 w 489538"/>
                <a:gd name="connsiteY0" fmla="*/ 1135162 h 1332630"/>
                <a:gd name="connsiteX1" fmla="*/ 357681 w 489538"/>
                <a:gd name="connsiteY1" fmla="*/ 1059011 h 1332630"/>
                <a:gd name="connsiteX2" fmla="*/ 357681 w 489538"/>
                <a:gd name="connsiteY2" fmla="*/ 207759 h 1332630"/>
                <a:gd name="connsiteX3" fmla="*/ 208099 w 489538"/>
                <a:gd name="connsiteY3" fmla="*/ 58178 h 1332630"/>
                <a:gd name="connsiteX4" fmla="*/ 58518 w 489538"/>
                <a:gd name="connsiteY4" fmla="*/ 207759 h 1332630"/>
                <a:gd name="connsiteX5" fmla="*/ 58518 w 489538"/>
                <a:gd name="connsiteY5" fmla="*/ 961104 h 1332630"/>
                <a:gd name="connsiteX6" fmla="*/ 85715 w 489538"/>
                <a:gd name="connsiteY6" fmla="*/ 1159639 h 1332630"/>
                <a:gd name="connsiteX7" fmla="*/ 306007 w 489538"/>
                <a:gd name="connsiteY7" fmla="*/ 1282023 h 1332630"/>
                <a:gd name="connsiteX8" fmla="*/ 444710 w 489538"/>
                <a:gd name="connsiteY8" fmla="*/ 1211312 h 1332630"/>
                <a:gd name="connsiteX9" fmla="*/ 368560 w 489538"/>
                <a:gd name="connsiteY9" fmla="*/ 1135162 h 13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9538" h="1332630">
                  <a:moveTo>
                    <a:pt x="368560" y="1135162"/>
                  </a:moveTo>
                  <a:cubicBezTo>
                    <a:pt x="363120" y="1110685"/>
                    <a:pt x="357681" y="1083488"/>
                    <a:pt x="357681" y="1059011"/>
                  </a:cubicBezTo>
                  <a:lnTo>
                    <a:pt x="357681" y="207759"/>
                  </a:lnTo>
                  <a:cubicBezTo>
                    <a:pt x="357681" y="126170"/>
                    <a:pt x="289689" y="58178"/>
                    <a:pt x="208099" y="58178"/>
                  </a:cubicBezTo>
                  <a:cubicBezTo>
                    <a:pt x="126510" y="58178"/>
                    <a:pt x="58518" y="126170"/>
                    <a:pt x="58518" y="207759"/>
                  </a:cubicBezTo>
                  <a:lnTo>
                    <a:pt x="58518" y="961104"/>
                  </a:lnTo>
                  <a:cubicBezTo>
                    <a:pt x="58518" y="1029095"/>
                    <a:pt x="53079" y="1097086"/>
                    <a:pt x="85715" y="1159639"/>
                  </a:cubicBezTo>
                  <a:cubicBezTo>
                    <a:pt x="118351" y="1227630"/>
                    <a:pt x="202660" y="1282023"/>
                    <a:pt x="306007" y="1282023"/>
                  </a:cubicBezTo>
                  <a:cubicBezTo>
                    <a:pt x="393036" y="1282023"/>
                    <a:pt x="444710" y="1211312"/>
                    <a:pt x="444710" y="1211312"/>
                  </a:cubicBezTo>
                  <a:cubicBezTo>
                    <a:pt x="444710" y="1211312"/>
                    <a:pt x="393036" y="1197714"/>
                    <a:pt x="368560" y="1135162"/>
                  </a:cubicBezTo>
                </a:path>
              </a:pathLst>
            </a:custGeom>
            <a:grpFill/>
            <a:ln w="27168"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2DDD9D23-0A6F-4E21-A479-DEAE1945838C}"/>
                </a:ext>
              </a:extLst>
            </p:cNvPr>
            <p:cNvSpPr/>
            <p:nvPr/>
          </p:nvSpPr>
          <p:spPr bwMode="black">
            <a:xfrm>
              <a:off x="4162324" y="2357456"/>
              <a:ext cx="815899" cy="815898"/>
            </a:xfrm>
            <a:custGeom>
              <a:avLst/>
              <a:gdLst>
                <a:gd name="connsiteX0" fmla="*/ 407949 w 815899"/>
                <a:gd name="connsiteY0" fmla="*/ 174058 h 815898"/>
                <a:gd name="connsiteX1" fmla="*/ 293723 w 815899"/>
                <a:gd name="connsiteY1" fmla="*/ 407950 h 815898"/>
                <a:gd name="connsiteX2" fmla="*/ 410669 w 815899"/>
                <a:gd name="connsiteY2" fmla="*/ 641840 h 815898"/>
                <a:gd name="connsiteX3" fmla="*/ 522175 w 815899"/>
                <a:gd name="connsiteY3" fmla="*/ 407950 h 815898"/>
                <a:gd name="connsiteX4" fmla="*/ 407949 w 815899"/>
                <a:gd name="connsiteY4" fmla="*/ 174058 h 815898"/>
                <a:gd name="connsiteX5" fmla="*/ 407950 w 815899"/>
                <a:gd name="connsiteY5" fmla="*/ 0 h 815898"/>
                <a:gd name="connsiteX6" fmla="*/ 815899 w 815899"/>
                <a:gd name="connsiteY6" fmla="*/ 407949 h 815898"/>
                <a:gd name="connsiteX7" fmla="*/ 407950 w 815899"/>
                <a:gd name="connsiteY7" fmla="*/ 815898 h 815898"/>
                <a:gd name="connsiteX8" fmla="*/ 0 w 815899"/>
                <a:gd name="connsiteY8" fmla="*/ 407949 h 815898"/>
                <a:gd name="connsiteX9" fmla="*/ 407950 w 815899"/>
                <a:gd name="connsiteY9" fmla="*/ 0 h 815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9" h="815898">
                  <a:moveTo>
                    <a:pt x="407949" y="174058"/>
                  </a:moveTo>
                  <a:cubicBezTo>
                    <a:pt x="342677" y="174058"/>
                    <a:pt x="293723" y="263807"/>
                    <a:pt x="293723" y="407950"/>
                  </a:cubicBezTo>
                  <a:cubicBezTo>
                    <a:pt x="293723" y="552091"/>
                    <a:pt x="331799" y="639120"/>
                    <a:pt x="410669" y="641840"/>
                  </a:cubicBezTo>
                  <a:cubicBezTo>
                    <a:pt x="489539" y="641840"/>
                    <a:pt x="527614" y="552091"/>
                    <a:pt x="522175" y="407950"/>
                  </a:cubicBezTo>
                  <a:cubicBezTo>
                    <a:pt x="522175" y="263807"/>
                    <a:pt x="473221" y="176778"/>
                    <a:pt x="407949" y="174058"/>
                  </a:cubicBezTo>
                  <a:close/>
                  <a:moveTo>
                    <a:pt x="407950" y="0"/>
                  </a:moveTo>
                  <a:cubicBezTo>
                    <a:pt x="633682" y="0"/>
                    <a:pt x="815899" y="182217"/>
                    <a:pt x="815899" y="407949"/>
                  </a:cubicBezTo>
                  <a:cubicBezTo>
                    <a:pt x="815899" y="633681"/>
                    <a:pt x="633682" y="815898"/>
                    <a:pt x="407950" y="815898"/>
                  </a:cubicBezTo>
                  <a:cubicBezTo>
                    <a:pt x="182218" y="815898"/>
                    <a:pt x="0" y="633681"/>
                    <a:pt x="0" y="407949"/>
                  </a:cubicBezTo>
                  <a:cubicBezTo>
                    <a:pt x="0" y="182217"/>
                    <a:pt x="182218" y="0"/>
                    <a:pt x="407950" y="0"/>
                  </a:cubicBezTo>
                  <a:close/>
                </a:path>
              </a:pathLst>
            </a:custGeom>
            <a:grpFill/>
            <a:ln w="27168"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1724715-0A45-4BE3-A597-2830FDE28465}"/>
                </a:ext>
              </a:extLst>
            </p:cNvPr>
            <p:cNvSpPr/>
            <p:nvPr/>
          </p:nvSpPr>
          <p:spPr bwMode="black">
            <a:xfrm>
              <a:off x="5884871" y="1946788"/>
              <a:ext cx="912802" cy="1223846"/>
            </a:xfrm>
            <a:custGeom>
              <a:avLst/>
              <a:gdLst>
                <a:gd name="connsiteX0" fmla="*/ 387907 w 912802"/>
                <a:gd name="connsiteY0" fmla="*/ 620081 h 1223846"/>
                <a:gd name="connsiteX1" fmla="*/ 273681 w 912802"/>
                <a:gd name="connsiteY1" fmla="*/ 824055 h 1223846"/>
                <a:gd name="connsiteX2" fmla="*/ 390627 w 912802"/>
                <a:gd name="connsiteY2" fmla="*/ 1028029 h 1223846"/>
                <a:gd name="connsiteX3" fmla="*/ 502132 w 912802"/>
                <a:gd name="connsiteY3" fmla="*/ 824055 h 1223846"/>
                <a:gd name="connsiteX4" fmla="*/ 387907 w 912802"/>
                <a:gd name="connsiteY4" fmla="*/ 620081 h 1223846"/>
                <a:gd name="connsiteX5" fmla="*/ 676192 w 912802"/>
                <a:gd name="connsiteY5" fmla="*/ 0 h 1223846"/>
                <a:gd name="connsiteX6" fmla="*/ 825773 w 912802"/>
                <a:gd name="connsiteY6" fmla="*/ 149581 h 1223846"/>
                <a:gd name="connsiteX7" fmla="*/ 825773 w 912802"/>
                <a:gd name="connsiteY7" fmla="*/ 1000834 h 1223846"/>
                <a:gd name="connsiteX8" fmla="*/ 836651 w 912802"/>
                <a:gd name="connsiteY8" fmla="*/ 1076985 h 1223846"/>
                <a:gd name="connsiteX9" fmla="*/ 912802 w 912802"/>
                <a:gd name="connsiteY9" fmla="*/ 1150415 h 1223846"/>
                <a:gd name="connsiteX10" fmla="*/ 774099 w 912802"/>
                <a:gd name="connsiteY10" fmla="*/ 1221126 h 1223846"/>
                <a:gd name="connsiteX11" fmla="*/ 553807 w 912802"/>
                <a:gd name="connsiteY11" fmla="*/ 1098742 h 1223846"/>
                <a:gd name="connsiteX12" fmla="*/ 548367 w 912802"/>
                <a:gd name="connsiteY12" fmla="*/ 1085144 h 1223846"/>
                <a:gd name="connsiteX13" fmla="*/ 398786 w 912802"/>
                <a:gd name="connsiteY13" fmla="*/ 1212967 h 1223846"/>
                <a:gd name="connsiteX14" fmla="*/ 156736 w 912802"/>
                <a:gd name="connsiteY14" fmla="*/ 1180332 h 1223846"/>
                <a:gd name="connsiteX15" fmla="*/ 287280 w 912802"/>
                <a:gd name="connsiteY15" fmla="*/ 416107 h 1223846"/>
                <a:gd name="connsiteX16" fmla="*/ 526611 w 912802"/>
                <a:gd name="connsiteY16" fmla="*/ 552091 h 1223846"/>
                <a:gd name="connsiteX17" fmla="*/ 526611 w 912802"/>
                <a:gd name="connsiteY17" fmla="*/ 149581 h 1223846"/>
                <a:gd name="connsiteX18" fmla="*/ 676192 w 912802"/>
                <a:gd name="connsiteY18" fmla="*/ 0 h 122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2802" h="1223846">
                  <a:moveTo>
                    <a:pt x="387907" y="620081"/>
                  </a:moveTo>
                  <a:cubicBezTo>
                    <a:pt x="322635" y="620081"/>
                    <a:pt x="273681" y="698951"/>
                    <a:pt x="273681" y="824055"/>
                  </a:cubicBezTo>
                  <a:cubicBezTo>
                    <a:pt x="273681" y="949160"/>
                    <a:pt x="311756" y="1028029"/>
                    <a:pt x="390627" y="1028029"/>
                  </a:cubicBezTo>
                  <a:cubicBezTo>
                    <a:pt x="466777" y="1025310"/>
                    <a:pt x="504852" y="949160"/>
                    <a:pt x="502132" y="824055"/>
                  </a:cubicBezTo>
                  <a:cubicBezTo>
                    <a:pt x="502132" y="698951"/>
                    <a:pt x="455898" y="622801"/>
                    <a:pt x="387907" y="620081"/>
                  </a:cubicBezTo>
                  <a:close/>
                  <a:moveTo>
                    <a:pt x="676192" y="0"/>
                  </a:moveTo>
                  <a:cubicBezTo>
                    <a:pt x="757781" y="0"/>
                    <a:pt x="825773" y="67992"/>
                    <a:pt x="825773" y="149581"/>
                  </a:cubicBezTo>
                  <a:lnTo>
                    <a:pt x="825773" y="1000834"/>
                  </a:lnTo>
                  <a:cubicBezTo>
                    <a:pt x="828492" y="1025311"/>
                    <a:pt x="831212" y="1052508"/>
                    <a:pt x="836651" y="1076985"/>
                  </a:cubicBezTo>
                  <a:cubicBezTo>
                    <a:pt x="861128" y="1139537"/>
                    <a:pt x="912802" y="1150415"/>
                    <a:pt x="912802" y="1150415"/>
                  </a:cubicBezTo>
                  <a:cubicBezTo>
                    <a:pt x="912802" y="1150415"/>
                    <a:pt x="861128" y="1221126"/>
                    <a:pt x="774099" y="1221126"/>
                  </a:cubicBezTo>
                  <a:cubicBezTo>
                    <a:pt x="670752" y="1221126"/>
                    <a:pt x="589162" y="1166733"/>
                    <a:pt x="553807" y="1098742"/>
                  </a:cubicBezTo>
                  <a:cubicBezTo>
                    <a:pt x="551087" y="1093303"/>
                    <a:pt x="551087" y="1090583"/>
                    <a:pt x="548367" y="1085144"/>
                  </a:cubicBezTo>
                  <a:cubicBezTo>
                    <a:pt x="534769" y="1147696"/>
                    <a:pt x="450460" y="1199369"/>
                    <a:pt x="398786" y="1212967"/>
                  </a:cubicBezTo>
                  <a:cubicBezTo>
                    <a:pt x="322636" y="1234725"/>
                    <a:pt x="222008" y="1223846"/>
                    <a:pt x="156736" y="1180332"/>
                  </a:cubicBezTo>
                  <a:cubicBezTo>
                    <a:pt x="-79874" y="1028031"/>
                    <a:pt x="-58117" y="416107"/>
                    <a:pt x="287280" y="416107"/>
                  </a:cubicBezTo>
                  <a:cubicBezTo>
                    <a:pt x="412385" y="416107"/>
                    <a:pt x="491255" y="503137"/>
                    <a:pt x="526611" y="552091"/>
                  </a:cubicBezTo>
                  <a:lnTo>
                    <a:pt x="526611" y="149581"/>
                  </a:lnTo>
                  <a:cubicBezTo>
                    <a:pt x="526611" y="67992"/>
                    <a:pt x="594602" y="0"/>
                    <a:pt x="676192" y="0"/>
                  </a:cubicBezTo>
                  <a:close/>
                </a:path>
              </a:pathLst>
            </a:custGeom>
            <a:grpFill/>
            <a:ln w="27168"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93EB291-8728-49FA-9E36-DE65910405B8}"/>
                </a:ext>
              </a:extLst>
            </p:cNvPr>
            <p:cNvSpPr/>
            <p:nvPr/>
          </p:nvSpPr>
          <p:spPr bwMode="black">
            <a:xfrm>
              <a:off x="6789513" y="2362895"/>
              <a:ext cx="747906" cy="810458"/>
            </a:xfrm>
            <a:custGeom>
              <a:avLst/>
              <a:gdLst>
                <a:gd name="connsiteX0" fmla="*/ 394818 w 747906"/>
                <a:gd name="connsiteY0" fmla="*/ 163222 h 810458"/>
                <a:gd name="connsiteX1" fmla="*/ 356275 w 747906"/>
                <a:gd name="connsiteY1" fmla="*/ 174058 h 810458"/>
                <a:gd name="connsiteX2" fmla="*/ 274685 w 747906"/>
                <a:gd name="connsiteY2" fmla="*/ 356275 h 810458"/>
                <a:gd name="connsiteX3" fmla="*/ 375313 w 747906"/>
                <a:gd name="connsiteY3" fmla="*/ 358994 h 810458"/>
                <a:gd name="connsiteX4" fmla="*/ 473220 w 747906"/>
                <a:gd name="connsiteY4" fmla="*/ 239329 h 810458"/>
                <a:gd name="connsiteX5" fmla="*/ 394818 w 747906"/>
                <a:gd name="connsiteY5" fmla="*/ 163222 h 810458"/>
                <a:gd name="connsiteX6" fmla="*/ 386192 w 747906"/>
                <a:gd name="connsiteY6" fmla="*/ 0 h 810458"/>
                <a:gd name="connsiteX7" fmla="*/ 747906 w 747906"/>
                <a:gd name="connsiteY7" fmla="*/ 266526 h 810458"/>
                <a:gd name="connsiteX8" fmla="*/ 291004 w 747906"/>
                <a:gd name="connsiteY8" fmla="*/ 484100 h 810458"/>
                <a:gd name="connsiteX9" fmla="*/ 497698 w 747906"/>
                <a:gd name="connsiteY9" fmla="*/ 617363 h 810458"/>
                <a:gd name="connsiteX10" fmla="*/ 712551 w 747906"/>
                <a:gd name="connsiteY10" fmla="*/ 557530 h 810458"/>
                <a:gd name="connsiteX11" fmla="*/ 388912 w 747906"/>
                <a:gd name="connsiteY11" fmla="*/ 810458 h 810458"/>
                <a:gd name="connsiteX12" fmla="*/ 0 w 747906"/>
                <a:gd name="connsiteY12" fmla="*/ 413389 h 810458"/>
                <a:gd name="connsiteX13" fmla="*/ 386192 w 747906"/>
                <a:gd name="connsiteY13" fmla="*/ 0 h 81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7906" h="810458">
                  <a:moveTo>
                    <a:pt x="394818" y="163222"/>
                  </a:moveTo>
                  <a:cubicBezTo>
                    <a:pt x="381772" y="163179"/>
                    <a:pt x="368514" y="166579"/>
                    <a:pt x="356275" y="174058"/>
                  </a:cubicBezTo>
                  <a:cubicBezTo>
                    <a:pt x="299162" y="212133"/>
                    <a:pt x="282844" y="291003"/>
                    <a:pt x="274685" y="356275"/>
                  </a:cubicBezTo>
                  <a:cubicBezTo>
                    <a:pt x="274685" y="364434"/>
                    <a:pt x="369873" y="358994"/>
                    <a:pt x="375313" y="358994"/>
                  </a:cubicBezTo>
                  <a:cubicBezTo>
                    <a:pt x="432425" y="345396"/>
                    <a:pt x="473220" y="301881"/>
                    <a:pt x="473220" y="239329"/>
                  </a:cubicBezTo>
                  <a:cubicBezTo>
                    <a:pt x="471181" y="194455"/>
                    <a:pt x="433956" y="163349"/>
                    <a:pt x="394818" y="163222"/>
                  </a:cubicBezTo>
                  <a:close/>
                  <a:moveTo>
                    <a:pt x="386192" y="0"/>
                  </a:moveTo>
                  <a:cubicBezTo>
                    <a:pt x="519455" y="0"/>
                    <a:pt x="747906" y="65272"/>
                    <a:pt x="747906" y="266526"/>
                  </a:cubicBezTo>
                  <a:cubicBezTo>
                    <a:pt x="747906" y="467782"/>
                    <a:pt x="538493" y="484100"/>
                    <a:pt x="291004" y="484100"/>
                  </a:cubicBezTo>
                  <a:cubicBezTo>
                    <a:pt x="291004" y="484100"/>
                    <a:pt x="326359" y="617363"/>
                    <a:pt x="497698" y="617363"/>
                  </a:cubicBezTo>
                  <a:cubicBezTo>
                    <a:pt x="669036" y="617363"/>
                    <a:pt x="712551" y="557530"/>
                    <a:pt x="712551" y="557530"/>
                  </a:cubicBezTo>
                  <a:cubicBezTo>
                    <a:pt x="712551" y="557530"/>
                    <a:pt x="696233" y="810458"/>
                    <a:pt x="388912" y="810458"/>
                  </a:cubicBezTo>
                  <a:cubicBezTo>
                    <a:pt x="212134" y="810458"/>
                    <a:pt x="0" y="677195"/>
                    <a:pt x="0" y="413389"/>
                  </a:cubicBezTo>
                  <a:cubicBezTo>
                    <a:pt x="0" y="176778"/>
                    <a:pt x="163180" y="0"/>
                    <a:pt x="386192" y="0"/>
                  </a:cubicBezTo>
                  <a:close/>
                </a:path>
              </a:pathLst>
            </a:custGeom>
            <a:grpFill/>
            <a:ln w="27168"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763A2B5F-9AD4-4AAF-AD5C-3745453610BF}"/>
                </a:ext>
              </a:extLst>
            </p:cNvPr>
            <p:cNvSpPr/>
            <p:nvPr/>
          </p:nvSpPr>
          <p:spPr bwMode="black">
            <a:xfrm>
              <a:off x="7988882" y="2362895"/>
              <a:ext cx="747906" cy="810458"/>
            </a:xfrm>
            <a:custGeom>
              <a:avLst/>
              <a:gdLst>
                <a:gd name="connsiteX0" fmla="*/ 394818 w 747906"/>
                <a:gd name="connsiteY0" fmla="*/ 163222 h 810458"/>
                <a:gd name="connsiteX1" fmla="*/ 356275 w 747906"/>
                <a:gd name="connsiteY1" fmla="*/ 174058 h 810458"/>
                <a:gd name="connsiteX2" fmla="*/ 274685 w 747906"/>
                <a:gd name="connsiteY2" fmla="*/ 356275 h 810458"/>
                <a:gd name="connsiteX3" fmla="*/ 375313 w 747906"/>
                <a:gd name="connsiteY3" fmla="*/ 358994 h 810458"/>
                <a:gd name="connsiteX4" fmla="*/ 473220 w 747906"/>
                <a:gd name="connsiteY4" fmla="*/ 239329 h 810458"/>
                <a:gd name="connsiteX5" fmla="*/ 394818 w 747906"/>
                <a:gd name="connsiteY5" fmla="*/ 163222 h 810458"/>
                <a:gd name="connsiteX6" fmla="*/ 386192 w 747906"/>
                <a:gd name="connsiteY6" fmla="*/ 0 h 810458"/>
                <a:gd name="connsiteX7" fmla="*/ 747906 w 747906"/>
                <a:gd name="connsiteY7" fmla="*/ 266526 h 810458"/>
                <a:gd name="connsiteX8" fmla="*/ 291004 w 747906"/>
                <a:gd name="connsiteY8" fmla="*/ 484100 h 810458"/>
                <a:gd name="connsiteX9" fmla="*/ 497697 w 747906"/>
                <a:gd name="connsiteY9" fmla="*/ 617363 h 810458"/>
                <a:gd name="connsiteX10" fmla="*/ 712551 w 747906"/>
                <a:gd name="connsiteY10" fmla="*/ 557530 h 810458"/>
                <a:gd name="connsiteX11" fmla="*/ 388911 w 747906"/>
                <a:gd name="connsiteY11" fmla="*/ 810458 h 810458"/>
                <a:gd name="connsiteX12" fmla="*/ 0 w 747906"/>
                <a:gd name="connsiteY12" fmla="*/ 413389 h 810458"/>
                <a:gd name="connsiteX13" fmla="*/ 386192 w 747906"/>
                <a:gd name="connsiteY13" fmla="*/ 0 h 81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7906" h="810458">
                  <a:moveTo>
                    <a:pt x="394818" y="163222"/>
                  </a:moveTo>
                  <a:cubicBezTo>
                    <a:pt x="381772" y="163179"/>
                    <a:pt x="368514" y="166579"/>
                    <a:pt x="356275" y="174058"/>
                  </a:cubicBezTo>
                  <a:cubicBezTo>
                    <a:pt x="299162" y="212133"/>
                    <a:pt x="282844" y="291003"/>
                    <a:pt x="274685" y="356275"/>
                  </a:cubicBezTo>
                  <a:cubicBezTo>
                    <a:pt x="274685" y="364434"/>
                    <a:pt x="369873" y="358994"/>
                    <a:pt x="375313" y="358994"/>
                  </a:cubicBezTo>
                  <a:cubicBezTo>
                    <a:pt x="432426" y="345396"/>
                    <a:pt x="473220" y="301881"/>
                    <a:pt x="473220" y="239329"/>
                  </a:cubicBezTo>
                  <a:cubicBezTo>
                    <a:pt x="471181" y="194455"/>
                    <a:pt x="433955" y="163349"/>
                    <a:pt x="394818" y="163222"/>
                  </a:cubicBezTo>
                  <a:close/>
                  <a:moveTo>
                    <a:pt x="386192" y="0"/>
                  </a:moveTo>
                  <a:cubicBezTo>
                    <a:pt x="519455" y="0"/>
                    <a:pt x="747906" y="65272"/>
                    <a:pt x="747906" y="266526"/>
                  </a:cubicBezTo>
                  <a:cubicBezTo>
                    <a:pt x="747906" y="467782"/>
                    <a:pt x="538492" y="484100"/>
                    <a:pt x="291004" y="484100"/>
                  </a:cubicBezTo>
                  <a:cubicBezTo>
                    <a:pt x="291004" y="484100"/>
                    <a:pt x="326359" y="617363"/>
                    <a:pt x="497697" y="617363"/>
                  </a:cubicBezTo>
                  <a:cubicBezTo>
                    <a:pt x="669036" y="617363"/>
                    <a:pt x="712551" y="557530"/>
                    <a:pt x="712551" y="557530"/>
                  </a:cubicBezTo>
                  <a:cubicBezTo>
                    <a:pt x="712551" y="557530"/>
                    <a:pt x="696233" y="810458"/>
                    <a:pt x="388911" y="810458"/>
                  </a:cubicBezTo>
                  <a:cubicBezTo>
                    <a:pt x="212133" y="810458"/>
                    <a:pt x="0" y="677195"/>
                    <a:pt x="0" y="413389"/>
                  </a:cubicBezTo>
                  <a:cubicBezTo>
                    <a:pt x="0" y="176778"/>
                    <a:pt x="163180" y="0"/>
                    <a:pt x="386192" y="0"/>
                  </a:cubicBezTo>
                  <a:close/>
                </a:path>
              </a:pathLst>
            </a:custGeom>
            <a:grpFill/>
            <a:ln w="27168"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F29DE044-2228-4555-82E1-80DD994AA315}"/>
                </a:ext>
              </a:extLst>
            </p:cNvPr>
            <p:cNvSpPr/>
            <p:nvPr/>
          </p:nvSpPr>
          <p:spPr bwMode="black">
            <a:xfrm>
              <a:off x="8683414" y="2274801"/>
              <a:ext cx="897487" cy="951879"/>
            </a:xfrm>
            <a:custGeom>
              <a:avLst/>
              <a:gdLst>
                <a:gd name="connsiteX0" fmla="*/ 580988 w 897487"/>
                <a:gd name="connsiteY0" fmla="*/ 667381 h 951879"/>
                <a:gd name="connsiteX1" fmla="*/ 409649 w 897487"/>
                <a:gd name="connsiteY1" fmla="*/ 667381 h 951879"/>
                <a:gd name="connsiteX2" fmla="*/ 591866 w 897487"/>
                <a:gd name="connsiteY2" fmla="*/ 525959 h 951879"/>
                <a:gd name="connsiteX3" fmla="*/ 842075 w 897487"/>
                <a:gd name="connsiteY3" fmla="*/ 123450 h 951879"/>
                <a:gd name="connsiteX4" fmla="*/ 842075 w 897487"/>
                <a:gd name="connsiteY4" fmla="*/ 123450 h 951879"/>
                <a:gd name="connsiteX5" fmla="*/ 798560 w 897487"/>
                <a:gd name="connsiteY5" fmla="*/ 58178 h 951879"/>
                <a:gd name="connsiteX6" fmla="*/ 746887 w 897487"/>
                <a:gd name="connsiteY6" fmla="*/ 107132 h 951879"/>
                <a:gd name="connsiteX7" fmla="*/ 697933 w 897487"/>
                <a:gd name="connsiteY7" fmla="*/ 115291 h 951879"/>
                <a:gd name="connsiteX8" fmla="*/ 219273 w 897487"/>
                <a:gd name="connsiteY8" fmla="*/ 115291 h 951879"/>
                <a:gd name="connsiteX9" fmla="*/ 102328 w 897487"/>
                <a:gd name="connsiteY9" fmla="*/ 224077 h 951879"/>
                <a:gd name="connsiteX10" fmla="*/ 213834 w 897487"/>
                <a:gd name="connsiteY10" fmla="*/ 332863 h 951879"/>
                <a:gd name="connsiteX11" fmla="*/ 485800 w 897487"/>
                <a:gd name="connsiteY11" fmla="*/ 335583 h 951879"/>
                <a:gd name="connsiteX12" fmla="*/ 134964 w 897487"/>
                <a:gd name="connsiteY12" fmla="*/ 615708 h 951879"/>
                <a:gd name="connsiteX13" fmla="*/ 61533 w 897487"/>
                <a:gd name="connsiteY13" fmla="*/ 884953 h 951879"/>
                <a:gd name="connsiteX14" fmla="*/ 398771 w 897487"/>
                <a:gd name="connsiteY14" fmla="*/ 806083 h 951879"/>
                <a:gd name="connsiteX15" fmla="*/ 529314 w 897487"/>
                <a:gd name="connsiteY15" fmla="*/ 863196 h 951879"/>
                <a:gd name="connsiteX16" fmla="*/ 782242 w 897487"/>
                <a:gd name="connsiteY16" fmla="*/ 607549 h 951879"/>
                <a:gd name="connsiteX17" fmla="*/ 580988 w 897487"/>
                <a:gd name="connsiteY17" fmla="*/ 667381 h 95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7487" h="951879">
                  <a:moveTo>
                    <a:pt x="580988" y="667381"/>
                  </a:moveTo>
                  <a:lnTo>
                    <a:pt x="409649" y="667381"/>
                  </a:lnTo>
                  <a:cubicBezTo>
                    <a:pt x="423248" y="667381"/>
                    <a:pt x="548352" y="561314"/>
                    <a:pt x="591866" y="525959"/>
                  </a:cubicBezTo>
                  <a:cubicBezTo>
                    <a:pt x="700653" y="433491"/>
                    <a:pt x="899188" y="297508"/>
                    <a:pt x="842075" y="123450"/>
                  </a:cubicBezTo>
                  <a:lnTo>
                    <a:pt x="842075" y="123450"/>
                  </a:lnTo>
                  <a:cubicBezTo>
                    <a:pt x="831197" y="82655"/>
                    <a:pt x="798560" y="58178"/>
                    <a:pt x="798560" y="58178"/>
                  </a:cubicBezTo>
                  <a:cubicBezTo>
                    <a:pt x="798560" y="58178"/>
                    <a:pt x="787682" y="90814"/>
                    <a:pt x="746887" y="107132"/>
                  </a:cubicBezTo>
                  <a:cubicBezTo>
                    <a:pt x="730569" y="109852"/>
                    <a:pt x="714251" y="115291"/>
                    <a:pt x="697933" y="115291"/>
                  </a:cubicBezTo>
                  <a:cubicBezTo>
                    <a:pt x="684334" y="115291"/>
                    <a:pt x="219273" y="115291"/>
                    <a:pt x="219273" y="115291"/>
                  </a:cubicBezTo>
                  <a:cubicBezTo>
                    <a:pt x="156721" y="115291"/>
                    <a:pt x="105048" y="166964"/>
                    <a:pt x="102328" y="224077"/>
                  </a:cubicBezTo>
                  <a:cubicBezTo>
                    <a:pt x="102328" y="283910"/>
                    <a:pt x="151282" y="332863"/>
                    <a:pt x="213834" y="332863"/>
                  </a:cubicBezTo>
                  <a:lnTo>
                    <a:pt x="485800" y="335583"/>
                  </a:lnTo>
                  <a:cubicBezTo>
                    <a:pt x="360695" y="406294"/>
                    <a:pt x="211114" y="487884"/>
                    <a:pt x="134964" y="615708"/>
                  </a:cubicBezTo>
                  <a:cubicBezTo>
                    <a:pt x="91449" y="689138"/>
                    <a:pt x="45215" y="800644"/>
                    <a:pt x="61533" y="884953"/>
                  </a:cubicBezTo>
                  <a:cubicBezTo>
                    <a:pt x="121366" y="830560"/>
                    <a:pt x="279106" y="778887"/>
                    <a:pt x="398771" y="806083"/>
                  </a:cubicBezTo>
                  <a:cubicBezTo>
                    <a:pt x="445005" y="814242"/>
                    <a:pt x="491239" y="838719"/>
                    <a:pt x="529314" y="863196"/>
                  </a:cubicBezTo>
                  <a:cubicBezTo>
                    <a:pt x="755046" y="1004618"/>
                    <a:pt x="891029" y="727213"/>
                    <a:pt x="782242" y="607549"/>
                  </a:cubicBezTo>
                  <a:cubicBezTo>
                    <a:pt x="784962" y="607549"/>
                    <a:pt x="722410" y="667381"/>
                    <a:pt x="580988" y="667381"/>
                  </a:cubicBezTo>
                </a:path>
              </a:pathLst>
            </a:custGeom>
            <a:grpFill/>
            <a:ln w="27168"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7F92585-5CB0-465E-966D-B7CD61BB094D}"/>
                </a:ext>
              </a:extLst>
            </p:cNvPr>
            <p:cNvSpPr/>
            <p:nvPr/>
          </p:nvSpPr>
          <p:spPr bwMode="black">
            <a:xfrm>
              <a:off x="2624650" y="1948442"/>
              <a:ext cx="1903761" cy="1577400"/>
            </a:xfrm>
            <a:custGeom>
              <a:avLst/>
              <a:gdLst>
                <a:gd name="connsiteX0" fmla="*/ 1559430 w 1903760"/>
                <a:gd name="connsiteY0" fmla="*/ 1165078 h 1577399"/>
                <a:gd name="connsiteX1" fmla="*/ 1369054 w 1903760"/>
                <a:gd name="connsiteY1" fmla="*/ 593950 h 1577399"/>
                <a:gd name="connsiteX2" fmla="*/ 1483279 w 1903760"/>
                <a:gd name="connsiteY2" fmla="*/ 126170 h 1577399"/>
                <a:gd name="connsiteX3" fmla="*/ 1311941 w 1903760"/>
                <a:gd name="connsiteY3" fmla="*/ 58178 h 1577399"/>
                <a:gd name="connsiteX4" fmla="*/ 1078050 w 1903760"/>
                <a:gd name="connsiteY4" fmla="*/ 205040 h 1577399"/>
                <a:gd name="connsiteX5" fmla="*/ 846879 w 1903760"/>
                <a:gd name="connsiteY5" fmla="*/ 523239 h 1577399"/>
                <a:gd name="connsiteX6" fmla="*/ 645624 w 1903760"/>
                <a:gd name="connsiteY6" fmla="*/ 210479 h 1577399"/>
                <a:gd name="connsiteX7" fmla="*/ 455248 w 1903760"/>
                <a:gd name="connsiteY7" fmla="*/ 63617 h 1577399"/>
                <a:gd name="connsiteX8" fmla="*/ 234956 w 1903760"/>
                <a:gd name="connsiteY8" fmla="*/ 137048 h 1577399"/>
                <a:gd name="connsiteX9" fmla="*/ 316546 w 1903760"/>
                <a:gd name="connsiteY9" fmla="*/ 588511 h 1577399"/>
                <a:gd name="connsiteX10" fmla="*/ 58178 w 1903760"/>
                <a:gd name="connsiteY10" fmla="*/ 1072610 h 1577399"/>
                <a:gd name="connsiteX11" fmla="*/ 474286 w 1903760"/>
                <a:gd name="connsiteY11" fmla="*/ 1020936 h 1577399"/>
                <a:gd name="connsiteX12" fmla="*/ 555876 w 1903760"/>
                <a:gd name="connsiteY12" fmla="*/ 572193 h 1577399"/>
                <a:gd name="connsiteX13" fmla="*/ 830561 w 1903760"/>
                <a:gd name="connsiteY13" fmla="*/ 993740 h 1577399"/>
                <a:gd name="connsiteX14" fmla="*/ 1140602 w 1903760"/>
                <a:gd name="connsiteY14" fmla="*/ 574913 h 1577399"/>
                <a:gd name="connsiteX15" fmla="*/ 1567589 w 1903760"/>
                <a:gd name="connsiteY15" fmla="*/ 1526792 h 1577399"/>
                <a:gd name="connsiteX16" fmla="*/ 1866751 w 1903760"/>
                <a:gd name="connsiteY16" fmla="*/ 1322818 h 1577399"/>
                <a:gd name="connsiteX17" fmla="*/ 1559430 w 1903760"/>
                <a:gd name="connsiteY17" fmla="*/ 1165078 h 1577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03760" h="1577399">
                  <a:moveTo>
                    <a:pt x="1559430" y="1165078"/>
                  </a:moveTo>
                  <a:cubicBezTo>
                    <a:pt x="1420727" y="1012777"/>
                    <a:pt x="1377213" y="762569"/>
                    <a:pt x="1369054" y="593950"/>
                  </a:cubicBezTo>
                  <a:cubicBezTo>
                    <a:pt x="1360895" y="449809"/>
                    <a:pt x="1369054" y="199600"/>
                    <a:pt x="1483279" y="126170"/>
                  </a:cubicBezTo>
                  <a:cubicBezTo>
                    <a:pt x="1445204" y="77216"/>
                    <a:pt x="1369054" y="58178"/>
                    <a:pt x="1311941" y="58178"/>
                  </a:cubicBezTo>
                  <a:cubicBezTo>
                    <a:pt x="1184117" y="58178"/>
                    <a:pt x="1121565" y="142488"/>
                    <a:pt x="1078050" y="205040"/>
                  </a:cubicBezTo>
                  <a:cubicBezTo>
                    <a:pt x="1064452" y="224077"/>
                    <a:pt x="846879" y="523239"/>
                    <a:pt x="846879" y="523239"/>
                  </a:cubicBezTo>
                  <a:cubicBezTo>
                    <a:pt x="846879" y="523239"/>
                    <a:pt x="667382" y="243115"/>
                    <a:pt x="645624" y="210479"/>
                  </a:cubicBezTo>
                  <a:cubicBezTo>
                    <a:pt x="615708" y="164245"/>
                    <a:pt x="555876" y="77216"/>
                    <a:pt x="455248" y="63617"/>
                  </a:cubicBezTo>
                  <a:cubicBezTo>
                    <a:pt x="411734" y="58178"/>
                    <a:pt x="297508" y="52739"/>
                    <a:pt x="234956" y="137048"/>
                  </a:cubicBezTo>
                  <a:cubicBezTo>
                    <a:pt x="341023" y="221357"/>
                    <a:pt x="338303" y="438930"/>
                    <a:pt x="316546" y="588511"/>
                  </a:cubicBezTo>
                  <a:cubicBezTo>
                    <a:pt x="248554" y="1031815"/>
                    <a:pt x="58178" y="1072610"/>
                    <a:pt x="58178" y="1072610"/>
                  </a:cubicBezTo>
                  <a:cubicBezTo>
                    <a:pt x="156086" y="1333696"/>
                    <a:pt x="403575" y="1230350"/>
                    <a:pt x="474286" y="1020936"/>
                  </a:cubicBezTo>
                  <a:cubicBezTo>
                    <a:pt x="520520" y="884953"/>
                    <a:pt x="550436" y="713615"/>
                    <a:pt x="555876" y="572193"/>
                  </a:cubicBezTo>
                  <a:lnTo>
                    <a:pt x="830561" y="993740"/>
                  </a:lnTo>
                  <a:cubicBezTo>
                    <a:pt x="830561" y="993740"/>
                    <a:pt x="1140602" y="574913"/>
                    <a:pt x="1140602" y="574913"/>
                  </a:cubicBezTo>
                  <a:cubicBezTo>
                    <a:pt x="1088929" y="1314659"/>
                    <a:pt x="1344577" y="1526792"/>
                    <a:pt x="1567589" y="1526792"/>
                  </a:cubicBezTo>
                  <a:cubicBezTo>
                    <a:pt x="1790601" y="1526792"/>
                    <a:pt x="1866751" y="1322818"/>
                    <a:pt x="1866751" y="1322818"/>
                  </a:cubicBezTo>
                  <a:cubicBezTo>
                    <a:pt x="1744367" y="1314659"/>
                    <a:pt x="1641019" y="1252107"/>
                    <a:pt x="1559430" y="1165078"/>
                  </a:cubicBezTo>
                </a:path>
              </a:pathLst>
            </a:custGeom>
            <a:grpFill/>
            <a:ln w="27168"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C2EF953C-F1A9-48A1-8B50-74DC119D4014}"/>
                </a:ext>
              </a:extLst>
            </p:cNvPr>
            <p:cNvSpPr/>
            <p:nvPr/>
          </p:nvSpPr>
          <p:spPr bwMode="black">
            <a:xfrm>
              <a:off x="4792218" y="3234839"/>
              <a:ext cx="271966" cy="652717"/>
            </a:xfrm>
            <a:custGeom>
              <a:avLst/>
              <a:gdLst>
                <a:gd name="connsiteX0" fmla="*/ 88095 w 271965"/>
                <a:gd name="connsiteY0" fmla="*/ 120730 h 652717"/>
                <a:gd name="connsiteX1" fmla="*/ 93534 w 271965"/>
                <a:gd name="connsiteY1" fmla="*/ 153366 h 652717"/>
                <a:gd name="connsiteX2" fmla="*/ 93534 w 271965"/>
                <a:gd name="connsiteY2" fmla="*/ 544997 h 652717"/>
                <a:gd name="connsiteX3" fmla="*/ 156086 w 271965"/>
                <a:gd name="connsiteY3" fmla="*/ 604829 h 652717"/>
                <a:gd name="connsiteX4" fmla="*/ 221358 w 271965"/>
                <a:gd name="connsiteY4" fmla="*/ 544997 h 652717"/>
                <a:gd name="connsiteX5" fmla="*/ 221358 w 271965"/>
                <a:gd name="connsiteY5" fmla="*/ 194161 h 652717"/>
                <a:gd name="connsiteX6" fmla="*/ 210479 w 271965"/>
                <a:gd name="connsiteY6" fmla="*/ 109852 h 652717"/>
                <a:gd name="connsiteX7" fmla="*/ 118011 w 271965"/>
                <a:gd name="connsiteY7" fmla="*/ 58178 h 652717"/>
                <a:gd name="connsiteX8" fmla="*/ 58178 w 271965"/>
                <a:gd name="connsiteY8" fmla="*/ 88094 h 652717"/>
                <a:gd name="connsiteX9" fmla="*/ 88095 w 271965"/>
                <a:gd name="connsiteY9" fmla="*/ 120730 h 65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965" h="652717">
                  <a:moveTo>
                    <a:pt x="88095" y="120730"/>
                  </a:moveTo>
                  <a:cubicBezTo>
                    <a:pt x="90814" y="131609"/>
                    <a:pt x="90814" y="142487"/>
                    <a:pt x="93534" y="153366"/>
                  </a:cubicBezTo>
                  <a:cubicBezTo>
                    <a:pt x="93534" y="156086"/>
                    <a:pt x="93534" y="542277"/>
                    <a:pt x="93534" y="544997"/>
                  </a:cubicBezTo>
                  <a:cubicBezTo>
                    <a:pt x="93534" y="577632"/>
                    <a:pt x="123450" y="604829"/>
                    <a:pt x="156086" y="604829"/>
                  </a:cubicBezTo>
                  <a:cubicBezTo>
                    <a:pt x="188722" y="607548"/>
                    <a:pt x="221358" y="577632"/>
                    <a:pt x="221358" y="544997"/>
                  </a:cubicBezTo>
                  <a:cubicBezTo>
                    <a:pt x="221358" y="539557"/>
                    <a:pt x="221358" y="194161"/>
                    <a:pt x="221358" y="194161"/>
                  </a:cubicBezTo>
                  <a:cubicBezTo>
                    <a:pt x="221358" y="164245"/>
                    <a:pt x="224078" y="134329"/>
                    <a:pt x="210479" y="109852"/>
                  </a:cubicBezTo>
                  <a:cubicBezTo>
                    <a:pt x="196881" y="79935"/>
                    <a:pt x="158806" y="58178"/>
                    <a:pt x="118011" y="58178"/>
                  </a:cubicBezTo>
                  <a:cubicBezTo>
                    <a:pt x="79936" y="58178"/>
                    <a:pt x="58178" y="88094"/>
                    <a:pt x="58178" y="88094"/>
                  </a:cubicBezTo>
                  <a:cubicBezTo>
                    <a:pt x="58178" y="88094"/>
                    <a:pt x="77216" y="93534"/>
                    <a:pt x="88095" y="120730"/>
                  </a:cubicBezTo>
                </a:path>
              </a:pathLst>
            </a:custGeom>
            <a:grpFill/>
            <a:ln w="2716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8FBF042-8DD5-4B32-9D19-E3D2DA0CDCC4}"/>
                </a:ext>
              </a:extLst>
            </p:cNvPr>
            <p:cNvSpPr/>
            <p:nvPr/>
          </p:nvSpPr>
          <p:spPr bwMode="black">
            <a:xfrm>
              <a:off x="8751819" y="3234667"/>
              <a:ext cx="271966" cy="652717"/>
            </a:xfrm>
            <a:custGeom>
              <a:avLst/>
              <a:gdLst>
                <a:gd name="connsiteX0" fmla="*/ 191663 w 271965"/>
                <a:gd name="connsiteY0" fmla="*/ 542449 h 652717"/>
                <a:gd name="connsiteX1" fmla="*/ 186224 w 271965"/>
                <a:gd name="connsiteY1" fmla="*/ 509813 h 652717"/>
                <a:gd name="connsiteX2" fmla="*/ 186224 w 271965"/>
                <a:gd name="connsiteY2" fmla="*/ 118183 h 652717"/>
                <a:gd name="connsiteX3" fmla="*/ 123672 w 271965"/>
                <a:gd name="connsiteY3" fmla="*/ 58350 h 652717"/>
                <a:gd name="connsiteX4" fmla="*/ 58400 w 271965"/>
                <a:gd name="connsiteY4" fmla="*/ 118183 h 652717"/>
                <a:gd name="connsiteX5" fmla="*/ 58400 w 271965"/>
                <a:gd name="connsiteY5" fmla="*/ 469018 h 652717"/>
                <a:gd name="connsiteX6" fmla="*/ 69279 w 271965"/>
                <a:gd name="connsiteY6" fmla="*/ 553328 h 652717"/>
                <a:gd name="connsiteX7" fmla="*/ 161747 w 271965"/>
                <a:gd name="connsiteY7" fmla="*/ 605001 h 652717"/>
                <a:gd name="connsiteX8" fmla="*/ 221580 w 271965"/>
                <a:gd name="connsiteY8" fmla="*/ 575085 h 652717"/>
                <a:gd name="connsiteX9" fmla="*/ 191663 w 271965"/>
                <a:gd name="connsiteY9" fmla="*/ 542449 h 65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965" h="652717">
                  <a:moveTo>
                    <a:pt x="191663" y="542449"/>
                  </a:moveTo>
                  <a:cubicBezTo>
                    <a:pt x="188944" y="531570"/>
                    <a:pt x="186224" y="520692"/>
                    <a:pt x="186224" y="509813"/>
                  </a:cubicBezTo>
                  <a:cubicBezTo>
                    <a:pt x="186224" y="507093"/>
                    <a:pt x="186224" y="120902"/>
                    <a:pt x="186224" y="118183"/>
                  </a:cubicBezTo>
                  <a:cubicBezTo>
                    <a:pt x="186224" y="85547"/>
                    <a:pt x="156308" y="58350"/>
                    <a:pt x="123672" y="58350"/>
                  </a:cubicBezTo>
                  <a:cubicBezTo>
                    <a:pt x="91036" y="55631"/>
                    <a:pt x="58400" y="85547"/>
                    <a:pt x="58400" y="118183"/>
                  </a:cubicBezTo>
                  <a:cubicBezTo>
                    <a:pt x="58400" y="123622"/>
                    <a:pt x="58400" y="469018"/>
                    <a:pt x="58400" y="469018"/>
                  </a:cubicBezTo>
                  <a:cubicBezTo>
                    <a:pt x="58400" y="498934"/>
                    <a:pt x="55680" y="528851"/>
                    <a:pt x="69279" y="553328"/>
                  </a:cubicBezTo>
                  <a:cubicBezTo>
                    <a:pt x="82877" y="583244"/>
                    <a:pt x="120953" y="605001"/>
                    <a:pt x="161747" y="605001"/>
                  </a:cubicBezTo>
                  <a:cubicBezTo>
                    <a:pt x="199822" y="605001"/>
                    <a:pt x="221580" y="575085"/>
                    <a:pt x="221580" y="575085"/>
                  </a:cubicBezTo>
                  <a:cubicBezTo>
                    <a:pt x="221580" y="575085"/>
                    <a:pt x="202542" y="566926"/>
                    <a:pt x="191663" y="542449"/>
                  </a:cubicBezTo>
                </a:path>
              </a:pathLst>
            </a:custGeom>
            <a:grpFill/>
            <a:ln w="27168"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495AAF35-711C-45B3-8B74-63476C9F4CA3}"/>
                </a:ext>
              </a:extLst>
            </p:cNvPr>
            <p:cNvSpPr/>
            <p:nvPr/>
          </p:nvSpPr>
          <p:spPr bwMode="black">
            <a:xfrm>
              <a:off x="6320666" y="3416868"/>
              <a:ext cx="435145" cy="462341"/>
            </a:xfrm>
            <a:custGeom>
              <a:avLst/>
              <a:gdLst>
                <a:gd name="connsiteX0" fmla="*/ 302948 w 435145"/>
                <a:gd name="connsiteY0" fmla="*/ 74684 h 462341"/>
                <a:gd name="connsiteX1" fmla="*/ 186003 w 435145"/>
                <a:gd name="connsiteY1" fmla="*/ 148115 h 462341"/>
                <a:gd name="connsiteX2" fmla="*/ 186003 w 435145"/>
                <a:gd name="connsiteY2" fmla="*/ 148115 h 462341"/>
                <a:gd name="connsiteX3" fmla="*/ 186003 w 435145"/>
                <a:gd name="connsiteY3" fmla="*/ 115479 h 462341"/>
                <a:gd name="connsiteX4" fmla="*/ 123450 w 435145"/>
                <a:gd name="connsiteY4" fmla="*/ 58366 h 462341"/>
                <a:gd name="connsiteX5" fmla="*/ 58178 w 435145"/>
                <a:gd name="connsiteY5" fmla="*/ 115479 h 462341"/>
                <a:gd name="connsiteX6" fmla="*/ 58178 w 435145"/>
                <a:gd name="connsiteY6" fmla="*/ 362967 h 462341"/>
                <a:gd name="connsiteX7" fmla="*/ 120730 w 435145"/>
                <a:gd name="connsiteY7" fmla="*/ 422800 h 462341"/>
                <a:gd name="connsiteX8" fmla="*/ 186003 w 435145"/>
                <a:gd name="connsiteY8" fmla="*/ 362967 h 462341"/>
                <a:gd name="connsiteX9" fmla="*/ 186003 w 435145"/>
                <a:gd name="connsiteY9" fmla="*/ 213386 h 462341"/>
                <a:gd name="connsiteX10" fmla="*/ 186003 w 435145"/>
                <a:gd name="connsiteY10" fmla="*/ 213386 h 462341"/>
                <a:gd name="connsiteX11" fmla="*/ 229517 w 435145"/>
                <a:gd name="connsiteY11" fmla="*/ 161713 h 462341"/>
                <a:gd name="connsiteX12" fmla="*/ 259433 w 435145"/>
                <a:gd name="connsiteY12" fmla="*/ 194349 h 462341"/>
                <a:gd name="connsiteX13" fmla="*/ 259433 w 435145"/>
                <a:gd name="connsiteY13" fmla="*/ 362967 h 462341"/>
                <a:gd name="connsiteX14" fmla="*/ 321985 w 435145"/>
                <a:gd name="connsiteY14" fmla="*/ 422800 h 462341"/>
                <a:gd name="connsiteX15" fmla="*/ 387257 w 435145"/>
                <a:gd name="connsiteY15" fmla="*/ 362967 h 462341"/>
                <a:gd name="connsiteX16" fmla="*/ 387257 w 435145"/>
                <a:gd name="connsiteY16" fmla="*/ 273219 h 462341"/>
                <a:gd name="connsiteX17" fmla="*/ 302948 w 435145"/>
                <a:gd name="connsiteY17" fmla="*/ 74684 h 46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5145" h="462341">
                  <a:moveTo>
                    <a:pt x="302948" y="74684"/>
                  </a:moveTo>
                  <a:cubicBezTo>
                    <a:pt x="234956" y="74684"/>
                    <a:pt x="196881" y="131797"/>
                    <a:pt x="186003" y="148115"/>
                  </a:cubicBezTo>
                  <a:lnTo>
                    <a:pt x="186003" y="148115"/>
                  </a:lnTo>
                  <a:cubicBezTo>
                    <a:pt x="186003" y="129077"/>
                    <a:pt x="186003" y="115479"/>
                    <a:pt x="186003" y="115479"/>
                  </a:cubicBezTo>
                  <a:cubicBezTo>
                    <a:pt x="186003" y="82843"/>
                    <a:pt x="156086" y="58366"/>
                    <a:pt x="123450" y="58366"/>
                  </a:cubicBezTo>
                  <a:cubicBezTo>
                    <a:pt x="90814" y="55646"/>
                    <a:pt x="58178" y="82843"/>
                    <a:pt x="58178" y="115479"/>
                  </a:cubicBezTo>
                  <a:cubicBezTo>
                    <a:pt x="58178" y="120918"/>
                    <a:pt x="58178" y="360248"/>
                    <a:pt x="58178" y="362967"/>
                  </a:cubicBezTo>
                  <a:cubicBezTo>
                    <a:pt x="58178" y="395603"/>
                    <a:pt x="88095" y="422800"/>
                    <a:pt x="120730" y="422800"/>
                  </a:cubicBezTo>
                  <a:cubicBezTo>
                    <a:pt x="153366" y="425519"/>
                    <a:pt x="186003" y="395603"/>
                    <a:pt x="186003" y="362967"/>
                  </a:cubicBezTo>
                  <a:cubicBezTo>
                    <a:pt x="186003" y="360248"/>
                    <a:pt x="186003" y="281378"/>
                    <a:pt x="186003" y="213386"/>
                  </a:cubicBezTo>
                  <a:lnTo>
                    <a:pt x="186003" y="213386"/>
                  </a:lnTo>
                  <a:cubicBezTo>
                    <a:pt x="191442" y="186190"/>
                    <a:pt x="205040" y="161713"/>
                    <a:pt x="229517" y="161713"/>
                  </a:cubicBezTo>
                  <a:cubicBezTo>
                    <a:pt x="259433" y="161713"/>
                    <a:pt x="259433" y="194349"/>
                    <a:pt x="259433" y="194349"/>
                  </a:cubicBezTo>
                  <a:lnTo>
                    <a:pt x="259433" y="362967"/>
                  </a:lnTo>
                  <a:cubicBezTo>
                    <a:pt x="259433" y="395603"/>
                    <a:pt x="289349" y="422800"/>
                    <a:pt x="321985" y="422800"/>
                  </a:cubicBezTo>
                  <a:cubicBezTo>
                    <a:pt x="354621" y="425519"/>
                    <a:pt x="387257" y="395603"/>
                    <a:pt x="387257" y="362967"/>
                  </a:cubicBezTo>
                  <a:lnTo>
                    <a:pt x="387257" y="273219"/>
                  </a:lnTo>
                  <a:cubicBezTo>
                    <a:pt x="387257" y="183470"/>
                    <a:pt x="395416" y="71964"/>
                    <a:pt x="302948" y="74684"/>
                  </a:cubicBezTo>
                </a:path>
              </a:pathLst>
            </a:custGeom>
            <a:grpFill/>
            <a:ln w="2716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E13AA7EB-514D-4A09-BD66-80053F00347D}"/>
                </a:ext>
              </a:extLst>
            </p:cNvPr>
            <p:cNvSpPr/>
            <p:nvPr/>
          </p:nvSpPr>
          <p:spPr bwMode="black">
            <a:xfrm>
              <a:off x="7960620" y="3416868"/>
              <a:ext cx="435145" cy="462341"/>
            </a:xfrm>
            <a:custGeom>
              <a:avLst/>
              <a:gdLst>
                <a:gd name="connsiteX0" fmla="*/ 302948 w 435145"/>
                <a:gd name="connsiteY0" fmla="*/ 74684 h 462341"/>
                <a:gd name="connsiteX1" fmla="*/ 186002 w 435145"/>
                <a:gd name="connsiteY1" fmla="*/ 148115 h 462341"/>
                <a:gd name="connsiteX2" fmla="*/ 186002 w 435145"/>
                <a:gd name="connsiteY2" fmla="*/ 148115 h 462341"/>
                <a:gd name="connsiteX3" fmla="*/ 186002 w 435145"/>
                <a:gd name="connsiteY3" fmla="*/ 115479 h 462341"/>
                <a:gd name="connsiteX4" fmla="*/ 123450 w 435145"/>
                <a:gd name="connsiteY4" fmla="*/ 58366 h 462341"/>
                <a:gd name="connsiteX5" fmla="*/ 58178 w 435145"/>
                <a:gd name="connsiteY5" fmla="*/ 115479 h 462341"/>
                <a:gd name="connsiteX6" fmla="*/ 58178 w 435145"/>
                <a:gd name="connsiteY6" fmla="*/ 362967 h 462341"/>
                <a:gd name="connsiteX7" fmla="*/ 120730 w 435145"/>
                <a:gd name="connsiteY7" fmla="*/ 422800 h 462341"/>
                <a:gd name="connsiteX8" fmla="*/ 186002 w 435145"/>
                <a:gd name="connsiteY8" fmla="*/ 362967 h 462341"/>
                <a:gd name="connsiteX9" fmla="*/ 186002 w 435145"/>
                <a:gd name="connsiteY9" fmla="*/ 213386 h 462341"/>
                <a:gd name="connsiteX10" fmla="*/ 186002 w 435145"/>
                <a:gd name="connsiteY10" fmla="*/ 213386 h 462341"/>
                <a:gd name="connsiteX11" fmla="*/ 229517 w 435145"/>
                <a:gd name="connsiteY11" fmla="*/ 161713 h 462341"/>
                <a:gd name="connsiteX12" fmla="*/ 259433 w 435145"/>
                <a:gd name="connsiteY12" fmla="*/ 194349 h 462341"/>
                <a:gd name="connsiteX13" fmla="*/ 259433 w 435145"/>
                <a:gd name="connsiteY13" fmla="*/ 362967 h 462341"/>
                <a:gd name="connsiteX14" fmla="*/ 321985 w 435145"/>
                <a:gd name="connsiteY14" fmla="*/ 422800 h 462341"/>
                <a:gd name="connsiteX15" fmla="*/ 387257 w 435145"/>
                <a:gd name="connsiteY15" fmla="*/ 362967 h 462341"/>
                <a:gd name="connsiteX16" fmla="*/ 387257 w 435145"/>
                <a:gd name="connsiteY16" fmla="*/ 273219 h 462341"/>
                <a:gd name="connsiteX17" fmla="*/ 302948 w 435145"/>
                <a:gd name="connsiteY17" fmla="*/ 74684 h 46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5145" h="462341">
                  <a:moveTo>
                    <a:pt x="302948" y="74684"/>
                  </a:moveTo>
                  <a:cubicBezTo>
                    <a:pt x="234956" y="74684"/>
                    <a:pt x="196881" y="131797"/>
                    <a:pt x="186002" y="148115"/>
                  </a:cubicBezTo>
                  <a:lnTo>
                    <a:pt x="186002" y="148115"/>
                  </a:lnTo>
                  <a:cubicBezTo>
                    <a:pt x="186002" y="129077"/>
                    <a:pt x="186002" y="115479"/>
                    <a:pt x="186002" y="115479"/>
                  </a:cubicBezTo>
                  <a:cubicBezTo>
                    <a:pt x="186002" y="82843"/>
                    <a:pt x="156086" y="58366"/>
                    <a:pt x="123450" y="58366"/>
                  </a:cubicBezTo>
                  <a:cubicBezTo>
                    <a:pt x="90814" y="55646"/>
                    <a:pt x="58178" y="82843"/>
                    <a:pt x="58178" y="115479"/>
                  </a:cubicBezTo>
                  <a:cubicBezTo>
                    <a:pt x="58178" y="120918"/>
                    <a:pt x="58178" y="360248"/>
                    <a:pt x="58178" y="362967"/>
                  </a:cubicBezTo>
                  <a:cubicBezTo>
                    <a:pt x="58178" y="395603"/>
                    <a:pt x="88095" y="422800"/>
                    <a:pt x="120730" y="422800"/>
                  </a:cubicBezTo>
                  <a:cubicBezTo>
                    <a:pt x="153366" y="425519"/>
                    <a:pt x="186002" y="395603"/>
                    <a:pt x="186002" y="362967"/>
                  </a:cubicBezTo>
                  <a:cubicBezTo>
                    <a:pt x="186002" y="360248"/>
                    <a:pt x="186002" y="281378"/>
                    <a:pt x="186002" y="213386"/>
                  </a:cubicBezTo>
                  <a:lnTo>
                    <a:pt x="186002" y="213386"/>
                  </a:lnTo>
                  <a:cubicBezTo>
                    <a:pt x="191442" y="186190"/>
                    <a:pt x="205040" y="161713"/>
                    <a:pt x="229517" y="161713"/>
                  </a:cubicBezTo>
                  <a:cubicBezTo>
                    <a:pt x="259433" y="161713"/>
                    <a:pt x="259433" y="194349"/>
                    <a:pt x="259433" y="194349"/>
                  </a:cubicBezTo>
                  <a:lnTo>
                    <a:pt x="259433" y="362967"/>
                  </a:lnTo>
                  <a:cubicBezTo>
                    <a:pt x="259433" y="395603"/>
                    <a:pt x="289349" y="422800"/>
                    <a:pt x="321985" y="422800"/>
                  </a:cubicBezTo>
                  <a:cubicBezTo>
                    <a:pt x="354621" y="425519"/>
                    <a:pt x="387257" y="395603"/>
                    <a:pt x="387257" y="362967"/>
                  </a:cubicBezTo>
                  <a:lnTo>
                    <a:pt x="387257" y="273219"/>
                  </a:lnTo>
                  <a:cubicBezTo>
                    <a:pt x="384537" y="183470"/>
                    <a:pt x="395416" y="71964"/>
                    <a:pt x="302948" y="74684"/>
                  </a:cubicBezTo>
                </a:path>
              </a:pathLst>
            </a:custGeom>
            <a:grpFill/>
            <a:ln w="27168"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FB6801FA-EDF1-44B7-B74A-D233D1901FB2}"/>
                </a:ext>
              </a:extLst>
            </p:cNvPr>
            <p:cNvSpPr/>
            <p:nvPr/>
          </p:nvSpPr>
          <p:spPr bwMode="black">
            <a:xfrm>
              <a:off x="5020669" y="3416868"/>
              <a:ext cx="435145" cy="462341"/>
            </a:xfrm>
            <a:custGeom>
              <a:avLst/>
              <a:gdLst>
                <a:gd name="connsiteX0" fmla="*/ 302948 w 435145"/>
                <a:gd name="connsiteY0" fmla="*/ 74684 h 462341"/>
                <a:gd name="connsiteX1" fmla="*/ 186002 w 435145"/>
                <a:gd name="connsiteY1" fmla="*/ 148115 h 462341"/>
                <a:gd name="connsiteX2" fmla="*/ 186002 w 435145"/>
                <a:gd name="connsiteY2" fmla="*/ 148115 h 462341"/>
                <a:gd name="connsiteX3" fmla="*/ 186002 w 435145"/>
                <a:gd name="connsiteY3" fmla="*/ 115479 h 462341"/>
                <a:gd name="connsiteX4" fmla="*/ 123450 w 435145"/>
                <a:gd name="connsiteY4" fmla="*/ 58366 h 462341"/>
                <a:gd name="connsiteX5" fmla="*/ 58178 w 435145"/>
                <a:gd name="connsiteY5" fmla="*/ 115479 h 462341"/>
                <a:gd name="connsiteX6" fmla="*/ 58178 w 435145"/>
                <a:gd name="connsiteY6" fmla="*/ 362967 h 462341"/>
                <a:gd name="connsiteX7" fmla="*/ 120730 w 435145"/>
                <a:gd name="connsiteY7" fmla="*/ 422800 h 462341"/>
                <a:gd name="connsiteX8" fmla="*/ 186002 w 435145"/>
                <a:gd name="connsiteY8" fmla="*/ 362967 h 462341"/>
                <a:gd name="connsiteX9" fmla="*/ 186002 w 435145"/>
                <a:gd name="connsiteY9" fmla="*/ 213386 h 462341"/>
                <a:gd name="connsiteX10" fmla="*/ 186002 w 435145"/>
                <a:gd name="connsiteY10" fmla="*/ 213386 h 462341"/>
                <a:gd name="connsiteX11" fmla="*/ 229517 w 435145"/>
                <a:gd name="connsiteY11" fmla="*/ 161713 h 462341"/>
                <a:gd name="connsiteX12" fmla="*/ 259433 w 435145"/>
                <a:gd name="connsiteY12" fmla="*/ 194349 h 462341"/>
                <a:gd name="connsiteX13" fmla="*/ 259433 w 435145"/>
                <a:gd name="connsiteY13" fmla="*/ 362967 h 462341"/>
                <a:gd name="connsiteX14" fmla="*/ 321985 w 435145"/>
                <a:gd name="connsiteY14" fmla="*/ 422800 h 462341"/>
                <a:gd name="connsiteX15" fmla="*/ 387257 w 435145"/>
                <a:gd name="connsiteY15" fmla="*/ 362967 h 462341"/>
                <a:gd name="connsiteX16" fmla="*/ 387257 w 435145"/>
                <a:gd name="connsiteY16" fmla="*/ 273219 h 462341"/>
                <a:gd name="connsiteX17" fmla="*/ 302948 w 435145"/>
                <a:gd name="connsiteY17" fmla="*/ 74684 h 46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5145" h="462341">
                  <a:moveTo>
                    <a:pt x="302948" y="74684"/>
                  </a:moveTo>
                  <a:cubicBezTo>
                    <a:pt x="234956" y="74684"/>
                    <a:pt x="196881" y="131797"/>
                    <a:pt x="186002" y="148115"/>
                  </a:cubicBezTo>
                  <a:lnTo>
                    <a:pt x="186002" y="148115"/>
                  </a:lnTo>
                  <a:cubicBezTo>
                    <a:pt x="186002" y="129077"/>
                    <a:pt x="186002" y="115479"/>
                    <a:pt x="186002" y="115479"/>
                  </a:cubicBezTo>
                  <a:cubicBezTo>
                    <a:pt x="186002" y="82843"/>
                    <a:pt x="156086" y="58366"/>
                    <a:pt x="123450" y="58366"/>
                  </a:cubicBezTo>
                  <a:cubicBezTo>
                    <a:pt x="90814" y="55646"/>
                    <a:pt x="58178" y="82843"/>
                    <a:pt x="58178" y="115479"/>
                  </a:cubicBezTo>
                  <a:cubicBezTo>
                    <a:pt x="58178" y="120918"/>
                    <a:pt x="58178" y="360248"/>
                    <a:pt x="58178" y="362967"/>
                  </a:cubicBezTo>
                  <a:cubicBezTo>
                    <a:pt x="58178" y="395603"/>
                    <a:pt x="88094" y="422800"/>
                    <a:pt x="120730" y="422800"/>
                  </a:cubicBezTo>
                  <a:cubicBezTo>
                    <a:pt x="153366" y="425519"/>
                    <a:pt x="186002" y="395603"/>
                    <a:pt x="186002" y="362967"/>
                  </a:cubicBezTo>
                  <a:cubicBezTo>
                    <a:pt x="186002" y="360248"/>
                    <a:pt x="186002" y="281378"/>
                    <a:pt x="186002" y="213386"/>
                  </a:cubicBezTo>
                  <a:lnTo>
                    <a:pt x="186002" y="213386"/>
                  </a:lnTo>
                  <a:cubicBezTo>
                    <a:pt x="191442" y="186190"/>
                    <a:pt x="205040" y="161713"/>
                    <a:pt x="229517" y="161713"/>
                  </a:cubicBezTo>
                  <a:cubicBezTo>
                    <a:pt x="259433" y="161713"/>
                    <a:pt x="259433" y="194349"/>
                    <a:pt x="259433" y="194349"/>
                  </a:cubicBezTo>
                  <a:lnTo>
                    <a:pt x="259433" y="362967"/>
                  </a:lnTo>
                  <a:cubicBezTo>
                    <a:pt x="259433" y="395603"/>
                    <a:pt x="289349" y="422800"/>
                    <a:pt x="321985" y="422800"/>
                  </a:cubicBezTo>
                  <a:cubicBezTo>
                    <a:pt x="354621" y="425519"/>
                    <a:pt x="387257" y="395603"/>
                    <a:pt x="387257" y="362967"/>
                  </a:cubicBezTo>
                  <a:lnTo>
                    <a:pt x="387257" y="273219"/>
                  </a:lnTo>
                  <a:cubicBezTo>
                    <a:pt x="384537" y="183470"/>
                    <a:pt x="395416" y="71964"/>
                    <a:pt x="302948" y="74684"/>
                  </a:cubicBezTo>
                </a:path>
              </a:pathLst>
            </a:custGeom>
            <a:grpFill/>
            <a:ln w="27168"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7B2E6C61-DDF2-47D9-8A25-89BB69487158}"/>
                </a:ext>
              </a:extLst>
            </p:cNvPr>
            <p:cNvSpPr/>
            <p:nvPr/>
          </p:nvSpPr>
          <p:spPr bwMode="black">
            <a:xfrm>
              <a:off x="7616289" y="3475234"/>
              <a:ext cx="364436" cy="364434"/>
            </a:xfrm>
            <a:custGeom>
              <a:avLst/>
              <a:gdLst>
                <a:gd name="connsiteX0" fmla="*/ 182218 w 364436"/>
                <a:gd name="connsiteY0" fmla="*/ 73431 h 364434"/>
                <a:gd name="connsiteX1" fmla="*/ 130544 w 364436"/>
                <a:gd name="connsiteY1" fmla="*/ 179499 h 364434"/>
                <a:gd name="connsiteX2" fmla="*/ 182218 w 364436"/>
                <a:gd name="connsiteY2" fmla="*/ 285565 h 364434"/>
                <a:gd name="connsiteX3" fmla="*/ 233891 w 364436"/>
                <a:gd name="connsiteY3" fmla="*/ 179499 h 364434"/>
                <a:gd name="connsiteX4" fmla="*/ 182218 w 364436"/>
                <a:gd name="connsiteY4" fmla="*/ 73431 h 364434"/>
                <a:gd name="connsiteX5" fmla="*/ 182219 w 364436"/>
                <a:gd name="connsiteY5" fmla="*/ 0 h 364434"/>
                <a:gd name="connsiteX6" fmla="*/ 364436 w 364436"/>
                <a:gd name="connsiteY6" fmla="*/ 182217 h 364434"/>
                <a:gd name="connsiteX7" fmla="*/ 182219 w 364436"/>
                <a:gd name="connsiteY7" fmla="*/ 364434 h 364434"/>
                <a:gd name="connsiteX8" fmla="*/ 0 w 364436"/>
                <a:gd name="connsiteY8" fmla="*/ 182217 h 364434"/>
                <a:gd name="connsiteX9" fmla="*/ 182219 w 364436"/>
                <a:gd name="connsiteY9" fmla="*/ 0 h 364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4436" h="364434">
                  <a:moveTo>
                    <a:pt x="182218" y="73431"/>
                  </a:moveTo>
                  <a:cubicBezTo>
                    <a:pt x="152302" y="76151"/>
                    <a:pt x="130544" y="114226"/>
                    <a:pt x="130544" y="179499"/>
                  </a:cubicBezTo>
                  <a:cubicBezTo>
                    <a:pt x="130544" y="244770"/>
                    <a:pt x="146862" y="285565"/>
                    <a:pt x="182218" y="285565"/>
                  </a:cubicBezTo>
                  <a:cubicBezTo>
                    <a:pt x="217573" y="285565"/>
                    <a:pt x="233891" y="247490"/>
                    <a:pt x="233891" y="179499"/>
                  </a:cubicBezTo>
                  <a:cubicBezTo>
                    <a:pt x="233891" y="114226"/>
                    <a:pt x="212134" y="73431"/>
                    <a:pt x="182218" y="73431"/>
                  </a:cubicBezTo>
                  <a:close/>
                  <a:moveTo>
                    <a:pt x="182219" y="0"/>
                  </a:moveTo>
                  <a:cubicBezTo>
                    <a:pt x="282846" y="0"/>
                    <a:pt x="364436" y="81590"/>
                    <a:pt x="364436" y="182217"/>
                  </a:cubicBezTo>
                  <a:cubicBezTo>
                    <a:pt x="364436" y="282844"/>
                    <a:pt x="282846" y="364434"/>
                    <a:pt x="182219" y="364434"/>
                  </a:cubicBezTo>
                  <a:cubicBezTo>
                    <a:pt x="81591" y="364434"/>
                    <a:pt x="0" y="282844"/>
                    <a:pt x="0" y="182217"/>
                  </a:cubicBezTo>
                  <a:cubicBezTo>
                    <a:pt x="0" y="81590"/>
                    <a:pt x="81591" y="0"/>
                    <a:pt x="182219" y="0"/>
                  </a:cubicBezTo>
                  <a:close/>
                </a:path>
              </a:pathLst>
            </a:custGeom>
            <a:grpFill/>
            <a:ln w="27168"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6DF9C6F1-437C-49ED-BDB4-BFA7F469DBE7}"/>
                </a:ext>
              </a:extLst>
            </p:cNvPr>
            <p:cNvSpPr/>
            <p:nvPr/>
          </p:nvSpPr>
          <p:spPr bwMode="black">
            <a:xfrm>
              <a:off x="6743101" y="3464184"/>
              <a:ext cx="372773" cy="375657"/>
            </a:xfrm>
            <a:custGeom>
              <a:avLst/>
              <a:gdLst>
                <a:gd name="connsiteX0" fmla="*/ 176958 w 372773"/>
                <a:gd name="connsiteY0" fmla="*/ 98080 h 375657"/>
                <a:gd name="connsiteX1" fmla="*/ 125284 w 372773"/>
                <a:gd name="connsiteY1" fmla="*/ 190548 h 375657"/>
                <a:gd name="connsiteX2" fmla="*/ 176958 w 372773"/>
                <a:gd name="connsiteY2" fmla="*/ 283017 h 375657"/>
                <a:gd name="connsiteX3" fmla="*/ 228631 w 372773"/>
                <a:gd name="connsiteY3" fmla="*/ 190548 h 375657"/>
                <a:gd name="connsiteX4" fmla="*/ 176958 w 372773"/>
                <a:gd name="connsiteY4" fmla="*/ 98080 h 375657"/>
                <a:gd name="connsiteX5" fmla="*/ 307501 w 372773"/>
                <a:gd name="connsiteY5" fmla="*/ 172 h 375657"/>
                <a:gd name="connsiteX6" fmla="*/ 372773 w 372773"/>
                <a:gd name="connsiteY6" fmla="*/ 62724 h 375657"/>
                <a:gd name="connsiteX7" fmla="*/ 372773 w 372773"/>
                <a:gd name="connsiteY7" fmla="*/ 312934 h 375657"/>
                <a:gd name="connsiteX8" fmla="*/ 302061 w 372773"/>
                <a:gd name="connsiteY8" fmla="*/ 375486 h 375657"/>
                <a:gd name="connsiteX9" fmla="*/ 239509 w 372773"/>
                <a:gd name="connsiteY9" fmla="*/ 326532 h 375657"/>
                <a:gd name="connsiteX10" fmla="*/ 179677 w 372773"/>
                <a:gd name="connsiteY10" fmla="*/ 370046 h 375657"/>
                <a:gd name="connsiteX11" fmla="*/ 70890 w 372773"/>
                <a:gd name="connsiteY11" fmla="*/ 353728 h 375657"/>
                <a:gd name="connsiteX12" fmla="*/ 128003 w 372773"/>
                <a:gd name="connsiteY12" fmla="*/ 11051 h 375657"/>
                <a:gd name="connsiteX13" fmla="*/ 236790 w 372773"/>
                <a:gd name="connsiteY13" fmla="*/ 70883 h 375657"/>
                <a:gd name="connsiteX14" fmla="*/ 236790 w 372773"/>
                <a:gd name="connsiteY14" fmla="*/ 62724 h 375657"/>
                <a:gd name="connsiteX15" fmla="*/ 307501 w 372773"/>
                <a:gd name="connsiteY15" fmla="*/ 172 h 37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773" h="375657">
                  <a:moveTo>
                    <a:pt x="176958" y="98080"/>
                  </a:moveTo>
                  <a:cubicBezTo>
                    <a:pt x="147042" y="100800"/>
                    <a:pt x="125284" y="133436"/>
                    <a:pt x="125284" y="190548"/>
                  </a:cubicBezTo>
                  <a:cubicBezTo>
                    <a:pt x="125284" y="247661"/>
                    <a:pt x="141602" y="283017"/>
                    <a:pt x="176958" y="283017"/>
                  </a:cubicBezTo>
                  <a:cubicBezTo>
                    <a:pt x="212314" y="283017"/>
                    <a:pt x="228631" y="247661"/>
                    <a:pt x="228631" y="190548"/>
                  </a:cubicBezTo>
                  <a:cubicBezTo>
                    <a:pt x="228631" y="133436"/>
                    <a:pt x="206874" y="98080"/>
                    <a:pt x="176958" y="98080"/>
                  </a:cubicBezTo>
                  <a:close/>
                  <a:moveTo>
                    <a:pt x="307501" y="172"/>
                  </a:moveTo>
                  <a:cubicBezTo>
                    <a:pt x="340137" y="172"/>
                    <a:pt x="372773" y="30088"/>
                    <a:pt x="372773" y="62724"/>
                  </a:cubicBezTo>
                  <a:cubicBezTo>
                    <a:pt x="372773" y="65444"/>
                    <a:pt x="372773" y="307494"/>
                    <a:pt x="372773" y="312934"/>
                  </a:cubicBezTo>
                  <a:cubicBezTo>
                    <a:pt x="370053" y="348289"/>
                    <a:pt x="337417" y="378205"/>
                    <a:pt x="302061" y="375486"/>
                  </a:cubicBezTo>
                  <a:cubicBezTo>
                    <a:pt x="274865" y="372766"/>
                    <a:pt x="247668" y="353728"/>
                    <a:pt x="239509" y="326532"/>
                  </a:cubicBezTo>
                  <a:cubicBezTo>
                    <a:pt x="225911" y="348289"/>
                    <a:pt x="198715" y="364607"/>
                    <a:pt x="179677" y="370046"/>
                  </a:cubicBezTo>
                  <a:cubicBezTo>
                    <a:pt x="147041" y="378205"/>
                    <a:pt x="100807" y="372766"/>
                    <a:pt x="70890" y="353728"/>
                  </a:cubicBezTo>
                  <a:cubicBezTo>
                    <a:pt x="-35177" y="285737"/>
                    <a:pt x="-27018" y="11051"/>
                    <a:pt x="128003" y="11051"/>
                  </a:cubicBezTo>
                  <a:cubicBezTo>
                    <a:pt x="185116" y="11051"/>
                    <a:pt x="220471" y="49126"/>
                    <a:pt x="236790" y="70883"/>
                  </a:cubicBezTo>
                  <a:cubicBezTo>
                    <a:pt x="236790" y="70883"/>
                    <a:pt x="236790" y="65444"/>
                    <a:pt x="236790" y="62724"/>
                  </a:cubicBezTo>
                  <a:cubicBezTo>
                    <a:pt x="239509" y="27369"/>
                    <a:pt x="272145" y="-2547"/>
                    <a:pt x="307501" y="172"/>
                  </a:cubicBezTo>
                  <a:close/>
                </a:path>
              </a:pathLst>
            </a:custGeom>
            <a:grpFill/>
            <a:ln w="27168"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1980F842-8843-4ECD-BDE7-3CD6D542F555}"/>
                </a:ext>
              </a:extLst>
            </p:cNvPr>
            <p:cNvSpPr/>
            <p:nvPr/>
          </p:nvSpPr>
          <p:spPr bwMode="black">
            <a:xfrm>
              <a:off x="8380335" y="3464184"/>
              <a:ext cx="372772" cy="375657"/>
            </a:xfrm>
            <a:custGeom>
              <a:avLst/>
              <a:gdLst>
                <a:gd name="connsiteX0" fmla="*/ 176957 w 372772"/>
                <a:gd name="connsiteY0" fmla="*/ 98080 h 375657"/>
                <a:gd name="connsiteX1" fmla="*/ 125282 w 372772"/>
                <a:gd name="connsiteY1" fmla="*/ 190548 h 375657"/>
                <a:gd name="connsiteX2" fmla="*/ 176957 w 372772"/>
                <a:gd name="connsiteY2" fmla="*/ 283017 h 375657"/>
                <a:gd name="connsiteX3" fmla="*/ 228630 w 372772"/>
                <a:gd name="connsiteY3" fmla="*/ 190548 h 375657"/>
                <a:gd name="connsiteX4" fmla="*/ 176957 w 372772"/>
                <a:gd name="connsiteY4" fmla="*/ 98080 h 375657"/>
                <a:gd name="connsiteX5" fmla="*/ 307501 w 372772"/>
                <a:gd name="connsiteY5" fmla="*/ 172 h 375657"/>
                <a:gd name="connsiteX6" fmla="*/ 372772 w 372772"/>
                <a:gd name="connsiteY6" fmla="*/ 62724 h 375657"/>
                <a:gd name="connsiteX7" fmla="*/ 372772 w 372772"/>
                <a:gd name="connsiteY7" fmla="*/ 312934 h 375657"/>
                <a:gd name="connsiteX8" fmla="*/ 302062 w 372772"/>
                <a:gd name="connsiteY8" fmla="*/ 375486 h 375657"/>
                <a:gd name="connsiteX9" fmla="*/ 239509 w 372772"/>
                <a:gd name="connsiteY9" fmla="*/ 326532 h 375657"/>
                <a:gd name="connsiteX10" fmla="*/ 179677 w 372772"/>
                <a:gd name="connsiteY10" fmla="*/ 370046 h 375657"/>
                <a:gd name="connsiteX11" fmla="*/ 70890 w 372772"/>
                <a:gd name="connsiteY11" fmla="*/ 353728 h 375657"/>
                <a:gd name="connsiteX12" fmla="*/ 128002 w 372772"/>
                <a:gd name="connsiteY12" fmla="*/ 11051 h 375657"/>
                <a:gd name="connsiteX13" fmla="*/ 236790 w 372772"/>
                <a:gd name="connsiteY13" fmla="*/ 70883 h 375657"/>
                <a:gd name="connsiteX14" fmla="*/ 236790 w 372772"/>
                <a:gd name="connsiteY14" fmla="*/ 62724 h 375657"/>
                <a:gd name="connsiteX15" fmla="*/ 307501 w 372772"/>
                <a:gd name="connsiteY15" fmla="*/ 172 h 37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772" h="375657">
                  <a:moveTo>
                    <a:pt x="176957" y="98080"/>
                  </a:moveTo>
                  <a:cubicBezTo>
                    <a:pt x="147039" y="100800"/>
                    <a:pt x="125282" y="133436"/>
                    <a:pt x="125282" y="190548"/>
                  </a:cubicBezTo>
                  <a:cubicBezTo>
                    <a:pt x="125282" y="247661"/>
                    <a:pt x="141600" y="283017"/>
                    <a:pt x="176957" y="283017"/>
                  </a:cubicBezTo>
                  <a:cubicBezTo>
                    <a:pt x="212312" y="283017"/>
                    <a:pt x="228630" y="247661"/>
                    <a:pt x="228630" y="190548"/>
                  </a:cubicBezTo>
                  <a:cubicBezTo>
                    <a:pt x="228630" y="133436"/>
                    <a:pt x="206873" y="98080"/>
                    <a:pt x="176957" y="98080"/>
                  </a:cubicBezTo>
                  <a:close/>
                  <a:moveTo>
                    <a:pt x="307501" y="172"/>
                  </a:moveTo>
                  <a:cubicBezTo>
                    <a:pt x="340137" y="172"/>
                    <a:pt x="372772" y="30088"/>
                    <a:pt x="372772" y="62724"/>
                  </a:cubicBezTo>
                  <a:cubicBezTo>
                    <a:pt x="372772" y="65444"/>
                    <a:pt x="372772" y="307494"/>
                    <a:pt x="372772" y="312934"/>
                  </a:cubicBezTo>
                  <a:cubicBezTo>
                    <a:pt x="370053" y="348289"/>
                    <a:pt x="337417" y="378205"/>
                    <a:pt x="302062" y="375486"/>
                  </a:cubicBezTo>
                  <a:cubicBezTo>
                    <a:pt x="274865" y="372766"/>
                    <a:pt x="247668" y="353728"/>
                    <a:pt x="239509" y="326532"/>
                  </a:cubicBezTo>
                  <a:cubicBezTo>
                    <a:pt x="228630" y="348289"/>
                    <a:pt x="198714" y="364607"/>
                    <a:pt x="179677" y="370046"/>
                  </a:cubicBezTo>
                  <a:cubicBezTo>
                    <a:pt x="147040" y="378205"/>
                    <a:pt x="100806" y="372766"/>
                    <a:pt x="70890" y="353728"/>
                  </a:cubicBezTo>
                  <a:cubicBezTo>
                    <a:pt x="-35177" y="285737"/>
                    <a:pt x="-27018" y="11051"/>
                    <a:pt x="128002" y="11051"/>
                  </a:cubicBezTo>
                  <a:cubicBezTo>
                    <a:pt x="185116" y="11051"/>
                    <a:pt x="220472" y="49126"/>
                    <a:pt x="236790" y="70883"/>
                  </a:cubicBezTo>
                  <a:cubicBezTo>
                    <a:pt x="236790" y="70883"/>
                    <a:pt x="236790" y="65444"/>
                    <a:pt x="236790" y="62724"/>
                  </a:cubicBezTo>
                  <a:cubicBezTo>
                    <a:pt x="239509" y="27369"/>
                    <a:pt x="272145" y="-2547"/>
                    <a:pt x="307501" y="172"/>
                  </a:cubicBezTo>
                  <a:close/>
                </a:path>
              </a:pathLst>
            </a:custGeom>
            <a:grpFill/>
            <a:ln w="27168"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5814236-BEAA-4CFC-B101-3AEF7AA8B77B}"/>
                </a:ext>
              </a:extLst>
            </p:cNvPr>
            <p:cNvSpPr/>
            <p:nvPr/>
          </p:nvSpPr>
          <p:spPr bwMode="black">
            <a:xfrm>
              <a:off x="7389492" y="3444253"/>
              <a:ext cx="217573" cy="435145"/>
            </a:xfrm>
            <a:custGeom>
              <a:avLst/>
              <a:gdLst>
                <a:gd name="connsiteX0" fmla="*/ 186002 w 217572"/>
                <a:gd name="connsiteY0" fmla="*/ 118011 h 435144"/>
                <a:gd name="connsiteX1" fmla="*/ 128890 w 217572"/>
                <a:gd name="connsiteY1" fmla="*/ 58178 h 435144"/>
                <a:gd name="connsiteX2" fmla="*/ 123450 w 217572"/>
                <a:gd name="connsiteY2" fmla="*/ 58178 h 435144"/>
                <a:gd name="connsiteX3" fmla="*/ 58178 w 217572"/>
                <a:gd name="connsiteY3" fmla="*/ 115291 h 435144"/>
                <a:gd name="connsiteX4" fmla="*/ 58178 w 217572"/>
                <a:gd name="connsiteY4" fmla="*/ 232236 h 435144"/>
                <a:gd name="connsiteX5" fmla="*/ 58178 w 217572"/>
                <a:gd name="connsiteY5" fmla="*/ 232236 h 435144"/>
                <a:gd name="connsiteX6" fmla="*/ 58178 w 217572"/>
                <a:gd name="connsiteY6" fmla="*/ 335583 h 435144"/>
                <a:gd name="connsiteX7" fmla="*/ 115291 w 217572"/>
                <a:gd name="connsiteY7" fmla="*/ 395415 h 435144"/>
                <a:gd name="connsiteX8" fmla="*/ 120730 w 217572"/>
                <a:gd name="connsiteY8" fmla="*/ 395415 h 435144"/>
                <a:gd name="connsiteX9" fmla="*/ 186002 w 217572"/>
                <a:gd name="connsiteY9" fmla="*/ 338303 h 435144"/>
                <a:gd name="connsiteX10" fmla="*/ 186002 w 217572"/>
                <a:gd name="connsiteY10" fmla="*/ 240395 h 435144"/>
                <a:gd name="connsiteX11" fmla="*/ 186002 w 217572"/>
                <a:gd name="connsiteY11" fmla="*/ 240395 h 435144"/>
                <a:gd name="connsiteX12" fmla="*/ 186002 w 217572"/>
                <a:gd name="connsiteY12" fmla="*/ 118011 h 43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572" h="435144">
                  <a:moveTo>
                    <a:pt x="186002" y="118011"/>
                  </a:moveTo>
                  <a:cubicBezTo>
                    <a:pt x="183283" y="85375"/>
                    <a:pt x="158806" y="60898"/>
                    <a:pt x="128890" y="58178"/>
                  </a:cubicBezTo>
                  <a:cubicBezTo>
                    <a:pt x="126170" y="58178"/>
                    <a:pt x="126170" y="58178"/>
                    <a:pt x="123450" y="58178"/>
                  </a:cubicBezTo>
                  <a:cubicBezTo>
                    <a:pt x="96254" y="58178"/>
                    <a:pt x="58178" y="82655"/>
                    <a:pt x="58178" y="115291"/>
                  </a:cubicBezTo>
                  <a:lnTo>
                    <a:pt x="58178" y="232236"/>
                  </a:lnTo>
                  <a:lnTo>
                    <a:pt x="58178" y="232236"/>
                  </a:lnTo>
                  <a:cubicBezTo>
                    <a:pt x="58178" y="270311"/>
                    <a:pt x="58178" y="335583"/>
                    <a:pt x="58178" y="335583"/>
                  </a:cubicBezTo>
                  <a:cubicBezTo>
                    <a:pt x="60898" y="368219"/>
                    <a:pt x="85375" y="392696"/>
                    <a:pt x="115291" y="395415"/>
                  </a:cubicBezTo>
                  <a:cubicBezTo>
                    <a:pt x="118011" y="395415"/>
                    <a:pt x="118011" y="395415"/>
                    <a:pt x="120730" y="395415"/>
                  </a:cubicBezTo>
                  <a:cubicBezTo>
                    <a:pt x="147927" y="395415"/>
                    <a:pt x="186002" y="370938"/>
                    <a:pt x="186002" y="338303"/>
                  </a:cubicBezTo>
                  <a:lnTo>
                    <a:pt x="186002" y="240395"/>
                  </a:lnTo>
                  <a:lnTo>
                    <a:pt x="186002" y="240395"/>
                  </a:lnTo>
                  <a:cubicBezTo>
                    <a:pt x="186002" y="202320"/>
                    <a:pt x="186002" y="118011"/>
                    <a:pt x="186002" y="118011"/>
                  </a:cubicBezTo>
                </a:path>
              </a:pathLst>
            </a:custGeom>
            <a:grpFill/>
            <a:ln w="27168"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ED7C96E-27D1-4907-930F-0FBC0B6CF852}"/>
                </a:ext>
              </a:extLst>
            </p:cNvPr>
            <p:cNvSpPr/>
            <p:nvPr/>
          </p:nvSpPr>
          <p:spPr bwMode="black">
            <a:xfrm>
              <a:off x="7392212" y="3280901"/>
              <a:ext cx="217573" cy="217572"/>
            </a:xfrm>
            <a:custGeom>
              <a:avLst/>
              <a:gdLst>
                <a:gd name="connsiteX0" fmla="*/ 183282 w 217572"/>
                <a:gd name="connsiteY0" fmla="*/ 120902 h 217572"/>
                <a:gd name="connsiteX1" fmla="*/ 120730 w 217572"/>
                <a:gd name="connsiteY1" fmla="*/ 183454 h 217572"/>
                <a:gd name="connsiteX2" fmla="*/ 58178 w 217572"/>
                <a:gd name="connsiteY2" fmla="*/ 120902 h 217572"/>
                <a:gd name="connsiteX3" fmla="*/ 120730 w 217572"/>
                <a:gd name="connsiteY3" fmla="*/ 58350 h 217572"/>
                <a:gd name="connsiteX4" fmla="*/ 183282 w 217572"/>
                <a:gd name="connsiteY4" fmla="*/ 120902 h 217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572" h="217572">
                  <a:moveTo>
                    <a:pt x="183282" y="120902"/>
                  </a:moveTo>
                  <a:cubicBezTo>
                    <a:pt x="183282" y="156258"/>
                    <a:pt x="156086" y="183454"/>
                    <a:pt x="120730" y="183454"/>
                  </a:cubicBezTo>
                  <a:cubicBezTo>
                    <a:pt x="85375" y="183454"/>
                    <a:pt x="58178" y="156258"/>
                    <a:pt x="58178" y="120902"/>
                  </a:cubicBezTo>
                  <a:cubicBezTo>
                    <a:pt x="58178" y="85547"/>
                    <a:pt x="85375" y="58350"/>
                    <a:pt x="120730" y="58350"/>
                  </a:cubicBezTo>
                  <a:cubicBezTo>
                    <a:pt x="153366" y="55630"/>
                    <a:pt x="183282" y="85547"/>
                    <a:pt x="183282" y="120902"/>
                  </a:cubicBezTo>
                </a:path>
              </a:pathLst>
            </a:custGeom>
            <a:grpFill/>
            <a:ln w="27168"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57858C7E-AF70-4F67-B2E8-5ADA3F580674}"/>
                </a:ext>
              </a:extLst>
            </p:cNvPr>
            <p:cNvSpPr/>
            <p:nvPr/>
          </p:nvSpPr>
          <p:spPr bwMode="black">
            <a:xfrm>
              <a:off x="6005186" y="3416884"/>
              <a:ext cx="380752" cy="462341"/>
            </a:xfrm>
            <a:custGeom>
              <a:avLst/>
              <a:gdLst>
                <a:gd name="connsiteX0" fmla="*/ 270312 w 380752"/>
                <a:gd name="connsiteY0" fmla="*/ 69229 h 462341"/>
                <a:gd name="connsiteX1" fmla="*/ 188722 w 380752"/>
                <a:gd name="connsiteY1" fmla="*/ 134501 h 462341"/>
                <a:gd name="connsiteX2" fmla="*/ 188722 w 380752"/>
                <a:gd name="connsiteY2" fmla="*/ 118183 h 462341"/>
                <a:gd name="connsiteX3" fmla="*/ 126170 w 380752"/>
                <a:gd name="connsiteY3" fmla="*/ 58350 h 462341"/>
                <a:gd name="connsiteX4" fmla="*/ 58178 w 380752"/>
                <a:gd name="connsiteY4" fmla="*/ 118183 h 462341"/>
                <a:gd name="connsiteX5" fmla="*/ 58178 w 380752"/>
                <a:gd name="connsiteY5" fmla="*/ 210651 h 462341"/>
                <a:gd name="connsiteX6" fmla="*/ 58178 w 380752"/>
                <a:gd name="connsiteY6" fmla="*/ 365671 h 462341"/>
                <a:gd name="connsiteX7" fmla="*/ 58178 w 380752"/>
                <a:gd name="connsiteY7" fmla="*/ 365671 h 462341"/>
                <a:gd name="connsiteX8" fmla="*/ 120730 w 380752"/>
                <a:gd name="connsiteY8" fmla="*/ 425504 h 462341"/>
                <a:gd name="connsiteX9" fmla="*/ 186002 w 380752"/>
                <a:gd name="connsiteY9" fmla="*/ 365671 h 462341"/>
                <a:gd name="connsiteX10" fmla="*/ 186002 w 380752"/>
                <a:gd name="connsiteY10" fmla="*/ 365671 h 462341"/>
                <a:gd name="connsiteX11" fmla="*/ 186002 w 380752"/>
                <a:gd name="connsiteY11" fmla="*/ 210651 h 462341"/>
                <a:gd name="connsiteX12" fmla="*/ 215919 w 380752"/>
                <a:gd name="connsiteY12" fmla="*/ 158978 h 462341"/>
                <a:gd name="connsiteX13" fmla="*/ 275751 w 380752"/>
                <a:gd name="connsiteY13" fmla="*/ 221530 h 462341"/>
                <a:gd name="connsiteX14" fmla="*/ 270312 w 380752"/>
                <a:gd name="connsiteY14" fmla="*/ 69229 h 46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0752" h="462341">
                  <a:moveTo>
                    <a:pt x="270312" y="69229"/>
                  </a:moveTo>
                  <a:cubicBezTo>
                    <a:pt x="232236" y="71949"/>
                    <a:pt x="213199" y="99145"/>
                    <a:pt x="188722" y="134501"/>
                  </a:cubicBezTo>
                  <a:cubicBezTo>
                    <a:pt x="188722" y="134501"/>
                    <a:pt x="188722" y="118183"/>
                    <a:pt x="188722" y="118183"/>
                  </a:cubicBezTo>
                  <a:cubicBezTo>
                    <a:pt x="188722" y="85547"/>
                    <a:pt x="158806" y="58350"/>
                    <a:pt x="126170" y="58350"/>
                  </a:cubicBezTo>
                  <a:cubicBezTo>
                    <a:pt x="93534" y="55631"/>
                    <a:pt x="60898" y="85547"/>
                    <a:pt x="58178" y="118183"/>
                  </a:cubicBezTo>
                  <a:lnTo>
                    <a:pt x="58178" y="210651"/>
                  </a:lnTo>
                  <a:lnTo>
                    <a:pt x="58178" y="365671"/>
                  </a:lnTo>
                  <a:lnTo>
                    <a:pt x="58178" y="365671"/>
                  </a:lnTo>
                  <a:cubicBezTo>
                    <a:pt x="58178" y="398307"/>
                    <a:pt x="88094" y="425504"/>
                    <a:pt x="120730" y="425504"/>
                  </a:cubicBezTo>
                  <a:cubicBezTo>
                    <a:pt x="153366" y="428224"/>
                    <a:pt x="186002" y="398307"/>
                    <a:pt x="186002" y="365671"/>
                  </a:cubicBezTo>
                  <a:lnTo>
                    <a:pt x="186002" y="365671"/>
                  </a:lnTo>
                  <a:lnTo>
                    <a:pt x="186002" y="210651"/>
                  </a:lnTo>
                  <a:cubicBezTo>
                    <a:pt x="188722" y="188894"/>
                    <a:pt x="196881" y="158978"/>
                    <a:pt x="215919" y="158978"/>
                  </a:cubicBezTo>
                  <a:cubicBezTo>
                    <a:pt x="243115" y="158978"/>
                    <a:pt x="215919" y="221530"/>
                    <a:pt x="275751" y="221530"/>
                  </a:cubicBezTo>
                  <a:cubicBezTo>
                    <a:pt x="362780" y="221530"/>
                    <a:pt x="373658" y="63790"/>
                    <a:pt x="270312" y="69229"/>
                  </a:cubicBezTo>
                </a:path>
              </a:pathLst>
            </a:custGeom>
            <a:grpFill/>
            <a:ln w="27168"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C38C734-4415-4F9B-B96B-AE7393B02692}"/>
                </a:ext>
              </a:extLst>
            </p:cNvPr>
            <p:cNvSpPr/>
            <p:nvPr/>
          </p:nvSpPr>
          <p:spPr bwMode="black">
            <a:xfrm>
              <a:off x="5693490" y="3475234"/>
              <a:ext cx="337238" cy="364434"/>
            </a:xfrm>
            <a:custGeom>
              <a:avLst/>
              <a:gdLst>
                <a:gd name="connsiteX0" fmla="*/ 180433 w 337238"/>
                <a:gd name="connsiteY0" fmla="*/ 73984 h 364434"/>
                <a:gd name="connsiteX1" fmla="*/ 163180 w 337238"/>
                <a:gd name="connsiteY1" fmla="*/ 78870 h 364434"/>
                <a:gd name="connsiteX2" fmla="*/ 125105 w 337238"/>
                <a:gd name="connsiteY2" fmla="*/ 160461 h 364434"/>
                <a:gd name="connsiteX3" fmla="*/ 171339 w 337238"/>
                <a:gd name="connsiteY3" fmla="*/ 163180 h 364434"/>
                <a:gd name="connsiteX4" fmla="*/ 214854 w 337238"/>
                <a:gd name="connsiteY4" fmla="*/ 108787 h 364434"/>
                <a:gd name="connsiteX5" fmla="*/ 180433 w 337238"/>
                <a:gd name="connsiteY5" fmla="*/ 73984 h 364434"/>
                <a:gd name="connsiteX6" fmla="*/ 174059 w 337238"/>
                <a:gd name="connsiteY6" fmla="*/ 0 h 364434"/>
                <a:gd name="connsiteX7" fmla="*/ 337238 w 337238"/>
                <a:gd name="connsiteY7" fmla="*/ 119665 h 364434"/>
                <a:gd name="connsiteX8" fmla="*/ 133264 w 337238"/>
                <a:gd name="connsiteY8" fmla="*/ 217573 h 364434"/>
                <a:gd name="connsiteX9" fmla="*/ 225732 w 337238"/>
                <a:gd name="connsiteY9" fmla="*/ 277405 h 364434"/>
                <a:gd name="connsiteX10" fmla="*/ 320920 w 337238"/>
                <a:gd name="connsiteY10" fmla="*/ 250208 h 364434"/>
                <a:gd name="connsiteX11" fmla="*/ 174059 w 337238"/>
                <a:gd name="connsiteY11" fmla="*/ 364434 h 364434"/>
                <a:gd name="connsiteX12" fmla="*/ 0 w 337238"/>
                <a:gd name="connsiteY12" fmla="*/ 184937 h 364434"/>
                <a:gd name="connsiteX13" fmla="*/ 174059 w 337238"/>
                <a:gd name="connsiteY13" fmla="*/ 0 h 364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7238" h="364434">
                  <a:moveTo>
                    <a:pt x="180433" y="73984"/>
                  </a:moveTo>
                  <a:cubicBezTo>
                    <a:pt x="174569" y="73941"/>
                    <a:pt x="168620" y="75471"/>
                    <a:pt x="163180" y="78870"/>
                  </a:cubicBezTo>
                  <a:cubicBezTo>
                    <a:pt x="135984" y="95189"/>
                    <a:pt x="127825" y="130544"/>
                    <a:pt x="125105" y="160461"/>
                  </a:cubicBezTo>
                  <a:cubicBezTo>
                    <a:pt x="125105" y="163180"/>
                    <a:pt x="168620" y="160461"/>
                    <a:pt x="171339" y="163180"/>
                  </a:cubicBezTo>
                  <a:cubicBezTo>
                    <a:pt x="195816" y="157741"/>
                    <a:pt x="214854" y="135984"/>
                    <a:pt x="214854" y="108787"/>
                  </a:cubicBezTo>
                  <a:cubicBezTo>
                    <a:pt x="214854" y="88389"/>
                    <a:pt x="198026" y="74111"/>
                    <a:pt x="180433" y="73984"/>
                  </a:cubicBezTo>
                  <a:close/>
                  <a:moveTo>
                    <a:pt x="174059" y="0"/>
                  </a:moveTo>
                  <a:cubicBezTo>
                    <a:pt x="233891" y="0"/>
                    <a:pt x="337238" y="29916"/>
                    <a:pt x="337238" y="119665"/>
                  </a:cubicBezTo>
                  <a:cubicBezTo>
                    <a:pt x="337238" y="209414"/>
                    <a:pt x="244770" y="217573"/>
                    <a:pt x="133264" y="217573"/>
                  </a:cubicBezTo>
                  <a:cubicBezTo>
                    <a:pt x="133264" y="217573"/>
                    <a:pt x="149581" y="277405"/>
                    <a:pt x="225732" y="277405"/>
                  </a:cubicBezTo>
                  <a:cubicBezTo>
                    <a:pt x="301883" y="277405"/>
                    <a:pt x="320920" y="250208"/>
                    <a:pt x="320920" y="250208"/>
                  </a:cubicBezTo>
                  <a:cubicBezTo>
                    <a:pt x="320920" y="250208"/>
                    <a:pt x="315481" y="364434"/>
                    <a:pt x="174059" y="364434"/>
                  </a:cubicBezTo>
                  <a:cubicBezTo>
                    <a:pt x="95188" y="364434"/>
                    <a:pt x="0" y="304602"/>
                    <a:pt x="0" y="184937"/>
                  </a:cubicBezTo>
                  <a:cubicBezTo>
                    <a:pt x="0" y="78870"/>
                    <a:pt x="73431" y="0"/>
                    <a:pt x="174059" y="0"/>
                  </a:cubicBezTo>
                  <a:close/>
                </a:path>
              </a:pathLst>
            </a:custGeom>
            <a:grpFill/>
            <a:ln w="27168"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FBCC10D7-F9B5-4884-95E0-76FFA954D306}"/>
                </a:ext>
              </a:extLst>
            </p:cNvPr>
            <p:cNvSpPr/>
            <p:nvPr/>
          </p:nvSpPr>
          <p:spPr bwMode="black">
            <a:xfrm>
              <a:off x="5376945" y="3338014"/>
              <a:ext cx="353556" cy="543931"/>
            </a:xfrm>
            <a:custGeom>
              <a:avLst/>
              <a:gdLst>
                <a:gd name="connsiteX0" fmla="*/ 311107 w 353555"/>
                <a:gd name="connsiteY0" fmla="*/ 433663 h 543931"/>
                <a:gd name="connsiteX1" fmla="*/ 215919 w 353555"/>
                <a:gd name="connsiteY1" fmla="*/ 501654 h 543931"/>
                <a:gd name="connsiteX2" fmla="*/ 98973 w 353555"/>
                <a:gd name="connsiteY2" fmla="*/ 392868 h 543931"/>
                <a:gd name="connsiteX3" fmla="*/ 98973 w 353555"/>
                <a:gd name="connsiteY3" fmla="*/ 221530 h 543931"/>
                <a:gd name="connsiteX4" fmla="*/ 82655 w 353555"/>
                <a:gd name="connsiteY4" fmla="*/ 221530 h 543931"/>
                <a:gd name="connsiteX5" fmla="*/ 58178 w 353555"/>
                <a:gd name="connsiteY5" fmla="*/ 191614 h 543931"/>
                <a:gd name="connsiteX6" fmla="*/ 85375 w 353555"/>
                <a:gd name="connsiteY6" fmla="*/ 164417 h 543931"/>
                <a:gd name="connsiteX7" fmla="*/ 101693 w 353555"/>
                <a:gd name="connsiteY7" fmla="*/ 164417 h 543931"/>
                <a:gd name="connsiteX8" fmla="*/ 101693 w 353555"/>
                <a:gd name="connsiteY8" fmla="*/ 118183 h 543931"/>
                <a:gd name="connsiteX9" fmla="*/ 166965 w 353555"/>
                <a:gd name="connsiteY9" fmla="*/ 58350 h 543931"/>
                <a:gd name="connsiteX10" fmla="*/ 229517 w 353555"/>
                <a:gd name="connsiteY10" fmla="*/ 118183 h 543931"/>
                <a:gd name="connsiteX11" fmla="*/ 229517 w 353555"/>
                <a:gd name="connsiteY11" fmla="*/ 118183 h 543931"/>
                <a:gd name="connsiteX12" fmla="*/ 229517 w 353555"/>
                <a:gd name="connsiteY12" fmla="*/ 164417 h 543931"/>
                <a:gd name="connsiteX13" fmla="*/ 283910 w 353555"/>
                <a:gd name="connsiteY13" fmla="*/ 164417 h 543931"/>
                <a:gd name="connsiteX14" fmla="*/ 308387 w 353555"/>
                <a:gd name="connsiteY14" fmla="*/ 194333 h 543931"/>
                <a:gd name="connsiteX15" fmla="*/ 281190 w 353555"/>
                <a:gd name="connsiteY15" fmla="*/ 221530 h 543931"/>
                <a:gd name="connsiteX16" fmla="*/ 229517 w 353555"/>
                <a:gd name="connsiteY16" fmla="*/ 221530 h 543931"/>
                <a:gd name="connsiteX17" fmla="*/ 229517 w 353555"/>
                <a:gd name="connsiteY17" fmla="*/ 365671 h 543931"/>
                <a:gd name="connsiteX18" fmla="*/ 311107 w 353555"/>
                <a:gd name="connsiteY18" fmla="*/ 433663 h 543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3555" h="543931">
                  <a:moveTo>
                    <a:pt x="311107" y="433663"/>
                  </a:moveTo>
                  <a:cubicBezTo>
                    <a:pt x="311107" y="433663"/>
                    <a:pt x="278471" y="501654"/>
                    <a:pt x="215919" y="501654"/>
                  </a:cubicBezTo>
                  <a:cubicBezTo>
                    <a:pt x="164245" y="501654"/>
                    <a:pt x="101693" y="458140"/>
                    <a:pt x="98973" y="392868"/>
                  </a:cubicBezTo>
                  <a:cubicBezTo>
                    <a:pt x="98973" y="392868"/>
                    <a:pt x="98973" y="297680"/>
                    <a:pt x="98973" y="221530"/>
                  </a:cubicBezTo>
                  <a:lnTo>
                    <a:pt x="82655" y="221530"/>
                  </a:lnTo>
                  <a:cubicBezTo>
                    <a:pt x="74496" y="221530"/>
                    <a:pt x="58178" y="216090"/>
                    <a:pt x="58178" y="191614"/>
                  </a:cubicBezTo>
                  <a:cubicBezTo>
                    <a:pt x="58178" y="167137"/>
                    <a:pt x="77216" y="164417"/>
                    <a:pt x="85375" y="164417"/>
                  </a:cubicBezTo>
                  <a:lnTo>
                    <a:pt x="101693" y="164417"/>
                  </a:lnTo>
                  <a:cubicBezTo>
                    <a:pt x="101693" y="137220"/>
                    <a:pt x="101693" y="118183"/>
                    <a:pt x="101693" y="118183"/>
                  </a:cubicBezTo>
                  <a:cubicBezTo>
                    <a:pt x="104413" y="85547"/>
                    <a:pt x="134329" y="55631"/>
                    <a:pt x="166965" y="58350"/>
                  </a:cubicBezTo>
                  <a:cubicBezTo>
                    <a:pt x="196881" y="61070"/>
                    <a:pt x="229517" y="85547"/>
                    <a:pt x="229517" y="118183"/>
                  </a:cubicBezTo>
                  <a:lnTo>
                    <a:pt x="229517" y="118183"/>
                  </a:lnTo>
                  <a:lnTo>
                    <a:pt x="229517" y="164417"/>
                  </a:lnTo>
                  <a:lnTo>
                    <a:pt x="283910" y="164417"/>
                  </a:lnTo>
                  <a:cubicBezTo>
                    <a:pt x="292069" y="164417"/>
                    <a:pt x="308387" y="169856"/>
                    <a:pt x="308387" y="194333"/>
                  </a:cubicBezTo>
                  <a:cubicBezTo>
                    <a:pt x="308387" y="218810"/>
                    <a:pt x="292069" y="221530"/>
                    <a:pt x="281190" y="221530"/>
                  </a:cubicBezTo>
                  <a:lnTo>
                    <a:pt x="229517" y="221530"/>
                  </a:lnTo>
                  <a:lnTo>
                    <a:pt x="229517" y="365671"/>
                  </a:lnTo>
                  <a:cubicBezTo>
                    <a:pt x="226797" y="409186"/>
                    <a:pt x="267592" y="433663"/>
                    <a:pt x="311107" y="433663"/>
                  </a:cubicBezTo>
                </a:path>
              </a:pathLst>
            </a:custGeom>
            <a:grpFill/>
            <a:ln w="27168"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C3432CC-EC60-49E1-82E4-7E2CBE3EE40A}"/>
                </a:ext>
              </a:extLst>
            </p:cNvPr>
            <p:cNvSpPr/>
            <p:nvPr/>
          </p:nvSpPr>
          <p:spPr bwMode="black">
            <a:xfrm>
              <a:off x="7090329" y="3338014"/>
              <a:ext cx="353556" cy="543931"/>
            </a:xfrm>
            <a:custGeom>
              <a:avLst/>
              <a:gdLst>
                <a:gd name="connsiteX0" fmla="*/ 311107 w 353555"/>
                <a:gd name="connsiteY0" fmla="*/ 433663 h 543931"/>
                <a:gd name="connsiteX1" fmla="*/ 215919 w 353555"/>
                <a:gd name="connsiteY1" fmla="*/ 501654 h 543931"/>
                <a:gd name="connsiteX2" fmla="*/ 98973 w 353555"/>
                <a:gd name="connsiteY2" fmla="*/ 392868 h 543931"/>
                <a:gd name="connsiteX3" fmla="*/ 98973 w 353555"/>
                <a:gd name="connsiteY3" fmla="*/ 221530 h 543931"/>
                <a:gd name="connsiteX4" fmla="*/ 82655 w 353555"/>
                <a:gd name="connsiteY4" fmla="*/ 221530 h 543931"/>
                <a:gd name="connsiteX5" fmla="*/ 58178 w 353555"/>
                <a:gd name="connsiteY5" fmla="*/ 191614 h 543931"/>
                <a:gd name="connsiteX6" fmla="*/ 85375 w 353555"/>
                <a:gd name="connsiteY6" fmla="*/ 164417 h 543931"/>
                <a:gd name="connsiteX7" fmla="*/ 101693 w 353555"/>
                <a:gd name="connsiteY7" fmla="*/ 164417 h 543931"/>
                <a:gd name="connsiteX8" fmla="*/ 101693 w 353555"/>
                <a:gd name="connsiteY8" fmla="*/ 118183 h 543931"/>
                <a:gd name="connsiteX9" fmla="*/ 166965 w 353555"/>
                <a:gd name="connsiteY9" fmla="*/ 58350 h 543931"/>
                <a:gd name="connsiteX10" fmla="*/ 229517 w 353555"/>
                <a:gd name="connsiteY10" fmla="*/ 118183 h 543931"/>
                <a:gd name="connsiteX11" fmla="*/ 229517 w 353555"/>
                <a:gd name="connsiteY11" fmla="*/ 118183 h 543931"/>
                <a:gd name="connsiteX12" fmla="*/ 229517 w 353555"/>
                <a:gd name="connsiteY12" fmla="*/ 164417 h 543931"/>
                <a:gd name="connsiteX13" fmla="*/ 283910 w 353555"/>
                <a:gd name="connsiteY13" fmla="*/ 164417 h 543931"/>
                <a:gd name="connsiteX14" fmla="*/ 308387 w 353555"/>
                <a:gd name="connsiteY14" fmla="*/ 194333 h 543931"/>
                <a:gd name="connsiteX15" fmla="*/ 281190 w 353555"/>
                <a:gd name="connsiteY15" fmla="*/ 221530 h 543931"/>
                <a:gd name="connsiteX16" fmla="*/ 229517 w 353555"/>
                <a:gd name="connsiteY16" fmla="*/ 221530 h 543931"/>
                <a:gd name="connsiteX17" fmla="*/ 229517 w 353555"/>
                <a:gd name="connsiteY17" fmla="*/ 365671 h 543931"/>
                <a:gd name="connsiteX18" fmla="*/ 311107 w 353555"/>
                <a:gd name="connsiteY18" fmla="*/ 433663 h 543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3555" h="543931">
                  <a:moveTo>
                    <a:pt x="311107" y="433663"/>
                  </a:moveTo>
                  <a:cubicBezTo>
                    <a:pt x="311107" y="433663"/>
                    <a:pt x="278471" y="501654"/>
                    <a:pt x="215919" y="501654"/>
                  </a:cubicBezTo>
                  <a:cubicBezTo>
                    <a:pt x="164245" y="501654"/>
                    <a:pt x="101693" y="458140"/>
                    <a:pt x="98973" y="392868"/>
                  </a:cubicBezTo>
                  <a:cubicBezTo>
                    <a:pt x="98973" y="392868"/>
                    <a:pt x="98973" y="297680"/>
                    <a:pt x="98973" y="221530"/>
                  </a:cubicBezTo>
                  <a:lnTo>
                    <a:pt x="82655" y="221530"/>
                  </a:lnTo>
                  <a:cubicBezTo>
                    <a:pt x="74496" y="221530"/>
                    <a:pt x="58178" y="216090"/>
                    <a:pt x="58178" y="191614"/>
                  </a:cubicBezTo>
                  <a:cubicBezTo>
                    <a:pt x="58178" y="167137"/>
                    <a:pt x="77216" y="164417"/>
                    <a:pt x="85375" y="164417"/>
                  </a:cubicBezTo>
                  <a:lnTo>
                    <a:pt x="101693" y="164417"/>
                  </a:lnTo>
                  <a:cubicBezTo>
                    <a:pt x="101693" y="137220"/>
                    <a:pt x="101693" y="118183"/>
                    <a:pt x="101693" y="118183"/>
                  </a:cubicBezTo>
                  <a:cubicBezTo>
                    <a:pt x="104412" y="85547"/>
                    <a:pt x="134329" y="55631"/>
                    <a:pt x="166965" y="58350"/>
                  </a:cubicBezTo>
                  <a:cubicBezTo>
                    <a:pt x="196881" y="61070"/>
                    <a:pt x="229517" y="85547"/>
                    <a:pt x="229517" y="118183"/>
                  </a:cubicBezTo>
                  <a:lnTo>
                    <a:pt x="229517" y="118183"/>
                  </a:lnTo>
                  <a:lnTo>
                    <a:pt x="229517" y="164417"/>
                  </a:lnTo>
                  <a:lnTo>
                    <a:pt x="283910" y="164417"/>
                  </a:lnTo>
                  <a:cubicBezTo>
                    <a:pt x="292069" y="164417"/>
                    <a:pt x="308387" y="169856"/>
                    <a:pt x="308387" y="194333"/>
                  </a:cubicBezTo>
                  <a:cubicBezTo>
                    <a:pt x="308387" y="218810"/>
                    <a:pt x="292069" y="221530"/>
                    <a:pt x="281190" y="221530"/>
                  </a:cubicBezTo>
                  <a:lnTo>
                    <a:pt x="229517" y="221530"/>
                  </a:lnTo>
                  <a:lnTo>
                    <a:pt x="229517" y="365671"/>
                  </a:lnTo>
                  <a:cubicBezTo>
                    <a:pt x="229517" y="409186"/>
                    <a:pt x="270312" y="433663"/>
                    <a:pt x="311107" y="433663"/>
                  </a:cubicBezTo>
                </a:path>
              </a:pathLst>
            </a:custGeom>
            <a:grpFill/>
            <a:ln w="27168"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496C76B7-245D-481E-B35F-7C1ECEB9548A}"/>
                </a:ext>
              </a:extLst>
            </p:cNvPr>
            <p:cNvSpPr/>
            <p:nvPr/>
          </p:nvSpPr>
          <p:spPr bwMode="black">
            <a:xfrm>
              <a:off x="2080719" y="4178559"/>
              <a:ext cx="462342" cy="788700"/>
            </a:xfrm>
            <a:custGeom>
              <a:avLst/>
              <a:gdLst>
                <a:gd name="connsiteX0" fmla="*/ 403575 w 462341"/>
                <a:gd name="connsiteY0" fmla="*/ 583072 h 788699"/>
                <a:gd name="connsiteX1" fmla="*/ 406295 w 462341"/>
                <a:gd name="connsiteY1" fmla="*/ 596670 h 788699"/>
                <a:gd name="connsiteX2" fmla="*/ 400855 w 462341"/>
                <a:gd name="connsiteY2" fmla="*/ 610268 h 788699"/>
                <a:gd name="connsiteX3" fmla="*/ 389977 w 462341"/>
                <a:gd name="connsiteY3" fmla="*/ 626586 h 788699"/>
                <a:gd name="connsiteX4" fmla="*/ 354621 w 462341"/>
                <a:gd name="connsiteY4" fmla="*/ 675540 h 788699"/>
                <a:gd name="connsiteX5" fmla="*/ 327424 w 462341"/>
                <a:gd name="connsiteY5" fmla="*/ 691858 h 788699"/>
                <a:gd name="connsiteX6" fmla="*/ 292069 w 462341"/>
                <a:gd name="connsiteY6" fmla="*/ 713615 h 788699"/>
                <a:gd name="connsiteX7" fmla="*/ 251274 w 462341"/>
                <a:gd name="connsiteY7" fmla="*/ 724494 h 788699"/>
                <a:gd name="connsiteX8" fmla="*/ 221358 w 462341"/>
                <a:gd name="connsiteY8" fmla="*/ 721774 h 788699"/>
                <a:gd name="connsiteX9" fmla="*/ 191442 w 462341"/>
                <a:gd name="connsiteY9" fmla="*/ 721774 h 788699"/>
                <a:gd name="connsiteX10" fmla="*/ 153366 w 462341"/>
                <a:gd name="connsiteY10" fmla="*/ 713615 h 788699"/>
                <a:gd name="connsiteX11" fmla="*/ 104412 w 462341"/>
                <a:gd name="connsiteY11" fmla="*/ 675540 h 788699"/>
                <a:gd name="connsiteX12" fmla="*/ 104412 w 462341"/>
                <a:gd name="connsiteY12" fmla="*/ 689138 h 788699"/>
                <a:gd name="connsiteX13" fmla="*/ 101693 w 462341"/>
                <a:gd name="connsiteY13" fmla="*/ 710895 h 788699"/>
                <a:gd name="connsiteX14" fmla="*/ 85375 w 462341"/>
                <a:gd name="connsiteY14" fmla="*/ 732653 h 788699"/>
                <a:gd name="connsiteX15" fmla="*/ 69057 w 462341"/>
                <a:gd name="connsiteY15" fmla="*/ 727214 h 788699"/>
                <a:gd name="connsiteX16" fmla="*/ 60898 w 462341"/>
                <a:gd name="connsiteY16" fmla="*/ 710895 h 788699"/>
                <a:gd name="connsiteX17" fmla="*/ 58178 w 462341"/>
                <a:gd name="connsiteY17" fmla="*/ 691858 h 788699"/>
                <a:gd name="connsiteX18" fmla="*/ 60898 w 462341"/>
                <a:gd name="connsiteY18" fmla="*/ 664661 h 788699"/>
                <a:gd name="connsiteX19" fmla="*/ 60898 w 462341"/>
                <a:gd name="connsiteY19" fmla="*/ 607549 h 788699"/>
                <a:gd name="connsiteX20" fmla="*/ 63618 w 462341"/>
                <a:gd name="connsiteY20" fmla="*/ 528679 h 788699"/>
                <a:gd name="connsiteX21" fmla="*/ 69057 w 462341"/>
                <a:gd name="connsiteY21" fmla="*/ 504202 h 788699"/>
                <a:gd name="connsiteX22" fmla="*/ 74496 w 462341"/>
                <a:gd name="connsiteY22" fmla="*/ 493323 h 788699"/>
                <a:gd name="connsiteX23" fmla="*/ 82655 w 462341"/>
                <a:gd name="connsiteY23" fmla="*/ 487884 h 788699"/>
                <a:gd name="connsiteX24" fmla="*/ 90814 w 462341"/>
                <a:gd name="connsiteY24" fmla="*/ 493323 h 788699"/>
                <a:gd name="connsiteX25" fmla="*/ 98973 w 462341"/>
                <a:gd name="connsiteY25" fmla="*/ 512361 h 788699"/>
                <a:gd name="connsiteX26" fmla="*/ 101693 w 462341"/>
                <a:gd name="connsiteY26" fmla="*/ 555875 h 788699"/>
                <a:gd name="connsiteX27" fmla="*/ 101693 w 462341"/>
                <a:gd name="connsiteY27" fmla="*/ 596670 h 788699"/>
                <a:gd name="connsiteX28" fmla="*/ 109852 w 462341"/>
                <a:gd name="connsiteY28" fmla="*/ 626586 h 788699"/>
                <a:gd name="connsiteX29" fmla="*/ 128889 w 462341"/>
                <a:gd name="connsiteY29" fmla="*/ 651063 h 788699"/>
                <a:gd name="connsiteX30" fmla="*/ 153366 w 462341"/>
                <a:gd name="connsiteY30" fmla="*/ 670101 h 788699"/>
                <a:gd name="connsiteX31" fmla="*/ 196881 w 462341"/>
                <a:gd name="connsiteY31" fmla="*/ 678260 h 788699"/>
                <a:gd name="connsiteX32" fmla="*/ 221358 w 462341"/>
                <a:gd name="connsiteY32" fmla="*/ 667381 h 788699"/>
                <a:gd name="connsiteX33" fmla="*/ 253994 w 462341"/>
                <a:gd name="connsiteY33" fmla="*/ 659222 h 788699"/>
                <a:gd name="connsiteX34" fmla="*/ 275751 w 462341"/>
                <a:gd name="connsiteY34" fmla="*/ 637465 h 788699"/>
                <a:gd name="connsiteX35" fmla="*/ 281190 w 462341"/>
                <a:gd name="connsiteY35" fmla="*/ 615708 h 788699"/>
                <a:gd name="connsiteX36" fmla="*/ 278471 w 462341"/>
                <a:gd name="connsiteY36" fmla="*/ 602109 h 788699"/>
                <a:gd name="connsiteX37" fmla="*/ 262153 w 462341"/>
                <a:gd name="connsiteY37" fmla="*/ 572193 h 788699"/>
                <a:gd name="connsiteX38" fmla="*/ 245835 w 462341"/>
                <a:gd name="connsiteY38" fmla="*/ 536838 h 788699"/>
                <a:gd name="connsiteX39" fmla="*/ 196881 w 462341"/>
                <a:gd name="connsiteY39" fmla="*/ 477005 h 788699"/>
                <a:gd name="connsiteX40" fmla="*/ 145207 w 462341"/>
                <a:gd name="connsiteY40" fmla="*/ 419892 h 788699"/>
                <a:gd name="connsiteX41" fmla="*/ 93534 w 462341"/>
                <a:gd name="connsiteY41" fmla="*/ 357340 h 788699"/>
                <a:gd name="connsiteX42" fmla="*/ 66337 w 462341"/>
                <a:gd name="connsiteY42" fmla="*/ 283910 h 788699"/>
                <a:gd name="connsiteX43" fmla="*/ 58178 w 462341"/>
                <a:gd name="connsiteY43" fmla="*/ 224077 h 788699"/>
                <a:gd name="connsiteX44" fmla="*/ 82655 w 462341"/>
                <a:gd name="connsiteY44" fmla="*/ 150647 h 788699"/>
                <a:gd name="connsiteX45" fmla="*/ 137048 w 462341"/>
                <a:gd name="connsiteY45" fmla="*/ 96253 h 788699"/>
                <a:gd name="connsiteX46" fmla="*/ 196881 w 462341"/>
                <a:gd name="connsiteY46" fmla="*/ 77216 h 788699"/>
                <a:gd name="connsiteX47" fmla="*/ 232236 w 462341"/>
                <a:gd name="connsiteY47" fmla="*/ 69057 h 788699"/>
                <a:gd name="connsiteX48" fmla="*/ 262153 w 462341"/>
                <a:gd name="connsiteY48" fmla="*/ 74496 h 788699"/>
                <a:gd name="connsiteX49" fmla="*/ 294789 w 462341"/>
                <a:gd name="connsiteY49" fmla="*/ 85375 h 788699"/>
                <a:gd name="connsiteX50" fmla="*/ 327424 w 462341"/>
                <a:gd name="connsiteY50" fmla="*/ 104412 h 788699"/>
                <a:gd name="connsiteX51" fmla="*/ 332864 w 462341"/>
                <a:gd name="connsiteY51" fmla="*/ 74496 h 788699"/>
                <a:gd name="connsiteX52" fmla="*/ 338303 w 462341"/>
                <a:gd name="connsiteY52" fmla="*/ 63618 h 788699"/>
                <a:gd name="connsiteX53" fmla="*/ 349182 w 462341"/>
                <a:gd name="connsiteY53" fmla="*/ 58178 h 788699"/>
                <a:gd name="connsiteX54" fmla="*/ 357341 w 462341"/>
                <a:gd name="connsiteY54" fmla="*/ 63618 h 788699"/>
                <a:gd name="connsiteX55" fmla="*/ 365500 w 462341"/>
                <a:gd name="connsiteY55" fmla="*/ 82655 h 788699"/>
                <a:gd name="connsiteX56" fmla="*/ 368219 w 462341"/>
                <a:gd name="connsiteY56" fmla="*/ 142488 h 788699"/>
                <a:gd name="connsiteX57" fmla="*/ 368219 w 462341"/>
                <a:gd name="connsiteY57" fmla="*/ 188722 h 788699"/>
                <a:gd name="connsiteX58" fmla="*/ 370939 w 462341"/>
                <a:gd name="connsiteY58" fmla="*/ 245834 h 788699"/>
                <a:gd name="connsiteX59" fmla="*/ 354621 w 462341"/>
                <a:gd name="connsiteY59" fmla="*/ 286629 h 788699"/>
                <a:gd name="connsiteX60" fmla="*/ 338303 w 462341"/>
                <a:gd name="connsiteY60" fmla="*/ 281190 h 788699"/>
                <a:gd name="connsiteX61" fmla="*/ 330144 w 462341"/>
                <a:gd name="connsiteY61" fmla="*/ 264872 h 788699"/>
                <a:gd name="connsiteX62" fmla="*/ 327424 w 462341"/>
                <a:gd name="connsiteY62" fmla="*/ 248554 h 788699"/>
                <a:gd name="connsiteX63" fmla="*/ 330144 w 462341"/>
                <a:gd name="connsiteY63" fmla="*/ 221357 h 788699"/>
                <a:gd name="connsiteX64" fmla="*/ 330144 w 462341"/>
                <a:gd name="connsiteY64" fmla="*/ 188722 h 788699"/>
                <a:gd name="connsiteX65" fmla="*/ 327424 w 462341"/>
                <a:gd name="connsiteY65" fmla="*/ 164245 h 788699"/>
                <a:gd name="connsiteX66" fmla="*/ 311107 w 462341"/>
                <a:gd name="connsiteY66" fmla="*/ 134329 h 788699"/>
                <a:gd name="connsiteX67" fmla="*/ 283910 w 462341"/>
                <a:gd name="connsiteY67" fmla="*/ 118011 h 788699"/>
                <a:gd name="connsiteX68" fmla="*/ 251274 w 462341"/>
                <a:gd name="connsiteY68" fmla="*/ 112571 h 788699"/>
                <a:gd name="connsiteX69" fmla="*/ 215918 w 462341"/>
                <a:gd name="connsiteY69" fmla="*/ 123450 h 788699"/>
                <a:gd name="connsiteX70" fmla="*/ 202320 w 462341"/>
                <a:gd name="connsiteY70" fmla="*/ 147927 h 788699"/>
                <a:gd name="connsiteX71" fmla="*/ 188722 w 462341"/>
                <a:gd name="connsiteY71" fmla="*/ 180563 h 788699"/>
                <a:gd name="connsiteX72" fmla="*/ 183283 w 462341"/>
                <a:gd name="connsiteY72" fmla="*/ 210479 h 788699"/>
                <a:gd name="connsiteX73" fmla="*/ 188722 w 462341"/>
                <a:gd name="connsiteY73" fmla="*/ 226797 h 788699"/>
                <a:gd name="connsiteX74" fmla="*/ 188722 w 462341"/>
                <a:gd name="connsiteY74" fmla="*/ 248554 h 788699"/>
                <a:gd name="connsiteX75" fmla="*/ 210479 w 462341"/>
                <a:gd name="connsiteY75" fmla="*/ 273031 h 788699"/>
                <a:gd name="connsiteX76" fmla="*/ 226797 w 462341"/>
                <a:gd name="connsiteY76" fmla="*/ 300228 h 788699"/>
                <a:gd name="connsiteX77" fmla="*/ 256713 w 462341"/>
                <a:gd name="connsiteY77" fmla="*/ 332864 h 788699"/>
                <a:gd name="connsiteX78" fmla="*/ 275751 w 462341"/>
                <a:gd name="connsiteY78" fmla="*/ 351901 h 788699"/>
                <a:gd name="connsiteX79" fmla="*/ 324705 w 462341"/>
                <a:gd name="connsiteY79" fmla="*/ 400855 h 788699"/>
                <a:gd name="connsiteX80" fmla="*/ 343742 w 462341"/>
                <a:gd name="connsiteY80" fmla="*/ 428051 h 788699"/>
                <a:gd name="connsiteX81" fmla="*/ 351901 w 462341"/>
                <a:gd name="connsiteY81" fmla="*/ 433491 h 788699"/>
                <a:gd name="connsiteX82" fmla="*/ 360060 w 462341"/>
                <a:gd name="connsiteY82" fmla="*/ 447089 h 788699"/>
                <a:gd name="connsiteX83" fmla="*/ 384537 w 462341"/>
                <a:gd name="connsiteY83" fmla="*/ 474286 h 788699"/>
                <a:gd name="connsiteX84" fmla="*/ 395416 w 462341"/>
                <a:gd name="connsiteY84" fmla="*/ 506921 h 788699"/>
                <a:gd name="connsiteX85" fmla="*/ 406295 w 462341"/>
                <a:gd name="connsiteY85" fmla="*/ 536838 h 788699"/>
                <a:gd name="connsiteX86" fmla="*/ 409014 w 462341"/>
                <a:gd name="connsiteY86" fmla="*/ 547716 h 788699"/>
                <a:gd name="connsiteX87" fmla="*/ 406295 w 462341"/>
                <a:gd name="connsiteY87" fmla="*/ 569473 h 788699"/>
                <a:gd name="connsiteX88" fmla="*/ 403575 w 462341"/>
                <a:gd name="connsiteY88" fmla="*/ 583072 h 788699"/>
                <a:gd name="connsiteX89" fmla="*/ 403575 w 462341"/>
                <a:gd name="connsiteY89" fmla="*/ 583072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62341" h="788699">
                  <a:moveTo>
                    <a:pt x="403575" y="583072"/>
                  </a:moveTo>
                  <a:cubicBezTo>
                    <a:pt x="403575" y="588511"/>
                    <a:pt x="406295" y="591231"/>
                    <a:pt x="406295" y="596670"/>
                  </a:cubicBezTo>
                  <a:cubicBezTo>
                    <a:pt x="406295" y="602109"/>
                    <a:pt x="403575" y="604829"/>
                    <a:pt x="400855" y="610268"/>
                  </a:cubicBezTo>
                  <a:cubicBezTo>
                    <a:pt x="398136" y="615708"/>
                    <a:pt x="392696" y="621147"/>
                    <a:pt x="389977" y="626586"/>
                  </a:cubicBezTo>
                  <a:cubicBezTo>
                    <a:pt x="381818" y="645624"/>
                    <a:pt x="368219" y="661942"/>
                    <a:pt x="354621" y="675540"/>
                  </a:cubicBezTo>
                  <a:cubicBezTo>
                    <a:pt x="346462" y="683699"/>
                    <a:pt x="338303" y="686419"/>
                    <a:pt x="327424" y="691858"/>
                  </a:cubicBezTo>
                  <a:cubicBezTo>
                    <a:pt x="316546" y="700017"/>
                    <a:pt x="302948" y="708176"/>
                    <a:pt x="292069" y="713615"/>
                  </a:cubicBezTo>
                  <a:cubicBezTo>
                    <a:pt x="281190" y="719054"/>
                    <a:pt x="264872" y="724494"/>
                    <a:pt x="251274" y="724494"/>
                  </a:cubicBezTo>
                  <a:cubicBezTo>
                    <a:pt x="240395" y="724494"/>
                    <a:pt x="229517" y="721774"/>
                    <a:pt x="221358" y="721774"/>
                  </a:cubicBezTo>
                  <a:cubicBezTo>
                    <a:pt x="213199" y="721774"/>
                    <a:pt x="202320" y="721774"/>
                    <a:pt x="191442" y="721774"/>
                  </a:cubicBezTo>
                  <a:cubicBezTo>
                    <a:pt x="172404" y="721774"/>
                    <a:pt x="172404" y="721774"/>
                    <a:pt x="153366" y="713615"/>
                  </a:cubicBezTo>
                  <a:cubicBezTo>
                    <a:pt x="134329" y="708176"/>
                    <a:pt x="118011" y="691858"/>
                    <a:pt x="104412" y="675540"/>
                  </a:cubicBezTo>
                  <a:cubicBezTo>
                    <a:pt x="104412" y="678260"/>
                    <a:pt x="104412" y="680979"/>
                    <a:pt x="104412" y="689138"/>
                  </a:cubicBezTo>
                  <a:cubicBezTo>
                    <a:pt x="104412" y="694578"/>
                    <a:pt x="104412" y="702737"/>
                    <a:pt x="101693" y="710895"/>
                  </a:cubicBezTo>
                  <a:cubicBezTo>
                    <a:pt x="101693" y="721774"/>
                    <a:pt x="96253" y="732653"/>
                    <a:pt x="85375" y="732653"/>
                  </a:cubicBezTo>
                  <a:cubicBezTo>
                    <a:pt x="77216" y="732653"/>
                    <a:pt x="74496" y="729933"/>
                    <a:pt x="69057" y="727214"/>
                  </a:cubicBezTo>
                  <a:cubicBezTo>
                    <a:pt x="63618" y="724494"/>
                    <a:pt x="60898" y="716335"/>
                    <a:pt x="60898" y="710895"/>
                  </a:cubicBezTo>
                  <a:cubicBezTo>
                    <a:pt x="58178" y="702737"/>
                    <a:pt x="58178" y="697297"/>
                    <a:pt x="58178" y="691858"/>
                  </a:cubicBezTo>
                  <a:cubicBezTo>
                    <a:pt x="58178" y="683699"/>
                    <a:pt x="60898" y="678260"/>
                    <a:pt x="60898" y="664661"/>
                  </a:cubicBezTo>
                  <a:cubicBezTo>
                    <a:pt x="60898" y="656502"/>
                    <a:pt x="60898" y="632026"/>
                    <a:pt x="60898" y="607549"/>
                  </a:cubicBezTo>
                  <a:cubicBezTo>
                    <a:pt x="60898" y="574913"/>
                    <a:pt x="60898" y="542277"/>
                    <a:pt x="63618" y="528679"/>
                  </a:cubicBezTo>
                  <a:cubicBezTo>
                    <a:pt x="63618" y="520520"/>
                    <a:pt x="63618" y="509641"/>
                    <a:pt x="69057" y="504202"/>
                  </a:cubicBezTo>
                  <a:cubicBezTo>
                    <a:pt x="71777" y="501482"/>
                    <a:pt x="71777" y="498762"/>
                    <a:pt x="74496" y="493323"/>
                  </a:cubicBezTo>
                  <a:cubicBezTo>
                    <a:pt x="77216" y="490603"/>
                    <a:pt x="79936" y="487884"/>
                    <a:pt x="82655" y="487884"/>
                  </a:cubicBezTo>
                  <a:cubicBezTo>
                    <a:pt x="85375" y="487884"/>
                    <a:pt x="90814" y="490603"/>
                    <a:pt x="90814" y="493323"/>
                  </a:cubicBezTo>
                  <a:cubicBezTo>
                    <a:pt x="93534" y="498762"/>
                    <a:pt x="98973" y="506921"/>
                    <a:pt x="98973" y="512361"/>
                  </a:cubicBezTo>
                  <a:cubicBezTo>
                    <a:pt x="98973" y="520520"/>
                    <a:pt x="101693" y="536838"/>
                    <a:pt x="101693" y="555875"/>
                  </a:cubicBezTo>
                  <a:cubicBezTo>
                    <a:pt x="101693" y="569473"/>
                    <a:pt x="101693" y="583072"/>
                    <a:pt x="101693" y="596670"/>
                  </a:cubicBezTo>
                  <a:cubicBezTo>
                    <a:pt x="101693" y="607549"/>
                    <a:pt x="104412" y="618427"/>
                    <a:pt x="109852" y="626586"/>
                  </a:cubicBezTo>
                  <a:cubicBezTo>
                    <a:pt x="115291" y="637465"/>
                    <a:pt x="123450" y="642904"/>
                    <a:pt x="128889" y="651063"/>
                  </a:cubicBezTo>
                  <a:cubicBezTo>
                    <a:pt x="137048" y="661942"/>
                    <a:pt x="139768" y="667381"/>
                    <a:pt x="153366" y="670101"/>
                  </a:cubicBezTo>
                  <a:cubicBezTo>
                    <a:pt x="161525" y="670101"/>
                    <a:pt x="183283" y="678260"/>
                    <a:pt x="196881" y="678260"/>
                  </a:cubicBezTo>
                  <a:cubicBezTo>
                    <a:pt x="207759" y="678260"/>
                    <a:pt x="210479" y="672820"/>
                    <a:pt x="221358" y="667381"/>
                  </a:cubicBezTo>
                  <a:cubicBezTo>
                    <a:pt x="232236" y="661942"/>
                    <a:pt x="245835" y="664661"/>
                    <a:pt x="253994" y="659222"/>
                  </a:cubicBezTo>
                  <a:cubicBezTo>
                    <a:pt x="262153" y="653783"/>
                    <a:pt x="273031" y="645624"/>
                    <a:pt x="275751" y="637465"/>
                  </a:cubicBezTo>
                  <a:cubicBezTo>
                    <a:pt x="281190" y="629306"/>
                    <a:pt x="281190" y="621147"/>
                    <a:pt x="281190" y="615708"/>
                  </a:cubicBezTo>
                  <a:cubicBezTo>
                    <a:pt x="281190" y="610268"/>
                    <a:pt x="281190" y="607549"/>
                    <a:pt x="278471" y="602109"/>
                  </a:cubicBezTo>
                  <a:cubicBezTo>
                    <a:pt x="275751" y="591231"/>
                    <a:pt x="267592" y="583072"/>
                    <a:pt x="262153" y="572193"/>
                  </a:cubicBezTo>
                  <a:cubicBezTo>
                    <a:pt x="256713" y="561314"/>
                    <a:pt x="253994" y="547716"/>
                    <a:pt x="245835" y="536838"/>
                  </a:cubicBezTo>
                  <a:cubicBezTo>
                    <a:pt x="232236" y="515080"/>
                    <a:pt x="213199" y="498762"/>
                    <a:pt x="196881" y="477005"/>
                  </a:cubicBezTo>
                  <a:cubicBezTo>
                    <a:pt x="180563" y="457968"/>
                    <a:pt x="164245" y="438930"/>
                    <a:pt x="145207" y="419892"/>
                  </a:cubicBezTo>
                  <a:cubicBezTo>
                    <a:pt x="126170" y="400855"/>
                    <a:pt x="109852" y="379098"/>
                    <a:pt x="93534" y="357340"/>
                  </a:cubicBezTo>
                  <a:cubicBezTo>
                    <a:pt x="77216" y="335583"/>
                    <a:pt x="71777" y="308387"/>
                    <a:pt x="66337" y="283910"/>
                  </a:cubicBezTo>
                  <a:cubicBezTo>
                    <a:pt x="63618" y="267592"/>
                    <a:pt x="58178" y="245834"/>
                    <a:pt x="58178" y="224077"/>
                  </a:cubicBezTo>
                  <a:cubicBezTo>
                    <a:pt x="58178" y="194161"/>
                    <a:pt x="69057" y="175123"/>
                    <a:pt x="82655" y="150647"/>
                  </a:cubicBezTo>
                  <a:cubicBezTo>
                    <a:pt x="96253" y="128889"/>
                    <a:pt x="115291" y="109852"/>
                    <a:pt x="137048" y="96253"/>
                  </a:cubicBezTo>
                  <a:cubicBezTo>
                    <a:pt x="158806" y="82655"/>
                    <a:pt x="172404" y="79936"/>
                    <a:pt x="196881" y="77216"/>
                  </a:cubicBezTo>
                  <a:cubicBezTo>
                    <a:pt x="210479" y="77216"/>
                    <a:pt x="215918" y="69057"/>
                    <a:pt x="232236" y="69057"/>
                  </a:cubicBezTo>
                  <a:cubicBezTo>
                    <a:pt x="243115" y="69057"/>
                    <a:pt x="251274" y="71776"/>
                    <a:pt x="262153" y="74496"/>
                  </a:cubicBezTo>
                  <a:cubicBezTo>
                    <a:pt x="273031" y="77216"/>
                    <a:pt x="283910" y="82655"/>
                    <a:pt x="294789" y="85375"/>
                  </a:cubicBezTo>
                  <a:cubicBezTo>
                    <a:pt x="308387" y="90814"/>
                    <a:pt x="319265" y="96253"/>
                    <a:pt x="327424" y="104412"/>
                  </a:cubicBezTo>
                  <a:cubicBezTo>
                    <a:pt x="327424" y="90814"/>
                    <a:pt x="327424" y="79936"/>
                    <a:pt x="332864" y="74496"/>
                  </a:cubicBezTo>
                  <a:cubicBezTo>
                    <a:pt x="335583" y="71776"/>
                    <a:pt x="335583" y="69057"/>
                    <a:pt x="338303" y="63618"/>
                  </a:cubicBezTo>
                  <a:cubicBezTo>
                    <a:pt x="341023" y="60898"/>
                    <a:pt x="346462" y="58178"/>
                    <a:pt x="349182" y="58178"/>
                  </a:cubicBezTo>
                  <a:cubicBezTo>
                    <a:pt x="351901" y="58178"/>
                    <a:pt x="357341" y="60898"/>
                    <a:pt x="357341" y="63618"/>
                  </a:cubicBezTo>
                  <a:cubicBezTo>
                    <a:pt x="360060" y="69057"/>
                    <a:pt x="365500" y="77216"/>
                    <a:pt x="365500" y="82655"/>
                  </a:cubicBezTo>
                  <a:cubicBezTo>
                    <a:pt x="365500" y="90814"/>
                    <a:pt x="368219" y="123450"/>
                    <a:pt x="368219" y="142488"/>
                  </a:cubicBezTo>
                  <a:cubicBezTo>
                    <a:pt x="368219" y="158806"/>
                    <a:pt x="368219" y="177843"/>
                    <a:pt x="368219" y="188722"/>
                  </a:cubicBezTo>
                  <a:cubicBezTo>
                    <a:pt x="368219" y="213199"/>
                    <a:pt x="370939" y="224077"/>
                    <a:pt x="370939" y="245834"/>
                  </a:cubicBezTo>
                  <a:cubicBezTo>
                    <a:pt x="370939" y="256713"/>
                    <a:pt x="370939" y="286629"/>
                    <a:pt x="354621" y="286629"/>
                  </a:cubicBezTo>
                  <a:cubicBezTo>
                    <a:pt x="346462" y="286629"/>
                    <a:pt x="343742" y="283910"/>
                    <a:pt x="338303" y="281190"/>
                  </a:cubicBezTo>
                  <a:cubicBezTo>
                    <a:pt x="332864" y="278470"/>
                    <a:pt x="330144" y="270311"/>
                    <a:pt x="330144" y="264872"/>
                  </a:cubicBezTo>
                  <a:cubicBezTo>
                    <a:pt x="327424" y="256713"/>
                    <a:pt x="327424" y="251274"/>
                    <a:pt x="327424" y="248554"/>
                  </a:cubicBezTo>
                  <a:cubicBezTo>
                    <a:pt x="327424" y="240395"/>
                    <a:pt x="330144" y="234956"/>
                    <a:pt x="330144" y="221357"/>
                  </a:cubicBezTo>
                  <a:cubicBezTo>
                    <a:pt x="330144" y="213199"/>
                    <a:pt x="330144" y="202320"/>
                    <a:pt x="330144" y="188722"/>
                  </a:cubicBezTo>
                  <a:cubicBezTo>
                    <a:pt x="330144" y="180563"/>
                    <a:pt x="327424" y="172404"/>
                    <a:pt x="327424" y="164245"/>
                  </a:cubicBezTo>
                  <a:cubicBezTo>
                    <a:pt x="324705" y="153366"/>
                    <a:pt x="319265" y="142488"/>
                    <a:pt x="311107" y="134329"/>
                  </a:cubicBezTo>
                  <a:cubicBezTo>
                    <a:pt x="302948" y="126170"/>
                    <a:pt x="294789" y="120730"/>
                    <a:pt x="283910" y="118011"/>
                  </a:cubicBezTo>
                  <a:cubicBezTo>
                    <a:pt x="275751" y="115291"/>
                    <a:pt x="262153" y="112571"/>
                    <a:pt x="251274" y="112571"/>
                  </a:cubicBezTo>
                  <a:cubicBezTo>
                    <a:pt x="237676" y="112571"/>
                    <a:pt x="224077" y="115291"/>
                    <a:pt x="215918" y="123450"/>
                  </a:cubicBezTo>
                  <a:cubicBezTo>
                    <a:pt x="207759" y="128889"/>
                    <a:pt x="205040" y="139768"/>
                    <a:pt x="202320" y="147927"/>
                  </a:cubicBezTo>
                  <a:cubicBezTo>
                    <a:pt x="196881" y="158806"/>
                    <a:pt x="191442" y="166964"/>
                    <a:pt x="188722" y="180563"/>
                  </a:cubicBezTo>
                  <a:cubicBezTo>
                    <a:pt x="186002" y="191441"/>
                    <a:pt x="183283" y="199600"/>
                    <a:pt x="183283" y="210479"/>
                  </a:cubicBezTo>
                  <a:cubicBezTo>
                    <a:pt x="183283" y="215918"/>
                    <a:pt x="186002" y="221357"/>
                    <a:pt x="188722" y="226797"/>
                  </a:cubicBezTo>
                  <a:cubicBezTo>
                    <a:pt x="191442" y="234956"/>
                    <a:pt x="188722" y="243115"/>
                    <a:pt x="188722" y="248554"/>
                  </a:cubicBezTo>
                  <a:cubicBezTo>
                    <a:pt x="191442" y="259433"/>
                    <a:pt x="202320" y="264872"/>
                    <a:pt x="210479" y="273031"/>
                  </a:cubicBezTo>
                  <a:cubicBezTo>
                    <a:pt x="218638" y="281190"/>
                    <a:pt x="221358" y="292069"/>
                    <a:pt x="226797" y="300228"/>
                  </a:cubicBezTo>
                  <a:cubicBezTo>
                    <a:pt x="234956" y="311106"/>
                    <a:pt x="245835" y="321985"/>
                    <a:pt x="256713" y="332864"/>
                  </a:cubicBezTo>
                  <a:cubicBezTo>
                    <a:pt x="259433" y="338303"/>
                    <a:pt x="267592" y="343742"/>
                    <a:pt x="275751" y="351901"/>
                  </a:cubicBezTo>
                  <a:cubicBezTo>
                    <a:pt x="292069" y="368219"/>
                    <a:pt x="311107" y="384537"/>
                    <a:pt x="324705" y="400855"/>
                  </a:cubicBezTo>
                  <a:cubicBezTo>
                    <a:pt x="332864" y="409014"/>
                    <a:pt x="335583" y="419892"/>
                    <a:pt x="343742" y="428051"/>
                  </a:cubicBezTo>
                  <a:cubicBezTo>
                    <a:pt x="346462" y="430771"/>
                    <a:pt x="349182" y="430771"/>
                    <a:pt x="351901" y="433491"/>
                  </a:cubicBezTo>
                  <a:cubicBezTo>
                    <a:pt x="354621" y="436210"/>
                    <a:pt x="357341" y="441650"/>
                    <a:pt x="360060" y="447089"/>
                  </a:cubicBezTo>
                  <a:cubicBezTo>
                    <a:pt x="368219" y="455248"/>
                    <a:pt x="376378" y="463407"/>
                    <a:pt x="384537" y="474286"/>
                  </a:cubicBezTo>
                  <a:cubicBezTo>
                    <a:pt x="389977" y="482445"/>
                    <a:pt x="392696" y="496043"/>
                    <a:pt x="395416" y="506921"/>
                  </a:cubicBezTo>
                  <a:cubicBezTo>
                    <a:pt x="400855" y="517800"/>
                    <a:pt x="400855" y="528679"/>
                    <a:pt x="406295" y="536838"/>
                  </a:cubicBezTo>
                  <a:cubicBezTo>
                    <a:pt x="409014" y="539557"/>
                    <a:pt x="409014" y="544997"/>
                    <a:pt x="409014" y="547716"/>
                  </a:cubicBezTo>
                  <a:cubicBezTo>
                    <a:pt x="409014" y="555875"/>
                    <a:pt x="406295" y="561314"/>
                    <a:pt x="406295" y="569473"/>
                  </a:cubicBezTo>
                  <a:cubicBezTo>
                    <a:pt x="406295" y="574913"/>
                    <a:pt x="403575" y="577632"/>
                    <a:pt x="403575" y="583072"/>
                  </a:cubicBezTo>
                  <a:lnTo>
                    <a:pt x="403575" y="583072"/>
                  </a:lnTo>
                  <a:close/>
                </a:path>
              </a:pathLst>
            </a:custGeom>
            <a:grpFill/>
            <a:ln w="27168"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F8338E1C-6445-4350-AB97-162B440CB474}"/>
                </a:ext>
              </a:extLst>
            </p:cNvPr>
            <p:cNvSpPr/>
            <p:nvPr/>
          </p:nvSpPr>
          <p:spPr bwMode="black">
            <a:xfrm>
              <a:off x="2456032" y="4192158"/>
              <a:ext cx="571128" cy="761503"/>
            </a:xfrm>
            <a:custGeom>
              <a:avLst/>
              <a:gdLst>
                <a:gd name="connsiteX0" fmla="*/ 512361 w 571128"/>
                <a:gd name="connsiteY0" fmla="*/ 79936 h 761503"/>
                <a:gd name="connsiteX1" fmla="*/ 539558 w 571128"/>
                <a:gd name="connsiteY1" fmla="*/ 96253 h 761503"/>
                <a:gd name="connsiteX2" fmla="*/ 534118 w 571128"/>
                <a:gd name="connsiteY2" fmla="*/ 112571 h 761503"/>
                <a:gd name="connsiteX3" fmla="*/ 523240 w 571128"/>
                <a:gd name="connsiteY3" fmla="*/ 120730 h 761503"/>
                <a:gd name="connsiteX4" fmla="*/ 506922 w 571128"/>
                <a:gd name="connsiteY4" fmla="*/ 123450 h 761503"/>
                <a:gd name="connsiteX5" fmla="*/ 477006 w 571128"/>
                <a:gd name="connsiteY5" fmla="*/ 123450 h 761503"/>
                <a:gd name="connsiteX6" fmla="*/ 479725 w 571128"/>
                <a:gd name="connsiteY6" fmla="*/ 145207 h 761503"/>
                <a:gd name="connsiteX7" fmla="*/ 477006 w 571128"/>
                <a:gd name="connsiteY7" fmla="*/ 180563 h 761503"/>
                <a:gd name="connsiteX8" fmla="*/ 482445 w 571128"/>
                <a:gd name="connsiteY8" fmla="*/ 232236 h 761503"/>
                <a:gd name="connsiteX9" fmla="*/ 485165 w 571128"/>
                <a:gd name="connsiteY9" fmla="*/ 283910 h 761503"/>
                <a:gd name="connsiteX10" fmla="*/ 485165 w 571128"/>
                <a:gd name="connsiteY10" fmla="*/ 327424 h 761503"/>
                <a:gd name="connsiteX11" fmla="*/ 487884 w 571128"/>
                <a:gd name="connsiteY11" fmla="*/ 373658 h 761503"/>
                <a:gd name="connsiteX12" fmla="*/ 485165 w 571128"/>
                <a:gd name="connsiteY12" fmla="*/ 419892 h 761503"/>
                <a:gd name="connsiteX13" fmla="*/ 485165 w 571128"/>
                <a:gd name="connsiteY13" fmla="*/ 463407 h 761503"/>
                <a:gd name="connsiteX14" fmla="*/ 482445 w 571128"/>
                <a:gd name="connsiteY14" fmla="*/ 515080 h 761503"/>
                <a:gd name="connsiteX15" fmla="*/ 482445 w 571128"/>
                <a:gd name="connsiteY15" fmla="*/ 558595 h 761503"/>
                <a:gd name="connsiteX16" fmla="*/ 479725 w 571128"/>
                <a:gd name="connsiteY16" fmla="*/ 602109 h 761503"/>
                <a:gd name="connsiteX17" fmla="*/ 485165 w 571128"/>
                <a:gd name="connsiteY17" fmla="*/ 648343 h 761503"/>
                <a:gd name="connsiteX18" fmla="*/ 474286 w 571128"/>
                <a:gd name="connsiteY18" fmla="*/ 675540 h 761503"/>
                <a:gd name="connsiteX19" fmla="*/ 428052 w 571128"/>
                <a:gd name="connsiteY19" fmla="*/ 691858 h 761503"/>
                <a:gd name="connsiteX20" fmla="*/ 387257 w 571128"/>
                <a:gd name="connsiteY20" fmla="*/ 683699 h 761503"/>
                <a:gd name="connsiteX21" fmla="*/ 351901 w 571128"/>
                <a:gd name="connsiteY21" fmla="*/ 664661 h 761503"/>
                <a:gd name="connsiteX22" fmla="*/ 305667 w 571128"/>
                <a:gd name="connsiteY22" fmla="*/ 596670 h 761503"/>
                <a:gd name="connsiteX23" fmla="*/ 270312 w 571128"/>
                <a:gd name="connsiteY23" fmla="*/ 509641 h 761503"/>
                <a:gd name="connsiteX24" fmla="*/ 251274 w 571128"/>
                <a:gd name="connsiteY24" fmla="*/ 460687 h 761503"/>
                <a:gd name="connsiteX25" fmla="*/ 224077 w 571128"/>
                <a:gd name="connsiteY25" fmla="*/ 381817 h 761503"/>
                <a:gd name="connsiteX26" fmla="*/ 207759 w 571128"/>
                <a:gd name="connsiteY26" fmla="*/ 330144 h 761503"/>
                <a:gd name="connsiteX27" fmla="*/ 191442 w 571128"/>
                <a:gd name="connsiteY27" fmla="*/ 286629 h 761503"/>
                <a:gd name="connsiteX28" fmla="*/ 183283 w 571128"/>
                <a:gd name="connsiteY28" fmla="*/ 278470 h 761503"/>
                <a:gd name="connsiteX29" fmla="*/ 180563 w 571128"/>
                <a:gd name="connsiteY29" fmla="*/ 292069 h 761503"/>
                <a:gd name="connsiteX30" fmla="*/ 180563 w 571128"/>
                <a:gd name="connsiteY30" fmla="*/ 305667 h 761503"/>
                <a:gd name="connsiteX31" fmla="*/ 183283 w 571128"/>
                <a:gd name="connsiteY31" fmla="*/ 354621 h 761503"/>
                <a:gd name="connsiteX32" fmla="*/ 188722 w 571128"/>
                <a:gd name="connsiteY32" fmla="*/ 449809 h 761503"/>
                <a:gd name="connsiteX33" fmla="*/ 188722 w 571128"/>
                <a:gd name="connsiteY33" fmla="*/ 479725 h 761503"/>
                <a:gd name="connsiteX34" fmla="*/ 188722 w 571128"/>
                <a:gd name="connsiteY34" fmla="*/ 542277 h 761503"/>
                <a:gd name="connsiteX35" fmla="*/ 186002 w 571128"/>
                <a:gd name="connsiteY35" fmla="*/ 615708 h 761503"/>
                <a:gd name="connsiteX36" fmla="*/ 186002 w 571128"/>
                <a:gd name="connsiteY36" fmla="*/ 637465 h 761503"/>
                <a:gd name="connsiteX37" fmla="*/ 183283 w 571128"/>
                <a:gd name="connsiteY37" fmla="*/ 664661 h 761503"/>
                <a:gd name="connsiteX38" fmla="*/ 226797 w 571128"/>
                <a:gd name="connsiteY38" fmla="*/ 664661 h 761503"/>
                <a:gd name="connsiteX39" fmla="*/ 253994 w 571128"/>
                <a:gd name="connsiteY39" fmla="*/ 680979 h 761503"/>
                <a:gd name="connsiteX40" fmla="*/ 248554 w 571128"/>
                <a:gd name="connsiteY40" fmla="*/ 697297 h 761503"/>
                <a:gd name="connsiteX41" fmla="*/ 234956 w 571128"/>
                <a:gd name="connsiteY41" fmla="*/ 705456 h 761503"/>
                <a:gd name="connsiteX42" fmla="*/ 218638 w 571128"/>
                <a:gd name="connsiteY42" fmla="*/ 708176 h 761503"/>
                <a:gd name="connsiteX43" fmla="*/ 183283 w 571128"/>
                <a:gd name="connsiteY43" fmla="*/ 708176 h 761503"/>
                <a:gd name="connsiteX44" fmla="*/ 150647 w 571128"/>
                <a:gd name="connsiteY44" fmla="*/ 708176 h 761503"/>
                <a:gd name="connsiteX45" fmla="*/ 107132 w 571128"/>
                <a:gd name="connsiteY45" fmla="*/ 708176 h 761503"/>
                <a:gd name="connsiteX46" fmla="*/ 88094 w 571128"/>
                <a:gd name="connsiteY46" fmla="*/ 708176 h 761503"/>
                <a:gd name="connsiteX47" fmla="*/ 69057 w 571128"/>
                <a:gd name="connsiteY47" fmla="*/ 702737 h 761503"/>
                <a:gd name="connsiteX48" fmla="*/ 58178 w 571128"/>
                <a:gd name="connsiteY48" fmla="*/ 686419 h 761503"/>
                <a:gd name="connsiteX49" fmla="*/ 60898 w 571128"/>
                <a:gd name="connsiteY49" fmla="*/ 678260 h 761503"/>
                <a:gd name="connsiteX50" fmla="*/ 77216 w 571128"/>
                <a:gd name="connsiteY50" fmla="*/ 670101 h 761503"/>
                <a:gd name="connsiteX51" fmla="*/ 120730 w 571128"/>
                <a:gd name="connsiteY51" fmla="*/ 664661 h 761503"/>
                <a:gd name="connsiteX52" fmla="*/ 131609 w 571128"/>
                <a:gd name="connsiteY52" fmla="*/ 664661 h 761503"/>
                <a:gd name="connsiteX53" fmla="*/ 134329 w 571128"/>
                <a:gd name="connsiteY53" fmla="*/ 539557 h 761503"/>
                <a:gd name="connsiteX54" fmla="*/ 134329 w 571128"/>
                <a:gd name="connsiteY54" fmla="*/ 504202 h 761503"/>
                <a:gd name="connsiteX55" fmla="*/ 131609 w 571128"/>
                <a:gd name="connsiteY55" fmla="*/ 376378 h 761503"/>
                <a:gd name="connsiteX56" fmla="*/ 131609 w 571128"/>
                <a:gd name="connsiteY56" fmla="*/ 302947 h 761503"/>
                <a:gd name="connsiteX57" fmla="*/ 134329 w 571128"/>
                <a:gd name="connsiteY57" fmla="*/ 221357 h 761503"/>
                <a:gd name="connsiteX58" fmla="*/ 137048 w 571128"/>
                <a:gd name="connsiteY58" fmla="*/ 123450 h 761503"/>
                <a:gd name="connsiteX59" fmla="*/ 107132 w 571128"/>
                <a:gd name="connsiteY59" fmla="*/ 123450 h 761503"/>
                <a:gd name="connsiteX60" fmla="*/ 88094 w 571128"/>
                <a:gd name="connsiteY60" fmla="*/ 123450 h 761503"/>
                <a:gd name="connsiteX61" fmla="*/ 69057 w 571128"/>
                <a:gd name="connsiteY61" fmla="*/ 118011 h 761503"/>
                <a:gd name="connsiteX62" fmla="*/ 58178 w 571128"/>
                <a:gd name="connsiteY62" fmla="*/ 101693 h 761503"/>
                <a:gd name="connsiteX63" fmla="*/ 60898 w 571128"/>
                <a:gd name="connsiteY63" fmla="*/ 93534 h 761503"/>
                <a:gd name="connsiteX64" fmla="*/ 77216 w 571128"/>
                <a:gd name="connsiteY64" fmla="*/ 85375 h 761503"/>
                <a:gd name="connsiteX65" fmla="*/ 131609 w 571128"/>
                <a:gd name="connsiteY65" fmla="*/ 79936 h 761503"/>
                <a:gd name="connsiteX66" fmla="*/ 161525 w 571128"/>
                <a:gd name="connsiteY66" fmla="*/ 79936 h 761503"/>
                <a:gd name="connsiteX67" fmla="*/ 177843 w 571128"/>
                <a:gd name="connsiteY67" fmla="*/ 66337 h 761503"/>
                <a:gd name="connsiteX68" fmla="*/ 202320 w 571128"/>
                <a:gd name="connsiteY68" fmla="*/ 58178 h 761503"/>
                <a:gd name="connsiteX69" fmla="*/ 234956 w 571128"/>
                <a:gd name="connsiteY69" fmla="*/ 77216 h 761503"/>
                <a:gd name="connsiteX70" fmla="*/ 251274 w 571128"/>
                <a:gd name="connsiteY70" fmla="*/ 107132 h 761503"/>
                <a:gd name="connsiteX71" fmla="*/ 267592 w 571128"/>
                <a:gd name="connsiteY71" fmla="*/ 147927 h 761503"/>
                <a:gd name="connsiteX72" fmla="*/ 281190 w 571128"/>
                <a:gd name="connsiteY72" fmla="*/ 183282 h 761503"/>
                <a:gd name="connsiteX73" fmla="*/ 297508 w 571128"/>
                <a:gd name="connsiteY73" fmla="*/ 224077 h 761503"/>
                <a:gd name="connsiteX74" fmla="*/ 308387 w 571128"/>
                <a:gd name="connsiteY74" fmla="*/ 264872 h 761503"/>
                <a:gd name="connsiteX75" fmla="*/ 319265 w 571128"/>
                <a:gd name="connsiteY75" fmla="*/ 300228 h 761503"/>
                <a:gd name="connsiteX76" fmla="*/ 351901 w 571128"/>
                <a:gd name="connsiteY76" fmla="*/ 379098 h 761503"/>
                <a:gd name="connsiteX77" fmla="*/ 365500 w 571128"/>
                <a:gd name="connsiteY77" fmla="*/ 417173 h 761503"/>
                <a:gd name="connsiteX78" fmla="*/ 379098 w 571128"/>
                <a:gd name="connsiteY78" fmla="*/ 457968 h 761503"/>
                <a:gd name="connsiteX79" fmla="*/ 395416 w 571128"/>
                <a:gd name="connsiteY79" fmla="*/ 496043 h 761503"/>
                <a:gd name="connsiteX80" fmla="*/ 406295 w 571128"/>
                <a:gd name="connsiteY80" fmla="*/ 512361 h 761503"/>
                <a:gd name="connsiteX81" fmla="*/ 411734 w 571128"/>
                <a:gd name="connsiteY81" fmla="*/ 531398 h 761503"/>
                <a:gd name="connsiteX82" fmla="*/ 419893 w 571128"/>
                <a:gd name="connsiteY82" fmla="*/ 558595 h 761503"/>
                <a:gd name="connsiteX83" fmla="*/ 425332 w 571128"/>
                <a:gd name="connsiteY83" fmla="*/ 564034 h 761503"/>
                <a:gd name="connsiteX84" fmla="*/ 430771 w 571128"/>
                <a:gd name="connsiteY84" fmla="*/ 558595 h 761503"/>
                <a:gd name="connsiteX85" fmla="*/ 430771 w 571128"/>
                <a:gd name="connsiteY85" fmla="*/ 550436 h 761503"/>
                <a:gd name="connsiteX86" fmla="*/ 430771 w 571128"/>
                <a:gd name="connsiteY86" fmla="*/ 501482 h 761503"/>
                <a:gd name="connsiteX87" fmla="*/ 430771 w 571128"/>
                <a:gd name="connsiteY87" fmla="*/ 403575 h 761503"/>
                <a:gd name="connsiteX88" fmla="*/ 425332 w 571128"/>
                <a:gd name="connsiteY88" fmla="*/ 313826 h 761503"/>
                <a:gd name="connsiteX89" fmla="*/ 425332 w 571128"/>
                <a:gd name="connsiteY89" fmla="*/ 248554 h 761503"/>
                <a:gd name="connsiteX90" fmla="*/ 425332 w 571128"/>
                <a:gd name="connsiteY90" fmla="*/ 210479 h 761503"/>
                <a:gd name="connsiteX91" fmla="*/ 422613 w 571128"/>
                <a:gd name="connsiteY91" fmla="*/ 153366 h 761503"/>
                <a:gd name="connsiteX92" fmla="*/ 425332 w 571128"/>
                <a:gd name="connsiteY92" fmla="*/ 123450 h 761503"/>
                <a:gd name="connsiteX93" fmla="*/ 398136 w 571128"/>
                <a:gd name="connsiteY93" fmla="*/ 123450 h 761503"/>
                <a:gd name="connsiteX94" fmla="*/ 379098 w 571128"/>
                <a:gd name="connsiteY94" fmla="*/ 123450 h 761503"/>
                <a:gd name="connsiteX95" fmla="*/ 360060 w 571128"/>
                <a:gd name="connsiteY95" fmla="*/ 118011 h 761503"/>
                <a:gd name="connsiteX96" fmla="*/ 349182 w 571128"/>
                <a:gd name="connsiteY96" fmla="*/ 101693 h 761503"/>
                <a:gd name="connsiteX97" fmla="*/ 351901 w 571128"/>
                <a:gd name="connsiteY97" fmla="*/ 93534 h 761503"/>
                <a:gd name="connsiteX98" fmla="*/ 368219 w 571128"/>
                <a:gd name="connsiteY98" fmla="*/ 85375 h 761503"/>
                <a:gd name="connsiteX99" fmla="*/ 422613 w 571128"/>
                <a:gd name="connsiteY99" fmla="*/ 79936 h 761503"/>
                <a:gd name="connsiteX100" fmla="*/ 444370 w 571128"/>
                <a:gd name="connsiteY100" fmla="*/ 79936 h 761503"/>
                <a:gd name="connsiteX101" fmla="*/ 463407 w 571128"/>
                <a:gd name="connsiteY101" fmla="*/ 71776 h 761503"/>
                <a:gd name="connsiteX102" fmla="*/ 477006 w 571128"/>
                <a:gd name="connsiteY102" fmla="*/ 79936 h 761503"/>
                <a:gd name="connsiteX103" fmla="*/ 512361 w 571128"/>
                <a:gd name="connsiteY103" fmla="*/ 79936 h 761503"/>
                <a:gd name="connsiteX104" fmla="*/ 512361 w 571128"/>
                <a:gd name="connsiteY104" fmla="*/ 79936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571128" h="761503">
                  <a:moveTo>
                    <a:pt x="512361" y="79936"/>
                  </a:moveTo>
                  <a:cubicBezTo>
                    <a:pt x="520520" y="79936"/>
                    <a:pt x="539558" y="79936"/>
                    <a:pt x="539558" y="96253"/>
                  </a:cubicBezTo>
                  <a:cubicBezTo>
                    <a:pt x="539558" y="104412"/>
                    <a:pt x="539558" y="107132"/>
                    <a:pt x="534118" y="112571"/>
                  </a:cubicBezTo>
                  <a:cubicBezTo>
                    <a:pt x="531399" y="118011"/>
                    <a:pt x="525960" y="120730"/>
                    <a:pt x="523240" y="120730"/>
                  </a:cubicBezTo>
                  <a:cubicBezTo>
                    <a:pt x="515081" y="123450"/>
                    <a:pt x="512361" y="123450"/>
                    <a:pt x="506922" y="123450"/>
                  </a:cubicBezTo>
                  <a:cubicBezTo>
                    <a:pt x="504202" y="123450"/>
                    <a:pt x="490604" y="123450"/>
                    <a:pt x="477006" y="123450"/>
                  </a:cubicBezTo>
                  <a:cubicBezTo>
                    <a:pt x="477006" y="131609"/>
                    <a:pt x="479725" y="137048"/>
                    <a:pt x="479725" y="145207"/>
                  </a:cubicBezTo>
                  <a:cubicBezTo>
                    <a:pt x="479725" y="156086"/>
                    <a:pt x="477006" y="166964"/>
                    <a:pt x="477006" y="180563"/>
                  </a:cubicBezTo>
                  <a:cubicBezTo>
                    <a:pt x="477006" y="196881"/>
                    <a:pt x="479725" y="215918"/>
                    <a:pt x="482445" y="232236"/>
                  </a:cubicBezTo>
                  <a:cubicBezTo>
                    <a:pt x="485165" y="248554"/>
                    <a:pt x="485165" y="267592"/>
                    <a:pt x="485165" y="283910"/>
                  </a:cubicBezTo>
                  <a:cubicBezTo>
                    <a:pt x="485165" y="297508"/>
                    <a:pt x="485165" y="313826"/>
                    <a:pt x="485165" y="327424"/>
                  </a:cubicBezTo>
                  <a:cubicBezTo>
                    <a:pt x="485165" y="343742"/>
                    <a:pt x="487884" y="357340"/>
                    <a:pt x="487884" y="373658"/>
                  </a:cubicBezTo>
                  <a:cubicBezTo>
                    <a:pt x="487884" y="389976"/>
                    <a:pt x="485165" y="403575"/>
                    <a:pt x="485165" y="419892"/>
                  </a:cubicBezTo>
                  <a:cubicBezTo>
                    <a:pt x="485165" y="436210"/>
                    <a:pt x="485165" y="449809"/>
                    <a:pt x="485165" y="463407"/>
                  </a:cubicBezTo>
                  <a:cubicBezTo>
                    <a:pt x="485165" y="479725"/>
                    <a:pt x="485165" y="498762"/>
                    <a:pt x="482445" y="515080"/>
                  </a:cubicBezTo>
                  <a:cubicBezTo>
                    <a:pt x="482445" y="528679"/>
                    <a:pt x="482445" y="542277"/>
                    <a:pt x="482445" y="558595"/>
                  </a:cubicBezTo>
                  <a:cubicBezTo>
                    <a:pt x="482445" y="572193"/>
                    <a:pt x="479725" y="588511"/>
                    <a:pt x="479725" y="602109"/>
                  </a:cubicBezTo>
                  <a:cubicBezTo>
                    <a:pt x="479725" y="615708"/>
                    <a:pt x="485165" y="632026"/>
                    <a:pt x="485165" y="648343"/>
                  </a:cubicBezTo>
                  <a:cubicBezTo>
                    <a:pt x="485165" y="659222"/>
                    <a:pt x="482445" y="670101"/>
                    <a:pt x="474286" y="675540"/>
                  </a:cubicBezTo>
                  <a:cubicBezTo>
                    <a:pt x="460688" y="686419"/>
                    <a:pt x="444370" y="691858"/>
                    <a:pt x="428052" y="691858"/>
                  </a:cubicBezTo>
                  <a:cubicBezTo>
                    <a:pt x="414454" y="691858"/>
                    <a:pt x="400855" y="689138"/>
                    <a:pt x="387257" y="683699"/>
                  </a:cubicBezTo>
                  <a:cubicBezTo>
                    <a:pt x="373659" y="678260"/>
                    <a:pt x="360060" y="672820"/>
                    <a:pt x="351901" y="664661"/>
                  </a:cubicBezTo>
                  <a:cubicBezTo>
                    <a:pt x="330144" y="645624"/>
                    <a:pt x="316546" y="621147"/>
                    <a:pt x="305667" y="596670"/>
                  </a:cubicBezTo>
                  <a:cubicBezTo>
                    <a:pt x="292069" y="569473"/>
                    <a:pt x="281190" y="539557"/>
                    <a:pt x="270312" y="509641"/>
                  </a:cubicBezTo>
                  <a:cubicBezTo>
                    <a:pt x="264872" y="493323"/>
                    <a:pt x="256713" y="477005"/>
                    <a:pt x="251274" y="460687"/>
                  </a:cubicBezTo>
                  <a:cubicBezTo>
                    <a:pt x="240395" y="433491"/>
                    <a:pt x="232236" y="409014"/>
                    <a:pt x="224077" y="381817"/>
                  </a:cubicBezTo>
                  <a:cubicBezTo>
                    <a:pt x="218638" y="365499"/>
                    <a:pt x="213199" y="346462"/>
                    <a:pt x="207759" y="330144"/>
                  </a:cubicBezTo>
                  <a:cubicBezTo>
                    <a:pt x="202320" y="316545"/>
                    <a:pt x="196881" y="300228"/>
                    <a:pt x="191442" y="286629"/>
                  </a:cubicBezTo>
                  <a:cubicBezTo>
                    <a:pt x="188722" y="281190"/>
                    <a:pt x="186002" y="278470"/>
                    <a:pt x="183283" y="278470"/>
                  </a:cubicBezTo>
                  <a:cubicBezTo>
                    <a:pt x="180563" y="278470"/>
                    <a:pt x="180563" y="286629"/>
                    <a:pt x="180563" y="292069"/>
                  </a:cubicBezTo>
                  <a:cubicBezTo>
                    <a:pt x="180563" y="297508"/>
                    <a:pt x="180563" y="302947"/>
                    <a:pt x="180563" y="305667"/>
                  </a:cubicBezTo>
                  <a:cubicBezTo>
                    <a:pt x="180563" y="321985"/>
                    <a:pt x="183283" y="338303"/>
                    <a:pt x="183283" y="354621"/>
                  </a:cubicBezTo>
                  <a:cubicBezTo>
                    <a:pt x="183283" y="387257"/>
                    <a:pt x="186002" y="417173"/>
                    <a:pt x="188722" y="449809"/>
                  </a:cubicBezTo>
                  <a:cubicBezTo>
                    <a:pt x="188722" y="460687"/>
                    <a:pt x="188722" y="468846"/>
                    <a:pt x="188722" y="479725"/>
                  </a:cubicBezTo>
                  <a:cubicBezTo>
                    <a:pt x="188722" y="501482"/>
                    <a:pt x="188722" y="523239"/>
                    <a:pt x="188722" y="542277"/>
                  </a:cubicBezTo>
                  <a:cubicBezTo>
                    <a:pt x="188722" y="566754"/>
                    <a:pt x="186002" y="591231"/>
                    <a:pt x="186002" y="615708"/>
                  </a:cubicBezTo>
                  <a:cubicBezTo>
                    <a:pt x="186002" y="623867"/>
                    <a:pt x="186002" y="632026"/>
                    <a:pt x="186002" y="637465"/>
                  </a:cubicBezTo>
                  <a:cubicBezTo>
                    <a:pt x="186002" y="645624"/>
                    <a:pt x="183283" y="656502"/>
                    <a:pt x="183283" y="664661"/>
                  </a:cubicBezTo>
                  <a:cubicBezTo>
                    <a:pt x="202320" y="664661"/>
                    <a:pt x="218638" y="664661"/>
                    <a:pt x="226797" y="664661"/>
                  </a:cubicBezTo>
                  <a:cubicBezTo>
                    <a:pt x="234956" y="664661"/>
                    <a:pt x="253994" y="664661"/>
                    <a:pt x="253994" y="680979"/>
                  </a:cubicBezTo>
                  <a:cubicBezTo>
                    <a:pt x="253994" y="689138"/>
                    <a:pt x="253994" y="691858"/>
                    <a:pt x="248554" y="697297"/>
                  </a:cubicBezTo>
                  <a:cubicBezTo>
                    <a:pt x="245835" y="702737"/>
                    <a:pt x="240395" y="705456"/>
                    <a:pt x="234956" y="705456"/>
                  </a:cubicBezTo>
                  <a:cubicBezTo>
                    <a:pt x="226797" y="708176"/>
                    <a:pt x="224077" y="708176"/>
                    <a:pt x="218638" y="708176"/>
                  </a:cubicBezTo>
                  <a:cubicBezTo>
                    <a:pt x="215918" y="708176"/>
                    <a:pt x="199600" y="708176"/>
                    <a:pt x="183283" y="708176"/>
                  </a:cubicBezTo>
                  <a:cubicBezTo>
                    <a:pt x="166965" y="708176"/>
                    <a:pt x="153366" y="708176"/>
                    <a:pt x="150647" y="708176"/>
                  </a:cubicBezTo>
                  <a:cubicBezTo>
                    <a:pt x="139768" y="708176"/>
                    <a:pt x="120730" y="708176"/>
                    <a:pt x="107132" y="708176"/>
                  </a:cubicBezTo>
                  <a:cubicBezTo>
                    <a:pt x="101693" y="708176"/>
                    <a:pt x="96253" y="708176"/>
                    <a:pt x="88094" y="708176"/>
                  </a:cubicBezTo>
                  <a:cubicBezTo>
                    <a:pt x="82655" y="708176"/>
                    <a:pt x="74496" y="708176"/>
                    <a:pt x="69057" y="702737"/>
                  </a:cubicBezTo>
                  <a:cubicBezTo>
                    <a:pt x="63618" y="700017"/>
                    <a:pt x="58178" y="691858"/>
                    <a:pt x="58178" y="686419"/>
                  </a:cubicBezTo>
                  <a:cubicBezTo>
                    <a:pt x="58178" y="683699"/>
                    <a:pt x="58178" y="680979"/>
                    <a:pt x="60898" y="678260"/>
                  </a:cubicBezTo>
                  <a:cubicBezTo>
                    <a:pt x="63618" y="675540"/>
                    <a:pt x="71777" y="672820"/>
                    <a:pt x="77216" y="670101"/>
                  </a:cubicBezTo>
                  <a:cubicBezTo>
                    <a:pt x="90814" y="667381"/>
                    <a:pt x="115291" y="664661"/>
                    <a:pt x="120730" y="664661"/>
                  </a:cubicBezTo>
                  <a:cubicBezTo>
                    <a:pt x="123450" y="664661"/>
                    <a:pt x="126170" y="664661"/>
                    <a:pt x="131609" y="664661"/>
                  </a:cubicBezTo>
                  <a:cubicBezTo>
                    <a:pt x="131609" y="623867"/>
                    <a:pt x="134329" y="583072"/>
                    <a:pt x="134329" y="539557"/>
                  </a:cubicBezTo>
                  <a:cubicBezTo>
                    <a:pt x="134329" y="528679"/>
                    <a:pt x="134329" y="515080"/>
                    <a:pt x="134329" y="504202"/>
                  </a:cubicBezTo>
                  <a:cubicBezTo>
                    <a:pt x="131609" y="460687"/>
                    <a:pt x="131609" y="417173"/>
                    <a:pt x="131609" y="376378"/>
                  </a:cubicBezTo>
                  <a:cubicBezTo>
                    <a:pt x="131609" y="351901"/>
                    <a:pt x="131609" y="327424"/>
                    <a:pt x="131609" y="302947"/>
                  </a:cubicBezTo>
                  <a:cubicBezTo>
                    <a:pt x="131609" y="275751"/>
                    <a:pt x="131609" y="248554"/>
                    <a:pt x="134329" y="221357"/>
                  </a:cubicBezTo>
                  <a:cubicBezTo>
                    <a:pt x="134329" y="188722"/>
                    <a:pt x="137048" y="156086"/>
                    <a:pt x="137048" y="123450"/>
                  </a:cubicBezTo>
                  <a:cubicBezTo>
                    <a:pt x="126170" y="123450"/>
                    <a:pt x="115291" y="123450"/>
                    <a:pt x="107132" y="123450"/>
                  </a:cubicBezTo>
                  <a:cubicBezTo>
                    <a:pt x="101693" y="123450"/>
                    <a:pt x="96253" y="123450"/>
                    <a:pt x="88094" y="123450"/>
                  </a:cubicBezTo>
                  <a:cubicBezTo>
                    <a:pt x="82655" y="123450"/>
                    <a:pt x="74496" y="120730"/>
                    <a:pt x="69057" y="118011"/>
                  </a:cubicBezTo>
                  <a:cubicBezTo>
                    <a:pt x="63618" y="115291"/>
                    <a:pt x="58178" y="107132"/>
                    <a:pt x="58178" y="101693"/>
                  </a:cubicBezTo>
                  <a:cubicBezTo>
                    <a:pt x="58178" y="98973"/>
                    <a:pt x="58178" y="96253"/>
                    <a:pt x="60898" y="93534"/>
                  </a:cubicBezTo>
                  <a:cubicBezTo>
                    <a:pt x="63618" y="90814"/>
                    <a:pt x="71777" y="88095"/>
                    <a:pt x="77216" y="85375"/>
                  </a:cubicBezTo>
                  <a:cubicBezTo>
                    <a:pt x="90814" y="82655"/>
                    <a:pt x="126170" y="79936"/>
                    <a:pt x="131609" y="79936"/>
                  </a:cubicBezTo>
                  <a:cubicBezTo>
                    <a:pt x="137048" y="79936"/>
                    <a:pt x="147927" y="79936"/>
                    <a:pt x="161525" y="79936"/>
                  </a:cubicBezTo>
                  <a:cubicBezTo>
                    <a:pt x="166965" y="74496"/>
                    <a:pt x="172404" y="71776"/>
                    <a:pt x="177843" y="66337"/>
                  </a:cubicBezTo>
                  <a:cubicBezTo>
                    <a:pt x="186002" y="60898"/>
                    <a:pt x="194161" y="58178"/>
                    <a:pt x="202320" y="58178"/>
                  </a:cubicBezTo>
                  <a:cubicBezTo>
                    <a:pt x="215918" y="58178"/>
                    <a:pt x="226797" y="63618"/>
                    <a:pt x="234956" y="77216"/>
                  </a:cubicBezTo>
                  <a:cubicBezTo>
                    <a:pt x="240395" y="88095"/>
                    <a:pt x="248554" y="96253"/>
                    <a:pt x="251274" y="107132"/>
                  </a:cubicBezTo>
                  <a:cubicBezTo>
                    <a:pt x="256713" y="120730"/>
                    <a:pt x="259433" y="134329"/>
                    <a:pt x="267592" y="147927"/>
                  </a:cubicBezTo>
                  <a:cubicBezTo>
                    <a:pt x="273031" y="158806"/>
                    <a:pt x="275751" y="172404"/>
                    <a:pt x="281190" y="183282"/>
                  </a:cubicBezTo>
                  <a:cubicBezTo>
                    <a:pt x="286630" y="196881"/>
                    <a:pt x="292069" y="210479"/>
                    <a:pt x="297508" y="224077"/>
                  </a:cubicBezTo>
                  <a:cubicBezTo>
                    <a:pt x="300228" y="237676"/>
                    <a:pt x="305667" y="251274"/>
                    <a:pt x="308387" y="264872"/>
                  </a:cubicBezTo>
                  <a:cubicBezTo>
                    <a:pt x="311107" y="278470"/>
                    <a:pt x="311107" y="289349"/>
                    <a:pt x="319265" y="300228"/>
                  </a:cubicBezTo>
                  <a:cubicBezTo>
                    <a:pt x="332864" y="324704"/>
                    <a:pt x="346462" y="351901"/>
                    <a:pt x="351901" y="379098"/>
                  </a:cubicBezTo>
                  <a:cubicBezTo>
                    <a:pt x="354621" y="392696"/>
                    <a:pt x="360060" y="403575"/>
                    <a:pt x="365500" y="417173"/>
                  </a:cubicBezTo>
                  <a:cubicBezTo>
                    <a:pt x="373659" y="430771"/>
                    <a:pt x="373659" y="444369"/>
                    <a:pt x="379098" y="457968"/>
                  </a:cubicBezTo>
                  <a:cubicBezTo>
                    <a:pt x="381818" y="471566"/>
                    <a:pt x="387257" y="482445"/>
                    <a:pt x="395416" y="496043"/>
                  </a:cubicBezTo>
                  <a:cubicBezTo>
                    <a:pt x="398136" y="501482"/>
                    <a:pt x="403575" y="506921"/>
                    <a:pt x="406295" y="512361"/>
                  </a:cubicBezTo>
                  <a:cubicBezTo>
                    <a:pt x="409014" y="517800"/>
                    <a:pt x="409014" y="525959"/>
                    <a:pt x="411734" y="531398"/>
                  </a:cubicBezTo>
                  <a:cubicBezTo>
                    <a:pt x="414454" y="539557"/>
                    <a:pt x="417173" y="550436"/>
                    <a:pt x="419893" y="558595"/>
                  </a:cubicBezTo>
                  <a:cubicBezTo>
                    <a:pt x="422613" y="561314"/>
                    <a:pt x="422613" y="564034"/>
                    <a:pt x="425332" y="564034"/>
                  </a:cubicBezTo>
                  <a:cubicBezTo>
                    <a:pt x="428052" y="564034"/>
                    <a:pt x="428052" y="561314"/>
                    <a:pt x="430771" y="558595"/>
                  </a:cubicBezTo>
                  <a:cubicBezTo>
                    <a:pt x="430771" y="555875"/>
                    <a:pt x="430771" y="553156"/>
                    <a:pt x="430771" y="550436"/>
                  </a:cubicBezTo>
                  <a:cubicBezTo>
                    <a:pt x="430771" y="534118"/>
                    <a:pt x="430771" y="517800"/>
                    <a:pt x="430771" y="501482"/>
                  </a:cubicBezTo>
                  <a:cubicBezTo>
                    <a:pt x="430771" y="468846"/>
                    <a:pt x="433491" y="436210"/>
                    <a:pt x="430771" y="403575"/>
                  </a:cubicBezTo>
                  <a:cubicBezTo>
                    <a:pt x="430771" y="373658"/>
                    <a:pt x="425332" y="343742"/>
                    <a:pt x="425332" y="313826"/>
                  </a:cubicBezTo>
                  <a:cubicBezTo>
                    <a:pt x="425332" y="292069"/>
                    <a:pt x="425332" y="270311"/>
                    <a:pt x="425332" y="248554"/>
                  </a:cubicBezTo>
                  <a:cubicBezTo>
                    <a:pt x="425332" y="234956"/>
                    <a:pt x="425332" y="224077"/>
                    <a:pt x="425332" y="210479"/>
                  </a:cubicBezTo>
                  <a:cubicBezTo>
                    <a:pt x="425332" y="191441"/>
                    <a:pt x="422613" y="172404"/>
                    <a:pt x="422613" y="153366"/>
                  </a:cubicBezTo>
                  <a:cubicBezTo>
                    <a:pt x="422613" y="142488"/>
                    <a:pt x="422613" y="134329"/>
                    <a:pt x="425332" y="123450"/>
                  </a:cubicBezTo>
                  <a:cubicBezTo>
                    <a:pt x="417173" y="123450"/>
                    <a:pt x="406295" y="123450"/>
                    <a:pt x="398136" y="123450"/>
                  </a:cubicBezTo>
                  <a:cubicBezTo>
                    <a:pt x="392696" y="123450"/>
                    <a:pt x="387257" y="123450"/>
                    <a:pt x="379098" y="123450"/>
                  </a:cubicBezTo>
                  <a:cubicBezTo>
                    <a:pt x="373659" y="123450"/>
                    <a:pt x="365500" y="120730"/>
                    <a:pt x="360060" y="118011"/>
                  </a:cubicBezTo>
                  <a:cubicBezTo>
                    <a:pt x="354621" y="115291"/>
                    <a:pt x="349182" y="107132"/>
                    <a:pt x="349182" y="101693"/>
                  </a:cubicBezTo>
                  <a:cubicBezTo>
                    <a:pt x="349182" y="98973"/>
                    <a:pt x="349182" y="96253"/>
                    <a:pt x="351901" y="93534"/>
                  </a:cubicBezTo>
                  <a:cubicBezTo>
                    <a:pt x="354621" y="90814"/>
                    <a:pt x="362780" y="88095"/>
                    <a:pt x="368219" y="85375"/>
                  </a:cubicBezTo>
                  <a:cubicBezTo>
                    <a:pt x="381818" y="82655"/>
                    <a:pt x="417173" y="79936"/>
                    <a:pt x="422613" y="79936"/>
                  </a:cubicBezTo>
                  <a:cubicBezTo>
                    <a:pt x="428052" y="79936"/>
                    <a:pt x="433491" y="79936"/>
                    <a:pt x="444370" y="79936"/>
                  </a:cubicBezTo>
                  <a:cubicBezTo>
                    <a:pt x="449809" y="74496"/>
                    <a:pt x="455248" y="71776"/>
                    <a:pt x="463407" y="71776"/>
                  </a:cubicBezTo>
                  <a:cubicBezTo>
                    <a:pt x="471566" y="71776"/>
                    <a:pt x="477006" y="74496"/>
                    <a:pt x="477006" y="79936"/>
                  </a:cubicBezTo>
                  <a:cubicBezTo>
                    <a:pt x="490604" y="82655"/>
                    <a:pt x="504202" y="79936"/>
                    <a:pt x="512361" y="79936"/>
                  </a:cubicBezTo>
                  <a:lnTo>
                    <a:pt x="512361" y="79936"/>
                  </a:lnTo>
                  <a:close/>
                </a:path>
              </a:pathLst>
            </a:custGeom>
            <a:grpFill/>
            <a:ln w="27168"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520C9512-69D6-40AE-A46C-46C7A8C18D0E}"/>
                </a:ext>
              </a:extLst>
            </p:cNvPr>
            <p:cNvSpPr/>
            <p:nvPr/>
          </p:nvSpPr>
          <p:spPr bwMode="black">
            <a:xfrm>
              <a:off x="2987430" y="4242177"/>
              <a:ext cx="494979" cy="674476"/>
            </a:xfrm>
            <a:custGeom>
              <a:avLst/>
              <a:gdLst>
                <a:gd name="connsiteX0" fmla="*/ 228453 w 494979"/>
                <a:gd name="connsiteY0" fmla="*/ 97907 h 674476"/>
                <a:gd name="connsiteX1" fmla="*/ 212135 w 494979"/>
                <a:gd name="connsiteY1" fmla="*/ 119665 h 674476"/>
                <a:gd name="connsiteX2" fmla="*/ 203976 w 494979"/>
                <a:gd name="connsiteY2" fmla="*/ 152300 h 674476"/>
                <a:gd name="connsiteX3" fmla="*/ 201256 w 494979"/>
                <a:gd name="connsiteY3" fmla="*/ 168618 h 674476"/>
                <a:gd name="connsiteX4" fmla="*/ 198537 w 494979"/>
                <a:gd name="connsiteY4" fmla="*/ 184936 h 674476"/>
                <a:gd name="connsiteX5" fmla="*/ 190378 w 494979"/>
                <a:gd name="connsiteY5" fmla="*/ 220292 h 674476"/>
                <a:gd name="connsiteX6" fmla="*/ 171340 w 494979"/>
                <a:gd name="connsiteY6" fmla="*/ 291003 h 674476"/>
                <a:gd name="connsiteX7" fmla="*/ 163180 w 494979"/>
                <a:gd name="connsiteY7" fmla="*/ 323639 h 674476"/>
                <a:gd name="connsiteX8" fmla="*/ 152302 w 494979"/>
                <a:gd name="connsiteY8" fmla="*/ 361714 h 674476"/>
                <a:gd name="connsiteX9" fmla="*/ 146862 w 494979"/>
                <a:gd name="connsiteY9" fmla="*/ 388910 h 674476"/>
                <a:gd name="connsiteX10" fmla="*/ 152302 w 494979"/>
                <a:gd name="connsiteY10" fmla="*/ 391630 h 674476"/>
                <a:gd name="connsiteX11" fmla="*/ 174060 w 494979"/>
                <a:gd name="connsiteY11" fmla="*/ 391630 h 674476"/>
                <a:gd name="connsiteX12" fmla="*/ 195817 w 494979"/>
                <a:gd name="connsiteY12" fmla="*/ 388910 h 674476"/>
                <a:gd name="connsiteX13" fmla="*/ 214855 w 494979"/>
                <a:gd name="connsiteY13" fmla="*/ 388910 h 674476"/>
                <a:gd name="connsiteX14" fmla="*/ 239332 w 494979"/>
                <a:gd name="connsiteY14" fmla="*/ 388910 h 674476"/>
                <a:gd name="connsiteX15" fmla="*/ 252930 w 494979"/>
                <a:gd name="connsiteY15" fmla="*/ 386191 h 674476"/>
                <a:gd name="connsiteX16" fmla="*/ 261089 w 494979"/>
                <a:gd name="connsiteY16" fmla="*/ 386191 h 674476"/>
                <a:gd name="connsiteX17" fmla="*/ 258369 w 494979"/>
                <a:gd name="connsiteY17" fmla="*/ 367153 h 674476"/>
                <a:gd name="connsiteX18" fmla="*/ 252930 w 494979"/>
                <a:gd name="connsiteY18" fmla="*/ 331797 h 674476"/>
                <a:gd name="connsiteX19" fmla="*/ 250210 w 494979"/>
                <a:gd name="connsiteY19" fmla="*/ 244769 h 674476"/>
                <a:gd name="connsiteX20" fmla="*/ 244771 w 494979"/>
                <a:gd name="connsiteY20" fmla="*/ 203974 h 674476"/>
                <a:gd name="connsiteX21" fmla="*/ 239332 w 494979"/>
                <a:gd name="connsiteY21" fmla="*/ 157740 h 674476"/>
                <a:gd name="connsiteX22" fmla="*/ 236612 w 494979"/>
                <a:gd name="connsiteY22" fmla="*/ 119665 h 674476"/>
                <a:gd name="connsiteX23" fmla="*/ 228453 w 494979"/>
                <a:gd name="connsiteY23" fmla="*/ 97907 h 674476"/>
                <a:gd name="connsiteX24" fmla="*/ 274687 w 494979"/>
                <a:gd name="connsiteY24" fmla="*/ 0 h 674476"/>
                <a:gd name="connsiteX25" fmla="*/ 304603 w 494979"/>
                <a:gd name="connsiteY25" fmla="*/ 5439 h 674476"/>
                <a:gd name="connsiteX26" fmla="*/ 320921 w 494979"/>
                <a:gd name="connsiteY26" fmla="*/ 24477 h 674476"/>
                <a:gd name="connsiteX27" fmla="*/ 334519 w 494979"/>
                <a:gd name="connsiteY27" fmla="*/ 43515 h 674476"/>
                <a:gd name="connsiteX28" fmla="*/ 339959 w 494979"/>
                <a:gd name="connsiteY28" fmla="*/ 65272 h 674476"/>
                <a:gd name="connsiteX29" fmla="*/ 348118 w 494979"/>
                <a:gd name="connsiteY29" fmla="*/ 114226 h 674476"/>
                <a:gd name="connsiteX30" fmla="*/ 361716 w 494979"/>
                <a:gd name="connsiteY30" fmla="*/ 163180 h 674476"/>
                <a:gd name="connsiteX31" fmla="*/ 369875 w 494979"/>
                <a:gd name="connsiteY31" fmla="*/ 220293 h 674476"/>
                <a:gd name="connsiteX32" fmla="*/ 378034 w 494979"/>
                <a:gd name="connsiteY32" fmla="*/ 274686 h 674476"/>
                <a:gd name="connsiteX33" fmla="*/ 383473 w 494979"/>
                <a:gd name="connsiteY33" fmla="*/ 301883 h 674476"/>
                <a:gd name="connsiteX34" fmla="*/ 391632 w 494979"/>
                <a:gd name="connsiteY34" fmla="*/ 337238 h 674476"/>
                <a:gd name="connsiteX35" fmla="*/ 397071 w 494979"/>
                <a:gd name="connsiteY35" fmla="*/ 364435 h 674476"/>
                <a:gd name="connsiteX36" fmla="*/ 405230 w 494979"/>
                <a:gd name="connsiteY36" fmla="*/ 383473 h 674476"/>
                <a:gd name="connsiteX37" fmla="*/ 416109 w 494979"/>
                <a:gd name="connsiteY37" fmla="*/ 386192 h 674476"/>
                <a:gd name="connsiteX38" fmla="*/ 426988 w 494979"/>
                <a:gd name="connsiteY38" fmla="*/ 386192 h 674476"/>
                <a:gd name="connsiteX39" fmla="*/ 454184 w 494979"/>
                <a:gd name="connsiteY39" fmla="*/ 397071 h 674476"/>
                <a:gd name="connsiteX40" fmla="*/ 456904 w 494979"/>
                <a:gd name="connsiteY40" fmla="*/ 405230 h 674476"/>
                <a:gd name="connsiteX41" fmla="*/ 451465 w 494979"/>
                <a:gd name="connsiteY41" fmla="*/ 416108 h 674476"/>
                <a:gd name="connsiteX42" fmla="*/ 432427 w 494979"/>
                <a:gd name="connsiteY42" fmla="*/ 429707 h 674476"/>
                <a:gd name="connsiteX43" fmla="*/ 421548 w 494979"/>
                <a:gd name="connsiteY43" fmla="*/ 432426 h 674476"/>
                <a:gd name="connsiteX44" fmla="*/ 413389 w 494979"/>
                <a:gd name="connsiteY44" fmla="*/ 435146 h 674476"/>
                <a:gd name="connsiteX45" fmla="*/ 413389 w 494979"/>
                <a:gd name="connsiteY45" fmla="*/ 440585 h 674476"/>
                <a:gd name="connsiteX46" fmla="*/ 416109 w 494979"/>
                <a:gd name="connsiteY46" fmla="*/ 451464 h 674476"/>
                <a:gd name="connsiteX47" fmla="*/ 418829 w 494979"/>
                <a:gd name="connsiteY47" fmla="*/ 465062 h 674476"/>
                <a:gd name="connsiteX48" fmla="*/ 418829 w 494979"/>
                <a:gd name="connsiteY48" fmla="*/ 475941 h 674476"/>
                <a:gd name="connsiteX49" fmla="*/ 418829 w 494979"/>
                <a:gd name="connsiteY49" fmla="*/ 486820 h 674476"/>
                <a:gd name="connsiteX50" fmla="*/ 426988 w 494979"/>
                <a:gd name="connsiteY50" fmla="*/ 516736 h 674476"/>
                <a:gd name="connsiteX51" fmla="*/ 432427 w 494979"/>
                <a:gd name="connsiteY51" fmla="*/ 543932 h 674476"/>
                <a:gd name="connsiteX52" fmla="*/ 437866 w 494979"/>
                <a:gd name="connsiteY52" fmla="*/ 573848 h 674476"/>
                <a:gd name="connsiteX53" fmla="*/ 443306 w 494979"/>
                <a:gd name="connsiteY53" fmla="*/ 606484 h 674476"/>
                <a:gd name="connsiteX54" fmla="*/ 446025 w 494979"/>
                <a:gd name="connsiteY54" fmla="*/ 617363 h 674476"/>
                <a:gd name="connsiteX55" fmla="*/ 470502 w 494979"/>
                <a:gd name="connsiteY55" fmla="*/ 617363 h 674476"/>
                <a:gd name="connsiteX56" fmla="*/ 494979 w 494979"/>
                <a:gd name="connsiteY56" fmla="*/ 641840 h 674476"/>
                <a:gd name="connsiteX57" fmla="*/ 486820 w 494979"/>
                <a:gd name="connsiteY57" fmla="*/ 655438 h 674476"/>
                <a:gd name="connsiteX58" fmla="*/ 470502 w 494979"/>
                <a:gd name="connsiteY58" fmla="*/ 663597 h 674476"/>
                <a:gd name="connsiteX59" fmla="*/ 446025 w 494979"/>
                <a:gd name="connsiteY59" fmla="*/ 666317 h 674476"/>
                <a:gd name="connsiteX60" fmla="*/ 424268 w 494979"/>
                <a:gd name="connsiteY60" fmla="*/ 666317 h 674476"/>
                <a:gd name="connsiteX61" fmla="*/ 416109 w 494979"/>
                <a:gd name="connsiteY61" fmla="*/ 666317 h 674476"/>
                <a:gd name="connsiteX62" fmla="*/ 402511 w 494979"/>
                <a:gd name="connsiteY62" fmla="*/ 671756 h 674476"/>
                <a:gd name="connsiteX63" fmla="*/ 386193 w 494979"/>
                <a:gd name="connsiteY63" fmla="*/ 674476 h 674476"/>
                <a:gd name="connsiteX64" fmla="*/ 350837 w 494979"/>
                <a:gd name="connsiteY64" fmla="*/ 669036 h 674476"/>
                <a:gd name="connsiteX65" fmla="*/ 329080 w 494979"/>
                <a:gd name="connsiteY65" fmla="*/ 669036 h 674476"/>
                <a:gd name="connsiteX66" fmla="*/ 280126 w 494979"/>
                <a:gd name="connsiteY66" fmla="*/ 669036 h 674476"/>
                <a:gd name="connsiteX67" fmla="*/ 255649 w 494979"/>
                <a:gd name="connsiteY67" fmla="*/ 663597 h 674476"/>
                <a:gd name="connsiteX68" fmla="*/ 239331 w 494979"/>
                <a:gd name="connsiteY68" fmla="*/ 647279 h 674476"/>
                <a:gd name="connsiteX69" fmla="*/ 263808 w 494979"/>
                <a:gd name="connsiteY69" fmla="*/ 630961 h 674476"/>
                <a:gd name="connsiteX70" fmla="*/ 291005 w 494979"/>
                <a:gd name="connsiteY70" fmla="*/ 628241 h 674476"/>
                <a:gd name="connsiteX71" fmla="*/ 288285 w 494979"/>
                <a:gd name="connsiteY71" fmla="*/ 609204 h 674476"/>
                <a:gd name="connsiteX72" fmla="*/ 285565 w 494979"/>
                <a:gd name="connsiteY72" fmla="*/ 582007 h 674476"/>
                <a:gd name="connsiteX73" fmla="*/ 282846 w 494979"/>
                <a:gd name="connsiteY73" fmla="*/ 568409 h 674476"/>
                <a:gd name="connsiteX74" fmla="*/ 285565 w 494979"/>
                <a:gd name="connsiteY74" fmla="*/ 554811 h 674476"/>
                <a:gd name="connsiteX75" fmla="*/ 280126 w 494979"/>
                <a:gd name="connsiteY75" fmla="*/ 538493 h 674476"/>
                <a:gd name="connsiteX76" fmla="*/ 274687 w 494979"/>
                <a:gd name="connsiteY76" fmla="*/ 505857 h 674476"/>
                <a:gd name="connsiteX77" fmla="*/ 271967 w 494979"/>
                <a:gd name="connsiteY77" fmla="*/ 478660 h 674476"/>
                <a:gd name="connsiteX78" fmla="*/ 269247 w 494979"/>
                <a:gd name="connsiteY78" fmla="*/ 446025 h 674476"/>
                <a:gd name="connsiteX79" fmla="*/ 263808 w 494979"/>
                <a:gd name="connsiteY79" fmla="*/ 437866 h 674476"/>
                <a:gd name="connsiteX80" fmla="*/ 252929 w 494979"/>
                <a:gd name="connsiteY80" fmla="*/ 437866 h 674476"/>
                <a:gd name="connsiteX81" fmla="*/ 223013 w 494979"/>
                <a:gd name="connsiteY81" fmla="*/ 440585 h 674476"/>
                <a:gd name="connsiteX82" fmla="*/ 193097 w 494979"/>
                <a:gd name="connsiteY82" fmla="*/ 443305 h 674476"/>
                <a:gd name="connsiteX83" fmla="*/ 168620 w 494979"/>
                <a:gd name="connsiteY83" fmla="*/ 443305 h 674476"/>
                <a:gd name="connsiteX84" fmla="*/ 146862 w 494979"/>
                <a:gd name="connsiteY84" fmla="*/ 440585 h 674476"/>
                <a:gd name="connsiteX85" fmla="*/ 138703 w 494979"/>
                <a:gd name="connsiteY85" fmla="*/ 454184 h 674476"/>
                <a:gd name="connsiteX86" fmla="*/ 133263 w 494979"/>
                <a:gd name="connsiteY86" fmla="*/ 486820 h 674476"/>
                <a:gd name="connsiteX87" fmla="*/ 122385 w 494979"/>
                <a:gd name="connsiteY87" fmla="*/ 541213 h 674476"/>
                <a:gd name="connsiteX88" fmla="*/ 106067 w 494979"/>
                <a:gd name="connsiteY88" fmla="*/ 614643 h 674476"/>
                <a:gd name="connsiteX89" fmla="*/ 135983 w 494979"/>
                <a:gd name="connsiteY89" fmla="*/ 614643 h 674476"/>
                <a:gd name="connsiteX90" fmla="*/ 171340 w 494979"/>
                <a:gd name="connsiteY90" fmla="*/ 630961 h 674476"/>
                <a:gd name="connsiteX91" fmla="*/ 165900 w 494979"/>
                <a:gd name="connsiteY91" fmla="*/ 647279 h 674476"/>
                <a:gd name="connsiteX92" fmla="*/ 149581 w 494979"/>
                <a:gd name="connsiteY92" fmla="*/ 655438 h 674476"/>
                <a:gd name="connsiteX93" fmla="*/ 127824 w 494979"/>
                <a:gd name="connsiteY93" fmla="*/ 658158 h 674476"/>
                <a:gd name="connsiteX94" fmla="*/ 106067 w 494979"/>
                <a:gd name="connsiteY94" fmla="*/ 658158 h 674476"/>
                <a:gd name="connsiteX95" fmla="*/ 62552 w 494979"/>
                <a:gd name="connsiteY95" fmla="*/ 658158 h 674476"/>
                <a:gd name="connsiteX96" fmla="*/ 40795 w 494979"/>
                <a:gd name="connsiteY96" fmla="*/ 658158 h 674476"/>
                <a:gd name="connsiteX97" fmla="*/ 16318 w 494979"/>
                <a:gd name="connsiteY97" fmla="*/ 652718 h 674476"/>
                <a:gd name="connsiteX98" fmla="*/ 0 w 494979"/>
                <a:gd name="connsiteY98" fmla="*/ 636401 h 674476"/>
                <a:gd name="connsiteX99" fmla="*/ 2720 w 494979"/>
                <a:gd name="connsiteY99" fmla="*/ 628241 h 674476"/>
                <a:gd name="connsiteX100" fmla="*/ 24477 w 494979"/>
                <a:gd name="connsiteY100" fmla="*/ 620082 h 674476"/>
                <a:gd name="connsiteX101" fmla="*/ 62552 w 494979"/>
                <a:gd name="connsiteY101" fmla="*/ 617363 h 674476"/>
                <a:gd name="connsiteX102" fmla="*/ 62552 w 494979"/>
                <a:gd name="connsiteY102" fmla="*/ 614643 h 674476"/>
                <a:gd name="connsiteX103" fmla="*/ 65272 w 494979"/>
                <a:gd name="connsiteY103" fmla="*/ 587447 h 674476"/>
                <a:gd name="connsiteX104" fmla="*/ 76151 w 494979"/>
                <a:gd name="connsiteY104" fmla="*/ 522175 h 674476"/>
                <a:gd name="connsiteX105" fmla="*/ 87029 w 494979"/>
                <a:gd name="connsiteY105" fmla="*/ 470501 h 674476"/>
                <a:gd name="connsiteX106" fmla="*/ 92469 w 494979"/>
                <a:gd name="connsiteY106" fmla="*/ 446025 h 674476"/>
                <a:gd name="connsiteX107" fmla="*/ 65272 w 494979"/>
                <a:gd name="connsiteY107" fmla="*/ 432426 h 674476"/>
                <a:gd name="connsiteX108" fmla="*/ 54393 w 494979"/>
                <a:gd name="connsiteY108" fmla="*/ 421548 h 674476"/>
                <a:gd name="connsiteX109" fmla="*/ 73431 w 494979"/>
                <a:gd name="connsiteY109" fmla="*/ 407949 h 674476"/>
                <a:gd name="connsiteX110" fmla="*/ 100628 w 494979"/>
                <a:gd name="connsiteY110" fmla="*/ 399790 h 674476"/>
                <a:gd name="connsiteX111" fmla="*/ 108787 w 494979"/>
                <a:gd name="connsiteY111" fmla="*/ 369874 h 674476"/>
                <a:gd name="connsiteX112" fmla="*/ 125105 w 494979"/>
                <a:gd name="connsiteY112" fmla="*/ 307322 h 674476"/>
                <a:gd name="connsiteX113" fmla="*/ 141423 w 494979"/>
                <a:gd name="connsiteY113" fmla="*/ 242051 h 674476"/>
                <a:gd name="connsiteX114" fmla="*/ 155021 w 494979"/>
                <a:gd name="connsiteY114" fmla="*/ 179498 h 674476"/>
                <a:gd name="connsiteX115" fmla="*/ 168620 w 494979"/>
                <a:gd name="connsiteY115" fmla="*/ 119665 h 674476"/>
                <a:gd name="connsiteX116" fmla="*/ 193097 w 494979"/>
                <a:gd name="connsiteY116" fmla="*/ 57113 h 674476"/>
                <a:gd name="connsiteX117" fmla="*/ 201256 w 494979"/>
                <a:gd name="connsiteY117" fmla="*/ 38075 h 674476"/>
                <a:gd name="connsiteX118" fmla="*/ 217574 w 494979"/>
                <a:gd name="connsiteY118" fmla="*/ 13598 h 674476"/>
                <a:gd name="connsiteX119" fmla="*/ 274687 w 494979"/>
                <a:gd name="connsiteY119" fmla="*/ 0 h 67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94979" h="674476">
                  <a:moveTo>
                    <a:pt x="228453" y="97907"/>
                  </a:moveTo>
                  <a:cubicBezTo>
                    <a:pt x="220294" y="97907"/>
                    <a:pt x="212135" y="114225"/>
                    <a:pt x="212135" y="119665"/>
                  </a:cubicBezTo>
                  <a:cubicBezTo>
                    <a:pt x="209415" y="130543"/>
                    <a:pt x="206696" y="144141"/>
                    <a:pt x="203976" y="152300"/>
                  </a:cubicBezTo>
                  <a:cubicBezTo>
                    <a:pt x="201256" y="157740"/>
                    <a:pt x="201256" y="163179"/>
                    <a:pt x="201256" y="168618"/>
                  </a:cubicBezTo>
                  <a:cubicBezTo>
                    <a:pt x="201256" y="174058"/>
                    <a:pt x="198537" y="179497"/>
                    <a:pt x="198537" y="184936"/>
                  </a:cubicBezTo>
                  <a:cubicBezTo>
                    <a:pt x="195817" y="195815"/>
                    <a:pt x="193097" y="209413"/>
                    <a:pt x="190378" y="220292"/>
                  </a:cubicBezTo>
                  <a:cubicBezTo>
                    <a:pt x="187658" y="244769"/>
                    <a:pt x="179499" y="269246"/>
                    <a:pt x="171340" y="291003"/>
                  </a:cubicBezTo>
                  <a:cubicBezTo>
                    <a:pt x="168620" y="301881"/>
                    <a:pt x="165900" y="312760"/>
                    <a:pt x="163180" y="323639"/>
                  </a:cubicBezTo>
                  <a:cubicBezTo>
                    <a:pt x="160461" y="337237"/>
                    <a:pt x="157741" y="348115"/>
                    <a:pt x="152302" y="361714"/>
                  </a:cubicBezTo>
                  <a:cubicBezTo>
                    <a:pt x="149582" y="367153"/>
                    <a:pt x="146862" y="383471"/>
                    <a:pt x="146862" y="388910"/>
                  </a:cubicBezTo>
                  <a:cubicBezTo>
                    <a:pt x="146862" y="391630"/>
                    <a:pt x="149582" y="391630"/>
                    <a:pt x="152302" y="391630"/>
                  </a:cubicBezTo>
                  <a:cubicBezTo>
                    <a:pt x="157741" y="391630"/>
                    <a:pt x="171340" y="391630"/>
                    <a:pt x="174060" y="391630"/>
                  </a:cubicBezTo>
                  <a:cubicBezTo>
                    <a:pt x="182219" y="391630"/>
                    <a:pt x="190378" y="391630"/>
                    <a:pt x="195817" y="388910"/>
                  </a:cubicBezTo>
                  <a:cubicBezTo>
                    <a:pt x="201256" y="388910"/>
                    <a:pt x="206696" y="388910"/>
                    <a:pt x="214855" y="388910"/>
                  </a:cubicBezTo>
                  <a:cubicBezTo>
                    <a:pt x="220294" y="388910"/>
                    <a:pt x="228453" y="388910"/>
                    <a:pt x="239332" y="388910"/>
                  </a:cubicBezTo>
                  <a:cubicBezTo>
                    <a:pt x="244771" y="388910"/>
                    <a:pt x="250210" y="388910"/>
                    <a:pt x="252930" y="386191"/>
                  </a:cubicBezTo>
                  <a:cubicBezTo>
                    <a:pt x="258369" y="391630"/>
                    <a:pt x="261089" y="388910"/>
                    <a:pt x="261089" y="386191"/>
                  </a:cubicBezTo>
                  <a:cubicBezTo>
                    <a:pt x="261089" y="380751"/>
                    <a:pt x="258369" y="372592"/>
                    <a:pt x="258369" y="367153"/>
                  </a:cubicBezTo>
                  <a:cubicBezTo>
                    <a:pt x="255650" y="353555"/>
                    <a:pt x="252930" y="342676"/>
                    <a:pt x="252930" y="331797"/>
                  </a:cubicBezTo>
                  <a:cubicBezTo>
                    <a:pt x="252930" y="301881"/>
                    <a:pt x="252930" y="274685"/>
                    <a:pt x="250210" y="244769"/>
                  </a:cubicBezTo>
                  <a:cubicBezTo>
                    <a:pt x="250210" y="231170"/>
                    <a:pt x="247491" y="217572"/>
                    <a:pt x="244771" y="203974"/>
                  </a:cubicBezTo>
                  <a:cubicBezTo>
                    <a:pt x="242051" y="187656"/>
                    <a:pt x="239332" y="174058"/>
                    <a:pt x="239332" y="157740"/>
                  </a:cubicBezTo>
                  <a:cubicBezTo>
                    <a:pt x="239332" y="152300"/>
                    <a:pt x="239332" y="133263"/>
                    <a:pt x="236612" y="119665"/>
                  </a:cubicBezTo>
                  <a:cubicBezTo>
                    <a:pt x="236612" y="106066"/>
                    <a:pt x="233892" y="97907"/>
                    <a:pt x="228453" y="97907"/>
                  </a:cubicBezTo>
                  <a:close/>
                  <a:moveTo>
                    <a:pt x="274687" y="0"/>
                  </a:moveTo>
                  <a:cubicBezTo>
                    <a:pt x="288285" y="0"/>
                    <a:pt x="293724" y="2720"/>
                    <a:pt x="304603" y="5439"/>
                  </a:cubicBezTo>
                  <a:cubicBezTo>
                    <a:pt x="315482" y="10879"/>
                    <a:pt x="315482" y="16318"/>
                    <a:pt x="320921" y="24477"/>
                  </a:cubicBezTo>
                  <a:cubicBezTo>
                    <a:pt x="326360" y="29916"/>
                    <a:pt x="331800" y="35356"/>
                    <a:pt x="334519" y="43515"/>
                  </a:cubicBezTo>
                  <a:cubicBezTo>
                    <a:pt x="337239" y="51674"/>
                    <a:pt x="337239" y="57113"/>
                    <a:pt x="339959" y="65272"/>
                  </a:cubicBezTo>
                  <a:cubicBezTo>
                    <a:pt x="345398" y="78870"/>
                    <a:pt x="342678" y="97908"/>
                    <a:pt x="348118" y="114226"/>
                  </a:cubicBezTo>
                  <a:cubicBezTo>
                    <a:pt x="350837" y="130544"/>
                    <a:pt x="358996" y="146863"/>
                    <a:pt x="361716" y="163180"/>
                  </a:cubicBezTo>
                  <a:cubicBezTo>
                    <a:pt x="364435" y="182218"/>
                    <a:pt x="364435" y="201256"/>
                    <a:pt x="369875" y="220293"/>
                  </a:cubicBezTo>
                  <a:cubicBezTo>
                    <a:pt x="375314" y="239331"/>
                    <a:pt x="378034" y="255649"/>
                    <a:pt x="378034" y="274686"/>
                  </a:cubicBezTo>
                  <a:cubicBezTo>
                    <a:pt x="378034" y="282845"/>
                    <a:pt x="380753" y="293724"/>
                    <a:pt x="383473" y="301883"/>
                  </a:cubicBezTo>
                  <a:cubicBezTo>
                    <a:pt x="386193" y="312762"/>
                    <a:pt x="388912" y="326360"/>
                    <a:pt x="391632" y="337238"/>
                  </a:cubicBezTo>
                  <a:cubicBezTo>
                    <a:pt x="391632" y="342678"/>
                    <a:pt x="394352" y="353556"/>
                    <a:pt x="397071" y="364435"/>
                  </a:cubicBezTo>
                  <a:cubicBezTo>
                    <a:pt x="399791" y="372594"/>
                    <a:pt x="402511" y="380753"/>
                    <a:pt x="405230" y="383473"/>
                  </a:cubicBezTo>
                  <a:cubicBezTo>
                    <a:pt x="407950" y="386192"/>
                    <a:pt x="413389" y="386192"/>
                    <a:pt x="416109" y="386192"/>
                  </a:cubicBezTo>
                  <a:cubicBezTo>
                    <a:pt x="418829" y="386192"/>
                    <a:pt x="424268" y="386192"/>
                    <a:pt x="426988" y="386192"/>
                  </a:cubicBezTo>
                  <a:cubicBezTo>
                    <a:pt x="437866" y="386192"/>
                    <a:pt x="448745" y="388912"/>
                    <a:pt x="454184" y="397071"/>
                  </a:cubicBezTo>
                  <a:cubicBezTo>
                    <a:pt x="456904" y="399790"/>
                    <a:pt x="456904" y="402510"/>
                    <a:pt x="456904" y="405230"/>
                  </a:cubicBezTo>
                  <a:cubicBezTo>
                    <a:pt x="456904" y="407949"/>
                    <a:pt x="454184" y="410669"/>
                    <a:pt x="451465" y="416108"/>
                  </a:cubicBezTo>
                  <a:cubicBezTo>
                    <a:pt x="446025" y="421548"/>
                    <a:pt x="440586" y="426987"/>
                    <a:pt x="432427" y="429707"/>
                  </a:cubicBezTo>
                  <a:cubicBezTo>
                    <a:pt x="429707" y="429707"/>
                    <a:pt x="426988" y="432426"/>
                    <a:pt x="421548" y="432426"/>
                  </a:cubicBezTo>
                  <a:cubicBezTo>
                    <a:pt x="418829" y="432426"/>
                    <a:pt x="416109" y="432426"/>
                    <a:pt x="413389" y="435146"/>
                  </a:cubicBezTo>
                  <a:cubicBezTo>
                    <a:pt x="413389" y="435146"/>
                    <a:pt x="413389" y="437866"/>
                    <a:pt x="413389" y="440585"/>
                  </a:cubicBezTo>
                  <a:cubicBezTo>
                    <a:pt x="413389" y="443305"/>
                    <a:pt x="413389" y="448744"/>
                    <a:pt x="416109" y="451464"/>
                  </a:cubicBezTo>
                  <a:cubicBezTo>
                    <a:pt x="416109" y="456903"/>
                    <a:pt x="418829" y="462343"/>
                    <a:pt x="418829" y="465062"/>
                  </a:cubicBezTo>
                  <a:lnTo>
                    <a:pt x="418829" y="475941"/>
                  </a:lnTo>
                  <a:cubicBezTo>
                    <a:pt x="418829" y="481380"/>
                    <a:pt x="418829" y="484100"/>
                    <a:pt x="418829" y="486820"/>
                  </a:cubicBezTo>
                  <a:cubicBezTo>
                    <a:pt x="421548" y="497698"/>
                    <a:pt x="424268" y="505857"/>
                    <a:pt x="426988" y="516736"/>
                  </a:cubicBezTo>
                  <a:cubicBezTo>
                    <a:pt x="426988" y="524895"/>
                    <a:pt x="429707" y="535773"/>
                    <a:pt x="432427" y="543932"/>
                  </a:cubicBezTo>
                  <a:cubicBezTo>
                    <a:pt x="435147" y="554811"/>
                    <a:pt x="437866" y="562970"/>
                    <a:pt x="437866" y="573848"/>
                  </a:cubicBezTo>
                  <a:cubicBezTo>
                    <a:pt x="437866" y="587447"/>
                    <a:pt x="440586" y="595606"/>
                    <a:pt x="443306" y="606484"/>
                  </a:cubicBezTo>
                  <a:cubicBezTo>
                    <a:pt x="443306" y="609204"/>
                    <a:pt x="446025" y="614643"/>
                    <a:pt x="446025" y="617363"/>
                  </a:cubicBezTo>
                  <a:cubicBezTo>
                    <a:pt x="454184" y="617363"/>
                    <a:pt x="462343" y="617363"/>
                    <a:pt x="470502" y="617363"/>
                  </a:cubicBezTo>
                  <a:cubicBezTo>
                    <a:pt x="478661" y="625522"/>
                    <a:pt x="492259" y="630961"/>
                    <a:pt x="494979" y="641840"/>
                  </a:cubicBezTo>
                  <a:cubicBezTo>
                    <a:pt x="494979" y="647279"/>
                    <a:pt x="489540" y="649999"/>
                    <a:pt x="486820" y="655438"/>
                  </a:cubicBezTo>
                  <a:cubicBezTo>
                    <a:pt x="484100" y="660877"/>
                    <a:pt x="475942" y="663597"/>
                    <a:pt x="470502" y="663597"/>
                  </a:cubicBezTo>
                  <a:cubicBezTo>
                    <a:pt x="459623" y="666317"/>
                    <a:pt x="454184" y="666317"/>
                    <a:pt x="446025" y="666317"/>
                  </a:cubicBezTo>
                  <a:cubicBezTo>
                    <a:pt x="440586" y="666317"/>
                    <a:pt x="432427" y="666317"/>
                    <a:pt x="424268" y="666317"/>
                  </a:cubicBezTo>
                  <a:cubicBezTo>
                    <a:pt x="421548" y="666317"/>
                    <a:pt x="418829" y="666317"/>
                    <a:pt x="416109" y="666317"/>
                  </a:cubicBezTo>
                  <a:cubicBezTo>
                    <a:pt x="410670" y="669036"/>
                    <a:pt x="407950" y="669036"/>
                    <a:pt x="402511" y="671756"/>
                  </a:cubicBezTo>
                  <a:cubicBezTo>
                    <a:pt x="397071" y="671756"/>
                    <a:pt x="391632" y="674476"/>
                    <a:pt x="386193" y="674476"/>
                  </a:cubicBezTo>
                  <a:cubicBezTo>
                    <a:pt x="375314" y="674476"/>
                    <a:pt x="361716" y="671756"/>
                    <a:pt x="350837" y="669036"/>
                  </a:cubicBezTo>
                  <a:cubicBezTo>
                    <a:pt x="342678" y="669036"/>
                    <a:pt x="334519" y="669036"/>
                    <a:pt x="329080" y="669036"/>
                  </a:cubicBezTo>
                  <a:cubicBezTo>
                    <a:pt x="307323" y="669036"/>
                    <a:pt x="288285" y="669036"/>
                    <a:pt x="280126" y="669036"/>
                  </a:cubicBezTo>
                  <a:cubicBezTo>
                    <a:pt x="271967" y="669036"/>
                    <a:pt x="261088" y="669036"/>
                    <a:pt x="255649" y="663597"/>
                  </a:cubicBezTo>
                  <a:cubicBezTo>
                    <a:pt x="250210" y="660877"/>
                    <a:pt x="239331" y="655438"/>
                    <a:pt x="239331" y="647279"/>
                  </a:cubicBezTo>
                  <a:cubicBezTo>
                    <a:pt x="239331" y="636401"/>
                    <a:pt x="255649" y="633681"/>
                    <a:pt x="263808" y="630961"/>
                  </a:cubicBezTo>
                  <a:cubicBezTo>
                    <a:pt x="269247" y="630961"/>
                    <a:pt x="277406" y="630961"/>
                    <a:pt x="291005" y="628241"/>
                  </a:cubicBezTo>
                  <a:cubicBezTo>
                    <a:pt x="291005" y="620082"/>
                    <a:pt x="291005" y="614643"/>
                    <a:pt x="288285" y="609204"/>
                  </a:cubicBezTo>
                  <a:cubicBezTo>
                    <a:pt x="288285" y="601045"/>
                    <a:pt x="285565" y="590166"/>
                    <a:pt x="285565" y="582007"/>
                  </a:cubicBezTo>
                  <a:cubicBezTo>
                    <a:pt x="285565" y="576568"/>
                    <a:pt x="282846" y="573848"/>
                    <a:pt x="282846" y="568409"/>
                  </a:cubicBezTo>
                  <a:cubicBezTo>
                    <a:pt x="282846" y="562970"/>
                    <a:pt x="285565" y="557531"/>
                    <a:pt x="285565" y="554811"/>
                  </a:cubicBezTo>
                  <a:cubicBezTo>
                    <a:pt x="285565" y="549371"/>
                    <a:pt x="282846" y="546652"/>
                    <a:pt x="280126" y="538493"/>
                  </a:cubicBezTo>
                  <a:cubicBezTo>
                    <a:pt x="280126" y="527614"/>
                    <a:pt x="274687" y="516736"/>
                    <a:pt x="274687" y="505857"/>
                  </a:cubicBezTo>
                  <a:cubicBezTo>
                    <a:pt x="274687" y="494978"/>
                    <a:pt x="274687" y="486820"/>
                    <a:pt x="271967" y="478660"/>
                  </a:cubicBezTo>
                  <a:cubicBezTo>
                    <a:pt x="269247" y="467782"/>
                    <a:pt x="269247" y="456903"/>
                    <a:pt x="269247" y="446025"/>
                  </a:cubicBezTo>
                  <a:cubicBezTo>
                    <a:pt x="269247" y="440585"/>
                    <a:pt x="266528" y="437866"/>
                    <a:pt x="263808" y="437866"/>
                  </a:cubicBezTo>
                  <a:cubicBezTo>
                    <a:pt x="261088" y="437866"/>
                    <a:pt x="258369" y="437866"/>
                    <a:pt x="252929" y="437866"/>
                  </a:cubicBezTo>
                  <a:cubicBezTo>
                    <a:pt x="242051" y="437866"/>
                    <a:pt x="231172" y="437866"/>
                    <a:pt x="223013" y="440585"/>
                  </a:cubicBezTo>
                  <a:cubicBezTo>
                    <a:pt x="212135" y="440585"/>
                    <a:pt x="203976" y="443305"/>
                    <a:pt x="193097" y="443305"/>
                  </a:cubicBezTo>
                  <a:cubicBezTo>
                    <a:pt x="184938" y="443305"/>
                    <a:pt x="176779" y="443305"/>
                    <a:pt x="168620" y="443305"/>
                  </a:cubicBezTo>
                  <a:cubicBezTo>
                    <a:pt x="165900" y="443305"/>
                    <a:pt x="155021" y="440585"/>
                    <a:pt x="146862" y="440585"/>
                  </a:cubicBezTo>
                  <a:cubicBezTo>
                    <a:pt x="138703" y="440585"/>
                    <a:pt x="138703" y="448744"/>
                    <a:pt x="138703" y="454184"/>
                  </a:cubicBezTo>
                  <a:cubicBezTo>
                    <a:pt x="138703" y="465062"/>
                    <a:pt x="135983" y="475941"/>
                    <a:pt x="133263" y="486820"/>
                  </a:cubicBezTo>
                  <a:cubicBezTo>
                    <a:pt x="130544" y="505857"/>
                    <a:pt x="125105" y="522175"/>
                    <a:pt x="122385" y="541213"/>
                  </a:cubicBezTo>
                  <a:cubicBezTo>
                    <a:pt x="119665" y="560250"/>
                    <a:pt x="111506" y="595606"/>
                    <a:pt x="106067" y="614643"/>
                  </a:cubicBezTo>
                  <a:cubicBezTo>
                    <a:pt x="114226" y="614643"/>
                    <a:pt x="125105" y="614643"/>
                    <a:pt x="135983" y="614643"/>
                  </a:cubicBezTo>
                  <a:cubicBezTo>
                    <a:pt x="149581" y="614643"/>
                    <a:pt x="171340" y="614643"/>
                    <a:pt x="171340" y="630961"/>
                  </a:cubicBezTo>
                  <a:cubicBezTo>
                    <a:pt x="171340" y="639120"/>
                    <a:pt x="168620" y="639120"/>
                    <a:pt x="165900" y="647279"/>
                  </a:cubicBezTo>
                  <a:cubicBezTo>
                    <a:pt x="163181" y="652718"/>
                    <a:pt x="155021" y="655438"/>
                    <a:pt x="149581" y="655438"/>
                  </a:cubicBezTo>
                  <a:cubicBezTo>
                    <a:pt x="141423" y="658158"/>
                    <a:pt x="135983" y="658158"/>
                    <a:pt x="127824" y="658158"/>
                  </a:cubicBezTo>
                  <a:cubicBezTo>
                    <a:pt x="122385" y="658158"/>
                    <a:pt x="116946" y="658158"/>
                    <a:pt x="106067" y="658158"/>
                  </a:cubicBezTo>
                  <a:cubicBezTo>
                    <a:pt x="92469" y="658158"/>
                    <a:pt x="78870" y="658158"/>
                    <a:pt x="62552" y="658158"/>
                  </a:cubicBezTo>
                  <a:cubicBezTo>
                    <a:pt x="54393" y="658158"/>
                    <a:pt x="46234" y="658158"/>
                    <a:pt x="40795" y="658158"/>
                  </a:cubicBezTo>
                  <a:cubicBezTo>
                    <a:pt x="32636" y="658158"/>
                    <a:pt x="21758" y="658158"/>
                    <a:pt x="16318" y="652718"/>
                  </a:cubicBezTo>
                  <a:cubicBezTo>
                    <a:pt x="8159" y="649999"/>
                    <a:pt x="0" y="641840"/>
                    <a:pt x="0" y="636401"/>
                  </a:cubicBezTo>
                  <a:cubicBezTo>
                    <a:pt x="0" y="633681"/>
                    <a:pt x="0" y="630961"/>
                    <a:pt x="2720" y="628241"/>
                  </a:cubicBezTo>
                  <a:cubicBezTo>
                    <a:pt x="8159" y="625522"/>
                    <a:pt x="16318" y="622802"/>
                    <a:pt x="24477" y="620082"/>
                  </a:cubicBezTo>
                  <a:cubicBezTo>
                    <a:pt x="38075" y="617363"/>
                    <a:pt x="48954" y="617363"/>
                    <a:pt x="62552" y="617363"/>
                  </a:cubicBezTo>
                  <a:cubicBezTo>
                    <a:pt x="62552" y="617363"/>
                    <a:pt x="62552" y="614643"/>
                    <a:pt x="62552" y="614643"/>
                  </a:cubicBezTo>
                  <a:cubicBezTo>
                    <a:pt x="62552" y="603765"/>
                    <a:pt x="65272" y="590166"/>
                    <a:pt x="65272" y="587447"/>
                  </a:cubicBezTo>
                  <a:cubicBezTo>
                    <a:pt x="67992" y="565689"/>
                    <a:pt x="73431" y="543932"/>
                    <a:pt x="76151" y="522175"/>
                  </a:cubicBezTo>
                  <a:cubicBezTo>
                    <a:pt x="78870" y="505857"/>
                    <a:pt x="81590" y="486820"/>
                    <a:pt x="87029" y="470501"/>
                  </a:cubicBezTo>
                  <a:cubicBezTo>
                    <a:pt x="87029" y="465062"/>
                    <a:pt x="92469" y="451464"/>
                    <a:pt x="92469" y="446025"/>
                  </a:cubicBezTo>
                  <a:cubicBezTo>
                    <a:pt x="92469" y="437866"/>
                    <a:pt x="73431" y="437866"/>
                    <a:pt x="65272" y="432426"/>
                  </a:cubicBezTo>
                  <a:cubicBezTo>
                    <a:pt x="59833" y="429707"/>
                    <a:pt x="54393" y="426987"/>
                    <a:pt x="54393" y="421548"/>
                  </a:cubicBezTo>
                  <a:cubicBezTo>
                    <a:pt x="54393" y="413389"/>
                    <a:pt x="62552" y="410669"/>
                    <a:pt x="73431" y="407949"/>
                  </a:cubicBezTo>
                  <a:cubicBezTo>
                    <a:pt x="78870" y="407949"/>
                    <a:pt x="92469" y="405230"/>
                    <a:pt x="100628" y="399790"/>
                  </a:cubicBezTo>
                  <a:cubicBezTo>
                    <a:pt x="106067" y="394351"/>
                    <a:pt x="106067" y="378033"/>
                    <a:pt x="108787" y="369874"/>
                  </a:cubicBezTo>
                  <a:cubicBezTo>
                    <a:pt x="114226" y="348117"/>
                    <a:pt x="119665" y="326360"/>
                    <a:pt x="125105" y="307322"/>
                  </a:cubicBezTo>
                  <a:cubicBezTo>
                    <a:pt x="130544" y="285565"/>
                    <a:pt x="135983" y="263808"/>
                    <a:pt x="141423" y="242051"/>
                  </a:cubicBezTo>
                  <a:cubicBezTo>
                    <a:pt x="146862" y="220293"/>
                    <a:pt x="152301" y="198536"/>
                    <a:pt x="155021" y="179498"/>
                  </a:cubicBezTo>
                  <a:cubicBezTo>
                    <a:pt x="157740" y="160461"/>
                    <a:pt x="163181" y="138703"/>
                    <a:pt x="168620" y="119665"/>
                  </a:cubicBezTo>
                  <a:cubicBezTo>
                    <a:pt x="176779" y="100627"/>
                    <a:pt x="182218" y="76150"/>
                    <a:pt x="193097" y="57113"/>
                  </a:cubicBezTo>
                  <a:lnTo>
                    <a:pt x="201256" y="38075"/>
                  </a:lnTo>
                  <a:cubicBezTo>
                    <a:pt x="206695" y="29916"/>
                    <a:pt x="209415" y="19038"/>
                    <a:pt x="217574" y="13598"/>
                  </a:cubicBezTo>
                  <a:cubicBezTo>
                    <a:pt x="231172" y="2720"/>
                    <a:pt x="255649" y="0"/>
                    <a:pt x="274687" y="0"/>
                  </a:cubicBezTo>
                  <a:close/>
                </a:path>
              </a:pathLst>
            </a:custGeom>
            <a:grpFill/>
            <a:ln w="27168"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6824091-EA77-4290-B5D8-D9ABB8E8F443}"/>
                </a:ext>
              </a:extLst>
            </p:cNvPr>
            <p:cNvSpPr/>
            <p:nvPr/>
          </p:nvSpPr>
          <p:spPr bwMode="black">
            <a:xfrm>
              <a:off x="3443268" y="4186718"/>
              <a:ext cx="435145" cy="761503"/>
            </a:xfrm>
            <a:custGeom>
              <a:avLst/>
              <a:gdLst>
                <a:gd name="connsiteX0" fmla="*/ 400855 w 435145"/>
                <a:gd name="connsiteY0" fmla="*/ 678260 h 761503"/>
                <a:gd name="connsiteX1" fmla="*/ 384537 w 435145"/>
                <a:gd name="connsiteY1" fmla="*/ 719054 h 761503"/>
                <a:gd name="connsiteX2" fmla="*/ 368219 w 435145"/>
                <a:gd name="connsiteY2" fmla="*/ 713615 h 761503"/>
                <a:gd name="connsiteX3" fmla="*/ 360060 w 435145"/>
                <a:gd name="connsiteY3" fmla="*/ 697297 h 761503"/>
                <a:gd name="connsiteX4" fmla="*/ 360060 w 435145"/>
                <a:gd name="connsiteY4" fmla="*/ 651063 h 761503"/>
                <a:gd name="connsiteX5" fmla="*/ 332864 w 435145"/>
                <a:gd name="connsiteY5" fmla="*/ 686418 h 761503"/>
                <a:gd name="connsiteX6" fmla="*/ 251274 w 435145"/>
                <a:gd name="connsiteY6" fmla="*/ 721774 h 761503"/>
                <a:gd name="connsiteX7" fmla="*/ 229517 w 435145"/>
                <a:gd name="connsiteY7" fmla="*/ 719054 h 761503"/>
                <a:gd name="connsiteX8" fmla="*/ 158806 w 435145"/>
                <a:gd name="connsiteY8" fmla="*/ 694578 h 761503"/>
                <a:gd name="connsiteX9" fmla="*/ 112571 w 435145"/>
                <a:gd name="connsiteY9" fmla="*/ 659222 h 761503"/>
                <a:gd name="connsiteX10" fmla="*/ 79936 w 435145"/>
                <a:gd name="connsiteY10" fmla="*/ 607548 h 761503"/>
                <a:gd name="connsiteX11" fmla="*/ 63618 w 435145"/>
                <a:gd name="connsiteY11" fmla="*/ 542277 h 761503"/>
                <a:gd name="connsiteX12" fmla="*/ 58178 w 435145"/>
                <a:gd name="connsiteY12" fmla="*/ 471566 h 761503"/>
                <a:gd name="connsiteX13" fmla="*/ 60898 w 435145"/>
                <a:gd name="connsiteY13" fmla="*/ 400855 h 761503"/>
                <a:gd name="connsiteX14" fmla="*/ 66337 w 435145"/>
                <a:gd name="connsiteY14" fmla="*/ 335583 h 761503"/>
                <a:gd name="connsiteX15" fmla="*/ 85375 w 435145"/>
                <a:gd name="connsiteY15" fmla="*/ 267592 h 761503"/>
                <a:gd name="connsiteX16" fmla="*/ 109852 w 435145"/>
                <a:gd name="connsiteY16" fmla="*/ 199600 h 761503"/>
                <a:gd name="connsiteX17" fmla="*/ 145207 w 435145"/>
                <a:gd name="connsiteY17" fmla="*/ 145207 h 761503"/>
                <a:gd name="connsiteX18" fmla="*/ 188722 w 435145"/>
                <a:gd name="connsiteY18" fmla="*/ 96253 h 761503"/>
                <a:gd name="connsiteX19" fmla="*/ 243115 w 435145"/>
                <a:gd name="connsiteY19" fmla="*/ 71776 h 761503"/>
                <a:gd name="connsiteX20" fmla="*/ 286630 w 435145"/>
                <a:gd name="connsiteY20" fmla="*/ 63617 h 761503"/>
                <a:gd name="connsiteX21" fmla="*/ 305667 w 435145"/>
                <a:gd name="connsiteY21" fmla="*/ 66337 h 761503"/>
                <a:gd name="connsiteX22" fmla="*/ 324705 w 435145"/>
                <a:gd name="connsiteY22" fmla="*/ 79936 h 761503"/>
                <a:gd name="connsiteX23" fmla="*/ 341023 w 435145"/>
                <a:gd name="connsiteY23" fmla="*/ 101693 h 761503"/>
                <a:gd name="connsiteX24" fmla="*/ 354621 w 435145"/>
                <a:gd name="connsiteY24" fmla="*/ 123450 h 761503"/>
                <a:gd name="connsiteX25" fmla="*/ 354621 w 435145"/>
                <a:gd name="connsiteY25" fmla="*/ 98973 h 761503"/>
                <a:gd name="connsiteX26" fmla="*/ 360060 w 435145"/>
                <a:gd name="connsiteY26" fmla="*/ 74496 h 761503"/>
                <a:gd name="connsiteX27" fmla="*/ 365500 w 435145"/>
                <a:gd name="connsiteY27" fmla="*/ 63617 h 761503"/>
                <a:gd name="connsiteX28" fmla="*/ 373659 w 435145"/>
                <a:gd name="connsiteY28" fmla="*/ 58178 h 761503"/>
                <a:gd name="connsiteX29" fmla="*/ 381818 w 435145"/>
                <a:gd name="connsiteY29" fmla="*/ 63617 h 761503"/>
                <a:gd name="connsiteX30" fmla="*/ 389977 w 435145"/>
                <a:gd name="connsiteY30" fmla="*/ 82655 h 761503"/>
                <a:gd name="connsiteX31" fmla="*/ 392696 w 435145"/>
                <a:gd name="connsiteY31" fmla="*/ 126170 h 761503"/>
                <a:gd name="connsiteX32" fmla="*/ 395416 w 435145"/>
                <a:gd name="connsiteY32" fmla="*/ 186002 h 761503"/>
                <a:gd name="connsiteX33" fmla="*/ 398136 w 435145"/>
                <a:gd name="connsiteY33" fmla="*/ 237675 h 761503"/>
                <a:gd name="connsiteX34" fmla="*/ 398136 w 435145"/>
                <a:gd name="connsiteY34" fmla="*/ 243115 h 761503"/>
                <a:gd name="connsiteX35" fmla="*/ 395416 w 435145"/>
                <a:gd name="connsiteY35" fmla="*/ 256713 h 761503"/>
                <a:gd name="connsiteX36" fmla="*/ 379098 w 435145"/>
                <a:gd name="connsiteY36" fmla="*/ 278470 h 761503"/>
                <a:gd name="connsiteX37" fmla="*/ 362780 w 435145"/>
                <a:gd name="connsiteY37" fmla="*/ 273031 h 761503"/>
                <a:gd name="connsiteX38" fmla="*/ 354621 w 435145"/>
                <a:gd name="connsiteY38" fmla="*/ 256713 h 761503"/>
                <a:gd name="connsiteX39" fmla="*/ 354621 w 435145"/>
                <a:gd name="connsiteY39" fmla="*/ 213198 h 761503"/>
                <a:gd name="connsiteX40" fmla="*/ 354621 w 435145"/>
                <a:gd name="connsiteY40" fmla="*/ 205040 h 761503"/>
                <a:gd name="connsiteX41" fmla="*/ 338303 w 435145"/>
                <a:gd name="connsiteY41" fmla="*/ 147927 h 761503"/>
                <a:gd name="connsiteX42" fmla="*/ 292069 w 435145"/>
                <a:gd name="connsiteY42" fmla="*/ 107132 h 761503"/>
                <a:gd name="connsiteX43" fmla="*/ 262153 w 435145"/>
                <a:gd name="connsiteY43" fmla="*/ 120730 h 761503"/>
                <a:gd name="connsiteX44" fmla="*/ 251274 w 435145"/>
                <a:gd name="connsiteY44" fmla="*/ 131609 h 761503"/>
                <a:gd name="connsiteX45" fmla="*/ 240395 w 435145"/>
                <a:gd name="connsiteY45" fmla="*/ 139768 h 761503"/>
                <a:gd name="connsiteX46" fmla="*/ 237676 w 435145"/>
                <a:gd name="connsiteY46" fmla="*/ 164245 h 761503"/>
                <a:gd name="connsiteX47" fmla="*/ 226797 w 435145"/>
                <a:gd name="connsiteY47" fmla="*/ 196881 h 761503"/>
                <a:gd name="connsiteX48" fmla="*/ 213199 w 435145"/>
                <a:gd name="connsiteY48" fmla="*/ 259433 h 761503"/>
                <a:gd name="connsiteX49" fmla="*/ 207759 w 435145"/>
                <a:gd name="connsiteY49" fmla="*/ 324704 h 761503"/>
                <a:gd name="connsiteX50" fmla="*/ 207759 w 435145"/>
                <a:gd name="connsiteY50" fmla="*/ 335583 h 761503"/>
                <a:gd name="connsiteX51" fmla="*/ 205040 w 435145"/>
                <a:gd name="connsiteY51" fmla="*/ 349181 h 761503"/>
                <a:gd name="connsiteX52" fmla="*/ 207759 w 435145"/>
                <a:gd name="connsiteY52" fmla="*/ 368219 h 761503"/>
                <a:gd name="connsiteX53" fmla="*/ 207759 w 435145"/>
                <a:gd name="connsiteY53" fmla="*/ 376378 h 761503"/>
                <a:gd name="connsiteX54" fmla="*/ 205040 w 435145"/>
                <a:gd name="connsiteY54" fmla="*/ 387256 h 761503"/>
                <a:gd name="connsiteX55" fmla="*/ 205040 w 435145"/>
                <a:gd name="connsiteY55" fmla="*/ 395415 h 761503"/>
                <a:gd name="connsiteX56" fmla="*/ 205040 w 435145"/>
                <a:gd name="connsiteY56" fmla="*/ 406294 h 761503"/>
                <a:gd name="connsiteX57" fmla="*/ 205040 w 435145"/>
                <a:gd name="connsiteY57" fmla="*/ 425332 h 761503"/>
                <a:gd name="connsiteX58" fmla="*/ 213199 w 435145"/>
                <a:gd name="connsiteY58" fmla="*/ 493323 h 761503"/>
                <a:gd name="connsiteX59" fmla="*/ 221358 w 435145"/>
                <a:gd name="connsiteY59" fmla="*/ 561314 h 761503"/>
                <a:gd name="connsiteX60" fmla="*/ 226797 w 435145"/>
                <a:gd name="connsiteY60" fmla="*/ 591231 h 761503"/>
                <a:gd name="connsiteX61" fmla="*/ 240395 w 435145"/>
                <a:gd name="connsiteY61" fmla="*/ 618427 h 761503"/>
                <a:gd name="connsiteX62" fmla="*/ 283910 w 435145"/>
                <a:gd name="connsiteY62" fmla="*/ 651063 h 761503"/>
                <a:gd name="connsiteX63" fmla="*/ 338303 w 435145"/>
                <a:gd name="connsiteY63" fmla="*/ 612988 h 761503"/>
                <a:gd name="connsiteX64" fmla="*/ 354621 w 435145"/>
                <a:gd name="connsiteY64" fmla="*/ 577632 h 761503"/>
                <a:gd name="connsiteX65" fmla="*/ 357341 w 435145"/>
                <a:gd name="connsiteY65" fmla="*/ 509641 h 761503"/>
                <a:gd name="connsiteX66" fmla="*/ 362780 w 435145"/>
                <a:gd name="connsiteY66" fmla="*/ 485164 h 761503"/>
                <a:gd name="connsiteX67" fmla="*/ 368219 w 435145"/>
                <a:gd name="connsiteY67" fmla="*/ 474286 h 761503"/>
                <a:gd name="connsiteX68" fmla="*/ 376378 w 435145"/>
                <a:gd name="connsiteY68" fmla="*/ 468846 h 761503"/>
                <a:gd name="connsiteX69" fmla="*/ 384537 w 435145"/>
                <a:gd name="connsiteY69" fmla="*/ 474286 h 761503"/>
                <a:gd name="connsiteX70" fmla="*/ 392696 w 435145"/>
                <a:gd name="connsiteY70" fmla="*/ 493323 h 761503"/>
                <a:gd name="connsiteX71" fmla="*/ 395416 w 435145"/>
                <a:gd name="connsiteY71" fmla="*/ 558595 h 761503"/>
                <a:gd name="connsiteX72" fmla="*/ 398136 w 435145"/>
                <a:gd name="connsiteY72" fmla="*/ 618427 h 761503"/>
                <a:gd name="connsiteX73" fmla="*/ 400855 w 435145"/>
                <a:gd name="connsiteY73" fmla="*/ 678260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35145" h="761503">
                  <a:moveTo>
                    <a:pt x="400855" y="678260"/>
                  </a:moveTo>
                  <a:cubicBezTo>
                    <a:pt x="400855" y="689138"/>
                    <a:pt x="400855" y="719054"/>
                    <a:pt x="384537" y="719054"/>
                  </a:cubicBezTo>
                  <a:cubicBezTo>
                    <a:pt x="376378" y="719054"/>
                    <a:pt x="373659" y="716335"/>
                    <a:pt x="368219" y="713615"/>
                  </a:cubicBezTo>
                  <a:cubicBezTo>
                    <a:pt x="362780" y="710895"/>
                    <a:pt x="360060" y="702736"/>
                    <a:pt x="360060" y="697297"/>
                  </a:cubicBezTo>
                  <a:cubicBezTo>
                    <a:pt x="357341" y="680979"/>
                    <a:pt x="357341" y="664661"/>
                    <a:pt x="360060" y="651063"/>
                  </a:cubicBezTo>
                  <a:cubicBezTo>
                    <a:pt x="354621" y="659222"/>
                    <a:pt x="341023" y="678260"/>
                    <a:pt x="332864" y="686418"/>
                  </a:cubicBezTo>
                  <a:cubicBezTo>
                    <a:pt x="311107" y="708176"/>
                    <a:pt x="283910" y="721774"/>
                    <a:pt x="251274" y="721774"/>
                  </a:cubicBezTo>
                  <a:cubicBezTo>
                    <a:pt x="243115" y="721774"/>
                    <a:pt x="237676" y="721774"/>
                    <a:pt x="229517" y="719054"/>
                  </a:cubicBezTo>
                  <a:cubicBezTo>
                    <a:pt x="207759" y="716335"/>
                    <a:pt x="183283" y="708176"/>
                    <a:pt x="158806" y="694578"/>
                  </a:cubicBezTo>
                  <a:cubicBezTo>
                    <a:pt x="142488" y="686418"/>
                    <a:pt x="126170" y="672820"/>
                    <a:pt x="112571" y="659222"/>
                  </a:cubicBezTo>
                  <a:cubicBezTo>
                    <a:pt x="98973" y="642904"/>
                    <a:pt x="88095" y="626586"/>
                    <a:pt x="79936" y="607548"/>
                  </a:cubicBezTo>
                  <a:cubicBezTo>
                    <a:pt x="71777" y="585791"/>
                    <a:pt x="66337" y="566754"/>
                    <a:pt x="63618" y="542277"/>
                  </a:cubicBezTo>
                  <a:cubicBezTo>
                    <a:pt x="60898" y="517800"/>
                    <a:pt x="58178" y="493323"/>
                    <a:pt x="58178" y="471566"/>
                  </a:cubicBezTo>
                  <a:cubicBezTo>
                    <a:pt x="58178" y="447089"/>
                    <a:pt x="58178" y="425332"/>
                    <a:pt x="60898" y="400855"/>
                  </a:cubicBezTo>
                  <a:cubicBezTo>
                    <a:pt x="63618" y="379098"/>
                    <a:pt x="60898" y="357340"/>
                    <a:pt x="66337" y="335583"/>
                  </a:cubicBezTo>
                  <a:cubicBezTo>
                    <a:pt x="69057" y="313826"/>
                    <a:pt x="77216" y="289349"/>
                    <a:pt x="85375" y="267592"/>
                  </a:cubicBezTo>
                  <a:cubicBezTo>
                    <a:pt x="93534" y="243115"/>
                    <a:pt x="98973" y="221357"/>
                    <a:pt x="109852" y="199600"/>
                  </a:cubicBezTo>
                  <a:cubicBezTo>
                    <a:pt x="118011" y="177843"/>
                    <a:pt x="131609" y="161525"/>
                    <a:pt x="145207" y="145207"/>
                  </a:cubicBezTo>
                  <a:cubicBezTo>
                    <a:pt x="158806" y="128889"/>
                    <a:pt x="172404" y="109852"/>
                    <a:pt x="188722" y="96253"/>
                  </a:cubicBezTo>
                  <a:cubicBezTo>
                    <a:pt x="205040" y="82655"/>
                    <a:pt x="224077" y="77216"/>
                    <a:pt x="243115" y="71776"/>
                  </a:cubicBezTo>
                  <a:cubicBezTo>
                    <a:pt x="256713" y="69057"/>
                    <a:pt x="273031" y="63617"/>
                    <a:pt x="286630" y="63617"/>
                  </a:cubicBezTo>
                  <a:cubicBezTo>
                    <a:pt x="292069" y="63617"/>
                    <a:pt x="297508" y="63617"/>
                    <a:pt x="305667" y="66337"/>
                  </a:cubicBezTo>
                  <a:cubicBezTo>
                    <a:pt x="313826" y="69057"/>
                    <a:pt x="319266" y="74496"/>
                    <a:pt x="324705" y="79936"/>
                  </a:cubicBezTo>
                  <a:cubicBezTo>
                    <a:pt x="332864" y="85375"/>
                    <a:pt x="332864" y="93534"/>
                    <a:pt x="341023" y="101693"/>
                  </a:cubicBezTo>
                  <a:cubicBezTo>
                    <a:pt x="346462" y="107132"/>
                    <a:pt x="349182" y="118011"/>
                    <a:pt x="354621" y="123450"/>
                  </a:cubicBezTo>
                  <a:cubicBezTo>
                    <a:pt x="354621" y="115291"/>
                    <a:pt x="354621" y="101693"/>
                    <a:pt x="354621" y="98973"/>
                  </a:cubicBezTo>
                  <a:cubicBezTo>
                    <a:pt x="354621" y="90814"/>
                    <a:pt x="354621" y="79936"/>
                    <a:pt x="360060" y="74496"/>
                  </a:cubicBezTo>
                  <a:cubicBezTo>
                    <a:pt x="362780" y="71776"/>
                    <a:pt x="362780" y="69057"/>
                    <a:pt x="365500" y="63617"/>
                  </a:cubicBezTo>
                  <a:cubicBezTo>
                    <a:pt x="368219" y="60898"/>
                    <a:pt x="370939" y="58178"/>
                    <a:pt x="373659" y="58178"/>
                  </a:cubicBezTo>
                  <a:cubicBezTo>
                    <a:pt x="376378" y="58178"/>
                    <a:pt x="379098" y="60898"/>
                    <a:pt x="381818" y="63617"/>
                  </a:cubicBezTo>
                  <a:cubicBezTo>
                    <a:pt x="384537" y="69057"/>
                    <a:pt x="387257" y="77216"/>
                    <a:pt x="389977" y="82655"/>
                  </a:cubicBezTo>
                  <a:cubicBezTo>
                    <a:pt x="389977" y="90814"/>
                    <a:pt x="392696" y="107132"/>
                    <a:pt x="392696" y="126170"/>
                  </a:cubicBezTo>
                  <a:cubicBezTo>
                    <a:pt x="392696" y="150647"/>
                    <a:pt x="392696" y="177843"/>
                    <a:pt x="395416" y="186002"/>
                  </a:cubicBezTo>
                  <a:cubicBezTo>
                    <a:pt x="398136" y="205040"/>
                    <a:pt x="398136" y="215918"/>
                    <a:pt x="398136" y="237675"/>
                  </a:cubicBezTo>
                  <a:cubicBezTo>
                    <a:pt x="398136" y="240395"/>
                    <a:pt x="398136" y="243115"/>
                    <a:pt x="398136" y="243115"/>
                  </a:cubicBezTo>
                  <a:cubicBezTo>
                    <a:pt x="398136" y="248554"/>
                    <a:pt x="398136" y="251274"/>
                    <a:pt x="395416" y="256713"/>
                  </a:cubicBezTo>
                  <a:cubicBezTo>
                    <a:pt x="392696" y="267592"/>
                    <a:pt x="389977" y="278470"/>
                    <a:pt x="379098" y="278470"/>
                  </a:cubicBezTo>
                  <a:cubicBezTo>
                    <a:pt x="370939" y="278470"/>
                    <a:pt x="368219" y="275751"/>
                    <a:pt x="362780" y="273031"/>
                  </a:cubicBezTo>
                  <a:cubicBezTo>
                    <a:pt x="357341" y="270311"/>
                    <a:pt x="354621" y="262152"/>
                    <a:pt x="354621" y="256713"/>
                  </a:cubicBezTo>
                  <a:cubicBezTo>
                    <a:pt x="349182" y="237675"/>
                    <a:pt x="354621" y="232236"/>
                    <a:pt x="354621" y="213198"/>
                  </a:cubicBezTo>
                  <a:cubicBezTo>
                    <a:pt x="354621" y="210479"/>
                    <a:pt x="354621" y="207759"/>
                    <a:pt x="354621" y="205040"/>
                  </a:cubicBezTo>
                  <a:cubicBezTo>
                    <a:pt x="349182" y="186002"/>
                    <a:pt x="343742" y="169684"/>
                    <a:pt x="338303" y="147927"/>
                  </a:cubicBezTo>
                  <a:cubicBezTo>
                    <a:pt x="332864" y="131609"/>
                    <a:pt x="311107" y="107132"/>
                    <a:pt x="292069" y="107132"/>
                  </a:cubicBezTo>
                  <a:cubicBezTo>
                    <a:pt x="281190" y="107132"/>
                    <a:pt x="270312" y="115291"/>
                    <a:pt x="262153" y="120730"/>
                  </a:cubicBezTo>
                  <a:cubicBezTo>
                    <a:pt x="259433" y="123450"/>
                    <a:pt x="256713" y="126170"/>
                    <a:pt x="251274" y="131609"/>
                  </a:cubicBezTo>
                  <a:cubicBezTo>
                    <a:pt x="248554" y="134329"/>
                    <a:pt x="243115" y="137048"/>
                    <a:pt x="240395" y="139768"/>
                  </a:cubicBezTo>
                  <a:cubicBezTo>
                    <a:pt x="237676" y="145207"/>
                    <a:pt x="240395" y="156086"/>
                    <a:pt x="237676" y="164245"/>
                  </a:cubicBezTo>
                  <a:cubicBezTo>
                    <a:pt x="232236" y="175123"/>
                    <a:pt x="229517" y="186002"/>
                    <a:pt x="226797" y="196881"/>
                  </a:cubicBezTo>
                  <a:cubicBezTo>
                    <a:pt x="221358" y="218638"/>
                    <a:pt x="218638" y="237675"/>
                    <a:pt x="213199" y="259433"/>
                  </a:cubicBezTo>
                  <a:cubicBezTo>
                    <a:pt x="210479" y="281190"/>
                    <a:pt x="207759" y="302947"/>
                    <a:pt x="207759" y="324704"/>
                  </a:cubicBezTo>
                  <a:cubicBezTo>
                    <a:pt x="207759" y="327424"/>
                    <a:pt x="207759" y="332863"/>
                    <a:pt x="207759" y="335583"/>
                  </a:cubicBezTo>
                  <a:cubicBezTo>
                    <a:pt x="207759" y="341022"/>
                    <a:pt x="205040" y="343742"/>
                    <a:pt x="205040" y="349181"/>
                  </a:cubicBezTo>
                  <a:cubicBezTo>
                    <a:pt x="205040" y="354621"/>
                    <a:pt x="207759" y="362779"/>
                    <a:pt x="207759" y="368219"/>
                  </a:cubicBezTo>
                  <a:cubicBezTo>
                    <a:pt x="207759" y="370939"/>
                    <a:pt x="207759" y="373658"/>
                    <a:pt x="207759" y="376378"/>
                  </a:cubicBezTo>
                  <a:cubicBezTo>
                    <a:pt x="205040" y="381817"/>
                    <a:pt x="205040" y="384537"/>
                    <a:pt x="205040" y="387256"/>
                  </a:cubicBezTo>
                  <a:cubicBezTo>
                    <a:pt x="205040" y="389976"/>
                    <a:pt x="205040" y="392696"/>
                    <a:pt x="205040" y="395415"/>
                  </a:cubicBezTo>
                  <a:cubicBezTo>
                    <a:pt x="205040" y="398135"/>
                    <a:pt x="205040" y="403574"/>
                    <a:pt x="205040" y="406294"/>
                  </a:cubicBezTo>
                  <a:cubicBezTo>
                    <a:pt x="205040" y="411733"/>
                    <a:pt x="205040" y="417173"/>
                    <a:pt x="205040" y="425332"/>
                  </a:cubicBezTo>
                  <a:cubicBezTo>
                    <a:pt x="205040" y="449809"/>
                    <a:pt x="213199" y="471566"/>
                    <a:pt x="213199" y="493323"/>
                  </a:cubicBezTo>
                  <a:cubicBezTo>
                    <a:pt x="213199" y="517800"/>
                    <a:pt x="215919" y="539557"/>
                    <a:pt x="221358" y="561314"/>
                  </a:cubicBezTo>
                  <a:cubicBezTo>
                    <a:pt x="224077" y="572193"/>
                    <a:pt x="224077" y="580352"/>
                    <a:pt x="226797" y="591231"/>
                  </a:cubicBezTo>
                  <a:cubicBezTo>
                    <a:pt x="229517" y="599390"/>
                    <a:pt x="237676" y="607548"/>
                    <a:pt x="240395" y="618427"/>
                  </a:cubicBezTo>
                  <a:cubicBezTo>
                    <a:pt x="248554" y="637465"/>
                    <a:pt x="262153" y="651063"/>
                    <a:pt x="283910" y="651063"/>
                  </a:cubicBezTo>
                  <a:cubicBezTo>
                    <a:pt x="302948" y="651063"/>
                    <a:pt x="330144" y="629306"/>
                    <a:pt x="338303" y="612988"/>
                  </a:cubicBezTo>
                  <a:cubicBezTo>
                    <a:pt x="346462" y="599390"/>
                    <a:pt x="351901" y="591231"/>
                    <a:pt x="354621" y="577632"/>
                  </a:cubicBezTo>
                  <a:cubicBezTo>
                    <a:pt x="354621" y="550436"/>
                    <a:pt x="354621" y="517800"/>
                    <a:pt x="357341" y="509641"/>
                  </a:cubicBezTo>
                  <a:cubicBezTo>
                    <a:pt x="357341" y="501482"/>
                    <a:pt x="357341" y="490603"/>
                    <a:pt x="362780" y="485164"/>
                  </a:cubicBezTo>
                  <a:cubicBezTo>
                    <a:pt x="365500" y="482444"/>
                    <a:pt x="365500" y="479725"/>
                    <a:pt x="368219" y="474286"/>
                  </a:cubicBezTo>
                  <a:cubicBezTo>
                    <a:pt x="370939" y="471566"/>
                    <a:pt x="373659" y="468846"/>
                    <a:pt x="376378" y="468846"/>
                  </a:cubicBezTo>
                  <a:cubicBezTo>
                    <a:pt x="379098" y="468846"/>
                    <a:pt x="381818" y="471566"/>
                    <a:pt x="384537" y="474286"/>
                  </a:cubicBezTo>
                  <a:cubicBezTo>
                    <a:pt x="387257" y="479725"/>
                    <a:pt x="389977" y="487884"/>
                    <a:pt x="392696" y="493323"/>
                  </a:cubicBezTo>
                  <a:cubicBezTo>
                    <a:pt x="392696" y="501482"/>
                    <a:pt x="395416" y="539557"/>
                    <a:pt x="395416" y="558595"/>
                  </a:cubicBezTo>
                  <a:cubicBezTo>
                    <a:pt x="395416" y="583072"/>
                    <a:pt x="395416" y="610268"/>
                    <a:pt x="398136" y="618427"/>
                  </a:cubicBezTo>
                  <a:cubicBezTo>
                    <a:pt x="398136" y="648343"/>
                    <a:pt x="400855" y="659222"/>
                    <a:pt x="400855" y="678260"/>
                  </a:cubicBezTo>
                </a:path>
              </a:pathLst>
            </a:custGeom>
            <a:grpFill/>
            <a:ln w="27168"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71747A0A-4A0D-474C-A3A8-8C14A8B72D4D}"/>
                </a:ext>
              </a:extLst>
            </p:cNvPr>
            <p:cNvSpPr/>
            <p:nvPr/>
          </p:nvSpPr>
          <p:spPr bwMode="black">
            <a:xfrm>
              <a:off x="3829459" y="4200317"/>
              <a:ext cx="598325" cy="761503"/>
            </a:xfrm>
            <a:custGeom>
              <a:avLst/>
              <a:gdLst>
                <a:gd name="connsiteX0" fmla="*/ 360060 w 598324"/>
                <a:gd name="connsiteY0" fmla="*/ 332863 h 761503"/>
                <a:gd name="connsiteX1" fmla="*/ 341023 w 598324"/>
                <a:gd name="connsiteY1" fmla="*/ 370939 h 761503"/>
                <a:gd name="connsiteX2" fmla="*/ 376378 w 598324"/>
                <a:gd name="connsiteY2" fmla="*/ 389976 h 761503"/>
                <a:gd name="connsiteX3" fmla="*/ 425332 w 598324"/>
                <a:gd name="connsiteY3" fmla="*/ 433491 h 761503"/>
                <a:gd name="connsiteX4" fmla="*/ 438930 w 598324"/>
                <a:gd name="connsiteY4" fmla="*/ 463407 h 761503"/>
                <a:gd name="connsiteX5" fmla="*/ 449809 w 598324"/>
                <a:gd name="connsiteY5" fmla="*/ 498762 h 761503"/>
                <a:gd name="connsiteX6" fmla="*/ 457968 w 598324"/>
                <a:gd name="connsiteY6" fmla="*/ 528679 h 761503"/>
                <a:gd name="connsiteX7" fmla="*/ 466127 w 598324"/>
                <a:gd name="connsiteY7" fmla="*/ 564034 h 761503"/>
                <a:gd name="connsiteX8" fmla="*/ 471566 w 598324"/>
                <a:gd name="connsiteY8" fmla="*/ 593950 h 761503"/>
                <a:gd name="connsiteX9" fmla="*/ 479725 w 598324"/>
                <a:gd name="connsiteY9" fmla="*/ 607548 h 761503"/>
                <a:gd name="connsiteX10" fmla="*/ 487884 w 598324"/>
                <a:gd name="connsiteY10" fmla="*/ 623867 h 761503"/>
                <a:gd name="connsiteX11" fmla="*/ 501482 w 598324"/>
                <a:gd name="connsiteY11" fmla="*/ 651063 h 761503"/>
                <a:gd name="connsiteX12" fmla="*/ 523240 w 598324"/>
                <a:gd name="connsiteY12" fmla="*/ 670101 h 761503"/>
                <a:gd name="connsiteX13" fmla="*/ 534119 w 598324"/>
                <a:gd name="connsiteY13" fmla="*/ 686418 h 761503"/>
                <a:gd name="connsiteX14" fmla="*/ 531399 w 598324"/>
                <a:gd name="connsiteY14" fmla="*/ 694578 h 761503"/>
                <a:gd name="connsiteX15" fmla="*/ 498763 w 598324"/>
                <a:gd name="connsiteY15" fmla="*/ 708176 h 761503"/>
                <a:gd name="connsiteX16" fmla="*/ 449809 w 598324"/>
                <a:gd name="connsiteY16" fmla="*/ 700017 h 761503"/>
                <a:gd name="connsiteX17" fmla="*/ 400855 w 598324"/>
                <a:gd name="connsiteY17" fmla="*/ 667381 h 761503"/>
                <a:gd name="connsiteX18" fmla="*/ 381817 w 598324"/>
                <a:gd name="connsiteY18" fmla="*/ 642904 h 761503"/>
                <a:gd name="connsiteX19" fmla="*/ 368219 w 598324"/>
                <a:gd name="connsiteY19" fmla="*/ 610268 h 761503"/>
                <a:gd name="connsiteX20" fmla="*/ 349182 w 598324"/>
                <a:gd name="connsiteY20" fmla="*/ 550436 h 761503"/>
                <a:gd name="connsiteX21" fmla="*/ 338303 w 598324"/>
                <a:gd name="connsiteY21" fmla="*/ 504202 h 761503"/>
                <a:gd name="connsiteX22" fmla="*/ 330144 w 598324"/>
                <a:gd name="connsiteY22" fmla="*/ 477005 h 761503"/>
                <a:gd name="connsiteX23" fmla="*/ 321985 w 598324"/>
                <a:gd name="connsiteY23" fmla="*/ 455248 h 761503"/>
                <a:gd name="connsiteX24" fmla="*/ 305667 w 598324"/>
                <a:gd name="connsiteY24" fmla="*/ 436210 h 761503"/>
                <a:gd name="connsiteX25" fmla="*/ 294788 w 598324"/>
                <a:gd name="connsiteY25" fmla="*/ 441650 h 761503"/>
                <a:gd name="connsiteX26" fmla="*/ 278471 w 598324"/>
                <a:gd name="connsiteY26" fmla="*/ 463407 h 761503"/>
                <a:gd name="connsiteX27" fmla="*/ 264872 w 598324"/>
                <a:gd name="connsiteY27" fmla="*/ 496043 h 761503"/>
                <a:gd name="connsiteX28" fmla="*/ 262153 w 598324"/>
                <a:gd name="connsiteY28" fmla="*/ 517800 h 761503"/>
                <a:gd name="connsiteX29" fmla="*/ 262153 w 598324"/>
                <a:gd name="connsiteY29" fmla="*/ 523239 h 761503"/>
                <a:gd name="connsiteX30" fmla="*/ 262153 w 598324"/>
                <a:gd name="connsiteY30" fmla="*/ 553155 h 761503"/>
                <a:gd name="connsiteX31" fmla="*/ 262153 w 598324"/>
                <a:gd name="connsiteY31" fmla="*/ 629306 h 761503"/>
                <a:gd name="connsiteX32" fmla="*/ 259433 w 598324"/>
                <a:gd name="connsiteY32" fmla="*/ 659222 h 761503"/>
                <a:gd name="connsiteX33" fmla="*/ 283910 w 598324"/>
                <a:gd name="connsiteY33" fmla="*/ 659222 h 761503"/>
                <a:gd name="connsiteX34" fmla="*/ 321985 w 598324"/>
                <a:gd name="connsiteY34" fmla="*/ 675540 h 761503"/>
                <a:gd name="connsiteX35" fmla="*/ 316546 w 598324"/>
                <a:gd name="connsiteY35" fmla="*/ 691858 h 761503"/>
                <a:gd name="connsiteX36" fmla="*/ 300228 w 598324"/>
                <a:gd name="connsiteY36" fmla="*/ 700017 h 761503"/>
                <a:gd name="connsiteX37" fmla="*/ 278471 w 598324"/>
                <a:gd name="connsiteY37" fmla="*/ 702736 h 761503"/>
                <a:gd name="connsiteX38" fmla="*/ 243115 w 598324"/>
                <a:gd name="connsiteY38" fmla="*/ 702736 h 761503"/>
                <a:gd name="connsiteX39" fmla="*/ 221358 w 598324"/>
                <a:gd name="connsiteY39" fmla="*/ 710895 h 761503"/>
                <a:gd name="connsiteX40" fmla="*/ 194161 w 598324"/>
                <a:gd name="connsiteY40" fmla="*/ 702736 h 761503"/>
                <a:gd name="connsiteX41" fmla="*/ 177843 w 598324"/>
                <a:gd name="connsiteY41" fmla="*/ 702736 h 761503"/>
                <a:gd name="connsiteX42" fmla="*/ 126170 w 598324"/>
                <a:gd name="connsiteY42" fmla="*/ 702736 h 761503"/>
                <a:gd name="connsiteX43" fmla="*/ 101693 w 598324"/>
                <a:gd name="connsiteY43" fmla="*/ 702736 h 761503"/>
                <a:gd name="connsiteX44" fmla="*/ 74496 w 598324"/>
                <a:gd name="connsiteY44" fmla="*/ 697297 h 761503"/>
                <a:gd name="connsiteX45" fmla="*/ 58178 w 598324"/>
                <a:gd name="connsiteY45" fmla="*/ 680979 h 761503"/>
                <a:gd name="connsiteX46" fmla="*/ 63617 w 598324"/>
                <a:gd name="connsiteY46" fmla="*/ 672820 h 761503"/>
                <a:gd name="connsiteX47" fmla="*/ 85375 w 598324"/>
                <a:gd name="connsiteY47" fmla="*/ 664661 h 761503"/>
                <a:gd name="connsiteX48" fmla="*/ 128889 w 598324"/>
                <a:gd name="connsiteY48" fmla="*/ 659222 h 761503"/>
                <a:gd name="connsiteX49" fmla="*/ 147927 w 598324"/>
                <a:gd name="connsiteY49" fmla="*/ 659222 h 761503"/>
                <a:gd name="connsiteX50" fmla="*/ 145207 w 598324"/>
                <a:gd name="connsiteY50" fmla="*/ 653783 h 761503"/>
                <a:gd name="connsiteX51" fmla="*/ 131609 w 598324"/>
                <a:gd name="connsiteY51" fmla="*/ 585791 h 761503"/>
                <a:gd name="connsiteX52" fmla="*/ 134329 w 598324"/>
                <a:gd name="connsiteY52" fmla="*/ 498762 h 761503"/>
                <a:gd name="connsiteX53" fmla="*/ 137048 w 598324"/>
                <a:gd name="connsiteY53" fmla="*/ 406294 h 761503"/>
                <a:gd name="connsiteX54" fmla="*/ 134329 w 598324"/>
                <a:gd name="connsiteY54" fmla="*/ 327424 h 761503"/>
                <a:gd name="connsiteX55" fmla="*/ 137048 w 598324"/>
                <a:gd name="connsiteY55" fmla="*/ 253993 h 761503"/>
                <a:gd name="connsiteX56" fmla="*/ 139768 w 598324"/>
                <a:gd name="connsiteY56" fmla="*/ 207759 h 761503"/>
                <a:gd name="connsiteX57" fmla="*/ 137048 w 598324"/>
                <a:gd name="connsiteY57" fmla="*/ 172404 h 761503"/>
                <a:gd name="connsiteX58" fmla="*/ 137048 w 598324"/>
                <a:gd name="connsiteY58" fmla="*/ 112571 h 761503"/>
                <a:gd name="connsiteX59" fmla="*/ 126170 w 598324"/>
                <a:gd name="connsiteY59" fmla="*/ 112571 h 761503"/>
                <a:gd name="connsiteX60" fmla="*/ 101693 w 598324"/>
                <a:gd name="connsiteY60" fmla="*/ 112571 h 761503"/>
                <a:gd name="connsiteX61" fmla="*/ 74496 w 598324"/>
                <a:gd name="connsiteY61" fmla="*/ 107132 h 761503"/>
                <a:gd name="connsiteX62" fmla="*/ 58178 w 598324"/>
                <a:gd name="connsiteY62" fmla="*/ 90814 h 761503"/>
                <a:gd name="connsiteX63" fmla="*/ 63617 w 598324"/>
                <a:gd name="connsiteY63" fmla="*/ 82655 h 761503"/>
                <a:gd name="connsiteX64" fmla="*/ 85375 w 598324"/>
                <a:gd name="connsiteY64" fmla="*/ 74496 h 761503"/>
                <a:gd name="connsiteX65" fmla="*/ 137048 w 598324"/>
                <a:gd name="connsiteY65" fmla="*/ 69057 h 761503"/>
                <a:gd name="connsiteX66" fmla="*/ 145207 w 598324"/>
                <a:gd name="connsiteY66" fmla="*/ 69057 h 761503"/>
                <a:gd name="connsiteX67" fmla="*/ 169684 w 598324"/>
                <a:gd name="connsiteY67" fmla="*/ 58178 h 761503"/>
                <a:gd name="connsiteX68" fmla="*/ 177843 w 598324"/>
                <a:gd name="connsiteY68" fmla="*/ 58178 h 761503"/>
                <a:gd name="connsiteX69" fmla="*/ 205040 w 598324"/>
                <a:gd name="connsiteY69" fmla="*/ 66337 h 761503"/>
                <a:gd name="connsiteX70" fmla="*/ 286629 w 598324"/>
                <a:gd name="connsiteY70" fmla="*/ 63617 h 761503"/>
                <a:gd name="connsiteX71" fmla="*/ 324705 w 598324"/>
                <a:gd name="connsiteY71" fmla="*/ 79936 h 761503"/>
                <a:gd name="connsiteX72" fmla="*/ 319265 w 598324"/>
                <a:gd name="connsiteY72" fmla="*/ 96253 h 761503"/>
                <a:gd name="connsiteX73" fmla="*/ 302948 w 598324"/>
                <a:gd name="connsiteY73" fmla="*/ 104412 h 761503"/>
                <a:gd name="connsiteX74" fmla="*/ 278471 w 598324"/>
                <a:gd name="connsiteY74" fmla="*/ 112571 h 761503"/>
                <a:gd name="connsiteX75" fmla="*/ 232236 w 598324"/>
                <a:gd name="connsiteY75" fmla="*/ 112571 h 761503"/>
                <a:gd name="connsiteX76" fmla="*/ 240395 w 598324"/>
                <a:gd name="connsiteY76" fmla="*/ 137048 h 761503"/>
                <a:gd name="connsiteX77" fmla="*/ 240395 w 598324"/>
                <a:gd name="connsiteY77" fmla="*/ 150647 h 761503"/>
                <a:gd name="connsiteX78" fmla="*/ 243115 w 598324"/>
                <a:gd name="connsiteY78" fmla="*/ 158805 h 761503"/>
                <a:gd name="connsiteX79" fmla="*/ 248554 w 598324"/>
                <a:gd name="connsiteY79" fmla="*/ 188722 h 761503"/>
                <a:gd name="connsiteX80" fmla="*/ 248554 w 598324"/>
                <a:gd name="connsiteY80" fmla="*/ 199600 h 761503"/>
                <a:gd name="connsiteX81" fmla="*/ 248554 w 598324"/>
                <a:gd name="connsiteY81" fmla="*/ 221357 h 761503"/>
                <a:gd name="connsiteX82" fmla="*/ 253994 w 598324"/>
                <a:gd name="connsiteY82" fmla="*/ 264872 h 761503"/>
                <a:gd name="connsiteX83" fmla="*/ 262153 w 598324"/>
                <a:gd name="connsiteY83" fmla="*/ 297508 h 761503"/>
                <a:gd name="connsiteX84" fmla="*/ 264872 w 598324"/>
                <a:gd name="connsiteY84" fmla="*/ 324704 h 761503"/>
                <a:gd name="connsiteX85" fmla="*/ 264872 w 598324"/>
                <a:gd name="connsiteY85" fmla="*/ 332863 h 761503"/>
                <a:gd name="connsiteX86" fmla="*/ 264872 w 598324"/>
                <a:gd name="connsiteY86" fmla="*/ 351901 h 761503"/>
                <a:gd name="connsiteX87" fmla="*/ 262153 w 598324"/>
                <a:gd name="connsiteY87" fmla="*/ 370939 h 761503"/>
                <a:gd name="connsiteX88" fmla="*/ 267592 w 598324"/>
                <a:gd name="connsiteY88" fmla="*/ 384537 h 761503"/>
                <a:gd name="connsiteX89" fmla="*/ 278471 w 598324"/>
                <a:gd name="connsiteY89" fmla="*/ 370939 h 761503"/>
                <a:gd name="connsiteX90" fmla="*/ 297508 w 598324"/>
                <a:gd name="connsiteY90" fmla="*/ 332863 h 761503"/>
                <a:gd name="connsiteX91" fmla="*/ 311106 w 598324"/>
                <a:gd name="connsiteY91" fmla="*/ 305667 h 761503"/>
                <a:gd name="connsiteX92" fmla="*/ 335583 w 598324"/>
                <a:gd name="connsiteY92" fmla="*/ 259433 h 761503"/>
                <a:gd name="connsiteX93" fmla="*/ 354621 w 598324"/>
                <a:gd name="connsiteY93" fmla="*/ 224077 h 761503"/>
                <a:gd name="connsiteX94" fmla="*/ 381817 w 598324"/>
                <a:gd name="connsiteY94" fmla="*/ 172404 h 761503"/>
                <a:gd name="connsiteX95" fmla="*/ 409014 w 598324"/>
                <a:gd name="connsiteY95" fmla="*/ 118011 h 761503"/>
                <a:gd name="connsiteX96" fmla="*/ 411734 w 598324"/>
                <a:gd name="connsiteY96" fmla="*/ 115291 h 761503"/>
                <a:gd name="connsiteX97" fmla="*/ 398136 w 598324"/>
                <a:gd name="connsiteY97" fmla="*/ 115291 h 761503"/>
                <a:gd name="connsiteX98" fmla="*/ 379098 w 598324"/>
                <a:gd name="connsiteY98" fmla="*/ 109852 h 761503"/>
                <a:gd name="connsiteX99" fmla="*/ 368219 w 598324"/>
                <a:gd name="connsiteY99" fmla="*/ 93534 h 761503"/>
                <a:gd name="connsiteX100" fmla="*/ 370939 w 598324"/>
                <a:gd name="connsiteY100" fmla="*/ 85375 h 761503"/>
                <a:gd name="connsiteX101" fmla="*/ 387257 w 598324"/>
                <a:gd name="connsiteY101" fmla="*/ 77216 h 761503"/>
                <a:gd name="connsiteX102" fmla="*/ 422612 w 598324"/>
                <a:gd name="connsiteY102" fmla="*/ 71776 h 761503"/>
                <a:gd name="connsiteX103" fmla="*/ 436211 w 598324"/>
                <a:gd name="connsiteY103" fmla="*/ 71776 h 761503"/>
                <a:gd name="connsiteX104" fmla="*/ 438930 w 598324"/>
                <a:gd name="connsiteY104" fmla="*/ 69057 h 761503"/>
                <a:gd name="connsiteX105" fmla="*/ 452529 w 598324"/>
                <a:gd name="connsiteY105" fmla="*/ 66337 h 761503"/>
                <a:gd name="connsiteX106" fmla="*/ 466127 w 598324"/>
                <a:gd name="connsiteY106" fmla="*/ 69057 h 761503"/>
                <a:gd name="connsiteX107" fmla="*/ 471566 w 598324"/>
                <a:gd name="connsiteY107" fmla="*/ 71776 h 761503"/>
                <a:gd name="connsiteX108" fmla="*/ 515081 w 598324"/>
                <a:gd name="connsiteY108" fmla="*/ 71776 h 761503"/>
                <a:gd name="connsiteX109" fmla="*/ 542277 w 598324"/>
                <a:gd name="connsiteY109" fmla="*/ 88094 h 761503"/>
                <a:gd name="connsiteX110" fmla="*/ 536838 w 598324"/>
                <a:gd name="connsiteY110" fmla="*/ 104412 h 761503"/>
                <a:gd name="connsiteX111" fmla="*/ 525959 w 598324"/>
                <a:gd name="connsiteY111" fmla="*/ 112571 h 761503"/>
                <a:gd name="connsiteX112" fmla="*/ 509642 w 598324"/>
                <a:gd name="connsiteY112" fmla="*/ 115291 h 761503"/>
                <a:gd name="connsiteX113" fmla="*/ 468847 w 598324"/>
                <a:gd name="connsiteY113" fmla="*/ 115291 h 761503"/>
                <a:gd name="connsiteX114" fmla="*/ 457968 w 598324"/>
                <a:gd name="connsiteY114" fmla="*/ 137048 h 761503"/>
                <a:gd name="connsiteX115" fmla="*/ 430771 w 598324"/>
                <a:gd name="connsiteY115" fmla="*/ 194161 h 761503"/>
                <a:gd name="connsiteX116" fmla="*/ 400855 w 598324"/>
                <a:gd name="connsiteY116" fmla="*/ 262152 h 761503"/>
                <a:gd name="connsiteX117" fmla="*/ 360060 w 598324"/>
                <a:gd name="connsiteY117" fmla="*/ 332863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8324" h="761503">
                  <a:moveTo>
                    <a:pt x="360060" y="332863"/>
                  </a:moveTo>
                  <a:cubicBezTo>
                    <a:pt x="351901" y="343742"/>
                    <a:pt x="341023" y="357340"/>
                    <a:pt x="341023" y="370939"/>
                  </a:cubicBezTo>
                  <a:cubicBezTo>
                    <a:pt x="341023" y="379098"/>
                    <a:pt x="357341" y="381817"/>
                    <a:pt x="376378" y="389976"/>
                  </a:cubicBezTo>
                  <a:cubicBezTo>
                    <a:pt x="395416" y="398135"/>
                    <a:pt x="417173" y="417173"/>
                    <a:pt x="425332" y="433491"/>
                  </a:cubicBezTo>
                  <a:cubicBezTo>
                    <a:pt x="430771" y="444369"/>
                    <a:pt x="436211" y="452528"/>
                    <a:pt x="438930" y="463407"/>
                  </a:cubicBezTo>
                  <a:cubicBezTo>
                    <a:pt x="444370" y="474286"/>
                    <a:pt x="447089" y="487884"/>
                    <a:pt x="449809" y="498762"/>
                  </a:cubicBezTo>
                  <a:cubicBezTo>
                    <a:pt x="452529" y="512361"/>
                    <a:pt x="452529" y="517800"/>
                    <a:pt x="457968" y="528679"/>
                  </a:cubicBezTo>
                  <a:cubicBezTo>
                    <a:pt x="463407" y="539557"/>
                    <a:pt x="463407" y="553155"/>
                    <a:pt x="466127" y="564034"/>
                  </a:cubicBezTo>
                  <a:cubicBezTo>
                    <a:pt x="468847" y="572193"/>
                    <a:pt x="468847" y="585791"/>
                    <a:pt x="471566" y="593950"/>
                  </a:cubicBezTo>
                  <a:cubicBezTo>
                    <a:pt x="474286" y="599390"/>
                    <a:pt x="477006" y="602109"/>
                    <a:pt x="479725" y="607548"/>
                  </a:cubicBezTo>
                  <a:cubicBezTo>
                    <a:pt x="482445" y="612988"/>
                    <a:pt x="487884" y="618427"/>
                    <a:pt x="487884" y="623867"/>
                  </a:cubicBezTo>
                  <a:cubicBezTo>
                    <a:pt x="490604" y="634745"/>
                    <a:pt x="496043" y="642904"/>
                    <a:pt x="501482" y="651063"/>
                  </a:cubicBezTo>
                  <a:cubicBezTo>
                    <a:pt x="506922" y="661942"/>
                    <a:pt x="512361" y="664661"/>
                    <a:pt x="523240" y="670101"/>
                  </a:cubicBezTo>
                  <a:cubicBezTo>
                    <a:pt x="528679" y="672820"/>
                    <a:pt x="534119" y="680979"/>
                    <a:pt x="534119" y="686418"/>
                  </a:cubicBezTo>
                  <a:cubicBezTo>
                    <a:pt x="534119" y="689138"/>
                    <a:pt x="534119" y="691858"/>
                    <a:pt x="531399" y="694578"/>
                  </a:cubicBezTo>
                  <a:cubicBezTo>
                    <a:pt x="525959" y="702736"/>
                    <a:pt x="512361" y="708176"/>
                    <a:pt x="498763" y="708176"/>
                  </a:cubicBezTo>
                  <a:cubicBezTo>
                    <a:pt x="485165" y="708176"/>
                    <a:pt x="466127" y="705456"/>
                    <a:pt x="449809" y="700017"/>
                  </a:cubicBezTo>
                  <a:cubicBezTo>
                    <a:pt x="430771" y="694578"/>
                    <a:pt x="409014" y="675540"/>
                    <a:pt x="400855" y="667381"/>
                  </a:cubicBezTo>
                  <a:cubicBezTo>
                    <a:pt x="392696" y="659222"/>
                    <a:pt x="387257" y="651063"/>
                    <a:pt x="381817" y="642904"/>
                  </a:cubicBezTo>
                  <a:cubicBezTo>
                    <a:pt x="376378" y="632025"/>
                    <a:pt x="370939" y="623867"/>
                    <a:pt x="368219" y="610268"/>
                  </a:cubicBezTo>
                  <a:cubicBezTo>
                    <a:pt x="360060" y="588511"/>
                    <a:pt x="357341" y="574913"/>
                    <a:pt x="349182" y="550436"/>
                  </a:cubicBezTo>
                  <a:cubicBezTo>
                    <a:pt x="343742" y="534118"/>
                    <a:pt x="341023" y="520520"/>
                    <a:pt x="338303" y="504202"/>
                  </a:cubicBezTo>
                  <a:cubicBezTo>
                    <a:pt x="335583" y="493323"/>
                    <a:pt x="332864" y="485164"/>
                    <a:pt x="330144" y="477005"/>
                  </a:cubicBezTo>
                  <a:cubicBezTo>
                    <a:pt x="327424" y="471566"/>
                    <a:pt x="324705" y="463407"/>
                    <a:pt x="321985" y="455248"/>
                  </a:cubicBezTo>
                  <a:cubicBezTo>
                    <a:pt x="316546" y="444369"/>
                    <a:pt x="311106" y="436210"/>
                    <a:pt x="305667" y="436210"/>
                  </a:cubicBezTo>
                  <a:cubicBezTo>
                    <a:pt x="302948" y="436210"/>
                    <a:pt x="300228" y="438930"/>
                    <a:pt x="294788" y="441650"/>
                  </a:cubicBezTo>
                  <a:cubicBezTo>
                    <a:pt x="289349" y="447089"/>
                    <a:pt x="283910" y="455248"/>
                    <a:pt x="278471" y="463407"/>
                  </a:cubicBezTo>
                  <a:cubicBezTo>
                    <a:pt x="270312" y="474286"/>
                    <a:pt x="267592" y="485164"/>
                    <a:pt x="264872" y="496043"/>
                  </a:cubicBezTo>
                  <a:cubicBezTo>
                    <a:pt x="264872" y="504202"/>
                    <a:pt x="262153" y="512361"/>
                    <a:pt x="262153" y="517800"/>
                  </a:cubicBezTo>
                  <a:cubicBezTo>
                    <a:pt x="262153" y="520520"/>
                    <a:pt x="262153" y="520520"/>
                    <a:pt x="262153" y="523239"/>
                  </a:cubicBezTo>
                  <a:cubicBezTo>
                    <a:pt x="262153" y="528679"/>
                    <a:pt x="262153" y="544997"/>
                    <a:pt x="262153" y="553155"/>
                  </a:cubicBezTo>
                  <a:cubicBezTo>
                    <a:pt x="262153" y="583072"/>
                    <a:pt x="264872" y="599390"/>
                    <a:pt x="262153" y="629306"/>
                  </a:cubicBezTo>
                  <a:cubicBezTo>
                    <a:pt x="262153" y="640184"/>
                    <a:pt x="262153" y="648343"/>
                    <a:pt x="259433" y="659222"/>
                  </a:cubicBezTo>
                  <a:cubicBezTo>
                    <a:pt x="270312" y="659222"/>
                    <a:pt x="278471" y="659222"/>
                    <a:pt x="283910" y="659222"/>
                  </a:cubicBezTo>
                  <a:cubicBezTo>
                    <a:pt x="297508" y="659222"/>
                    <a:pt x="321985" y="659222"/>
                    <a:pt x="321985" y="675540"/>
                  </a:cubicBezTo>
                  <a:cubicBezTo>
                    <a:pt x="321985" y="683699"/>
                    <a:pt x="319265" y="686418"/>
                    <a:pt x="316546" y="691858"/>
                  </a:cubicBezTo>
                  <a:cubicBezTo>
                    <a:pt x="311106" y="697297"/>
                    <a:pt x="305667" y="700017"/>
                    <a:pt x="300228" y="700017"/>
                  </a:cubicBezTo>
                  <a:cubicBezTo>
                    <a:pt x="292069" y="702736"/>
                    <a:pt x="283910" y="702736"/>
                    <a:pt x="278471" y="702736"/>
                  </a:cubicBezTo>
                  <a:cubicBezTo>
                    <a:pt x="275751" y="702736"/>
                    <a:pt x="259433" y="702736"/>
                    <a:pt x="243115" y="702736"/>
                  </a:cubicBezTo>
                  <a:cubicBezTo>
                    <a:pt x="237676" y="708176"/>
                    <a:pt x="229517" y="710895"/>
                    <a:pt x="221358" y="710895"/>
                  </a:cubicBezTo>
                  <a:cubicBezTo>
                    <a:pt x="213199" y="710895"/>
                    <a:pt x="202320" y="708176"/>
                    <a:pt x="194161" y="702736"/>
                  </a:cubicBezTo>
                  <a:cubicBezTo>
                    <a:pt x="186002" y="702736"/>
                    <a:pt x="180563" y="702736"/>
                    <a:pt x="177843" y="702736"/>
                  </a:cubicBezTo>
                  <a:cubicBezTo>
                    <a:pt x="164245" y="702736"/>
                    <a:pt x="139768" y="702736"/>
                    <a:pt x="126170" y="702736"/>
                  </a:cubicBezTo>
                  <a:cubicBezTo>
                    <a:pt x="118011" y="702736"/>
                    <a:pt x="109852" y="702736"/>
                    <a:pt x="101693" y="702736"/>
                  </a:cubicBezTo>
                  <a:cubicBezTo>
                    <a:pt x="93534" y="702736"/>
                    <a:pt x="82655" y="702736"/>
                    <a:pt x="74496" y="697297"/>
                  </a:cubicBezTo>
                  <a:cubicBezTo>
                    <a:pt x="66337" y="694578"/>
                    <a:pt x="58178" y="686418"/>
                    <a:pt x="58178" y="680979"/>
                  </a:cubicBezTo>
                  <a:cubicBezTo>
                    <a:pt x="58178" y="678260"/>
                    <a:pt x="58178" y="675540"/>
                    <a:pt x="63617" y="672820"/>
                  </a:cubicBezTo>
                  <a:cubicBezTo>
                    <a:pt x="69057" y="670101"/>
                    <a:pt x="79935" y="667381"/>
                    <a:pt x="85375" y="664661"/>
                  </a:cubicBezTo>
                  <a:cubicBezTo>
                    <a:pt x="104412" y="661942"/>
                    <a:pt x="123450" y="659222"/>
                    <a:pt x="128889" y="659222"/>
                  </a:cubicBezTo>
                  <a:cubicBezTo>
                    <a:pt x="134329" y="659222"/>
                    <a:pt x="139768" y="659222"/>
                    <a:pt x="147927" y="659222"/>
                  </a:cubicBezTo>
                  <a:cubicBezTo>
                    <a:pt x="147927" y="656502"/>
                    <a:pt x="145207" y="653783"/>
                    <a:pt x="145207" y="653783"/>
                  </a:cubicBezTo>
                  <a:cubicBezTo>
                    <a:pt x="131609" y="632025"/>
                    <a:pt x="131609" y="610268"/>
                    <a:pt x="131609" y="585791"/>
                  </a:cubicBezTo>
                  <a:cubicBezTo>
                    <a:pt x="131609" y="555875"/>
                    <a:pt x="131609" y="528679"/>
                    <a:pt x="134329" y="498762"/>
                  </a:cubicBezTo>
                  <a:cubicBezTo>
                    <a:pt x="134329" y="468846"/>
                    <a:pt x="137048" y="436210"/>
                    <a:pt x="137048" y="406294"/>
                  </a:cubicBezTo>
                  <a:cubicBezTo>
                    <a:pt x="137048" y="379098"/>
                    <a:pt x="134329" y="354621"/>
                    <a:pt x="134329" y="327424"/>
                  </a:cubicBezTo>
                  <a:cubicBezTo>
                    <a:pt x="134329" y="302947"/>
                    <a:pt x="137048" y="278470"/>
                    <a:pt x="137048" y="253993"/>
                  </a:cubicBezTo>
                  <a:cubicBezTo>
                    <a:pt x="137048" y="237675"/>
                    <a:pt x="139768" y="224077"/>
                    <a:pt x="139768" y="207759"/>
                  </a:cubicBezTo>
                  <a:cubicBezTo>
                    <a:pt x="139768" y="196881"/>
                    <a:pt x="137048" y="183282"/>
                    <a:pt x="137048" y="172404"/>
                  </a:cubicBezTo>
                  <a:cubicBezTo>
                    <a:pt x="137048" y="150647"/>
                    <a:pt x="137048" y="131609"/>
                    <a:pt x="137048" y="112571"/>
                  </a:cubicBezTo>
                  <a:cubicBezTo>
                    <a:pt x="134329" y="112571"/>
                    <a:pt x="137048" y="112571"/>
                    <a:pt x="126170" y="112571"/>
                  </a:cubicBezTo>
                  <a:cubicBezTo>
                    <a:pt x="118011" y="112571"/>
                    <a:pt x="109852" y="112571"/>
                    <a:pt x="101693" y="112571"/>
                  </a:cubicBezTo>
                  <a:cubicBezTo>
                    <a:pt x="93534" y="112571"/>
                    <a:pt x="82655" y="109852"/>
                    <a:pt x="74496" y="107132"/>
                  </a:cubicBezTo>
                  <a:cubicBezTo>
                    <a:pt x="66337" y="104412"/>
                    <a:pt x="58178" y="96253"/>
                    <a:pt x="58178" y="90814"/>
                  </a:cubicBezTo>
                  <a:cubicBezTo>
                    <a:pt x="58178" y="88094"/>
                    <a:pt x="58178" y="85375"/>
                    <a:pt x="63617" y="82655"/>
                  </a:cubicBezTo>
                  <a:cubicBezTo>
                    <a:pt x="69057" y="79936"/>
                    <a:pt x="79935" y="77216"/>
                    <a:pt x="85375" y="74496"/>
                  </a:cubicBezTo>
                  <a:cubicBezTo>
                    <a:pt x="104412" y="71776"/>
                    <a:pt x="128889" y="69057"/>
                    <a:pt x="137048" y="69057"/>
                  </a:cubicBezTo>
                  <a:cubicBezTo>
                    <a:pt x="137048" y="69057"/>
                    <a:pt x="139768" y="69057"/>
                    <a:pt x="145207" y="69057"/>
                  </a:cubicBezTo>
                  <a:cubicBezTo>
                    <a:pt x="150646" y="60898"/>
                    <a:pt x="158806" y="58178"/>
                    <a:pt x="169684" y="58178"/>
                  </a:cubicBezTo>
                  <a:cubicBezTo>
                    <a:pt x="172404" y="58178"/>
                    <a:pt x="175123" y="58178"/>
                    <a:pt x="177843" y="58178"/>
                  </a:cubicBezTo>
                  <a:cubicBezTo>
                    <a:pt x="186002" y="58178"/>
                    <a:pt x="196881" y="63617"/>
                    <a:pt x="205040" y="66337"/>
                  </a:cubicBezTo>
                  <a:cubicBezTo>
                    <a:pt x="237676" y="66337"/>
                    <a:pt x="273031" y="63617"/>
                    <a:pt x="286629" y="63617"/>
                  </a:cubicBezTo>
                  <a:cubicBezTo>
                    <a:pt x="300228" y="63617"/>
                    <a:pt x="324705" y="63617"/>
                    <a:pt x="324705" y="79936"/>
                  </a:cubicBezTo>
                  <a:cubicBezTo>
                    <a:pt x="324705" y="88094"/>
                    <a:pt x="321985" y="90814"/>
                    <a:pt x="319265" y="96253"/>
                  </a:cubicBezTo>
                  <a:cubicBezTo>
                    <a:pt x="313826" y="101693"/>
                    <a:pt x="308387" y="104412"/>
                    <a:pt x="302948" y="104412"/>
                  </a:cubicBezTo>
                  <a:cubicBezTo>
                    <a:pt x="289349" y="112571"/>
                    <a:pt x="283910" y="112571"/>
                    <a:pt x="278471" y="112571"/>
                  </a:cubicBezTo>
                  <a:cubicBezTo>
                    <a:pt x="273031" y="112571"/>
                    <a:pt x="253994" y="112571"/>
                    <a:pt x="232236" y="112571"/>
                  </a:cubicBezTo>
                  <a:cubicBezTo>
                    <a:pt x="237676" y="120730"/>
                    <a:pt x="240395" y="128889"/>
                    <a:pt x="240395" y="137048"/>
                  </a:cubicBezTo>
                  <a:cubicBezTo>
                    <a:pt x="240395" y="142487"/>
                    <a:pt x="240395" y="145207"/>
                    <a:pt x="240395" y="150647"/>
                  </a:cubicBezTo>
                  <a:cubicBezTo>
                    <a:pt x="240395" y="153366"/>
                    <a:pt x="240395" y="156086"/>
                    <a:pt x="243115" y="158805"/>
                  </a:cubicBezTo>
                  <a:cubicBezTo>
                    <a:pt x="245835" y="169684"/>
                    <a:pt x="245835" y="180563"/>
                    <a:pt x="248554" y="188722"/>
                  </a:cubicBezTo>
                  <a:cubicBezTo>
                    <a:pt x="248554" y="191441"/>
                    <a:pt x="248554" y="194161"/>
                    <a:pt x="248554" y="199600"/>
                  </a:cubicBezTo>
                  <a:cubicBezTo>
                    <a:pt x="248554" y="207759"/>
                    <a:pt x="248554" y="213198"/>
                    <a:pt x="248554" y="221357"/>
                  </a:cubicBezTo>
                  <a:cubicBezTo>
                    <a:pt x="248554" y="234956"/>
                    <a:pt x="251274" y="248554"/>
                    <a:pt x="253994" y="264872"/>
                  </a:cubicBezTo>
                  <a:cubicBezTo>
                    <a:pt x="256713" y="275751"/>
                    <a:pt x="259433" y="286629"/>
                    <a:pt x="262153" y="297508"/>
                  </a:cubicBezTo>
                  <a:cubicBezTo>
                    <a:pt x="264872" y="305667"/>
                    <a:pt x="264872" y="313826"/>
                    <a:pt x="264872" y="324704"/>
                  </a:cubicBezTo>
                  <a:cubicBezTo>
                    <a:pt x="264872" y="327424"/>
                    <a:pt x="264872" y="330144"/>
                    <a:pt x="264872" y="332863"/>
                  </a:cubicBezTo>
                  <a:cubicBezTo>
                    <a:pt x="264872" y="338303"/>
                    <a:pt x="264872" y="346462"/>
                    <a:pt x="264872" y="351901"/>
                  </a:cubicBezTo>
                  <a:cubicBezTo>
                    <a:pt x="264872" y="357340"/>
                    <a:pt x="262153" y="365499"/>
                    <a:pt x="262153" y="370939"/>
                  </a:cubicBezTo>
                  <a:cubicBezTo>
                    <a:pt x="262153" y="376378"/>
                    <a:pt x="264872" y="384537"/>
                    <a:pt x="267592" y="384537"/>
                  </a:cubicBezTo>
                  <a:cubicBezTo>
                    <a:pt x="273031" y="384537"/>
                    <a:pt x="275751" y="376378"/>
                    <a:pt x="278471" y="370939"/>
                  </a:cubicBezTo>
                  <a:cubicBezTo>
                    <a:pt x="283910" y="360060"/>
                    <a:pt x="289349" y="346462"/>
                    <a:pt x="297508" y="332863"/>
                  </a:cubicBezTo>
                  <a:cubicBezTo>
                    <a:pt x="302948" y="324704"/>
                    <a:pt x="305667" y="313826"/>
                    <a:pt x="311106" y="305667"/>
                  </a:cubicBezTo>
                  <a:cubicBezTo>
                    <a:pt x="319265" y="289349"/>
                    <a:pt x="327424" y="275751"/>
                    <a:pt x="335583" y="259433"/>
                  </a:cubicBezTo>
                  <a:cubicBezTo>
                    <a:pt x="341023" y="248554"/>
                    <a:pt x="349182" y="234956"/>
                    <a:pt x="354621" y="224077"/>
                  </a:cubicBezTo>
                  <a:cubicBezTo>
                    <a:pt x="362780" y="207759"/>
                    <a:pt x="370939" y="191441"/>
                    <a:pt x="381817" y="172404"/>
                  </a:cubicBezTo>
                  <a:cubicBezTo>
                    <a:pt x="389977" y="153366"/>
                    <a:pt x="400855" y="134329"/>
                    <a:pt x="409014" y="118011"/>
                  </a:cubicBezTo>
                  <a:cubicBezTo>
                    <a:pt x="409014" y="115291"/>
                    <a:pt x="409014" y="115291"/>
                    <a:pt x="411734" y="115291"/>
                  </a:cubicBezTo>
                  <a:cubicBezTo>
                    <a:pt x="406294" y="115291"/>
                    <a:pt x="400855" y="115291"/>
                    <a:pt x="398136" y="115291"/>
                  </a:cubicBezTo>
                  <a:cubicBezTo>
                    <a:pt x="392696" y="115291"/>
                    <a:pt x="384537" y="115291"/>
                    <a:pt x="379098" y="109852"/>
                  </a:cubicBezTo>
                  <a:cubicBezTo>
                    <a:pt x="373659" y="107132"/>
                    <a:pt x="368219" y="98973"/>
                    <a:pt x="368219" y="93534"/>
                  </a:cubicBezTo>
                  <a:cubicBezTo>
                    <a:pt x="368219" y="90814"/>
                    <a:pt x="368219" y="88094"/>
                    <a:pt x="370939" y="85375"/>
                  </a:cubicBezTo>
                  <a:cubicBezTo>
                    <a:pt x="373659" y="82655"/>
                    <a:pt x="381817" y="79936"/>
                    <a:pt x="387257" y="77216"/>
                  </a:cubicBezTo>
                  <a:cubicBezTo>
                    <a:pt x="400855" y="74496"/>
                    <a:pt x="414453" y="71776"/>
                    <a:pt x="422612" y="71776"/>
                  </a:cubicBezTo>
                  <a:cubicBezTo>
                    <a:pt x="425332" y="71776"/>
                    <a:pt x="430771" y="71776"/>
                    <a:pt x="436211" y="71776"/>
                  </a:cubicBezTo>
                  <a:cubicBezTo>
                    <a:pt x="436211" y="71776"/>
                    <a:pt x="438930" y="69057"/>
                    <a:pt x="438930" y="69057"/>
                  </a:cubicBezTo>
                  <a:cubicBezTo>
                    <a:pt x="444370" y="66337"/>
                    <a:pt x="447089" y="66337"/>
                    <a:pt x="452529" y="66337"/>
                  </a:cubicBezTo>
                  <a:cubicBezTo>
                    <a:pt x="457968" y="66337"/>
                    <a:pt x="460688" y="66337"/>
                    <a:pt x="466127" y="69057"/>
                  </a:cubicBezTo>
                  <a:cubicBezTo>
                    <a:pt x="468847" y="69057"/>
                    <a:pt x="471566" y="71776"/>
                    <a:pt x="471566" y="71776"/>
                  </a:cubicBezTo>
                  <a:cubicBezTo>
                    <a:pt x="490604" y="71776"/>
                    <a:pt x="506922" y="71776"/>
                    <a:pt x="515081" y="71776"/>
                  </a:cubicBezTo>
                  <a:cubicBezTo>
                    <a:pt x="523240" y="71776"/>
                    <a:pt x="542277" y="71776"/>
                    <a:pt x="542277" y="88094"/>
                  </a:cubicBezTo>
                  <a:cubicBezTo>
                    <a:pt x="542277" y="96253"/>
                    <a:pt x="542277" y="98973"/>
                    <a:pt x="536838" y="104412"/>
                  </a:cubicBezTo>
                  <a:cubicBezTo>
                    <a:pt x="534119" y="109852"/>
                    <a:pt x="528679" y="112571"/>
                    <a:pt x="525959" y="112571"/>
                  </a:cubicBezTo>
                  <a:cubicBezTo>
                    <a:pt x="520520" y="115291"/>
                    <a:pt x="515081" y="115291"/>
                    <a:pt x="509642" y="115291"/>
                  </a:cubicBezTo>
                  <a:cubicBezTo>
                    <a:pt x="506922" y="115291"/>
                    <a:pt x="487884" y="115291"/>
                    <a:pt x="468847" y="115291"/>
                  </a:cubicBezTo>
                  <a:cubicBezTo>
                    <a:pt x="466127" y="123450"/>
                    <a:pt x="460688" y="128889"/>
                    <a:pt x="457968" y="137048"/>
                  </a:cubicBezTo>
                  <a:cubicBezTo>
                    <a:pt x="447089" y="156086"/>
                    <a:pt x="438930" y="175123"/>
                    <a:pt x="430771" y="194161"/>
                  </a:cubicBezTo>
                  <a:cubicBezTo>
                    <a:pt x="419893" y="215918"/>
                    <a:pt x="411734" y="240395"/>
                    <a:pt x="400855" y="262152"/>
                  </a:cubicBezTo>
                  <a:cubicBezTo>
                    <a:pt x="387257" y="289349"/>
                    <a:pt x="373659" y="311106"/>
                    <a:pt x="360060" y="332863"/>
                  </a:cubicBezTo>
                </a:path>
              </a:pathLst>
            </a:custGeom>
            <a:grpFill/>
            <a:ln w="27168"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A5536A8A-2076-4C05-9C5C-7E9AD95BA4CB}"/>
                </a:ext>
              </a:extLst>
            </p:cNvPr>
            <p:cNvSpPr/>
            <p:nvPr/>
          </p:nvSpPr>
          <p:spPr bwMode="black">
            <a:xfrm>
              <a:off x="4335316" y="4186718"/>
              <a:ext cx="353556" cy="761503"/>
            </a:xfrm>
            <a:custGeom>
              <a:avLst/>
              <a:gdLst>
                <a:gd name="connsiteX0" fmla="*/ 283910 w 353555"/>
                <a:gd name="connsiteY0" fmla="*/ 672820 h 761503"/>
                <a:gd name="connsiteX1" fmla="*/ 321985 w 353555"/>
                <a:gd name="connsiteY1" fmla="*/ 689138 h 761503"/>
                <a:gd name="connsiteX2" fmla="*/ 316546 w 353555"/>
                <a:gd name="connsiteY2" fmla="*/ 705456 h 761503"/>
                <a:gd name="connsiteX3" fmla="*/ 300228 w 353555"/>
                <a:gd name="connsiteY3" fmla="*/ 713615 h 761503"/>
                <a:gd name="connsiteX4" fmla="*/ 278471 w 353555"/>
                <a:gd name="connsiteY4" fmla="*/ 716335 h 761503"/>
                <a:gd name="connsiteX5" fmla="*/ 237676 w 353555"/>
                <a:gd name="connsiteY5" fmla="*/ 716335 h 761503"/>
                <a:gd name="connsiteX6" fmla="*/ 180563 w 353555"/>
                <a:gd name="connsiteY6" fmla="*/ 719054 h 761503"/>
                <a:gd name="connsiteX7" fmla="*/ 126170 w 353555"/>
                <a:gd name="connsiteY7" fmla="*/ 719054 h 761503"/>
                <a:gd name="connsiteX8" fmla="*/ 101693 w 353555"/>
                <a:gd name="connsiteY8" fmla="*/ 719054 h 761503"/>
                <a:gd name="connsiteX9" fmla="*/ 74496 w 353555"/>
                <a:gd name="connsiteY9" fmla="*/ 713615 h 761503"/>
                <a:gd name="connsiteX10" fmla="*/ 58178 w 353555"/>
                <a:gd name="connsiteY10" fmla="*/ 697297 h 761503"/>
                <a:gd name="connsiteX11" fmla="*/ 63617 w 353555"/>
                <a:gd name="connsiteY11" fmla="*/ 689138 h 761503"/>
                <a:gd name="connsiteX12" fmla="*/ 85375 w 353555"/>
                <a:gd name="connsiteY12" fmla="*/ 680979 h 761503"/>
                <a:gd name="connsiteX13" fmla="*/ 131609 w 353555"/>
                <a:gd name="connsiteY13" fmla="*/ 675540 h 761503"/>
                <a:gd name="connsiteX14" fmla="*/ 142488 w 353555"/>
                <a:gd name="connsiteY14" fmla="*/ 675540 h 761503"/>
                <a:gd name="connsiteX15" fmla="*/ 131609 w 353555"/>
                <a:gd name="connsiteY15" fmla="*/ 653783 h 761503"/>
                <a:gd name="connsiteX16" fmla="*/ 128889 w 353555"/>
                <a:gd name="connsiteY16" fmla="*/ 640184 h 761503"/>
                <a:gd name="connsiteX17" fmla="*/ 128889 w 353555"/>
                <a:gd name="connsiteY17" fmla="*/ 629306 h 761503"/>
                <a:gd name="connsiteX18" fmla="*/ 128889 w 353555"/>
                <a:gd name="connsiteY18" fmla="*/ 621147 h 761503"/>
                <a:gd name="connsiteX19" fmla="*/ 128889 w 353555"/>
                <a:gd name="connsiteY19" fmla="*/ 593950 h 761503"/>
                <a:gd name="connsiteX20" fmla="*/ 128889 w 353555"/>
                <a:gd name="connsiteY20" fmla="*/ 583072 h 761503"/>
                <a:gd name="connsiteX21" fmla="*/ 128889 w 353555"/>
                <a:gd name="connsiteY21" fmla="*/ 436210 h 761503"/>
                <a:gd name="connsiteX22" fmla="*/ 128889 w 353555"/>
                <a:gd name="connsiteY22" fmla="*/ 357340 h 761503"/>
                <a:gd name="connsiteX23" fmla="*/ 131609 w 353555"/>
                <a:gd name="connsiteY23" fmla="*/ 289349 h 761503"/>
                <a:gd name="connsiteX24" fmla="*/ 131609 w 353555"/>
                <a:gd name="connsiteY24" fmla="*/ 251274 h 761503"/>
                <a:gd name="connsiteX25" fmla="*/ 131609 w 353555"/>
                <a:gd name="connsiteY25" fmla="*/ 205040 h 761503"/>
                <a:gd name="connsiteX26" fmla="*/ 131609 w 353555"/>
                <a:gd name="connsiteY26" fmla="*/ 139768 h 761503"/>
                <a:gd name="connsiteX27" fmla="*/ 131609 w 353555"/>
                <a:gd name="connsiteY27" fmla="*/ 128889 h 761503"/>
                <a:gd name="connsiteX28" fmla="*/ 126170 w 353555"/>
                <a:gd name="connsiteY28" fmla="*/ 128889 h 761503"/>
                <a:gd name="connsiteX29" fmla="*/ 101693 w 353555"/>
                <a:gd name="connsiteY29" fmla="*/ 128889 h 761503"/>
                <a:gd name="connsiteX30" fmla="*/ 74496 w 353555"/>
                <a:gd name="connsiteY30" fmla="*/ 123450 h 761503"/>
                <a:gd name="connsiteX31" fmla="*/ 58178 w 353555"/>
                <a:gd name="connsiteY31" fmla="*/ 107132 h 761503"/>
                <a:gd name="connsiteX32" fmla="*/ 60898 w 353555"/>
                <a:gd name="connsiteY32" fmla="*/ 98973 h 761503"/>
                <a:gd name="connsiteX33" fmla="*/ 82655 w 353555"/>
                <a:gd name="connsiteY33" fmla="*/ 93534 h 761503"/>
                <a:gd name="connsiteX34" fmla="*/ 131609 w 353555"/>
                <a:gd name="connsiteY34" fmla="*/ 88094 h 761503"/>
                <a:gd name="connsiteX35" fmla="*/ 131609 w 353555"/>
                <a:gd name="connsiteY35" fmla="*/ 82655 h 761503"/>
                <a:gd name="connsiteX36" fmla="*/ 134329 w 353555"/>
                <a:gd name="connsiteY36" fmla="*/ 71776 h 761503"/>
                <a:gd name="connsiteX37" fmla="*/ 147927 w 353555"/>
                <a:gd name="connsiteY37" fmla="*/ 63617 h 761503"/>
                <a:gd name="connsiteX38" fmla="*/ 164245 w 353555"/>
                <a:gd name="connsiteY38" fmla="*/ 58178 h 761503"/>
                <a:gd name="connsiteX39" fmla="*/ 177843 w 353555"/>
                <a:gd name="connsiteY39" fmla="*/ 58178 h 761503"/>
                <a:gd name="connsiteX40" fmla="*/ 196881 w 353555"/>
                <a:gd name="connsiteY40" fmla="*/ 60898 h 761503"/>
                <a:gd name="connsiteX41" fmla="*/ 232236 w 353555"/>
                <a:gd name="connsiteY41" fmla="*/ 88094 h 761503"/>
                <a:gd name="connsiteX42" fmla="*/ 278471 w 353555"/>
                <a:gd name="connsiteY42" fmla="*/ 88094 h 761503"/>
                <a:gd name="connsiteX43" fmla="*/ 316546 w 353555"/>
                <a:gd name="connsiteY43" fmla="*/ 104412 h 761503"/>
                <a:gd name="connsiteX44" fmla="*/ 311106 w 353555"/>
                <a:gd name="connsiteY44" fmla="*/ 120730 h 761503"/>
                <a:gd name="connsiteX45" fmla="*/ 294788 w 353555"/>
                <a:gd name="connsiteY45" fmla="*/ 128889 h 761503"/>
                <a:gd name="connsiteX46" fmla="*/ 273031 w 353555"/>
                <a:gd name="connsiteY46" fmla="*/ 131609 h 761503"/>
                <a:gd name="connsiteX47" fmla="*/ 243115 w 353555"/>
                <a:gd name="connsiteY47" fmla="*/ 131609 h 761503"/>
                <a:gd name="connsiteX48" fmla="*/ 243115 w 353555"/>
                <a:gd name="connsiteY48" fmla="*/ 134329 h 761503"/>
                <a:gd name="connsiteX49" fmla="*/ 248554 w 353555"/>
                <a:gd name="connsiteY49" fmla="*/ 169684 h 761503"/>
                <a:gd name="connsiteX50" fmla="*/ 251274 w 353555"/>
                <a:gd name="connsiteY50" fmla="*/ 205040 h 761503"/>
                <a:gd name="connsiteX51" fmla="*/ 251274 w 353555"/>
                <a:gd name="connsiteY51" fmla="*/ 240395 h 761503"/>
                <a:gd name="connsiteX52" fmla="*/ 251274 w 353555"/>
                <a:gd name="connsiteY52" fmla="*/ 256713 h 761503"/>
                <a:gd name="connsiteX53" fmla="*/ 253994 w 353555"/>
                <a:gd name="connsiteY53" fmla="*/ 270311 h 761503"/>
                <a:gd name="connsiteX54" fmla="*/ 259433 w 353555"/>
                <a:gd name="connsiteY54" fmla="*/ 343742 h 761503"/>
                <a:gd name="connsiteX55" fmla="*/ 262153 w 353555"/>
                <a:gd name="connsiteY55" fmla="*/ 425332 h 761503"/>
                <a:gd name="connsiteX56" fmla="*/ 264872 w 353555"/>
                <a:gd name="connsiteY56" fmla="*/ 490603 h 761503"/>
                <a:gd name="connsiteX57" fmla="*/ 270312 w 353555"/>
                <a:gd name="connsiteY57" fmla="*/ 564034 h 761503"/>
                <a:gd name="connsiteX58" fmla="*/ 270312 w 353555"/>
                <a:gd name="connsiteY58" fmla="*/ 599390 h 761503"/>
                <a:gd name="connsiteX59" fmla="*/ 270312 w 353555"/>
                <a:gd name="connsiteY59" fmla="*/ 637465 h 761503"/>
                <a:gd name="connsiteX60" fmla="*/ 264872 w 353555"/>
                <a:gd name="connsiteY60" fmla="*/ 670101 h 761503"/>
                <a:gd name="connsiteX61" fmla="*/ 283910 w 353555"/>
                <a:gd name="connsiteY61" fmla="*/ 672820 h 761503"/>
                <a:gd name="connsiteX62" fmla="*/ 283910 w 353555"/>
                <a:gd name="connsiteY62" fmla="*/ 672820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3555" h="761503">
                  <a:moveTo>
                    <a:pt x="283910" y="672820"/>
                  </a:moveTo>
                  <a:cubicBezTo>
                    <a:pt x="297508" y="672820"/>
                    <a:pt x="321985" y="672820"/>
                    <a:pt x="321985" y="689138"/>
                  </a:cubicBezTo>
                  <a:cubicBezTo>
                    <a:pt x="321985" y="697297"/>
                    <a:pt x="319265" y="697297"/>
                    <a:pt x="316546" y="705456"/>
                  </a:cubicBezTo>
                  <a:cubicBezTo>
                    <a:pt x="311106" y="710895"/>
                    <a:pt x="305667" y="713615"/>
                    <a:pt x="300228" y="713615"/>
                  </a:cubicBezTo>
                  <a:cubicBezTo>
                    <a:pt x="292069" y="716335"/>
                    <a:pt x="283910" y="716335"/>
                    <a:pt x="278471" y="716335"/>
                  </a:cubicBezTo>
                  <a:cubicBezTo>
                    <a:pt x="275751" y="716335"/>
                    <a:pt x="256713" y="716335"/>
                    <a:pt x="237676" y="716335"/>
                  </a:cubicBezTo>
                  <a:cubicBezTo>
                    <a:pt x="213199" y="716335"/>
                    <a:pt x="186002" y="719054"/>
                    <a:pt x="180563" y="719054"/>
                  </a:cubicBezTo>
                  <a:cubicBezTo>
                    <a:pt x="166965" y="719054"/>
                    <a:pt x="142488" y="719054"/>
                    <a:pt x="126170" y="719054"/>
                  </a:cubicBezTo>
                  <a:cubicBezTo>
                    <a:pt x="118011" y="719054"/>
                    <a:pt x="109852" y="719054"/>
                    <a:pt x="101693" y="719054"/>
                  </a:cubicBezTo>
                  <a:cubicBezTo>
                    <a:pt x="93534" y="719054"/>
                    <a:pt x="82655" y="719054"/>
                    <a:pt x="74496" y="713615"/>
                  </a:cubicBezTo>
                  <a:cubicBezTo>
                    <a:pt x="66337" y="710895"/>
                    <a:pt x="58178" y="702736"/>
                    <a:pt x="58178" y="697297"/>
                  </a:cubicBezTo>
                  <a:cubicBezTo>
                    <a:pt x="58178" y="694578"/>
                    <a:pt x="58178" y="691858"/>
                    <a:pt x="63617" y="689138"/>
                  </a:cubicBezTo>
                  <a:cubicBezTo>
                    <a:pt x="69057" y="686418"/>
                    <a:pt x="79935" y="683699"/>
                    <a:pt x="85375" y="680979"/>
                  </a:cubicBezTo>
                  <a:cubicBezTo>
                    <a:pt x="104412" y="678260"/>
                    <a:pt x="123450" y="675540"/>
                    <a:pt x="131609" y="675540"/>
                  </a:cubicBezTo>
                  <a:cubicBezTo>
                    <a:pt x="134329" y="675540"/>
                    <a:pt x="137048" y="675540"/>
                    <a:pt x="142488" y="675540"/>
                  </a:cubicBezTo>
                  <a:cubicBezTo>
                    <a:pt x="134329" y="670101"/>
                    <a:pt x="131609" y="661942"/>
                    <a:pt x="131609" y="653783"/>
                  </a:cubicBezTo>
                  <a:cubicBezTo>
                    <a:pt x="131609" y="648343"/>
                    <a:pt x="131609" y="642904"/>
                    <a:pt x="128889" y="640184"/>
                  </a:cubicBezTo>
                  <a:cubicBezTo>
                    <a:pt x="128889" y="637465"/>
                    <a:pt x="128889" y="634745"/>
                    <a:pt x="128889" y="629306"/>
                  </a:cubicBezTo>
                  <a:cubicBezTo>
                    <a:pt x="128889" y="626586"/>
                    <a:pt x="128889" y="623867"/>
                    <a:pt x="128889" y="621147"/>
                  </a:cubicBezTo>
                  <a:cubicBezTo>
                    <a:pt x="128889" y="612988"/>
                    <a:pt x="128889" y="604829"/>
                    <a:pt x="128889" y="593950"/>
                  </a:cubicBezTo>
                  <a:cubicBezTo>
                    <a:pt x="128889" y="591231"/>
                    <a:pt x="128889" y="585791"/>
                    <a:pt x="128889" y="583072"/>
                  </a:cubicBezTo>
                  <a:cubicBezTo>
                    <a:pt x="128889" y="534118"/>
                    <a:pt x="131609" y="485164"/>
                    <a:pt x="128889" y="436210"/>
                  </a:cubicBezTo>
                  <a:cubicBezTo>
                    <a:pt x="128889" y="409014"/>
                    <a:pt x="128889" y="384537"/>
                    <a:pt x="128889" y="357340"/>
                  </a:cubicBezTo>
                  <a:cubicBezTo>
                    <a:pt x="128889" y="335583"/>
                    <a:pt x="131609" y="313826"/>
                    <a:pt x="131609" y="289349"/>
                  </a:cubicBezTo>
                  <a:cubicBezTo>
                    <a:pt x="131609" y="275751"/>
                    <a:pt x="131609" y="264872"/>
                    <a:pt x="131609" y="251274"/>
                  </a:cubicBezTo>
                  <a:cubicBezTo>
                    <a:pt x="131609" y="234956"/>
                    <a:pt x="131609" y="221357"/>
                    <a:pt x="131609" y="205040"/>
                  </a:cubicBezTo>
                  <a:cubicBezTo>
                    <a:pt x="131609" y="183282"/>
                    <a:pt x="131609" y="161525"/>
                    <a:pt x="131609" y="139768"/>
                  </a:cubicBezTo>
                  <a:cubicBezTo>
                    <a:pt x="131609" y="137048"/>
                    <a:pt x="131609" y="134329"/>
                    <a:pt x="131609" y="128889"/>
                  </a:cubicBezTo>
                  <a:cubicBezTo>
                    <a:pt x="128889" y="128889"/>
                    <a:pt x="126170" y="128889"/>
                    <a:pt x="126170" y="128889"/>
                  </a:cubicBezTo>
                  <a:cubicBezTo>
                    <a:pt x="118011" y="128889"/>
                    <a:pt x="109852" y="128889"/>
                    <a:pt x="101693" y="128889"/>
                  </a:cubicBezTo>
                  <a:cubicBezTo>
                    <a:pt x="93534" y="128889"/>
                    <a:pt x="82655" y="128889"/>
                    <a:pt x="74496" y="123450"/>
                  </a:cubicBezTo>
                  <a:cubicBezTo>
                    <a:pt x="66337" y="120730"/>
                    <a:pt x="58178" y="112571"/>
                    <a:pt x="58178" y="107132"/>
                  </a:cubicBezTo>
                  <a:cubicBezTo>
                    <a:pt x="58178" y="104412"/>
                    <a:pt x="58178" y="101693"/>
                    <a:pt x="60898" y="98973"/>
                  </a:cubicBezTo>
                  <a:cubicBezTo>
                    <a:pt x="63617" y="96253"/>
                    <a:pt x="77216" y="93534"/>
                    <a:pt x="82655" y="93534"/>
                  </a:cubicBezTo>
                  <a:cubicBezTo>
                    <a:pt x="98973" y="90814"/>
                    <a:pt x="123450" y="88094"/>
                    <a:pt x="131609" y="88094"/>
                  </a:cubicBezTo>
                  <a:cubicBezTo>
                    <a:pt x="131609" y="85375"/>
                    <a:pt x="131609" y="85375"/>
                    <a:pt x="131609" y="82655"/>
                  </a:cubicBezTo>
                  <a:cubicBezTo>
                    <a:pt x="131609" y="77216"/>
                    <a:pt x="131609" y="74496"/>
                    <a:pt x="134329" y="71776"/>
                  </a:cubicBezTo>
                  <a:cubicBezTo>
                    <a:pt x="137048" y="69057"/>
                    <a:pt x="145207" y="66337"/>
                    <a:pt x="147927" y="63617"/>
                  </a:cubicBezTo>
                  <a:cubicBezTo>
                    <a:pt x="153366" y="60898"/>
                    <a:pt x="158806" y="58178"/>
                    <a:pt x="164245" y="58178"/>
                  </a:cubicBezTo>
                  <a:cubicBezTo>
                    <a:pt x="169684" y="58178"/>
                    <a:pt x="175123" y="58178"/>
                    <a:pt x="177843" y="58178"/>
                  </a:cubicBezTo>
                  <a:cubicBezTo>
                    <a:pt x="183283" y="58178"/>
                    <a:pt x="191442" y="58178"/>
                    <a:pt x="196881" y="60898"/>
                  </a:cubicBezTo>
                  <a:cubicBezTo>
                    <a:pt x="213199" y="63617"/>
                    <a:pt x="224077" y="74496"/>
                    <a:pt x="232236" y="88094"/>
                  </a:cubicBezTo>
                  <a:cubicBezTo>
                    <a:pt x="253994" y="88094"/>
                    <a:pt x="270312" y="88094"/>
                    <a:pt x="278471" y="88094"/>
                  </a:cubicBezTo>
                  <a:cubicBezTo>
                    <a:pt x="292069" y="88094"/>
                    <a:pt x="316546" y="88094"/>
                    <a:pt x="316546" y="104412"/>
                  </a:cubicBezTo>
                  <a:cubicBezTo>
                    <a:pt x="316546" y="112571"/>
                    <a:pt x="313826" y="112571"/>
                    <a:pt x="311106" y="120730"/>
                  </a:cubicBezTo>
                  <a:cubicBezTo>
                    <a:pt x="305667" y="126170"/>
                    <a:pt x="300228" y="128889"/>
                    <a:pt x="294788" y="128889"/>
                  </a:cubicBezTo>
                  <a:cubicBezTo>
                    <a:pt x="286630" y="131609"/>
                    <a:pt x="278471" y="131609"/>
                    <a:pt x="273031" y="131609"/>
                  </a:cubicBezTo>
                  <a:cubicBezTo>
                    <a:pt x="270312" y="131609"/>
                    <a:pt x="259433" y="131609"/>
                    <a:pt x="243115" y="131609"/>
                  </a:cubicBezTo>
                  <a:lnTo>
                    <a:pt x="243115" y="134329"/>
                  </a:lnTo>
                  <a:cubicBezTo>
                    <a:pt x="245835" y="145207"/>
                    <a:pt x="245835" y="158805"/>
                    <a:pt x="248554" y="169684"/>
                  </a:cubicBezTo>
                  <a:cubicBezTo>
                    <a:pt x="251274" y="180563"/>
                    <a:pt x="251274" y="194161"/>
                    <a:pt x="251274" y="205040"/>
                  </a:cubicBezTo>
                  <a:cubicBezTo>
                    <a:pt x="251274" y="215918"/>
                    <a:pt x="251274" y="226797"/>
                    <a:pt x="251274" y="240395"/>
                  </a:cubicBezTo>
                  <a:cubicBezTo>
                    <a:pt x="251274" y="245834"/>
                    <a:pt x="251274" y="251274"/>
                    <a:pt x="251274" y="256713"/>
                  </a:cubicBezTo>
                  <a:cubicBezTo>
                    <a:pt x="251274" y="262152"/>
                    <a:pt x="251274" y="267592"/>
                    <a:pt x="253994" y="270311"/>
                  </a:cubicBezTo>
                  <a:cubicBezTo>
                    <a:pt x="256713" y="294788"/>
                    <a:pt x="256713" y="319265"/>
                    <a:pt x="259433" y="343742"/>
                  </a:cubicBezTo>
                  <a:cubicBezTo>
                    <a:pt x="259433" y="370939"/>
                    <a:pt x="262153" y="398135"/>
                    <a:pt x="262153" y="425332"/>
                  </a:cubicBezTo>
                  <a:cubicBezTo>
                    <a:pt x="262153" y="447089"/>
                    <a:pt x="262153" y="468846"/>
                    <a:pt x="264872" y="490603"/>
                  </a:cubicBezTo>
                  <a:cubicBezTo>
                    <a:pt x="264872" y="515080"/>
                    <a:pt x="270312" y="539557"/>
                    <a:pt x="270312" y="564034"/>
                  </a:cubicBezTo>
                  <a:cubicBezTo>
                    <a:pt x="270312" y="574913"/>
                    <a:pt x="270312" y="588511"/>
                    <a:pt x="270312" y="599390"/>
                  </a:cubicBezTo>
                  <a:cubicBezTo>
                    <a:pt x="270312" y="612988"/>
                    <a:pt x="270312" y="623867"/>
                    <a:pt x="270312" y="637465"/>
                  </a:cubicBezTo>
                  <a:cubicBezTo>
                    <a:pt x="270312" y="648343"/>
                    <a:pt x="270312" y="661942"/>
                    <a:pt x="264872" y="670101"/>
                  </a:cubicBezTo>
                  <a:cubicBezTo>
                    <a:pt x="273031" y="672820"/>
                    <a:pt x="278471" y="672820"/>
                    <a:pt x="283910" y="672820"/>
                  </a:cubicBezTo>
                  <a:lnTo>
                    <a:pt x="283910" y="672820"/>
                  </a:lnTo>
                  <a:close/>
                </a:path>
              </a:pathLst>
            </a:custGeom>
            <a:grpFill/>
            <a:ln w="27168"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A9620A82-35FD-44A4-8994-CE526DA47B24}"/>
                </a:ext>
              </a:extLst>
            </p:cNvPr>
            <p:cNvSpPr/>
            <p:nvPr/>
          </p:nvSpPr>
          <p:spPr bwMode="black">
            <a:xfrm>
              <a:off x="4620880" y="4194877"/>
              <a:ext cx="598325" cy="761503"/>
            </a:xfrm>
            <a:custGeom>
              <a:avLst/>
              <a:gdLst>
                <a:gd name="connsiteX0" fmla="*/ 515081 w 598324"/>
                <a:gd name="connsiteY0" fmla="*/ 79935 h 761503"/>
                <a:gd name="connsiteX1" fmla="*/ 542277 w 598324"/>
                <a:gd name="connsiteY1" fmla="*/ 96253 h 761503"/>
                <a:gd name="connsiteX2" fmla="*/ 536838 w 598324"/>
                <a:gd name="connsiteY2" fmla="*/ 112571 h 761503"/>
                <a:gd name="connsiteX3" fmla="*/ 523240 w 598324"/>
                <a:gd name="connsiteY3" fmla="*/ 120730 h 761503"/>
                <a:gd name="connsiteX4" fmla="*/ 506922 w 598324"/>
                <a:gd name="connsiteY4" fmla="*/ 123450 h 761503"/>
                <a:gd name="connsiteX5" fmla="*/ 477006 w 598324"/>
                <a:gd name="connsiteY5" fmla="*/ 123450 h 761503"/>
                <a:gd name="connsiteX6" fmla="*/ 479725 w 598324"/>
                <a:gd name="connsiteY6" fmla="*/ 145207 h 761503"/>
                <a:gd name="connsiteX7" fmla="*/ 477006 w 598324"/>
                <a:gd name="connsiteY7" fmla="*/ 180563 h 761503"/>
                <a:gd name="connsiteX8" fmla="*/ 482445 w 598324"/>
                <a:gd name="connsiteY8" fmla="*/ 232236 h 761503"/>
                <a:gd name="connsiteX9" fmla="*/ 485165 w 598324"/>
                <a:gd name="connsiteY9" fmla="*/ 283909 h 761503"/>
                <a:gd name="connsiteX10" fmla="*/ 485165 w 598324"/>
                <a:gd name="connsiteY10" fmla="*/ 327424 h 761503"/>
                <a:gd name="connsiteX11" fmla="*/ 487884 w 598324"/>
                <a:gd name="connsiteY11" fmla="*/ 373658 h 761503"/>
                <a:gd name="connsiteX12" fmla="*/ 485165 w 598324"/>
                <a:gd name="connsiteY12" fmla="*/ 419892 h 761503"/>
                <a:gd name="connsiteX13" fmla="*/ 485165 w 598324"/>
                <a:gd name="connsiteY13" fmla="*/ 463407 h 761503"/>
                <a:gd name="connsiteX14" fmla="*/ 482445 w 598324"/>
                <a:gd name="connsiteY14" fmla="*/ 515080 h 761503"/>
                <a:gd name="connsiteX15" fmla="*/ 482445 w 598324"/>
                <a:gd name="connsiteY15" fmla="*/ 558595 h 761503"/>
                <a:gd name="connsiteX16" fmla="*/ 479725 w 598324"/>
                <a:gd name="connsiteY16" fmla="*/ 602109 h 761503"/>
                <a:gd name="connsiteX17" fmla="*/ 485165 w 598324"/>
                <a:gd name="connsiteY17" fmla="*/ 648343 h 761503"/>
                <a:gd name="connsiteX18" fmla="*/ 474286 w 598324"/>
                <a:gd name="connsiteY18" fmla="*/ 675540 h 761503"/>
                <a:gd name="connsiteX19" fmla="*/ 428052 w 598324"/>
                <a:gd name="connsiteY19" fmla="*/ 691858 h 761503"/>
                <a:gd name="connsiteX20" fmla="*/ 387257 w 598324"/>
                <a:gd name="connsiteY20" fmla="*/ 683699 h 761503"/>
                <a:gd name="connsiteX21" fmla="*/ 351901 w 598324"/>
                <a:gd name="connsiteY21" fmla="*/ 664661 h 761503"/>
                <a:gd name="connsiteX22" fmla="*/ 305667 w 598324"/>
                <a:gd name="connsiteY22" fmla="*/ 596670 h 761503"/>
                <a:gd name="connsiteX23" fmla="*/ 270312 w 598324"/>
                <a:gd name="connsiteY23" fmla="*/ 509641 h 761503"/>
                <a:gd name="connsiteX24" fmla="*/ 251274 w 598324"/>
                <a:gd name="connsiteY24" fmla="*/ 460687 h 761503"/>
                <a:gd name="connsiteX25" fmla="*/ 224077 w 598324"/>
                <a:gd name="connsiteY25" fmla="*/ 381817 h 761503"/>
                <a:gd name="connsiteX26" fmla="*/ 207759 w 598324"/>
                <a:gd name="connsiteY26" fmla="*/ 330144 h 761503"/>
                <a:gd name="connsiteX27" fmla="*/ 191442 w 598324"/>
                <a:gd name="connsiteY27" fmla="*/ 286629 h 761503"/>
                <a:gd name="connsiteX28" fmla="*/ 183283 w 598324"/>
                <a:gd name="connsiteY28" fmla="*/ 278470 h 761503"/>
                <a:gd name="connsiteX29" fmla="*/ 180563 w 598324"/>
                <a:gd name="connsiteY29" fmla="*/ 292068 h 761503"/>
                <a:gd name="connsiteX30" fmla="*/ 180563 w 598324"/>
                <a:gd name="connsiteY30" fmla="*/ 305667 h 761503"/>
                <a:gd name="connsiteX31" fmla="*/ 183283 w 598324"/>
                <a:gd name="connsiteY31" fmla="*/ 354620 h 761503"/>
                <a:gd name="connsiteX32" fmla="*/ 188722 w 598324"/>
                <a:gd name="connsiteY32" fmla="*/ 449808 h 761503"/>
                <a:gd name="connsiteX33" fmla="*/ 188722 w 598324"/>
                <a:gd name="connsiteY33" fmla="*/ 479725 h 761503"/>
                <a:gd name="connsiteX34" fmla="*/ 188722 w 598324"/>
                <a:gd name="connsiteY34" fmla="*/ 542277 h 761503"/>
                <a:gd name="connsiteX35" fmla="*/ 186002 w 598324"/>
                <a:gd name="connsiteY35" fmla="*/ 615708 h 761503"/>
                <a:gd name="connsiteX36" fmla="*/ 186002 w 598324"/>
                <a:gd name="connsiteY36" fmla="*/ 637465 h 761503"/>
                <a:gd name="connsiteX37" fmla="*/ 183283 w 598324"/>
                <a:gd name="connsiteY37" fmla="*/ 664661 h 761503"/>
                <a:gd name="connsiteX38" fmla="*/ 226797 w 598324"/>
                <a:gd name="connsiteY38" fmla="*/ 664661 h 761503"/>
                <a:gd name="connsiteX39" fmla="*/ 253994 w 598324"/>
                <a:gd name="connsiteY39" fmla="*/ 680979 h 761503"/>
                <a:gd name="connsiteX40" fmla="*/ 248554 w 598324"/>
                <a:gd name="connsiteY40" fmla="*/ 697297 h 761503"/>
                <a:gd name="connsiteX41" fmla="*/ 234956 w 598324"/>
                <a:gd name="connsiteY41" fmla="*/ 705456 h 761503"/>
                <a:gd name="connsiteX42" fmla="*/ 218638 w 598324"/>
                <a:gd name="connsiteY42" fmla="*/ 708176 h 761503"/>
                <a:gd name="connsiteX43" fmla="*/ 183283 w 598324"/>
                <a:gd name="connsiteY43" fmla="*/ 708176 h 761503"/>
                <a:gd name="connsiteX44" fmla="*/ 150647 w 598324"/>
                <a:gd name="connsiteY44" fmla="*/ 708176 h 761503"/>
                <a:gd name="connsiteX45" fmla="*/ 107132 w 598324"/>
                <a:gd name="connsiteY45" fmla="*/ 708176 h 761503"/>
                <a:gd name="connsiteX46" fmla="*/ 88094 w 598324"/>
                <a:gd name="connsiteY46" fmla="*/ 708176 h 761503"/>
                <a:gd name="connsiteX47" fmla="*/ 69057 w 598324"/>
                <a:gd name="connsiteY47" fmla="*/ 702736 h 761503"/>
                <a:gd name="connsiteX48" fmla="*/ 58178 w 598324"/>
                <a:gd name="connsiteY48" fmla="*/ 686418 h 761503"/>
                <a:gd name="connsiteX49" fmla="*/ 60898 w 598324"/>
                <a:gd name="connsiteY49" fmla="*/ 678259 h 761503"/>
                <a:gd name="connsiteX50" fmla="*/ 77216 w 598324"/>
                <a:gd name="connsiteY50" fmla="*/ 670101 h 761503"/>
                <a:gd name="connsiteX51" fmla="*/ 120730 w 598324"/>
                <a:gd name="connsiteY51" fmla="*/ 664661 h 761503"/>
                <a:gd name="connsiteX52" fmla="*/ 131609 w 598324"/>
                <a:gd name="connsiteY52" fmla="*/ 664661 h 761503"/>
                <a:gd name="connsiteX53" fmla="*/ 134329 w 598324"/>
                <a:gd name="connsiteY53" fmla="*/ 539557 h 761503"/>
                <a:gd name="connsiteX54" fmla="*/ 134329 w 598324"/>
                <a:gd name="connsiteY54" fmla="*/ 504201 h 761503"/>
                <a:gd name="connsiteX55" fmla="*/ 131609 w 598324"/>
                <a:gd name="connsiteY55" fmla="*/ 376378 h 761503"/>
                <a:gd name="connsiteX56" fmla="*/ 131609 w 598324"/>
                <a:gd name="connsiteY56" fmla="*/ 302947 h 761503"/>
                <a:gd name="connsiteX57" fmla="*/ 134329 w 598324"/>
                <a:gd name="connsiteY57" fmla="*/ 221357 h 761503"/>
                <a:gd name="connsiteX58" fmla="*/ 137048 w 598324"/>
                <a:gd name="connsiteY58" fmla="*/ 123450 h 761503"/>
                <a:gd name="connsiteX59" fmla="*/ 107132 w 598324"/>
                <a:gd name="connsiteY59" fmla="*/ 123450 h 761503"/>
                <a:gd name="connsiteX60" fmla="*/ 88094 w 598324"/>
                <a:gd name="connsiteY60" fmla="*/ 123450 h 761503"/>
                <a:gd name="connsiteX61" fmla="*/ 69057 w 598324"/>
                <a:gd name="connsiteY61" fmla="*/ 118011 h 761503"/>
                <a:gd name="connsiteX62" fmla="*/ 58178 w 598324"/>
                <a:gd name="connsiteY62" fmla="*/ 101693 h 761503"/>
                <a:gd name="connsiteX63" fmla="*/ 60898 w 598324"/>
                <a:gd name="connsiteY63" fmla="*/ 93534 h 761503"/>
                <a:gd name="connsiteX64" fmla="*/ 77216 w 598324"/>
                <a:gd name="connsiteY64" fmla="*/ 85375 h 761503"/>
                <a:gd name="connsiteX65" fmla="*/ 131609 w 598324"/>
                <a:gd name="connsiteY65" fmla="*/ 79935 h 761503"/>
                <a:gd name="connsiteX66" fmla="*/ 161525 w 598324"/>
                <a:gd name="connsiteY66" fmla="*/ 79935 h 761503"/>
                <a:gd name="connsiteX67" fmla="*/ 177843 w 598324"/>
                <a:gd name="connsiteY67" fmla="*/ 66337 h 761503"/>
                <a:gd name="connsiteX68" fmla="*/ 202320 w 598324"/>
                <a:gd name="connsiteY68" fmla="*/ 58178 h 761503"/>
                <a:gd name="connsiteX69" fmla="*/ 234956 w 598324"/>
                <a:gd name="connsiteY69" fmla="*/ 77216 h 761503"/>
                <a:gd name="connsiteX70" fmla="*/ 251274 w 598324"/>
                <a:gd name="connsiteY70" fmla="*/ 107132 h 761503"/>
                <a:gd name="connsiteX71" fmla="*/ 267592 w 598324"/>
                <a:gd name="connsiteY71" fmla="*/ 147927 h 761503"/>
                <a:gd name="connsiteX72" fmla="*/ 281190 w 598324"/>
                <a:gd name="connsiteY72" fmla="*/ 183282 h 761503"/>
                <a:gd name="connsiteX73" fmla="*/ 297508 w 598324"/>
                <a:gd name="connsiteY73" fmla="*/ 224077 h 761503"/>
                <a:gd name="connsiteX74" fmla="*/ 308387 w 598324"/>
                <a:gd name="connsiteY74" fmla="*/ 264872 h 761503"/>
                <a:gd name="connsiteX75" fmla="*/ 319265 w 598324"/>
                <a:gd name="connsiteY75" fmla="*/ 300227 h 761503"/>
                <a:gd name="connsiteX76" fmla="*/ 351901 w 598324"/>
                <a:gd name="connsiteY76" fmla="*/ 379097 h 761503"/>
                <a:gd name="connsiteX77" fmla="*/ 365500 w 598324"/>
                <a:gd name="connsiteY77" fmla="*/ 417173 h 761503"/>
                <a:gd name="connsiteX78" fmla="*/ 379098 w 598324"/>
                <a:gd name="connsiteY78" fmla="*/ 457967 h 761503"/>
                <a:gd name="connsiteX79" fmla="*/ 395416 w 598324"/>
                <a:gd name="connsiteY79" fmla="*/ 496043 h 761503"/>
                <a:gd name="connsiteX80" fmla="*/ 406294 w 598324"/>
                <a:gd name="connsiteY80" fmla="*/ 512361 h 761503"/>
                <a:gd name="connsiteX81" fmla="*/ 411734 w 598324"/>
                <a:gd name="connsiteY81" fmla="*/ 531398 h 761503"/>
                <a:gd name="connsiteX82" fmla="*/ 419893 w 598324"/>
                <a:gd name="connsiteY82" fmla="*/ 558595 h 761503"/>
                <a:gd name="connsiteX83" fmla="*/ 425332 w 598324"/>
                <a:gd name="connsiteY83" fmla="*/ 564034 h 761503"/>
                <a:gd name="connsiteX84" fmla="*/ 430771 w 598324"/>
                <a:gd name="connsiteY84" fmla="*/ 558595 h 761503"/>
                <a:gd name="connsiteX85" fmla="*/ 430771 w 598324"/>
                <a:gd name="connsiteY85" fmla="*/ 550436 h 761503"/>
                <a:gd name="connsiteX86" fmla="*/ 430771 w 598324"/>
                <a:gd name="connsiteY86" fmla="*/ 501482 h 761503"/>
                <a:gd name="connsiteX87" fmla="*/ 430771 w 598324"/>
                <a:gd name="connsiteY87" fmla="*/ 403574 h 761503"/>
                <a:gd name="connsiteX88" fmla="*/ 425332 w 598324"/>
                <a:gd name="connsiteY88" fmla="*/ 313826 h 761503"/>
                <a:gd name="connsiteX89" fmla="*/ 425332 w 598324"/>
                <a:gd name="connsiteY89" fmla="*/ 248554 h 761503"/>
                <a:gd name="connsiteX90" fmla="*/ 425332 w 598324"/>
                <a:gd name="connsiteY90" fmla="*/ 210479 h 761503"/>
                <a:gd name="connsiteX91" fmla="*/ 422613 w 598324"/>
                <a:gd name="connsiteY91" fmla="*/ 153366 h 761503"/>
                <a:gd name="connsiteX92" fmla="*/ 425332 w 598324"/>
                <a:gd name="connsiteY92" fmla="*/ 123450 h 761503"/>
                <a:gd name="connsiteX93" fmla="*/ 398136 w 598324"/>
                <a:gd name="connsiteY93" fmla="*/ 123450 h 761503"/>
                <a:gd name="connsiteX94" fmla="*/ 379098 w 598324"/>
                <a:gd name="connsiteY94" fmla="*/ 123450 h 761503"/>
                <a:gd name="connsiteX95" fmla="*/ 360060 w 598324"/>
                <a:gd name="connsiteY95" fmla="*/ 118011 h 761503"/>
                <a:gd name="connsiteX96" fmla="*/ 349182 w 598324"/>
                <a:gd name="connsiteY96" fmla="*/ 101693 h 761503"/>
                <a:gd name="connsiteX97" fmla="*/ 351901 w 598324"/>
                <a:gd name="connsiteY97" fmla="*/ 93534 h 761503"/>
                <a:gd name="connsiteX98" fmla="*/ 368219 w 598324"/>
                <a:gd name="connsiteY98" fmla="*/ 85375 h 761503"/>
                <a:gd name="connsiteX99" fmla="*/ 422613 w 598324"/>
                <a:gd name="connsiteY99" fmla="*/ 79935 h 761503"/>
                <a:gd name="connsiteX100" fmla="*/ 444370 w 598324"/>
                <a:gd name="connsiteY100" fmla="*/ 79935 h 761503"/>
                <a:gd name="connsiteX101" fmla="*/ 463407 w 598324"/>
                <a:gd name="connsiteY101" fmla="*/ 71776 h 761503"/>
                <a:gd name="connsiteX102" fmla="*/ 477006 w 598324"/>
                <a:gd name="connsiteY102" fmla="*/ 79935 h 761503"/>
                <a:gd name="connsiteX103" fmla="*/ 515081 w 598324"/>
                <a:gd name="connsiteY103" fmla="*/ 79935 h 761503"/>
                <a:gd name="connsiteX104" fmla="*/ 515081 w 598324"/>
                <a:gd name="connsiteY104" fmla="*/ 79935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598324" h="761503">
                  <a:moveTo>
                    <a:pt x="515081" y="79935"/>
                  </a:moveTo>
                  <a:cubicBezTo>
                    <a:pt x="523240" y="79935"/>
                    <a:pt x="542277" y="79935"/>
                    <a:pt x="542277" y="96253"/>
                  </a:cubicBezTo>
                  <a:cubicBezTo>
                    <a:pt x="542277" y="104412"/>
                    <a:pt x="542277" y="107132"/>
                    <a:pt x="536838" y="112571"/>
                  </a:cubicBezTo>
                  <a:cubicBezTo>
                    <a:pt x="534119" y="118011"/>
                    <a:pt x="528679" y="120730"/>
                    <a:pt x="523240" y="120730"/>
                  </a:cubicBezTo>
                  <a:cubicBezTo>
                    <a:pt x="515081" y="123450"/>
                    <a:pt x="512361" y="123450"/>
                    <a:pt x="506922" y="123450"/>
                  </a:cubicBezTo>
                  <a:cubicBezTo>
                    <a:pt x="504202" y="123450"/>
                    <a:pt x="490604" y="123450"/>
                    <a:pt x="477006" y="123450"/>
                  </a:cubicBezTo>
                  <a:cubicBezTo>
                    <a:pt x="477006" y="131609"/>
                    <a:pt x="479725" y="137048"/>
                    <a:pt x="479725" y="145207"/>
                  </a:cubicBezTo>
                  <a:cubicBezTo>
                    <a:pt x="479725" y="156086"/>
                    <a:pt x="477006" y="166964"/>
                    <a:pt x="477006" y="180563"/>
                  </a:cubicBezTo>
                  <a:cubicBezTo>
                    <a:pt x="477006" y="196881"/>
                    <a:pt x="479725" y="215918"/>
                    <a:pt x="482445" y="232236"/>
                  </a:cubicBezTo>
                  <a:cubicBezTo>
                    <a:pt x="485165" y="248554"/>
                    <a:pt x="485165" y="267592"/>
                    <a:pt x="485165" y="283909"/>
                  </a:cubicBezTo>
                  <a:cubicBezTo>
                    <a:pt x="485165" y="297508"/>
                    <a:pt x="485165" y="313826"/>
                    <a:pt x="485165" y="327424"/>
                  </a:cubicBezTo>
                  <a:cubicBezTo>
                    <a:pt x="485165" y="343742"/>
                    <a:pt x="487884" y="357340"/>
                    <a:pt x="487884" y="373658"/>
                  </a:cubicBezTo>
                  <a:cubicBezTo>
                    <a:pt x="487884" y="389976"/>
                    <a:pt x="485165" y="403574"/>
                    <a:pt x="485165" y="419892"/>
                  </a:cubicBezTo>
                  <a:cubicBezTo>
                    <a:pt x="485165" y="436210"/>
                    <a:pt x="485165" y="449808"/>
                    <a:pt x="485165" y="463407"/>
                  </a:cubicBezTo>
                  <a:cubicBezTo>
                    <a:pt x="485165" y="479725"/>
                    <a:pt x="485165" y="498762"/>
                    <a:pt x="482445" y="515080"/>
                  </a:cubicBezTo>
                  <a:cubicBezTo>
                    <a:pt x="482445" y="528678"/>
                    <a:pt x="482445" y="542277"/>
                    <a:pt x="482445" y="558595"/>
                  </a:cubicBezTo>
                  <a:cubicBezTo>
                    <a:pt x="482445" y="572193"/>
                    <a:pt x="479725" y="588511"/>
                    <a:pt x="479725" y="602109"/>
                  </a:cubicBezTo>
                  <a:cubicBezTo>
                    <a:pt x="479725" y="615708"/>
                    <a:pt x="485165" y="632025"/>
                    <a:pt x="485165" y="648343"/>
                  </a:cubicBezTo>
                  <a:cubicBezTo>
                    <a:pt x="485165" y="659222"/>
                    <a:pt x="482445" y="670101"/>
                    <a:pt x="474286" y="675540"/>
                  </a:cubicBezTo>
                  <a:cubicBezTo>
                    <a:pt x="460688" y="686418"/>
                    <a:pt x="444370" y="691858"/>
                    <a:pt x="428052" y="691858"/>
                  </a:cubicBezTo>
                  <a:cubicBezTo>
                    <a:pt x="414453" y="691858"/>
                    <a:pt x="400855" y="689138"/>
                    <a:pt x="387257" y="683699"/>
                  </a:cubicBezTo>
                  <a:cubicBezTo>
                    <a:pt x="373659" y="678259"/>
                    <a:pt x="360060" y="672820"/>
                    <a:pt x="351901" y="664661"/>
                  </a:cubicBezTo>
                  <a:cubicBezTo>
                    <a:pt x="330144" y="645624"/>
                    <a:pt x="316546" y="621147"/>
                    <a:pt x="305667" y="596670"/>
                  </a:cubicBezTo>
                  <a:cubicBezTo>
                    <a:pt x="292069" y="569473"/>
                    <a:pt x="281190" y="539557"/>
                    <a:pt x="270312" y="509641"/>
                  </a:cubicBezTo>
                  <a:cubicBezTo>
                    <a:pt x="264872" y="493323"/>
                    <a:pt x="256713" y="477005"/>
                    <a:pt x="251274" y="460687"/>
                  </a:cubicBezTo>
                  <a:cubicBezTo>
                    <a:pt x="240395" y="433490"/>
                    <a:pt x="232236" y="409014"/>
                    <a:pt x="224077" y="381817"/>
                  </a:cubicBezTo>
                  <a:cubicBezTo>
                    <a:pt x="218638" y="365499"/>
                    <a:pt x="213199" y="346462"/>
                    <a:pt x="207759" y="330144"/>
                  </a:cubicBezTo>
                  <a:cubicBezTo>
                    <a:pt x="202320" y="316545"/>
                    <a:pt x="196881" y="300227"/>
                    <a:pt x="191442" y="286629"/>
                  </a:cubicBezTo>
                  <a:cubicBezTo>
                    <a:pt x="188722" y="281190"/>
                    <a:pt x="186002" y="278470"/>
                    <a:pt x="183283" y="278470"/>
                  </a:cubicBezTo>
                  <a:cubicBezTo>
                    <a:pt x="180563" y="278470"/>
                    <a:pt x="180563" y="286629"/>
                    <a:pt x="180563" y="292068"/>
                  </a:cubicBezTo>
                  <a:cubicBezTo>
                    <a:pt x="180563" y="297508"/>
                    <a:pt x="180563" y="302947"/>
                    <a:pt x="180563" y="305667"/>
                  </a:cubicBezTo>
                  <a:cubicBezTo>
                    <a:pt x="180563" y="321985"/>
                    <a:pt x="183283" y="338303"/>
                    <a:pt x="183283" y="354620"/>
                  </a:cubicBezTo>
                  <a:cubicBezTo>
                    <a:pt x="183283" y="387256"/>
                    <a:pt x="186002" y="417173"/>
                    <a:pt x="188722" y="449808"/>
                  </a:cubicBezTo>
                  <a:cubicBezTo>
                    <a:pt x="188722" y="460687"/>
                    <a:pt x="188722" y="468846"/>
                    <a:pt x="188722" y="479725"/>
                  </a:cubicBezTo>
                  <a:cubicBezTo>
                    <a:pt x="188722" y="501482"/>
                    <a:pt x="188722" y="523239"/>
                    <a:pt x="188722" y="542277"/>
                  </a:cubicBezTo>
                  <a:cubicBezTo>
                    <a:pt x="188722" y="566754"/>
                    <a:pt x="186002" y="591231"/>
                    <a:pt x="186002" y="615708"/>
                  </a:cubicBezTo>
                  <a:cubicBezTo>
                    <a:pt x="186002" y="623866"/>
                    <a:pt x="186002" y="632025"/>
                    <a:pt x="186002" y="637465"/>
                  </a:cubicBezTo>
                  <a:cubicBezTo>
                    <a:pt x="186002" y="645624"/>
                    <a:pt x="183283" y="656502"/>
                    <a:pt x="183283" y="664661"/>
                  </a:cubicBezTo>
                  <a:cubicBezTo>
                    <a:pt x="202320" y="664661"/>
                    <a:pt x="218638" y="664661"/>
                    <a:pt x="226797" y="664661"/>
                  </a:cubicBezTo>
                  <a:cubicBezTo>
                    <a:pt x="234956" y="664661"/>
                    <a:pt x="253994" y="664661"/>
                    <a:pt x="253994" y="680979"/>
                  </a:cubicBezTo>
                  <a:cubicBezTo>
                    <a:pt x="253994" y="689138"/>
                    <a:pt x="253994" y="691858"/>
                    <a:pt x="248554" y="697297"/>
                  </a:cubicBezTo>
                  <a:cubicBezTo>
                    <a:pt x="245835" y="702736"/>
                    <a:pt x="240395" y="705456"/>
                    <a:pt x="234956" y="705456"/>
                  </a:cubicBezTo>
                  <a:cubicBezTo>
                    <a:pt x="226797" y="708176"/>
                    <a:pt x="224077" y="708176"/>
                    <a:pt x="218638" y="708176"/>
                  </a:cubicBezTo>
                  <a:cubicBezTo>
                    <a:pt x="215918" y="708176"/>
                    <a:pt x="199600" y="708176"/>
                    <a:pt x="183283" y="708176"/>
                  </a:cubicBezTo>
                  <a:cubicBezTo>
                    <a:pt x="166965" y="708176"/>
                    <a:pt x="153366" y="708176"/>
                    <a:pt x="150647" y="708176"/>
                  </a:cubicBezTo>
                  <a:cubicBezTo>
                    <a:pt x="139768" y="708176"/>
                    <a:pt x="120730" y="708176"/>
                    <a:pt x="107132" y="708176"/>
                  </a:cubicBezTo>
                  <a:cubicBezTo>
                    <a:pt x="101693" y="708176"/>
                    <a:pt x="96254" y="708176"/>
                    <a:pt x="88094" y="708176"/>
                  </a:cubicBezTo>
                  <a:cubicBezTo>
                    <a:pt x="82655" y="708176"/>
                    <a:pt x="74496" y="708176"/>
                    <a:pt x="69057" y="702736"/>
                  </a:cubicBezTo>
                  <a:cubicBezTo>
                    <a:pt x="63617" y="700017"/>
                    <a:pt x="58178" y="691858"/>
                    <a:pt x="58178" y="686418"/>
                  </a:cubicBezTo>
                  <a:cubicBezTo>
                    <a:pt x="58178" y="683699"/>
                    <a:pt x="58178" y="680979"/>
                    <a:pt x="60898" y="678259"/>
                  </a:cubicBezTo>
                  <a:cubicBezTo>
                    <a:pt x="63617" y="675540"/>
                    <a:pt x="71777" y="672820"/>
                    <a:pt x="77216" y="670101"/>
                  </a:cubicBezTo>
                  <a:cubicBezTo>
                    <a:pt x="90814" y="667381"/>
                    <a:pt x="115291" y="664661"/>
                    <a:pt x="120730" y="664661"/>
                  </a:cubicBezTo>
                  <a:cubicBezTo>
                    <a:pt x="123450" y="664661"/>
                    <a:pt x="126170" y="664661"/>
                    <a:pt x="131609" y="664661"/>
                  </a:cubicBezTo>
                  <a:cubicBezTo>
                    <a:pt x="131609" y="623866"/>
                    <a:pt x="134329" y="583072"/>
                    <a:pt x="134329" y="539557"/>
                  </a:cubicBezTo>
                  <a:cubicBezTo>
                    <a:pt x="134329" y="528678"/>
                    <a:pt x="134329" y="515080"/>
                    <a:pt x="134329" y="504201"/>
                  </a:cubicBezTo>
                  <a:cubicBezTo>
                    <a:pt x="131609" y="460687"/>
                    <a:pt x="131609" y="417173"/>
                    <a:pt x="131609" y="376378"/>
                  </a:cubicBezTo>
                  <a:cubicBezTo>
                    <a:pt x="131609" y="351901"/>
                    <a:pt x="131609" y="327424"/>
                    <a:pt x="131609" y="302947"/>
                  </a:cubicBezTo>
                  <a:cubicBezTo>
                    <a:pt x="131609" y="275751"/>
                    <a:pt x="131609" y="248554"/>
                    <a:pt x="134329" y="221357"/>
                  </a:cubicBezTo>
                  <a:cubicBezTo>
                    <a:pt x="134329" y="188722"/>
                    <a:pt x="137048" y="156086"/>
                    <a:pt x="137048" y="123450"/>
                  </a:cubicBezTo>
                  <a:cubicBezTo>
                    <a:pt x="126170" y="123450"/>
                    <a:pt x="115291" y="123450"/>
                    <a:pt x="107132" y="123450"/>
                  </a:cubicBezTo>
                  <a:cubicBezTo>
                    <a:pt x="101693" y="123450"/>
                    <a:pt x="96254" y="123450"/>
                    <a:pt x="88094" y="123450"/>
                  </a:cubicBezTo>
                  <a:cubicBezTo>
                    <a:pt x="82655" y="123450"/>
                    <a:pt x="74496" y="120730"/>
                    <a:pt x="69057" y="118011"/>
                  </a:cubicBezTo>
                  <a:cubicBezTo>
                    <a:pt x="63617" y="115291"/>
                    <a:pt x="58178" y="107132"/>
                    <a:pt x="58178" y="101693"/>
                  </a:cubicBezTo>
                  <a:cubicBezTo>
                    <a:pt x="58178" y="98973"/>
                    <a:pt x="58178" y="96253"/>
                    <a:pt x="60898" y="93534"/>
                  </a:cubicBezTo>
                  <a:cubicBezTo>
                    <a:pt x="63617" y="90814"/>
                    <a:pt x="71777" y="88094"/>
                    <a:pt x="77216" y="85375"/>
                  </a:cubicBezTo>
                  <a:cubicBezTo>
                    <a:pt x="90814" y="82655"/>
                    <a:pt x="126170" y="79935"/>
                    <a:pt x="131609" y="79935"/>
                  </a:cubicBezTo>
                  <a:cubicBezTo>
                    <a:pt x="137048" y="79935"/>
                    <a:pt x="147927" y="79935"/>
                    <a:pt x="161525" y="79935"/>
                  </a:cubicBezTo>
                  <a:cubicBezTo>
                    <a:pt x="166965" y="74496"/>
                    <a:pt x="172404" y="71776"/>
                    <a:pt x="177843" y="66337"/>
                  </a:cubicBezTo>
                  <a:cubicBezTo>
                    <a:pt x="186002" y="60898"/>
                    <a:pt x="194161" y="58178"/>
                    <a:pt x="202320" y="58178"/>
                  </a:cubicBezTo>
                  <a:cubicBezTo>
                    <a:pt x="215918" y="58178"/>
                    <a:pt x="226797" y="63617"/>
                    <a:pt x="234956" y="77216"/>
                  </a:cubicBezTo>
                  <a:cubicBezTo>
                    <a:pt x="240395" y="88094"/>
                    <a:pt x="248554" y="96253"/>
                    <a:pt x="251274" y="107132"/>
                  </a:cubicBezTo>
                  <a:cubicBezTo>
                    <a:pt x="256713" y="120730"/>
                    <a:pt x="259433" y="134328"/>
                    <a:pt x="267592" y="147927"/>
                  </a:cubicBezTo>
                  <a:cubicBezTo>
                    <a:pt x="273031" y="158805"/>
                    <a:pt x="275751" y="172404"/>
                    <a:pt x="281190" y="183282"/>
                  </a:cubicBezTo>
                  <a:cubicBezTo>
                    <a:pt x="286630" y="196881"/>
                    <a:pt x="292069" y="210479"/>
                    <a:pt x="297508" y="224077"/>
                  </a:cubicBezTo>
                  <a:cubicBezTo>
                    <a:pt x="300228" y="237675"/>
                    <a:pt x="305667" y="251274"/>
                    <a:pt x="308387" y="264872"/>
                  </a:cubicBezTo>
                  <a:cubicBezTo>
                    <a:pt x="311106" y="278470"/>
                    <a:pt x="311106" y="289349"/>
                    <a:pt x="319265" y="300227"/>
                  </a:cubicBezTo>
                  <a:cubicBezTo>
                    <a:pt x="332864" y="324704"/>
                    <a:pt x="346462" y="351901"/>
                    <a:pt x="351901" y="379097"/>
                  </a:cubicBezTo>
                  <a:cubicBezTo>
                    <a:pt x="354621" y="392696"/>
                    <a:pt x="360060" y="403574"/>
                    <a:pt x="365500" y="417173"/>
                  </a:cubicBezTo>
                  <a:cubicBezTo>
                    <a:pt x="373659" y="430771"/>
                    <a:pt x="373659" y="444369"/>
                    <a:pt x="379098" y="457967"/>
                  </a:cubicBezTo>
                  <a:cubicBezTo>
                    <a:pt x="381818" y="471566"/>
                    <a:pt x="387257" y="482444"/>
                    <a:pt x="395416" y="496043"/>
                  </a:cubicBezTo>
                  <a:cubicBezTo>
                    <a:pt x="398136" y="501482"/>
                    <a:pt x="403575" y="506921"/>
                    <a:pt x="406294" y="512361"/>
                  </a:cubicBezTo>
                  <a:cubicBezTo>
                    <a:pt x="409014" y="517800"/>
                    <a:pt x="409014" y="525959"/>
                    <a:pt x="411734" y="531398"/>
                  </a:cubicBezTo>
                  <a:cubicBezTo>
                    <a:pt x="414453" y="539557"/>
                    <a:pt x="417173" y="550436"/>
                    <a:pt x="419893" y="558595"/>
                  </a:cubicBezTo>
                  <a:cubicBezTo>
                    <a:pt x="422613" y="561314"/>
                    <a:pt x="422613" y="564034"/>
                    <a:pt x="425332" y="564034"/>
                  </a:cubicBezTo>
                  <a:cubicBezTo>
                    <a:pt x="428052" y="564034"/>
                    <a:pt x="428052" y="561314"/>
                    <a:pt x="430771" y="558595"/>
                  </a:cubicBezTo>
                  <a:cubicBezTo>
                    <a:pt x="430771" y="555875"/>
                    <a:pt x="430771" y="553155"/>
                    <a:pt x="430771" y="550436"/>
                  </a:cubicBezTo>
                  <a:cubicBezTo>
                    <a:pt x="430771" y="534118"/>
                    <a:pt x="430771" y="517800"/>
                    <a:pt x="430771" y="501482"/>
                  </a:cubicBezTo>
                  <a:cubicBezTo>
                    <a:pt x="430771" y="468846"/>
                    <a:pt x="433491" y="436210"/>
                    <a:pt x="430771" y="403574"/>
                  </a:cubicBezTo>
                  <a:cubicBezTo>
                    <a:pt x="430771" y="373658"/>
                    <a:pt x="425332" y="343742"/>
                    <a:pt x="425332" y="313826"/>
                  </a:cubicBezTo>
                  <a:cubicBezTo>
                    <a:pt x="425332" y="292068"/>
                    <a:pt x="425332" y="270311"/>
                    <a:pt x="425332" y="248554"/>
                  </a:cubicBezTo>
                  <a:cubicBezTo>
                    <a:pt x="425332" y="234956"/>
                    <a:pt x="425332" y="224077"/>
                    <a:pt x="425332" y="210479"/>
                  </a:cubicBezTo>
                  <a:cubicBezTo>
                    <a:pt x="425332" y="191441"/>
                    <a:pt x="422613" y="172404"/>
                    <a:pt x="422613" y="153366"/>
                  </a:cubicBezTo>
                  <a:cubicBezTo>
                    <a:pt x="422613" y="142487"/>
                    <a:pt x="422613" y="134328"/>
                    <a:pt x="425332" y="123450"/>
                  </a:cubicBezTo>
                  <a:cubicBezTo>
                    <a:pt x="417173" y="123450"/>
                    <a:pt x="406294" y="123450"/>
                    <a:pt x="398136" y="123450"/>
                  </a:cubicBezTo>
                  <a:cubicBezTo>
                    <a:pt x="392696" y="123450"/>
                    <a:pt x="387257" y="123450"/>
                    <a:pt x="379098" y="123450"/>
                  </a:cubicBezTo>
                  <a:cubicBezTo>
                    <a:pt x="373659" y="123450"/>
                    <a:pt x="365500" y="120730"/>
                    <a:pt x="360060" y="118011"/>
                  </a:cubicBezTo>
                  <a:cubicBezTo>
                    <a:pt x="354621" y="115291"/>
                    <a:pt x="349182" y="107132"/>
                    <a:pt x="349182" y="101693"/>
                  </a:cubicBezTo>
                  <a:cubicBezTo>
                    <a:pt x="349182" y="98973"/>
                    <a:pt x="349182" y="96253"/>
                    <a:pt x="351901" y="93534"/>
                  </a:cubicBezTo>
                  <a:cubicBezTo>
                    <a:pt x="354621" y="90814"/>
                    <a:pt x="362780" y="88094"/>
                    <a:pt x="368219" y="85375"/>
                  </a:cubicBezTo>
                  <a:cubicBezTo>
                    <a:pt x="381818" y="82655"/>
                    <a:pt x="417173" y="79935"/>
                    <a:pt x="422613" y="79935"/>
                  </a:cubicBezTo>
                  <a:cubicBezTo>
                    <a:pt x="428052" y="79935"/>
                    <a:pt x="433491" y="79935"/>
                    <a:pt x="444370" y="79935"/>
                  </a:cubicBezTo>
                  <a:cubicBezTo>
                    <a:pt x="449809" y="74496"/>
                    <a:pt x="455248" y="71776"/>
                    <a:pt x="463407" y="71776"/>
                  </a:cubicBezTo>
                  <a:cubicBezTo>
                    <a:pt x="471566" y="71776"/>
                    <a:pt x="477006" y="74496"/>
                    <a:pt x="477006" y="79935"/>
                  </a:cubicBezTo>
                  <a:cubicBezTo>
                    <a:pt x="493324" y="79935"/>
                    <a:pt x="506922" y="79935"/>
                    <a:pt x="515081" y="79935"/>
                  </a:cubicBezTo>
                  <a:lnTo>
                    <a:pt x="515081" y="79935"/>
                  </a:lnTo>
                  <a:close/>
                </a:path>
              </a:pathLst>
            </a:custGeom>
            <a:grpFill/>
            <a:ln w="27168"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6D7F20F-A650-4743-9FC0-A2573AB641DE}"/>
                </a:ext>
              </a:extLst>
            </p:cNvPr>
            <p:cNvSpPr/>
            <p:nvPr/>
          </p:nvSpPr>
          <p:spPr bwMode="black">
            <a:xfrm>
              <a:off x="5139126" y="4192158"/>
              <a:ext cx="516735" cy="788700"/>
            </a:xfrm>
            <a:custGeom>
              <a:avLst/>
              <a:gdLst>
                <a:gd name="connsiteX0" fmla="*/ 464616 w 516735"/>
                <a:gd name="connsiteY0" fmla="*/ 436210 h 788699"/>
                <a:gd name="connsiteX1" fmla="*/ 445578 w 516735"/>
                <a:gd name="connsiteY1" fmla="*/ 455248 h 788699"/>
                <a:gd name="connsiteX2" fmla="*/ 404784 w 516735"/>
                <a:gd name="connsiteY2" fmla="*/ 466126 h 788699"/>
                <a:gd name="connsiteX3" fmla="*/ 385746 w 516735"/>
                <a:gd name="connsiteY3" fmla="*/ 479725 h 788699"/>
                <a:gd name="connsiteX4" fmla="*/ 388466 w 516735"/>
                <a:gd name="connsiteY4" fmla="*/ 512361 h 788699"/>
                <a:gd name="connsiteX5" fmla="*/ 388466 w 516735"/>
                <a:gd name="connsiteY5" fmla="*/ 544997 h 788699"/>
                <a:gd name="connsiteX6" fmla="*/ 388466 w 516735"/>
                <a:gd name="connsiteY6" fmla="*/ 566754 h 788699"/>
                <a:gd name="connsiteX7" fmla="*/ 391185 w 516735"/>
                <a:gd name="connsiteY7" fmla="*/ 632026 h 788699"/>
                <a:gd name="connsiteX8" fmla="*/ 393905 w 516735"/>
                <a:gd name="connsiteY8" fmla="*/ 683699 h 788699"/>
                <a:gd name="connsiteX9" fmla="*/ 377587 w 516735"/>
                <a:gd name="connsiteY9" fmla="*/ 724494 h 788699"/>
                <a:gd name="connsiteX10" fmla="*/ 361269 w 516735"/>
                <a:gd name="connsiteY10" fmla="*/ 719054 h 788699"/>
                <a:gd name="connsiteX11" fmla="*/ 353110 w 516735"/>
                <a:gd name="connsiteY11" fmla="*/ 702737 h 788699"/>
                <a:gd name="connsiteX12" fmla="*/ 350390 w 516735"/>
                <a:gd name="connsiteY12" fmla="*/ 686419 h 788699"/>
                <a:gd name="connsiteX13" fmla="*/ 353110 w 516735"/>
                <a:gd name="connsiteY13" fmla="*/ 659222 h 788699"/>
                <a:gd name="connsiteX14" fmla="*/ 353110 w 516735"/>
                <a:gd name="connsiteY14" fmla="*/ 656502 h 788699"/>
                <a:gd name="connsiteX15" fmla="*/ 317755 w 516735"/>
                <a:gd name="connsiteY15" fmla="*/ 708176 h 788699"/>
                <a:gd name="connsiteX16" fmla="*/ 241604 w 516735"/>
                <a:gd name="connsiteY16" fmla="*/ 735372 h 788699"/>
                <a:gd name="connsiteX17" fmla="*/ 187211 w 516735"/>
                <a:gd name="connsiteY17" fmla="*/ 727214 h 788699"/>
                <a:gd name="connsiteX18" fmla="*/ 135538 w 516735"/>
                <a:gd name="connsiteY18" fmla="*/ 694578 h 788699"/>
                <a:gd name="connsiteX19" fmla="*/ 86584 w 516735"/>
                <a:gd name="connsiteY19" fmla="*/ 621147 h 788699"/>
                <a:gd name="connsiteX20" fmla="*/ 67546 w 516735"/>
                <a:gd name="connsiteY20" fmla="*/ 555875 h 788699"/>
                <a:gd name="connsiteX21" fmla="*/ 59387 w 516735"/>
                <a:gd name="connsiteY21" fmla="*/ 509641 h 788699"/>
                <a:gd name="connsiteX22" fmla="*/ 59387 w 516735"/>
                <a:gd name="connsiteY22" fmla="*/ 468846 h 788699"/>
                <a:gd name="connsiteX23" fmla="*/ 86584 w 516735"/>
                <a:gd name="connsiteY23" fmla="*/ 302947 h 788699"/>
                <a:gd name="connsiteX24" fmla="*/ 108341 w 516735"/>
                <a:gd name="connsiteY24" fmla="*/ 224077 h 788699"/>
                <a:gd name="connsiteX25" fmla="*/ 146416 w 516735"/>
                <a:gd name="connsiteY25" fmla="*/ 145207 h 788699"/>
                <a:gd name="connsiteX26" fmla="*/ 198090 w 516735"/>
                <a:gd name="connsiteY26" fmla="*/ 85375 h 788699"/>
                <a:gd name="connsiteX27" fmla="*/ 228006 w 516735"/>
                <a:gd name="connsiteY27" fmla="*/ 69057 h 788699"/>
                <a:gd name="connsiteX28" fmla="*/ 268801 w 516735"/>
                <a:gd name="connsiteY28" fmla="*/ 58178 h 788699"/>
                <a:gd name="connsiteX29" fmla="*/ 274240 w 516735"/>
                <a:gd name="connsiteY29" fmla="*/ 58178 h 788699"/>
                <a:gd name="connsiteX30" fmla="*/ 295997 w 516735"/>
                <a:gd name="connsiteY30" fmla="*/ 60898 h 788699"/>
                <a:gd name="connsiteX31" fmla="*/ 331353 w 516735"/>
                <a:gd name="connsiteY31" fmla="*/ 71776 h 788699"/>
                <a:gd name="connsiteX32" fmla="*/ 350390 w 516735"/>
                <a:gd name="connsiteY32" fmla="*/ 93534 h 788699"/>
                <a:gd name="connsiteX33" fmla="*/ 353110 w 516735"/>
                <a:gd name="connsiteY33" fmla="*/ 74496 h 788699"/>
                <a:gd name="connsiteX34" fmla="*/ 358549 w 516735"/>
                <a:gd name="connsiteY34" fmla="*/ 63618 h 788699"/>
                <a:gd name="connsiteX35" fmla="*/ 366708 w 516735"/>
                <a:gd name="connsiteY35" fmla="*/ 58178 h 788699"/>
                <a:gd name="connsiteX36" fmla="*/ 374867 w 516735"/>
                <a:gd name="connsiteY36" fmla="*/ 63618 h 788699"/>
                <a:gd name="connsiteX37" fmla="*/ 383026 w 516735"/>
                <a:gd name="connsiteY37" fmla="*/ 82655 h 788699"/>
                <a:gd name="connsiteX38" fmla="*/ 385746 w 516735"/>
                <a:gd name="connsiteY38" fmla="*/ 126170 h 788699"/>
                <a:gd name="connsiteX39" fmla="*/ 388466 w 516735"/>
                <a:gd name="connsiteY39" fmla="*/ 186002 h 788699"/>
                <a:gd name="connsiteX40" fmla="*/ 391185 w 516735"/>
                <a:gd name="connsiteY40" fmla="*/ 237676 h 788699"/>
                <a:gd name="connsiteX41" fmla="*/ 374867 w 516735"/>
                <a:gd name="connsiteY41" fmla="*/ 278470 h 788699"/>
                <a:gd name="connsiteX42" fmla="*/ 358549 w 516735"/>
                <a:gd name="connsiteY42" fmla="*/ 273031 h 788699"/>
                <a:gd name="connsiteX43" fmla="*/ 350390 w 516735"/>
                <a:gd name="connsiteY43" fmla="*/ 256713 h 788699"/>
                <a:gd name="connsiteX44" fmla="*/ 347671 w 516735"/>
                <a:gd name="connsiteY44" fmla="*/ 240395 h 788699"/>
                <a:gd name="connsiteX45" fmla="*/ 347671 w 516735"/>
                <a:gd name="connsiteY45" fmla="*/ 213199 h 788699"/>
                <a:gd name="connsiteX46" fmla="*/ 344951 w 516735"/>
                <a:gd name="connsiteY46" fmla="*/ 194161 h 788699"/>
                <a:gd name="connsiteX47" fmla="*/ 339512 w 516735"/>
                <a:gd name="connsiteY47" fmla="*/ 150647 h 788699"/>
                <a:gd name="connsiteX48" fmla="*/ 323194 w 516735"/>
                <a:gd name="connsiteY48" fmla="*/ 112571 h 788699"/>
                <a:gd name="connsiteX49" fmla="*/ 293278 w 516735"/>
                <a:gd name="connsiteY49" fmla="*/ 101693 h 788699"/>
                <a:gd name="connsiteX50" fmla="*/ 263361 w 516735"/>
                <a:gd name="connsiteY50" fmla="*/ 120730 h 788699"/>
                <a:gd name="connsiteX51" fmla="*/ 241604 w 516735"/>
                <a:gd name="connsiteY51" fmla="*/ 153366 h 788699"/>
                <a:gd name="connsiteX52" fmla="*/ 233445 w 516735"/>
                <a:gd name="connsiteY52" fmla="*/ 194161 h 788699"/>
                <a:gd name="connsiteX53" fmla="*/ 225286 w 516735"/>
                <a:gd name="connsiteY53" fmla="*/ 232236 h 788699"/>
                <a:gd name="connsiteX54" fmla="*/ 217127 w 516735"/>
                <a:gd name="connsiteY54" fmla="*/ 275751 h 788699"/>
                <a:gd name="connsiteX55" fmla="*/ 211688 w 516735"/>
                <a:gd name="connsiteY55" fmla="*/ 316545 h 788699"/>
                <a:gd name="connsiteX56" fmla="*/ 206249 w 516735"/>
                <a:gd name="connsiteY56" fmla="*/ 354621 h 788699"/>
                <a:gd name="connsiteX57" fmla="*/ 200809 w 516735"/>
                <a:gd name="connsiteY57" fmla="*/ 398135 h 788699"/>
                <a:gd name="connsiteX58" fmla="*/ 195370 w 516735"/>
                <a:gd name="connsiteY58" fmla="*/ 438930 h 788699"/>
                <a:gd name="connsiteX59" fmla="*/ 192650 w 516735"/>
                <a:gd name="connsiteY59" fmla="*/ 474286 h 788699"/>
                <a:gd name="connsiteX60" fmla="*/ 195370 w 516735"/>
                <a:gd name="connsiteY60" fmla="*/ 525959 h 788699"/>
                <a:gd name="connsiteX61" fmla="*/ 208968 w 516735"/>
                <a:gd name="connsiteY61" fmla="*/ 596670 h 788699"/>
                <a:gd name="connsiteX62" fmla="*/ 214407 w 516735"/>
                <a:gd name="connsiteY62" fmla="*/ 623867 h 788699"/>
                <a:gd name="connsiteX63" fmla="*/ 228006 w 516735"/>
                <a:gd name="connsiteY63" fmla="*/ 656502 h 788699"/>
                <a:gd name="connsiteX64" fmla="*/ 271520 w 516735"/>
                <a:gd name="connsiteY64" fmla="*/ 689138 h 788699"/>
                <a:gd name="connsiteX65" fmla="*/ 306876 w 516735"/>
                <a:gd name="connsiteY65" fmla="*/ 664661 h 788699"/>
                <a:gd name="connsiteX66" fmla="*/ 331353 w 516735"/>
                <a:gd name="connsiteY66" fmla="*/ 602109 h 788699"/>
                <a:gd name="connsiteX67" fmla="*/ 336792 w 516735"/>
                <a:gd name="connsiteY67" fmla="*/ 544997 h 788699"/>
                <a:gd name="connsiteX68" fmla="*/ 336792 w 516735"/>
                <a:gd name="connsiteY68" fmla="*/ 498762 h 788699"/>
                <a:gd name="connsiteX69" fmla="*/ 336792 w 516735"/>
                <a:gd name="connsiteY69" fmla="*/ 490603 h 788699"/>
                <a:gd name="connsiteX70" fmla="*/ 320474 w 516735"/>
                <a:gd name="connsiteY70" fmla="*/ 477005 h 788699"/>
                <a:gd name="connsiteX71" fmla="*/ 282399 w 516735"/>
                <a:gd name="connsiteY71" fmla="*/ 479725 h 788699"/>
                <a:gd name="connsiteX72" fmla="*/ 252483 w 516735"/>
                <a:gd name="connsiteY72" fmla="*/ 474286 h 788699"/>
                <a:gd name="connsiteX73" fmla="*/ 247043 w 516735"/>
                <a:gd name="connsiteY73" fmla="*/ 466126 h 788699"/>
                <a:gd name="connsiteX74" fmla="*/ 249763 w 516735"/>
                <a:gd name="connsiteY74" fmla="*/ 457968 h 788699"/>
                <a:gd name="connsiteX75" fmla="*/ 268801 w 516735"/>
                <a:gd name="connsiteY75" fmla="*/ 447089 h 788699"/>
                <a:gd name="connsiteX76" fmla="*/ 312315 w 516735"/>
                <a:gd name="connsiteY76" fmla="*/ 436210 h 788699"/>
                <a:gd name="connsiteX77" fmla="*/ 353110 w 516735"/>
                <a:gd name="connsiteY77" fmla="*/ 430771 h 788699"/>
                <a:gd name="connsiteX78" fmla="*/ 385746 w 516735"/>
                <a:gd name="connsiteY78" fmla="*/ 430771 h 788699"/>
                <a:gd name="connsiteX79" fmla="*/ 437420 w 516735"/>
                <a:gd name="connsiteY79" fmla="*/ 428051 h 788699"/>
                <a:gd name="connsiteX80" fmla="*/ 464616 w 516735"/>
                <a:gd name="connsiteY80" fmla="*/ 436210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16735" h="788699">
                  <a:moveTo>
                    <a:pt x="464616" y="436210"/>
                  </a:moveTo>
                  <a:cubicBezTo>
                    <a:pt x="464616" y="447089"/>
                    <a:pt x="453737" y="452528"/>
                    <a:pt x="445578" y="455248"/>
                  </a:cubicBezTo>
                  <a:cubicBezTo>
                    <a:pt x="434700" y="460687"/>
                    <a:pt x="415662" y="463407"/>
                    <a:pt x="404784" y="466126"/>
                  </a:cubicBezTo>
                  <a:cubicBezTo>
                    <a:pt x="393905" y="466126"/>
                    <a:pt x="385746" y="468846"/>
                    <a:pt x="385746" y="479725"/>
                  </a:cubicBezTo>
                  <a:cubicBezTo>
                    <a:pt x="385746" y="487884"/>
                    <a:pt x="388466" y="506921"/>
                    <a:pt x="388466" y="512361"/>
                  </a:cubicBezTo>
                  <a:cubicBezTo>
                    <a:pt x="388466" y="515080"/>
                    <a:pt x="388466" y="539557"/>
                    <a:pt x="388466" y="544997"/>
                  </a:cubicBezTo>
                  <a:cubicBezTo>
                    <a:pt x="388466" y="550436"/>
                    <a:pt x="388466" y="558595"/>
                    <a:pt x="388466" y="566754"/>
                  </a:cubicBezTo>
                  <a:cubicBezTo>
                    <a:pt x="388466" y="591231"/>
                    <a:pt x="388466" y="621147"/>
                    <a:pt x="391185" y="632026"/>
                  </a:cubicBezTo>
                  <a:cubicBezTo>
                    <a:pt x="393905" y="653783"/>
                    <a:pt x="393905" y="661942"/>
                    <a:pt x="393905" y="683699"/>
                  </a:cubicBezTo>
                  <a:cubicBezTo>
                    <a:pt x="393905" y="694578"/>
                    <a:pt x="393905" y="724494"/>
                    <a:pt x="377587" y="724494"/>
                  </a:cubicBezTo>
                  <a:cubicBezTo>
                    <a:pt x="369428" y="724494"/>
                    <a:pt x="366708" y="721774"/>
                    <a:pt x="361269" y="719054"/>
                  </a:cubicBezTo>
                  <a:cubicBezTo>
                    <a:pt x="355830" y="716335"/>
                    <a:pt x="353110" y="708176"/>
                    <a:pt x="353110" y="702737"/>
                  </a:cubicBezTo>
                  <a:cubicBezTo>
                    <a:pt x="350390" y="694578"/>
                    <a:pt x="350390" y="689138"/>
                    <a:pt x="350390" y="686419"/>
                  </a:cubicBezTo>
                  <a:cubicBezTo>
                    <a:pt x="350390" y="678260"/>
                    <a:pt x="353110" y="672820"/>
                    <a:pt x="353110" y="659222"/>
                  </a:cubicBezTo>
                  <a:lnTo>
                    <a:pt x="353110" y="656502"/>
                  </a:lnTo>
                  <a:cubicBezTo>
                    <a:pt x="347671" y="675540"/>
                    <a:pt x="334072" y="694578"/>
                    <a:pt x="317755" y="708176"/>
                  </a:cubicBezTo>
                  <a:cubicBezTo>
                    <a:pt x="293278" y="727214"/>
                    <a:pt x="274240" y="735372"/>
                    <a:pt x="241604" y="735372"/>
                  </a:cubicBezTo>
                  <a:cubicBezTo>
                    <a:pt x="222566" y="735372"/>
                    <a:pt x="203529" y="732653"/>
                    <a:pt x="187211" y="727214"/>
                  </a:cubicBezTo>
                  <a:cubicBezTo>
                    <a:pt x="165454" y="719054"/>
                    <a:pt x="149136" y="708176"/>
                    <a:pt x="135538" y="694578"/>
                  </a:cubicBezTo>
                  <a:cubicBezTo>
                    <a:pt x="113780" y="672820"/>
                    <a:pt x="100182" y="648343"/>
                    <a:pt x="86584" y="621147"/>
                  </a:cubicBezTo>
                  <a:cubicBezTo>
                    <a:pt x="75705" y="599390"/>
                    <a:pt x="70266" y="580352"/>
                    <a:pt x="67546" y="555875"/>
                  </a:cubicBezTo>
                  <a:cubicBezTo>
                    <a:pt x="64826" y="539557"/>
                    <a:pt x="62107" y="525959"/>
                    <a:pt x="59387" y="509641"/>
                  </a:cubicBezTo>
                  <a:cubicBezTo>
                    <a:pt x="56667" y="493323"/>
                    <a:pt x="59387" y="485164"/>
                    <a:pt x="59387" y="468846"/>
                  </a:cubicBezTo>
                  <a:cubicBezTo>
                    <a:pt x="59387" y="414453"/>
                    <a:pt x="72985" y="362780"/>
                    <a:pt x="86584" y="302947"/>
                  </a:cubicBezTo>
                  <a:cubicBezTo>
                    <a:pt x="92023" y="275751"/>
                    <a:pt x="100182" y="248554"/>
                    <a:pt x="108341" y="224077"/>
                  </a:cubicBezTo>
                  <a:cubicBezTo>
                    <a:pt x="116500" y="196881"/>
                    <a:pt x="130098" y="169684"/>
                    <a:pt x="146416" y="145207"/>
                  </a:cubicBezTo>
                  <a:cubicBezTo>
                    <a:pt x="160014" y="123450"/>
                    <a:pt x="176332" y="101693"/>
                    <a:pt x="198090" y="85375"/>
                  </a:cubicBezTo>
                  <a:cubicBezTo>
                    <a:pt x="206249" y="77216"/>
                    <a:pt x="217127" y="71776"/>
                    <a:pt x="228006" y="69057"/>
                  </a:cubicBezTo>
                  <a:cubicBezTo>
                    <a:pt x="241604" y="63618"/>
                    <a:pt x="255202" y="58178"/>
                    <a:pt x="268801" y="58178"/>
                  </a:cubicBezTo>
                  <a:cubicBezTo>
                    <a:pt x="271520" y="58178"/>
                    <a:pt x="274240" y="58178"/>
                    <a:pt x="274240" y="58178"/>
                  </a:cubicBezTo>
                  <a:cubicBezTo>
                    <a:pt x="279679" y="58178"/>
                    <a:pt x="285119" y="58178"/>
                    <a:pt x="295997" y="60898"/>
                  </a:cubicBezTo>
                  <a:cubicBezTo>
                    <a:pt x="309595" y="63618"/>
                    <a:pt x="320474" y="66337"/>
                    <a:pt x="331353" y="71776"/>
                  </a:cubicBezTo>
                  <a:cubicBezTo>
                    <a:pt x="339512" y="77216"/>
                    <a:pt x="347671" y="85375"/>
                    <a:pt x="350390" y="93534"/>
                  </a:cubicBezTo>
                  <a:cubicBezTo>
                    <a:pt x="350390" y="88095"/>
                    <a:pt x="353110" y="79936"/>
                    <a:pt x="353110" y="74496"/>
                  </a:cubicBezTo>
                  <a:cubicBezTo>
                    <a:pt x="355830" y="71776"/>
                    <a:pt x="355830" y="69057"/>
                    <a:pt x="358549" y="63618"/>
                  </a:cubicBezTo>
                  <a:cubicBezTo>
                    <a:pt x="361269" y="60898"/>
                    <a:pt x="363989" y="58178"/>
                    <a:pt x="366708" y="58178"/>
                  </a:cubicBezTo>
                  <a:cubicBezTo>
                    <a:pt x="369428" y="58178"/>
                    <a:pt x="372148" y="60898"/>
                    <a:pt x="374867" y="63618"/>
                  </a:cubicBezTo>
                  <a:cubicBezTo>
                    <a:pt x="377587" y="69057"/>
                    <a:pt x="380307" y="77216"/>
                    <a:pt x="383026" y="82655"/>
                  </a:cubicBezTo>
                  <a:cubicBezTo>
                    <a:pt x="383026" y="90814"/>
                    <a:pt x="385746" y="107132"/>
                    <a:pt x="385746" y="126170"/>
                  </a:cubicBezTo>
                  <a:cubicBezTo>
                    <a:pt x="385746" y="150647"/>
                    <a:pt x="385746" y="177843"/>
                    <a:pt x="388466" y="186002"/>
                  </a:cubicBezTo>
                  <a:cubicBezTo>
                    <a:pt x="391185" y="207759"/>
                    <a:pt x="391185" y="215918"/>
                    <a:pt x="391185" y="237676"/>
                  </a:cubicBezTo>
                  <a:cubicBezTo>
                    <a:pt x="391185" y="248554"/>
                    <a:pt x="391185" y="278470"/>
                    <a:pt x="374867" y="278470"/>
                  </a:cubicBezTo>
                  <a:cubicBezTo>
                    <a:pt x="366708" y="278470"/>
                    <a:pt x="363989" y="275751"/>
                    <a:pt x="358549" y="273031"/>
                  </a:cubicBezTo>
                  <a:cubicBezTo>
                    <a:pt x="353110" y="270311"/>
                    <a:pt x="350390" y="262152"/>
                    <a:pt x="350390" y="256713"/>
                  </a:cubicBezTo>
                  <a:cubicBezTo>
                    <a:pt x="350390" y="251274"/>
                    <a:pt x="347671" y="245834"/>
                    <a:pt x="347671" y="240395"/>
                  </a:cubicBezTo>
                  <a:cubicBezTo>
                    <a:pt x="347671" y="232236"/>
                    <a:pt x="347671" y="224077"/>
                    <a:pt x="347671" y="213199"/>
                  </a:cubicBezTo>
                  <a:cubicBezTo>
                    <a:pt x="347671" y="207759"/>
                    <a:pt x="347671" y="199600"/>
                    <a:pt x="344951" y="194161"/>
                  </a:cubicBezTo>
                  <a:cubicBezTo>
                    <a:pt x="342232" y="180563"/>
                    <a:pt x="342232" y="164245"/>
                    <a:pt x="339512" y="150647"/>
                  </a:cubicBezTo>
                  <a:cubicBezTo>
                    <a:pt x="336792" y="137048"/>
                    <a:pt x="331353" y="123450"/>
                    <a:pt x="323194" y="112571"/>
                  </a:cubicBezTo>
                  <a:cubicBezTo>
                    <a:pt x="317755" y="104412"/>
                    <a:pt x="304156" y="101693"/>
                    <a:pt x="293278" y="101693"/>
                  </a:cubicBezTo>
                  <a:cubicBezTo>
                    <a:pt x="279679" y="101693"/>
                    <a:pt x="271520" y="109852"/>
                    <a:pt x="263361" y="120730"/>
                  </a:cubicBezTo>
                  <a:cubicBezTo>
                    <a:pt x="257922" y="131609"/>
                    <a:pt x="247043" y="139768"/>
                    <a:pt x="241604" y="153366"/>
                  </a:cubicBezTo>
                  <a:cubicBezTo>
                    <a:pt x="236165" y="166964"/>
                    <a:pt x="233445" y="180563"/>
                    <a:pt x="233445" y="194161"/>
                  </a:cubicBezTo>
                  <a:cubicBezTo>
                    <a:pt x="233445" y="207759"/>
                    <a:pt x="230726" y="218638"/>
                    <a:pt x="225286" y="232236"/>
                  </a:cubicBezTo>
                  <a:cubicBezTo>
                    <a:pt x="219847" y="245834"/>
                    <a:pt x="219847" y="262152"/>
                    <a:pt x="217127" y="275751"/>
                  </a:cubicBezTo>
                  <a:cubicBezTo>
                    <a:pt x="214407" y="289349"/>
                    <a:pt x="214407" y="302947"/>
                    <a:pt x="211688" y="316545"/>
                  </a:cubicBezTo>
                  <a:cubicBezTo>
                    <a:pt x="211688" y="330144"/>
                    <a:pt x="206249" y="341022"/>
                    <a:pt x="206249" y="354621"/>
                  </a:cubicBezTo>
                  <a:cubicBezTo>
                    <a:pt x="203529" y="368219"/>
                    <a:pt x="203529" y="381817"/>
                    <a:pt x="200809" y="398135"/>
                  </a:cubicBezTo>
                  <a:cubicBezTo>
                    <a:pt x="198090" y="411733"/>
                    <a:pt x="198090" y="425332"/>
                    <a:pt x="195370" y="438930"/>
                  </a:cubicBezTo>
                  <a:cubicBezTo>
                    <a:pt x="195370" y="449809"/>
                    <a:pt x="192650" y="463407"/>
                    <a:pt x="192650" y="474286"/>
                  </a:cubicBezTo>
                  <a:cubicBezTo>
                    <a:pt x="192650" y="490603"/>
                    <a:pt x="195370" y="509641"/>
                    <a:pt x="195370" y="525959"/>
                  </a:cubicBezTo>
                  <a:cubicBezTo>
                    <a:pt x="195370" y="550436"/>
                    <a:pt x="203529" y="572193"/>
                    <a:pt x="208968" y="596670"/>
                  </a:cubicBezTo>
                  <a:cubicBezTo>
                    <a:pt x="211688" y="604829"/>
                    <a:pt x="211688" y="615708"/>
                    <a:pt x="214407" y="623867"/>
                  </a:cubicBezTo>
                  <a:cubicBezTo>
                    <a:pt x="217127" y="634745"/>
                    <a:pt x="222566" y="645624"/>
                    <a:pt x="228006" y="656502"/>
                  </a:cubicBezTo>
                  <a:cubicBezTo>
                    <a:pt x="236165" y="670101"/>
                    <a:pt x="252483" y="689138"/>
                    <a:pt x="271520" y="689138"/>
                  </a:cubicBezTo>
                  <a:cubicBezTo>
                    <a:pt x="287838" y="689138"/>
                    <a:pt x="298717" y="675540"/>
                    <a:pt x="306876" y="664661"/>
                  </a:cubicBezTo>
                  <a:cubicBezTo>
                    <a:pt x="320474" y="645624"/>
                    <a:pt x="325914" y="623867"/>
                    <a:pt x="331353" y="602109"/>
                  </a:cubicBezTo>
                  <a:cubicBezTo>
                    <a:pt x="334072" y="583072"/>
                    <a:pt x="336792" y="564034"/>
                    <a:pt x="336792" y="544997"/>
                  </a:cubicBezTo>
                  <a:cubicBezTo>
                    <a:pt x="336792" y="531398"/>
                    <a:pt x="336792" y="512361"/>
                    <a:pt x="336792" y="498762"/>
                  </a:cubicBezTo>
                  <a:cubicBezTo>
                    <a:pt x="336792" y="496043"/>
                    <a:pt x="336792" y="493323"/>
                    <a:pt x="336792" y="490603"/>
                  </a:cubicBezTo>
                  <a:cubicBezTo>
                    <a:pt x="336792" y="479725"/>
                    <a:pt x="336792" y="477005"/>
                    <a:pt x="320474" y="477005"/>
                  </a:cubicBezTo>
                  <a:cubicBezTo>
                    <a:pt x="309595" y="477005"/>
                    <a:pt x="295997" y="479725"/>
                    <a:pt x="282399" y="479725"/>
                  </a:cubicBezTo>
                  <a:cubicBezTo>
                    <a:pt x="271520" y="479725"/>
                    <a:pt x="260642" y="479725"/>
                    <a:pt x="252483" y="474286"/>
                  </a:cubicBezTo>
                  <a:cubicBezTo>
                    <a:pt x="249763" y="471566"/>
                    <a:pt x="247043" y="468846"/>
                    <a:pt x="247043" y="466126"/>
                  </a:cubicBezTo>
                  <a:cubicBezTo>
                    <a:pt x="247043" y="463407"/>
                    <a:pt x="247043" y="460687"/>
                    <a:pt x="249763" y="457968"/>
                  </a:cubicBezTo>
                  <a:cubicBezTo>
                    <a:pt x="255202" y="452528"/>
                    <a:pt x="260642" y="449809"/>
                    <a:pt x="268801" y="447089"/>
                  </a:cubicBezTo>
                  <a:cubicBezTo>
                    <a:pt x="282399" y="441650"/>
                    <a:pt x="295997" y="438930"/>
                    <a:pt x="312315" y="436210"/>
                  </a:cubicBezTo>
                  <a:cubicBezTo>
                    <a:pt x="325914" y="433491"/>
                    <a:pt x="339512" y="433491"/>
                    <a:pt x="353110" y="430771"/>
                  </a:cubicBezTo>
                  <a:cubicBezTo>
                    <a:pt x="363989" y="430771"/>
                    <a:pt x="374867" y="430771"/>
                    <a:pt x="385746" y="430771"/>
                  </a:cubicBezTo>
                  <a:cubicBezTo>
                    <a:pt x="402064" y="430771"/>
                    <a:pt x="426541" y="428051"/>
                    <a:pt x="437420" y="428051"/>
                  </a:cubicBezTo>
                  <a:cubicBezTo>
                    <a:pt x="451018" y="419892"/>
                    <a:pt x="464616" y="425332"/>
                    <a:pt x="464616" y="436210"/>
                  </a:cubicBezTo>
                </a:path>
              </a:pathLst>
            </a:custGeom>
            <a:grpFill/>
            <a:ln w="27168"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CBE3A4A-2817-40F0-9829-E5E0844F1DDF}"/>
                </a:ext>
              </a:extLst>
            </p:cNvPr>
            <p:cNvSpPr/>
            <p:nvPr/>
          </p:nvSpPr>
          <p:spPr bwMode="black">
            <a:xfrm>
              <a:off x="5651630" y="4181279"/>
              <a:ext cx="734308" cy="788700"/>
            </a:xfrm>
            <a:custGeom>
              <a:avLst/>
              <a:gdLst>
                <a:gd name="connsiteX0" fmla="*/ 653783 w 734307"/>
                <a:gd name="connsiteY0" fmla="*/ 678259 h 788699"/>
                <a:gd name="connsiteX1" fmla="*/ 691859 w 734307"/>
                <a:gd name="connsiteY1" fmla="*/ 694577 h 788699"/>
                <a:gd name="connsiteX2" fmla="*/ 686419 w 734307"/>
                <a:gd name="connsiteY2" fmla="*/ 710895 h 788699"/>
                <a:gd name="connsiteX3" fmla="*/ 670101 w 734307"/>
                <a:gd name="connsiteY3" fmla="*/ 719054 h 788699"/>
                <a:gd name="connsiteX4" fmla="*/ 648344 w 734307"/>
                <a:gd name="connsiteY4" fmla="*/ 721774 h 788699"/>
                <a:gd name="connsiteX5" fmla="*/ 618428 w 734307"/>
                <a:gd name="connsiteY5" fmla="*/ 721774 h 788699"/>
                <a:gd name="connsiteX6" fmla="*/ 572194 w 734307"/>
                <a:gd name="connsiteY6" fmla="*/ 735372 h 788699"/>
                <a:gd name="connsiteX7" fmla="*/ 544997 w 734307"/>
                <a:gd name="connsiteY7" fmla="*/ 729933 h 788699"/>
                <a:gd name="connsiteX8" fmla="*/ 534119 w 734307"/>
                <a:gd name="connsiteY8" fmla="*/ 721774 h 788699"/>
                <a:gd name="connsiteX9" fmla="*/ 496043 w 734307"/>
                <a:gd name="connsiteY9" fmla="*/ 721774 h 788699"/>
                <a:gd name="connsiteX10" fmla="*/ 471566 w 734307"/>
                <a:gd name="connsiteY10" fmla="*/ 721774 h 788699"/>
                <a:gd name="connsiteX11" fmla="*/ 444370 w 734307"/>
                <a:gd name="connsiteY11" fmla="*/ 716335 h 788699"/>
                <a:gd name="connsiteX12" fmla="*/ 428052 w 734307"/>
                <a:gd name="connsiteY12" fmla="*/ 700017 h 788699"/>
                <a:gd name="connsiteX13" fmla="*/ 433491 w 734307"/>
                <a:gd name="connsiteY13" fmla="*/ 691858 h 788699"/>
                <a:gd name="connsiteX14" fmla="*/ 455248 w 734307"/>
                <a:gd name="connsiteY14" fmla="*/ 683699 h 788699"/>
                <a:gd name="connsiteX15" fmla="*/ 506922 w 734307"/>
                <a:gd name="connsiteY15" fmla="*/ 678259 h 788699"/>
                <a:gd name="connsiteX16" fmla="*/ 509641 w 734307"/>
                <a:gd name="connsiteY16" fmla="*/ 678259 h 788699"/>
                <a:gd name="connsiteX17" fmla="*/ 506922 w 734307"/>
                <a:gd name="connsiteY17" fmla="*/ 664661 h 788699"/>
                <a:gd name="connsiteX18" fmla="*/ 498763 w 734307"/>
                <a:gd name="connsiteY18" fmla="*/ 580352 h 788699"/>
                <a:gd name="connsiteX19" fmla="*/ 496043 w 734307"/>
                <a:gd name="connsiteY19" fmla="*/ 479725 h 788699"/>
                <a:gd name="connsiteX20" fmla="*/ 493324 w 734307"/>
                <a:gd name="connsiteY20" fmla="*/ 389976 h 788699"/>
                <a:gd name="connsiteX21" fmla="*/ 490604 w 734307"/>
                <a:gd name="connsiteY21" fmla="*/ 302947 h 788699"/>
                <a:gd name="connsiteX22" fmla="*/ 487884 w 734307"/>
                <a:gd name="connsiteY22" fmla="*/ 229516 h 788699"/>
                <a:gd name="connsiteX23" fmla="*/ 485165 w 734307"/>
                <a:gd name="connsiteY23" fmla="*/ 221357 h 788699"/>
                <a:gd name="connsiteX24" fmla="*/ 482445 w 734307"/>
                <a:gd name="connsiteY24" fmla="*/ 226797 h 788699"/>
                <a:gd name="connsiteX25" fmla="*/ 477006 w 734307"/>
                <a:gd name="connsiteY25" fmla="*/ 262152 h 788699"/>
                <a:gd name="connsiteX26" fmla="*/ 460688 w 734307"/>
                <a:gd name="connsiteY26" fmla="*/ 341022 h 788699"/>
                <a:gd name="connsiteX27" fmla="*/ 444370 w 734307"/>
                <a:gd name="connsiteY27" fmla="*/ 417173 h 788699"/>
                <a:gd name="connsiteX28" fmla="*/ 436211 w 734307"/>
                <a:gd name="connsiteY28" fmla="*/ 455248 h 788699"/>
                <a:gd name="connsiteX29" fmla="*/ 425332 w 734307"/>
                <a:gd name="connsiteY29" fmla="*/ 493323 h 788699"/>
                <a:gd name="connsiteX30" fmla="*/ 411734 w 734307"/>
                <a:gd name="connsiteY30" fmla="*/ 531398 h 788699"/>
                <a:gd name="connsiteX31" fmla="*/ 376378 w 734307"/>
                <a:gd name="connsiteY31" fmla="*/ 547716 h 788699"/>
                <a:gd name="connsiteX32" fmla="*/ 319265 w 734307"/>
                <a:gd name="connsiteY32" fmla="*/ 525959 h 788699"/>
                <a:gd name="connsiteX33" fmla="*/ 289349 w 734307"/>
                <a:gd name="connsiteY33" fmla="*/ 455248 h 788699"/>
                <a:gd name="connsiteX34" fmla="*/ 273031 w 734307"/>
                <a:gd name="connsiteY34" fmla="*/ 373658 h 788699"/>
                <a:gd name="connsiteX35" fmla="*/ 262153 w 734307"/>
                <a:gd name="connsiteY35" fmla="*/ 316545 h 788699"/>
                <a:gd name="connsiteX36" fmla="*/ 245835 w 734307"/>
                <a:gd name="connsiteY36" fmla="*/ 237675 h 788699"/>
                <a:gd name="connsiteX37" fmla="*/ 234956 w 734307"/>
                <a:gd name="connsiteY37" fmla="*/ 196881 h 788699"/>
                <a:gd name="connsiteX38" fmla="*/ 232236 w 734307"/>
                <a:gd name="connsiteY38" fmla="*/ 191441 h 788699"/>
                <a:gd name="connsiteX39" fmla="*/ 226797 w 734307"/>
                <a:gd name="connsiteY39" fmla="*/ 207759 h 788699"/>
                <a:gd name="connsiteX40" fmla="*/ 226797 w 734307"/>
                <a:gd name="connsiteY40" fmla="*/ 232236 h 788699"/>
                <a:gd name="connsiteX41" fmla="*/ 224077 w 734307"/>
                <a:gd name="connsiteY41" fmla="*/ 267592 h 788699"/>
                <a:gd name="connsiteX42" fmla="*/ 221358 w 734307"/>
                <a:gd name="connsiteY42" fmla="*/ 311106 h 788699"/>
                <a:gd name="connsiteX43" fmla="*/ 218638 w 734307"/>
                <a:gd name="connsiteY43" fmla="*/ 360060 h 788699"/>
                <a:gd name="connsiteX44" fmla="*/ 215919 w 734307"/>
                <a:gd name="connsiteY44" fmla="*/ 398135 h 788699"/>
                <a:gd name="connsiteX45" fmla="*/ 213199 w 734307"/>
                <a:gd name="connsiteY45" fmla="*/ 430771 h 788699"/>
                <a:gd name="connsiteX46" fmla="*/ 213199 w 734307"/>
                <a:gd name="connsiteY46" fmla="*/ 455248 h 788699"/>
                <a:gd name="connsiteX47" fmla="*/ 213199 w 734307"/>
                <a:gd name="connsiteY47" fmla="*/ 477005 h 788699"/>
                <a:gd name="connsiteX48" fmla="*/ 207759 w 734307"/>
                <a:gd name="connsiteY48" fmla="*/ 520520 h 788699"/>
                <a:gd name="connsiteX49" fmla="*/ 196881 w 734307"/>
                <a:gd name="connsiteY49" fmla="*/ 610268 h 788699"/>
                <a:gd name="connsiteX50" fmla="*/ 194161 w 734307"/>
                <a:gd name="connsiteY50" fmla="*/ 653783 h 788699"/>
                <a:gd name="connsiteX51" fmla="*/ 191441 w 734307"/>
                <a:gd name="connsiteY51" fmla="*/ 667381 h 788699"/>
                <a:gd name="connsiteX52" fmla="*/ 243115 w 734307"/>
                <a:gd name="connsiteY52" fmla="*/ 667381 h 788699"/>
                <a:gd name="connsiteX53" fmla="*/ 273031 w 734307"/>
                <a:gd name="connsiteY53" fmla="*/ 683699 h 788699"/>
                <a:gd name="connsiteX54" fmla="*/ 262153 w 734307"/>
                <a:gd name="connsiteY54" fmla="*/ 697297 h 788699"/>
                <a:gd name="connsiteX55" fmla="*/ 248554 w 734307"/>
                <a:gd name="connsiteY55" fmla="*/ 705456 h 788699"/>
                <a:gd name="connsiteX56" fmla="*/ 232236 w 734307"/>
                <a:gd name="connsiteY56" fmla="*/ 708176 h 788699"/>
                <a:gd name="connsiteX57" fmla="*/ 166965 w 734307"/>
                <a:gd name="connsiteY57" fmla="*/ 708176 h 788699"/>
                <a:gd name="connsiteX58" fmla="*/ 109852 w 734307"/>
                <a:gd name="connsiteY58" fmla="*/ 708176 h 788699"/>
                <a:gd name="connsiteX59" fmla="*/ 90814 w 734307"/>
                <a:gd name="connsiteY59" fmla="*/ 708176 h 788699"/>
                <a:gd name="connsiteX60" fmla="*/ 69057 w 734307"/>
                <a:gd name="connsiteY60" fmla="*/ 702736 h 788699"/>
                <a:gd name="connsiteX61" fmla="*/ 58178 w 734307"/>
                <a:gd name="connsiteY61" fmla="*/ 686418 h 788699"/>
                <a:gd name="connsiteX62" fmla="*/ 60898 w 734307"/>
                <a:gd name="connsiteY62" fmla="*/ 678259 h 788699"/>
                <a:gd name="connsiteX63" fmla="*/ 77216 w 734307"/>
                <a:gd name="connsiteY63" fmla="*/ 670101 h 788699"/>
                <a:gd name="connsiteX64" fmla="*/ 126170 w 734307"/>
                <a:gd name="connsiteY64" fmla="*/ 664661 h 788699"/>
                <a:gd name="connsiteX65" fmla="*/ 142487 w 734307"/>
                <a:gd name="connsiteY65" fmla="*/ 664661 h 788699"/>
                <a:gd name="connsiteX66" fmla="*/ 147927 w 734307"/>
                <a:gd name="connsiteY66" fmla="*/ 588511 h 788699"/>
                <a:gd name="connsiteX67" fmla="*/ 153366 w 734307"/>
                <a:gd name="connsiteY67" fmla="*/ 493323 h 788699"/>
                <a:gd name="connsiteX68" fmla="*/ 156086 w 734307"/>
                <a:gd name="connsiteY68" fmla="*/ 411733 h 788699"/>
                <a:gd name="connsiteX69" fmla="*/ 161525 w 734307"/>
                <a:gd name="connsiteY69" fmla="*/ 297508 h 788699"/>
                <a:gd name="connsiteX70" fmla="*/ 166965 w 734307"/>
                <a:gd name="connsiteY70" fmla="*/ 240395 h 788699"/>
                <a:gd name="connsiteX71" fmla="*/ 177843 w 734307"/>
                <a:gd name="connsiteY71" fmla="*/ 161525 h 788699"/>
                <a:gd name="connsiteX72" fmla="*/ 183282 w 734307"/>
                <a:gd name="connsiteY72" fmla="*/ 118011 h 788699"/>
                <a:gd name="connsiteX73" fmla="*/ 183282 w 734307"/>
                <a:gd name="connsiteY73" fmla="*/ 115291 h 788699"/>
                <a:gd name="connsiteX74" fmla="*/ 161525 w 734307"/>
                <a:gd name="connsiteY74" fmla="*/ 115291 h 788699"/>
                <a:gd name="connsiteX75" fmla="*/ 137048 w 734307"/>
                <a:gd name="connsiteY75" fmla="*/ 115291 h 788699"/>
                <a:gd name="connsiteX76" fmla="*/ 109852 w 734307"/>
                <a:gd name="connsiteY76" fmla="*/ 109851 h 788699"/>
                <a:gd name="connsiteX77" fmla="*/ 93534 w 734307"/>
                <a:gd name="connsiteY77" fmla="*/ 93534 h 788699"/>
                <a:gd name="connsiteX78" fmla="*/ 98973 w 734307"/>
                <a:gd name="connsiteY78" fmla="*/ 85375 h 788699"/>
                <a:gd name="connsiteX79" fmla="*/ 120730 w 734307"/>
                <a:gd name="connsiteY79" fmla="*/ 77216 h 788699"/>
                <a:gd name="connsiteX80" fmla="*/ 172404 w 734307"/>
                <a:gd name="connsiteY80" fmla="*/ 71776 h 788699"/>
                <a:gd name="connsiteX81" fmla="*/ 234956 w 734307"/>
                <a:gd name="connsiteY81" fmla="*/ 69057 h 788699"/>
                <a:gd name="connsiteX82" fmla="*/ 243115 w 734307"/>
                <a:gd name="connsiteY82" fmla="*/ 69057 h 788699"/>
                <a:gd name="connsiteX83" fmla="*/ 270312 w 734307"/>
                <a:gd name="connsiteY83" fmla="*/ 74496 h 788699"/>
                <a:gd name="connsiteX84" fmla="*/ 308387 w 734307"/>
                <a:gd name="connsiteY84" fmla="*/ 123450 h 788699"/>
                <a:gd name="connsiteX85" fmla="*/ 332864 w 734307"/>
                <a:gd name="connsiteY85" fmla="*/ 202320 h 788699"/>
                <a:gd name="connsiteX86" fmla="*/ 338303 w 734307"/>
                <a:gd name="connsiteY86" fmla="*/ 237675 h 788699"/>
                <a:gd name="connsiteX87" fmla="*/ 349182 w 734307"/>
                <a:gd name="connsiteY87" fmla="*/ 281190 h 788699"/>
                <a:gd name="connsiteX88" fmla="*/ 357341 w 734307"/>
                <a:gd name="connsiteY88" fmla="*/ 316545 h 788699"/>
                <a:gd name="connsiteX89" fmla="*/ 365500 w 734307"/>
                <a:gd name="connsiteY89" fmla="*/ 351901 h 788699"/>
                <a:gd name="connsiteX90" fmla="*/ 376378 w 734307"/>
                <a:gd name="connsiteY90" fmla="*/ 389976 h 788699"/>
                <a:gd name="connsiteX91" fmla="*/ 387257 w 734307"/>
                <a:gd name="connsiteY91" fmla="*/ 414453 h 788699"/>
                <a:gd name="connsiteX92" fmla="*/ 398136 w 734307"/>
                <a:gd name="connsiteY92" fmla="*/ 376378 h 788699"/>
                <a:gd name="connsiteX93" fmla="*/ 406295 w 734307"/>
                <a:gd name="connsiteY93" fmla="*/ 332863 h 788699"/>
                <a:gd name="connsiteX94" fmla="*/ 425332 w 734307"/>
                <a:gd name="connsiteY94" fmla="*/ 243115 h 788699"/>
                <a:gd name="connsiteX95" fmla="*/ 444370 w 734307"/>
                <a:gd name="connsiteY95" fmla="*/ 150646 h 788699"/>
                <a:gd name="connsiteX96" fmla="*/ 477006 w 734307"/>
                <a:gd name="connsiteY96" fmla="*/ 79935 h 788699"/>
                <a:gd name="connsiteX97" fmla="*/ 523240 w 734307"/>
                <a:gd name="connsiteY97" fmla="*/ 58178 h 788699"/>
                <a:gd name="connsiteX98" fmla="*/ 544997 w 734307"/>
                <a:gd name="connsiteY98" fmla="*/ 63617 h 788699"/>
                <a:gd name="connsiteX99" fmla="*/ 612988 w 734307"/>
                <a:gd name="connsiteY99" fmla="*/ 63617 h 788699"/>
                <a:gd name="connsiteX100" fmla="*/ 651064 w 734307"/>
                <a:gd name="connsiteY100" fmla="*/ 79935 h 788699"/>
                <a:gd name="connsiteX101" fmla="*/ 645624 w 734307"/>
                <a:gd name="connsiteY101" fmla="*/ 96253 h 788699"/>
                <a:gd name="connsiteX102" fmla="*/ 629307 w 734307"/>
                <a:gd name="connsiteY102" fmla="*/ 104412 h 788699"/>
                <a:gd name="connsiteX103" fmla="*/ 607549 w 734307"/>
                <a:gd name="connsiteY103" fmla="*/ 107132 h 788699"/>
                <a:gd name="connsiteX104" fmla="*/ 580353 w 734307"/>
                <a:gd name="connsiteY104" fmla="*/ 107132 h 788699"/>
                <a:gd name="connsiteX105" fmla="*/ 583072 w 734307"/>
                <a:gd name="connsiteY105" fmla="*/ 115291 h 788699"/>
                <a:gd name="connsiteX106" fmla="*/ 588512 w 734307"/>
                <a:gd name="connsiteY106" fmla="*/ 156086 h 788699"/>
                <a:gd name="connsiteX107" fmla="*/ 593951 w 734307"/>
                <a:gd name="connsiteY107" fmla="*/ 196881 h 788699"/>
                <a:gd name="connsiteX108" fmla="*/ 599390 w 734307"/>
                <a:gd name="connsiteY108" fmla="*/ 226797 h 788699"/>
                <a:gd name="connsiteX109" fmla="*/ 599390 w 734307"/>
                <a:gd name="connsiteY109" fmla="*/ 232236 h 788699"/>
                <a:gd name="connsiteX110" fmla="*/ 599390 w 734307"/>
                <a:gd name="connsiteY110" fmla="*/ 240395 h 788699"/>
                <a:gd name="connsiteX111" fmla="*/ 602110 w 734307"/>
                <a:gd name="connsiteY111" fmla="*/ 270311 h 788699"/>
                <a:gd name="connsiteX112" fmla="*/ 607549 w 734307"/>
                <a:gd name="connsiteY112" fmla="*/ 308386 h 788699"/>
                <a:gd name="connsiteX113" fmla="*/ 607549 w 734307"/>
                <a:gd name="connsiteY113" fmla="*/ 319265 h 788699"/>
                <a:gd name="connsiteX114" fmla="*/ 612988 w 734307"/>
                <a:gd name="connsiteY114" fmla="*/ 335583 h 788699"/>
                <a:gd name="connsiteX115" fmla="*/ 612988 w 734307"/>
                <a:gd name="connsiteY115" fmla="*/ 346462 h 788699"/>
                <a:gd name="connsiteX116" fmla="*/ 612988 w 734307"/>
                <a:gd name="connsiteY116" fmla="*/ 370939 h 788699"/>
                <a:gd name="connsiteX117" fmla="*/ 612988 w 734307"/>
                <a:gd name="connsiteY117" fmla="*/ 395415 h 788699"/>
                <a:gd name="connsiteX118" fmla="*/ 615708 w 734307"/>
                <a:gd name="connsiteY118" fmla="*/ 422612 h 788699"/>
                <a:gd name="connsiteX119" fmla="*/ 618428 w 734307"/>
                <a:gd name="connsiteY119" fmla="*/ 441650 h 788699"/>
                <a:gd name="connsiteX120" fmla="*/ 618428 w 734307"/>
                <a:gd name="connsiteY120" fmla="*/ 455248 h 788699"/>
                <a:gd name="connsiteX121" fmla="*/ 621147 w 734307"/>
                <a:gd name="connsiteY121" fmla="*/ 463407 h 788699"/>
                <a:gd name="connsiteX122" fmla="*/ 626587 w 734307"/>
                <a:gd name="connsiteY122" fmla="*/ 482444 h 788699"/>
                <a:gd name="connsiteX123" fmla="*/ 629307 w 734307"/>
                <a:gd name="connsiteY123" fmla="*/ 517800 h 788699"/>
                <a:gd name="connsiteX124" fmla="*/ 634746 w 734307"/>
                <a:gd name="connsiteY124" fmla="*/ 561314 h 788699"/>
                <a:gd name="connsiteX125" fmla="*/ 634746 w 734307"/>
                <a:gd name="connsiteY125" fmla="*/ 566754 h 788699"/>
                <a:gd name="connsiteX126" fmla="*/ 634746 w 734307"/>
                <a:gd name="connsiteY126" fmla="*/ 583072 h 788699"/>
                <a:gd name="connsiteX127" fmla="*/ 637466 w 734307"/>
                <a:gd name="connsiteY127" fmla="*/ 607548 h 788699"/>
                <a:gd name="connsiteX128" fmla="*/ 640185 w 734307"/>
                <a:gd name="connsiteY128" fmla="*/ 618427 h 788699"/>
                <a:gd name="connsiteX129" fmla="*/ 640185 w 734307"/>
                <a:gd name="connsiteY129" fmla="*/ 632025 h 788699"/>
                <a:gd name="connsiteX130" fmla="*/ 640185 w 734307"/>
                <a:gd name="connsiteY130" fmla="*/ 640184 h 788699"/>
                <a:gd name="connsiteX131" fmla="*/ 642905 w 734307"/>
                <a:gd name="connsiteY131" fmla="*/ 659222 h 788699"/>
                <a:gd name="connsiteX132" fmla="*/ 642905 w 734307"/>
                <a:gd name="connsiteY132" fmla="*/ 664661 h 788699"/>
                <a:gd name="connsiteX133" fmla="*/ 653783 w 734307"/>
                <a:gd name="connsiteY133" fmla="*/ 678259 h 788699"/>
                <a:gd name="connsiteX134" fmla="*/ 653783 w 734307"/>
                <a:gd name="connsiteY134" fmla="*/ 678259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734307" h="788699">
                  <a:moveTo>
                    <a:pt x="653783" y="678259"/>
                  </a:moveTo>
                  <a:cubicBezTo>
                    <a:pt x="667382" y="678259"/>
                    <a:pt x="691859" y="678259"/>
                    <a:pt x="691859" y="694577"/>
                  </a:cubicBezTo>
                  <a:cubicBezTo>
                    <a:pt x="691859" y="702736"/>
                    <a:pt x="689139" y="705456"/>
                    <a:pt x="686419" y="710895"/>
                  </a:cubicBezTo>
                  <a:cubicBezTo>
                    <a:pt x="683700" y="716335"/>
                    <a:pt x="675541" y="719054"/>
                    <a:pt x="670101" y="719054"/>
                  </a:cubicBezTo>
                  <a:cubicBezTo>
                    <a:pt x="661942" y="721774"/>
                    <a:pt x="653783" y="721774"/>
                    <a:pt x="648344" y="721774"/>
                  </a:cubicBezTo>
                  <a:cubicBezTo>
                    <a:pt x="645624" y="721774"/>
                    <a:pt x="634746" y="721774"/>
                    <a:pt x="618428" y="721774"/>
                  </a:cubicBezTo>
                  <a:cubicBezTo>
                    <a:pt x="604829" y="729933"/>
                    <a:pt x="588512" y="735372"/>
                    <a:pt x="572194" y="735372"/>
                  </a:cubicBezTo>
                  <a:cubicBezTo>
                    <a:pt x="564035" y="735372"/>
                    <a:pt x="553156" y="732653"/>
                    <a:pt x="544997" y="729933"/>
                  </a:cubicBezTo>
                  <a:cubicBezTo>
                    <a:pt x="539558" y="727213"/>
                    <a:pt x="536838" y="724494"/>
                    <a:pt x="534119" y="721774"/>
                  </a:cubicBezTo>
                  <a:cubicBezTo>
                    <a:pt x="520520" y="721774"/>
                    <a:pt x="509641" y="721774"/>
                    <a:pt x="496043" y="721774"/>
                  </a:cubicBezTo>
                  <a:cubicBezTo>
                    <a:pt x="487884" y="721774"/>
                    <a:pt x="479725" y="721774"/>
                    <a:pt x="471566" y="721774"/>
                  </a:cubicBezTo>
                  <a:cubicBezTo>
                    <a:pt x="463407" y="721774"/>
                    <a:pt x="452529" y="721774"/>
                    <a:pt x="444370" y="716335"/>
                  </a:cubicBezTo>
                  <a:cubicBezTo>
                    <a:pt x="436211" y="713615"/>
                    <a:pt x="428052" y="705456"/>
                    <a:pt x="428052" y="700017"/>
                  </a:cubicBezTo>
                  <a:cubicBezTo>
                    <a:pt x="428052" y="697297"/>
                    <a:pt x="428052" y="694577"/>
                    <a:pt x="433491" y="691858"/>
                  </a:cubicBezTo>
                  <a:cubicBezTo>
                    <a:pt x="438930" y="689138"/>
                    <a:pt x="449809" y="686418"/>
                    <a:pt x="455248" y="683699"/>
                  </a:cubicBezTo>
                  <a:cubicBezTo>
                    <a:pt x="474286" y="680979"/>
                    <a:pt x="498763" y="678259"/>
                    <a:pt x="506922" y="678259"/>
                  </a:cubicBezTo>
                  <a:cubicBezTo>
                    <a:pt x="506922" y="678259"/>
                    <a:pt x="509641" y="678259"/>
                    <a:pt x="509641" y="678259"/>
                  </a:cubicBezTo>
                  <a:cubicBezTo>
                    <a:pt x="509641" y="672820"/>
                    <a:pt x="506922" y="670101"/>
                    <a:pt x="506922" y="664661"/>
                  </a:cubicBezTo>
                  <a:cubicBezTo>
                    <a:pt x="501483" y="640184"/>
                    <a:pt x="501483" y="612988"/>
                    <a:pt x="498763" y="580352"/>
                  </a:cubicBezTo>
                  <a:cubicBezTo>
                    <a:pt x="496043" y="547716"/>
                    <a:pt x="498763" y="512361"/>
                    <a:pt x="496043" y="479725"/>
                  </a:cubicBezTo>
                  <a:cubicBezTo>
                    <a:pt x="493324" y="449808"/>
                    <a:pt x="493324" y="419892"/>
                    <a:pt x="493324" y="389976"/>
                  </a:cubicBezTo>
                  <a:cubicBezTo>
                    <a:pt x="493324" y="360060"/>
                    <a:pt x="490604" y="332863"/>
                    <a:pt x="490604" y="302947"/>
                  </a:cubicBezTo>
                  <a:cubicBezTo>
                    <a:pt x="487884" y="275751"/>
                    <a:pt x="487884" y="240395"/>
                    <a:pt x="487884" y="229516"/>
                  </a:cubicBezTo>
                  <a:cubicBezTo>
                    <a:pt x="487884" y="224077"/>
                    <a:pt x="487884" y="221357"/>
                    <a:pt x="485165" y="221357"/>
                  </a:cubicBezTo>
                  <a:cubicBezTo>
                    <a:pt x="485165" y="221357"/>
                    <a:pt x="482445" y="224077"/>
                    <a:pt x="482445" y="226797"/>
                  </a:cubicBezTo>
                  <a:cubicBezTo>
                    <a:pt x="479725" y="237675"/>
                    <a:pt x="479725" y="251274"/>
                    <a:pt x="477006" y="262152"/>
                  </a:cubicBezTo>
                  <a:cubicBezTo>
                    <a:pt x="471566" y="289349"/>
                    <a:pt x="466127" y="316545"/>
                    <a:pt x="460688" y="341022"/>
                  </a:cubicBezTo>
                  <a:cubicBezTo>
                    <a:pt x="455248" y="365499"/>
                    <a:pt x="447090" y="392696"/>
                    <a:pt x="444370" y="417173"/>
                  </a:cubicBezTo>
                  <a:cubicBezTo>
                    <a:pt x="441650" y="430771"/>
                    <a:pt x="438930" y="441650"/>
                    <a:pt x="436211" y="455248"/>
                  </a:cubicBezTo>
                  <a:cubicBezTo>
                    <a:pt x="433491" y="468846"/>
                    <a:pt x="428052" y="479725"/>
                    <a:pt x="425332" y="493323"/>
                  </a:cubicBezTo>
                  <a:cubicBezTo>
                    <a:pt x="422612" y="506921"/>
                    <a:pt x="419893" y="520520"/>
                    <a:pt x="411734" y="531398"/>
                  </a:cubicBezTo>
                  <a:cubicBezTo>
                    <a:pt x="406295" y="539557"/>
                    <a:pt x="395416" y="547716"/>
                    <a:pt x="376378" y="547716"/>
                  </a:cubicBezTo>
                  <a:cubicBezTo>
                    <a:pt x="357341" y="547716"/>
                    <a:pt x="335583" y="539557"/>
                    <a:pt x="319265" y="525959"/>
                  </a:cubicBezTo>
                  <a:cubicBezTo>
                    <a:pt x="300228" y="506921"/>
                    <a:pt x="294788" y="479725"/>
                    <a:pt x="289349" y="455248"/>
                  </a:cubicBezTo>
                  <a:cubicBezTo>
                    <a:pt x="283910" y="428051"/>
                    <a:pt x="278470" y="400855"/>
                    <a:pt x="273031" y="373658"/>
                  </a:cubicBezTo>
                  <a:cubicBezTo>
                    <a:pt x="273031" y="368219"/>
                    <a:pt x="267592" y="346462"/>
                    <a:pt x="262153" y="316545"/>
                  </a:cubicBezTo>
                  <a:cubicBezTo>
                    <a:pt x="256713" y="292068"/>
                    <a:pt x="251274" y="262152"/>
                    <a:pt x="245835" y="237675"/>
                  </a:cubicBezTo>
                  <a:cubicBezTo>
                    <a:pt x="240395" y="218638"/>
                    <a:pt x="237675" y="205039"/>
                    <a:pt x="234956" y="196881"/>
                  </a:cubicBezTo>
                  <a:cubicBezTo>
                    <a:pt x="232236" y="191441"/>
                    <a:pt x="232236" y="191441"/>
                    <a:pt x="232236" y="191441"/>
                  </a:cubicBezTo>
                  <a:cubicBezTo>
                    <a:pt x="229517" y="191441"/>
                    <a:pt x="229517" y="196881"/>
                    <a:pt x="226797" y="207759"/>
                  </a:cubicBezTo>
                  <a:cubicBezTo>
                    <a:pt x="226797" y="215918"/>
                    <a:pt x="226797" y="229516"/>
                    <a:pt x="226797" y="232236"/>
                  </a:cubicBezTo>
                  <a:cubicBezTo>
                    <a:pt x="226797" y="243115"/>
                    <a:pt x="224077" y="256713"/>
                    <a:pt x="224077" y="267592"/>
                  </a:cubicBezTo>
                  <a:cubicBezTo>
                    <a:pt x="224077" y="278470"/>
                    <a:pt x="224077" y="294788"/>
                    <a:pt x="221358" y="311106"/>
                  </a:cubicBezTo>
                  <a:cubicBezTo>
                    <a:pt x="221358" y="327424"/>
                    <a:pt x="218638" y="343742"/>
                    <a:pt x="218638" y="360060"/>
                  </a:cubicBezTo>
                  <a:cubicBezTo>
                    <a:pt x="218638" y="373658"/>
                    <a:pt x="215919" y="384537"/>
                    <a:pt x="215919" y="398135"/>
                  </a:cubicBezTo>
                  <a:cubicBezTo>
                    <a:pt x="215919" y="409014"/>
                    <a:pt x="213199" y="419892"/>
                    <a:pt x="213199" y="430771"/>
                  </a:cubicBezTo>
                  <a:cubicBezTo>
                    <a:pt x="213199" y="438930"/>
                    <a:pt x="213199" y="447089"/>
                    <a:pt x="213199" y="455248"/>
                  </a:cubicBezTo>
                  <a:cubicBezTo>
                    <a:pt x="213199" y="463407"/>
                    <a:pt x="213199" y="471566"/>
                    <a:pt x="213199" y="477005"/>
                  </a:cubicBezTo>
                  <a:cubicBezTo>
                    <a:pt x="210479" y="490603"/>
                    <a:pt x="207759" y="506921"/>
                    <a:pt x="207759" y="520520"/>
                  </a:cubicBezTo>
                  <a:cubicBezTo>
                    <a:pt x="202320" y="550436"/>
                    <a:pt x="199600" y="580352"/>
                    <a:pt x="196881" y="610268"/>
                  </a:cubicBezTo>
                  <a:cubicBezTo>
                    <a:pt x="196881" y="623866"/>
                    <a:pt x="196881" y="640184"/>
                    <a:pt x="194161" y="653783"/>
                  </a:cubicBezTo>
                  <a:cubicBezTo>
                    <a:pt x="194161" y="659222"/>
                    <a:pt x="194161" y="661942"/>
                    <a:pt x="191441" y="667381"/>
                  </a:cubicBezTo>
                  <a:cubicBezTo>
                    <a:pt x="213199" y="667381"/>
                    <a:pt x="232236" y="667381"/>
                    <a:pt x="243115" y="667381"/>
                  </a:cubicBezTo>
                  <a:cubicBezTo>
                    <a:pt x="253994" y="667381"/>
                    <a:pt x="273031" y="670101"/>
                    <a:pt x="273031" y="683699"/>
                  </a:cubicBezTo>
                  <a:cubicBezTo>
                    <a:pt x="273031" y="691858"/>
                    <a:pt x="267592" y="691858"/>
                    <a:pt x="262153" y="697297"/>
                  </a:cubicBezTo>
                  <a:cubicBezTo>
                    <a:pt x="259433" y="702736"/>
                    <a:pt x="253994" y="705456"/>
                    <a:pt x="248554" y="705456"/>
                  </a:cubicBezTo>
                  <a:cubicBezTo>
                    <a:pt x="240395" y="708176"/>
                    <a:pt x="234956" y="708176"/>
                    <a:pt x="232236" y="708176"/>
                  </a:cubicBezTo>
                  <a:cubicBezTo>
                    <a:pt x="226797" y="708176"/>
                    <a:pt x="175124" y="708176"/>
                    <a:pt x="166965" y="708176"/>
                  </a:cubicBezTo>
                  <a:cubicBezTo>
                    <a:pt x="156086" y="708176"/>
                    <a:pt x="120730" y="708176"/>
                    <a:pt x="109852" y="708176"/>
                  </a:cubicBezTo>
                  <a:cubicBezTo>
                    <a:pt x="104412" y="708176"/>
                    <a:pt x="96253" y="708176"/>
                    <a:pt x="90814" y="708176"/>
                  </a:cubicBezTo>
                  <a:cubicBezTo>
                    <a:pt x="85375" y="708176"/>
                    <a:pt x="77216" y="705456"/>
                    <a:pt x="69057" y="702736"/>
                  </a:cubicBezTo>
                  <a:cubicBezTo>
                    <a:pt x="63617" y="700017"/>
                    <a:pt x="58178" y="691858"/>
                    <a:pt x="58178" y="686418"/>
                  </a:cubicBezTo>
                  <a:cubicBezTo>
                    <a:pt x="58178" y="683699"/>
                    <a:pt x="58178" y="680979"/>
                    <a:pt x="60898" y="678259"/>
                  </a:cubicBezTo>
                  <a:cubicBezTo>
                    <a:pt x="63617" y="675540"/>
                    <a:pt x="71777" y="672820"/>
                    <a:pt x="77216" y="670101"/>
                  </a:cubicBezTo>
                  <a:cubicBezTo>
                    <a:pt x="90814" y="667381"/>
                    <a:pt x="120730" y="664661"/>
                    <a:pt x="126170" y="664661"/>
                  </a:cubicBezTo>
                  <a:cubicBezTo>
                    <a:pt x="128889" y="664661"/>
                    <a:pt x="134329" y="664661"/>
                    <a:pt x="142487" y="664661"/>
                  </a:cubicBezTo>
                  <a:cubicBezTo>
                    <a:pt x="142487" y="640184"/>
                    <a:pt x="147927" y="612988"/>
                    <a:pt x="147927" y="588511"/>
                  </a:cubicBezTo>
                  <a:cubicBezTo>
                    <a:pt x="150646" y="555875"/>
                    <a:pt x="153366" y="523239"/>
                    <a:pt x="153366" y="493323"/>
                  </a:cubicBezTo>
                  <a:cubicBezTo>
                    <a:pt x="153366" y="466126"/>
                    <a:pt x="156086" y="438930"/>
                    <a:pt x="156086" y="411733"/>
                  </a:cubicBezTo>
                  <a:cubicBezTo>
                    <a:pt x="158806" y="373658"/>
                    <a:pt x="158806" y="335583"/>
                    <a:pt x="161525" y="297508"/>
                  </a:cubicBezTo>
                  <a:cubicBezTo>
                    <a:pt x="161525" y="278470"/>
                    <a:pt x="164245" y="259433"/>
                    <a:pt x="166965" y="240395"/>
                  </a:cubicBezTo>
                  <a:cubicBezTo>
                    <a:pt x="169684" y="210479"/>
                    <a:pt x="172404" y="191441"/>
                    <a:pt x="177843" y="161525"/>
                  </a:cubicBezTo>
                  <a:cubicBezTo>
                    <a:pt x="180563" y="147927"/>
                    <a:pt x="180563" y="131609"/>
                    <a:pt x="183282" y="118011"/>
                  </a:cubicBezTo>
                  <a:cubicBezTo>
                    <a:pt x="183282" y="118011"/>
                    <a:pt x="183282" y="115291"/>
                    <a:pt x="183282" y="115291"/>
                  </a:cubicBezTo>
                  <a:cubicBezTo>
                    <a:pt x="177843" y="115291"/>
                    <a:pt x="172404" y="115291"/>
                    <a:pt x="161525" y="115291"/>
                  </a:cubicBezTo>
                  <a:cubicBezTo>
                    <a:pt x="153366" y="115291"/>
                    <a:pt x="145207" y="115291"/>
                    <a:pt x="137048" y="115291"/>
                  </a:cubicBezTo>
                  <a:cubicBezTo>
                    <a:pt x="128889" y="115291"/>
                    <a:pt x="118011" y="115291"/>
                    <a:pt x="109852" y="109851"/>
                  </a:cubicBezTo>
                  <a:cubicBezTo>
                    <a:pt x="101693" y="107132"/>
                    <a:pt x="93534" y="98973"/>
                    <a:pt x="93534" y="93534"/>
                  </a:cubicBezTo>
                  <a:cubicBezTo>
                    <a:pt x="93534" y="90814"/>
                    <a:pt x="93534" y="88094"/>
                    <a:pt x="98973" y="85375"/>
                  </a:cubicBezTo>
                  <a:cubicBezTo>
                    <a:pt x="104412" y="82655"/>
                    <a:pt x="115291" y="79935"/>
                    <a:pt x="120730" y="77216"/>
                  </a:cubicBezTo>
                  <a:cubicBezTo>
                    <a:pt x="139768" y="74496"/>
                    <a:pt x="164245" y="71776"/>
                    <a:pt x="172404" y="71776"/>
                  </a:cubicBezTo>
                  <a:cubicBezTo>
                    <a:pt x="194161" y="71776"/>
                    <a:pt x="210479" y="69057"/>
                    <a:pt x="234956" y="69057"/>
                  </a:cubicBezTo>
                  <a:cubicBezTo>
                    <a:pt x="237675" y="69057"/>
                    <a:pt x="240395" y="69057"/>
                    <a:pt x="243115" y="69057"/>
                  </a:cubicBezTo>
                  <a:cubicBezTo>
                    <a:pt x="251274" y="69057"/>
                    <a:pt x="262153" y="69057"/>
                    <a:pt x="270312" y="74496"/>
                  </a:cubicBezTo>
                  <a:cubicBezTo>
                    <a:pt x="283910" y="82655"/>
                    <a:pt x="300228" y="96253"/>
                    <a:pt x="308387" y="123450"/>
                  </a:cubicBezTo>
                  <a:cubicBezTo>
                    <a:pt x="316546" y="147927"/>
                    <a:pt x="327424" y="175123"/>
                    <a:pt x="332864" y="202320"/>
                  </a:cubicBezTo>
                  <a:cubicBezTo>
                    <a:pt x="335583" y="213198"/>
                    <a:pt x="335583" y="226797"/>
                    <a:pt x="338303" y="237675"/>
                  </a:cubicBezTo>
                  <a:cubicBezTo>
                    <a:pt x="343742" y="251274"/>
                    <a:pt x="346462" y="264872"/>
                    <a:pt x="349182" y="281190"/>
                  </a:cubicBezTo>
                  <a:cubicBezTo>
                    <a:pt x="351901" y="292068"/>
                    <a:pt x="351901" y="305667"/>
                    <a:pt x="357341" y="316545"/>
                  </a:cubicBezTo>
                  <a:cubicBezTo>
                    <a:pt x="362780" y="327424"/>
                    <a:pt x="362780" y="338303"/>
                    <a:pt x="365500" y="351901"/>
                  </a:cubicBezTo>
                  <a:cubicBezTo>
                    <a:pt x="365500" y="357340"/>
                    <a:pt x="373658" y="373658"/>
                    <a:pt x="376378" y="389976"/>
                  </a:cubicBezTo>
                  <a:cubicBezTo>
                    <a:pt x="381817" y="403574"/>
                    <a:pt x="384537" y="414453"/>
                    <a:pt x="387257" y="414453"/>
                  </a:cubicBezTo>
                  <a:cubicBezTo>
                    <a:pt x="392696" y="414453"/>
                    <a:pt x="395416" y="381817"/>
                    <a:pt x="398136" y="376378"/>
                  </a:cubicBezTo>
                  <a:cubicBezTo>
                    <a:pt x="400855" y="362779"/>
                    <a:pt x="403575" y="346462"/>
                    <a:pt x="406295" y="332863"/>
                  </a:cubicBezTo>
                  <a:cubicBezTo>
                    <a:pt x="411734" y="302947"/>
                    <a:pt x="417173" y="273031"/>
                    <a:pt x="425332" y="243115"/>
                  </a:cubicBezTo>
                  <a:cubicBezTo>
                    <a:pt x="430771" y="213198"/>
                    <a:pt x="436211" y="180563"/>
                    <a:pt x="444370" y="150646"/>
                  </a:cubicBezTo>
                  <a:cubicBezTo>
                    <a:pt x="449809" y="126170"/>
                    <a:pt x="460688" y="98973"/>
                    <a:pt x="477006" y="79935"/>
                  </a:cubicBezTo>
                  <a:cubicBezTo>
                    <a:pt x="487884" y="66337"/>
                    <a:pt x="506922" y="58178"/>
                    <a:pt x="523240" y="58178"/>
                  </a:cubicBezTo>
                  <a:cubicBezTo>
                    <a:pt x="528679" y="58178"/>
                    <a:pt x="539558" y="58178"/>
                    <a:pt x="544997" y="63617"/>
                  </a:cubicBezTo>
                  <a:lnTo>
                    <a:pt x="612988" y="63617"/>
                  </a:lnTo>
                  <a:cubicBezTo>
                    <a:pt x="626587" y="63617"/>
                    <a:pt x="651064" y="63617"/>
                    <a:pt x="651064" y="79935"/>
                  </a:cubicBezTo>
                  <a:cubicBezTo>
                    <a:pt x="651064" y="88094"/>
                    <a:pt x="648344" y="88094"/>
                    <a:pt x="645624" y="96253"/>
                  </a:cubicBezTo>
                  <a:cubicBezTo>
                    <a:pt x="640185" y="101693"/>
                    <a:pt x="634746" y="104412"/>
                    <a:pt x="629307" y="104412"/>
                  </a:cubicBezTo>
                  <a:cubicBezTo>
                    <a:pt x="621147" y="107132"/>
                    <a:pt x="612988" y="107132"/>
                    <a:pt x="607549" y="107132"/>
                  </a:cubicBezTo>
                  <a:cubicBezTo>
                    <a:pt x="604829" y="107132"/>
                    <a:pt x="591231" y="107132"/>
                    <a:pt x="580353" y="107132"/>
                  </a:cubicBezTo>
                  <a:cubicBezTo>
                    <a:pt x="580353" y="109851"/>
                    <a:pt x="583072" y="112571"/>
                    <a:pt x="583072" y="115291"/>
                  </a:cubicBezTo>
                  <a:cubicBezTo>
                    <a:pt x="585792" y="128889"/>
                    <a:pt x="585792" y="142487"/>
                    <a:pt x="588512" y="156086"/>
                  </a:cubicBezTo>
                  <a:cubicBezTo>
                    <a:pt x="591231" y="169684"/>
                    <a:pt x="591231" y="183282"/>
                    <a:pt x="593951" y="196881"/>
                  </a:cubicBezTo>
                  <a:cubicBezTo>
                    <a:pt x="593951" y="207759"/>
                    <a:pt x="599390" y="215918"/>
                    <a:pt x="599390" y="226797"/>
                  </a:cubicBezTo>
                  <a:cubicBezTo>
                    <a:pt x="599390" y="229516"/>
                    <a:pt x="599390" y="229516"/>
                    <a:pt x="599390" y="232236"/>
                  </a:cubicBezTo>
                  <a:cubicBezTo>
                    <a:pt x="599390" y="234956"/>
                    <a:pt x="599390" y="237675"/>
                    <a:pt x="599390" y="240395"/>
                  </a:cubicBezTo>
                  <a:cubicBezTo>
                    <a:pt x="599390" y="251274"/>
                    <a:pt x="599390" y="259433"/>
                    <a:pt x="602110" y="270311"/>
                  </a:cubicBezTo>
                  <a:cubicBezTo>
                    <a:pt x="604829" y="283909"/>
                    <a:pt x="607549" y="294788"/>
                    <a:pt x="607549" y="308386"/>
                  </a:cubicBezTo>
                  <a:cubicBezTo>
                    <a:pt x="607549" y="311106"/>
                    <a:pt x="607549" y="316545"/>
                    <a:pt x="607549" y="319265"/>
                  </a:cubicBezTo>
                  <a:cubicBezTo>
                    <a:pt x="607549" y="324704"/>
                    <a:pt x="610269" y="330144"/>
                    <a:pt x="612988" y="335583"/>
                  </a:cubicBezTo>
                  <a:cubicBezTo>
                    <a:pt x="612988" y="338303"/>
                    <a:pt x="612988" y="343742"/>
                    <a:pt x="612988" y="346462"/>
                  </a:cubicBezTo>
                  <a:cubicBezTo>
                    <a:pt x="612988" y="354620"/>
                    <a:pt x="612988" y="362779"/>
                    <a:pt x="612988" y="370939"/>
                  </a:cubicBezTo>
                  <a:cubicBezTo>
                    <a:pt x="612988" y="379097"/>
                    <a:pt x="612988" y="387256"/>
                    <a:pt x="612988" y="395415"/>
                  </a:cubicBezTo>
                  <a:cubicBezTo>
                    <a:pt x="612988" y="403574"/>
                    <a:pt x="615708" y="414453"/>
                    <a:pt x="615708" y="422612"/>
                  </a:cubicBezTo>
                  <a:cubicBezTo>
                    <a:pt x="618428" y="430771"/>
                    <a:pt x="618428" y="436210"/>
                    <a:pt x="618428" y="441650"/>
                  </a:cubicBezTo>
                  <a:cubicBezTo>
                    <a:pt x="618428" y="444369"/>
                    <a:pt x="618428" y="449808"/>
                    <a:pt x="618428" y="455248"/>
                  </a:cubicBezTo>
                  <a:cubicBezTo>
                    <a:pt x="618428" y="460687"/>
                    <a:pt x="618428" y="460687"/>
                    <a:pt x="621147" y="463407"/>
                  </a:cubicBezTo>
                  <a:cubicBezTo>
                    <a:pt x="623867" y="471566"/>
                    <a:pt x="623867" y="477005"/>
                    <a:pt x="626587" y="482444"/>
                  </a:cubicBezTo>
                  <a:cubicBezTo>
                    <a:pt x="629307" y="493323"/>
                    <a:pt x="629307" y="506921"/>
                    <a:pt x="629307" y="517800"/>
                  </a:cubicBezTo>
                  <a:cubicBezTo>
                    <a:pt x="632026" y="534118"/>
                    <a:pt x="632026" y="547716"/>
                    <a:pt x="634746" y="561314"/>
                  </a:cubicBezTo>
                  <a:cubicBezTo>
                    <a:pt x="634746" y="564034"/>
                    <a:pt x="634746" y="564034"/>
                    <a:pt x="634746" y="566754"/>
                  </a:cubicBezTo>
                  <a:cubicBezTo>
                    <a:pt x="634746" y="572193"/>
                    <a:pt x="634746" y="577632"/>
                    <a:pt x="634746" y="583072"/>
                  </a:cubicBezTo>
                  <a:cubicBezTo>
                    <a:pt x="634746" y="596670"/>
                    <a:pt x="637466" y="602109"/>
                    <a:pt x="637466" y="607548"/>
                  </a:cubicBezTo>
                  <a:cubicBezTo>
                    <a:pt x="637466" y="610268"/>
                    <a:pt x="640185" y="615708"/>
                    <a:pt x="640185" y="618427"/>
                  </a:cubicBezTo>
                  <a:cubicBezTo>
                    <a:pt x="640185" y="623866"/>
                    <a:pt x="640185" y="629306"/>
                    <a:pt x="640185" y="632025"/>
                  </a:cubicBezTo>
                  <a:cubicBezTo>
                    <a:pt x="640185" y="634745"/>
                    <a:pt x="640185" y="637465"/>
                    <a:pt x="640185" y="640184"/>
                  </a:cubicBezTo>
                  <a:cubicBezTo>
                    <a:pt x="640185" y="645624"/>
                    <a:pt x="642905" y="653783"/>
                    <a:pt x="642905" y="659222"/>
                  </a:cubicBezTo>
                  <a:cubicBezTo>
                    <a:pt x="642905" y="661942"/>
                    <a:pt x="642905" y="661942"/>
                    <a:pt x="642905" y="664661"/>
                  </a:cubicBezTo>
                  <a:cubicBezTo>
                    <a:pt x="645624" y="678259"/>
                    <a:pt x="651064" y="678259"/>
                    <a:pt x="653783" y="678259"/>
                  </a:cubicBezTo>
                  <a:lnTo>
                    <a:pt x="653783" y="678259"/>
                  </a:lnTo>
                  <a:close/>
                </a:path>
              </a:pathLst>
            </a:custGeom>
            <a:grpFill/>
            <a:ln w="27168"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71994F37-B45E-48F6-A426-16BA0C3A0618}"/>
                </a:ext>
              </a:extLst>
            </p:cNvPr>
            <p:cNvSpPr/>
            <p:nvPr/>
          </p:nvSpPr>
          <p:spPr bwMode="black">
            <a:xfrm>
              <a:off x="6362526" y="4242177"/>
              <a:ext cx="492259" cy="674476"/>
            </a:xfrm>
            <a:custGeom>
              <a:avLst/>
              <a:gdLst>
                <a:gd name="connsiteX0" fmla="*/ 225733 w 492259"/>
                <a:gd name="connsiteY0" fmla="*/ 97907 h 674476"/>
                <a:gd name="connsiteX1" fmla="*/ 209415 w 492259"/>
                <a:gd name="connsiteY1" fmla="*/ 119665 h 674476"/>
                <a:gd name="connsiteX2" fmla="*/ 201256 w 492259"/>
                <a:gd name="connsiteY2" fmla="*/ 152300 h 674476"/>
                <a:gd name="connsiteX3" fmla="*/ 198536 w 492259"/>
                <a:gd name="connsiteY3" fmla="*/ 168618 h 674476"/>
                <a:gd name="connsiteX4" fmla="*/ 195817 w 492259"/>
                <a:gd name="connsiteY4" fmla="*/ 184936 h 674476"/>
                <a:gd name="connsiteX5" fmla="*/ 187658 w 492259"/>
                <a:gd name="connsiteY5" fmla="*/ 220292 h 674476"/>
                <a:gd name="connsiteX6" fmla="*/ 168620 w 492259"/>
                <a:gd name="connsiteY6" fmla="*/ 291003 h 674476"/>
                <a:gd name="connsiteX7" fmla="*/ 160461 w 492259"/>
                <a:gd name="connsiteY7" fmla="*/ 323639 h 674476"/>
                <a:gd name="connsiteX8" fmla="*/ 149582 w 492259"/>
                <a:gd name="connsiteY8" fmla="*/ 361714 h 674476"/>
                <a:gd name="connsiteX9" fmla="*/ 144143 w 492259"/>
                <a:gd name="connsiteY9" fmla="*/ 388910 h 674476"/>
                <a:gd name="connsiteX10" fmla="*/ 149582 w 492259"/>
                <a:gd name="connsiteY10" fmla="*/ 391630 h 674476"/>
                <a:gd name="connsiteX11" fmla="*/ 171340 w 492259"/>
                <a:gd name="connsiteY11" fmla="*/ 391630 h 674476"/>
                <a:gd name="connsiteX12" fmla="*/ 193097 w 492259"/>
                <a:gd name="connsiteY12" fmla="*/ 388910 h 674476"/>
                <a:gd name="connsiteX13" fmla="*/ 212135 w 492259"/>
                <a:gd name="connsiteY13" fmla="*/ 388910 h 674476"/>
                <a:gd name="connsiteX14" fmla="*/ 236611 w 492259"/>
                <a:gd name="connsiteY14" fmla="*/ 388910 h 674476"/>
                <a:gd name="connsiteX15" fmla="*/ 250210 w 492259"/>
                <a:gd name="connsiteY15" fmla="*/ 386191 h 674476"/>
                <a:gd name="connsiteX16" fmla="*/ 258369 w 492259"/>
                <a:gd name="connsiteY16" fmla="*/ 386191 h 674476"/>
                <a:gd name="connsiteX17" fmla="*/ 255649 w 492259"/>
                <a:gd name="connsiteY17" fmla="*/ 367153 h 674476"/>
                <a:gd name="connsiteX18" fmla="*/ 250210 w 492259"/>
                <a:gd name="connsiteY18" fmla="*/ 331797 h 674476"/>
                <a:gd name="connsiteX19" fmla="*/ 247490 w 492259"/>
                <a:gd name="connsiteY19" fmla="*/ 244769 h 674476"/>
                <a:gd name="connsiteX20" fmla="*/ 242051 w 492259"/>
                <a:gd name="connsiteY20" fmla="*/ 203974 h 674476"/>
                <a:gd name="connsiteX21" fmla="*/ 236611 w 492259"/>
                <a:gd name="connsiteY21" fmla="*/ 157740 h 674476"/>
                <a:gd name="connsiteX22" fmla="*/ 233892 w 492259"/>
                <a:gd name="connsiteY22" fmla="*/ 119665 h 674476"/>
                <a:gd name="connsiteX23" fmla="*/ 225733 w 492259"/>
                <a:gd name="connsiteY23" fmla="*/ 97907 h 674476"/>
                <a:gd name="connsiteX24" fmla="*/ 274687 w 492259"/>
                <a:gd name="connsiteY24" fmla="*/ 0 h 674476"/>
                <a:gd name="connsiteX25" fmla="*/ 304603 w 492259"/>
                <a:gd name="connsiteY25" fmla="*/ 5439 h 674476"/>
                <a:gd name="connsiteX26" fmla="*/ 320921 w 492259"/>
                <a:gd name="connsiteY26" fmla="*/ 24477 h 674476"/>
                <a:gd name="connsiteX27" fmla="*/ 334519 w 492259"/>
                <a:gd name="connsiteY27" fmla="*/ 43515 h 674476"/>
                <a:gd name="connsiteX28" fmla="*/ 339959 w 492259"/>
                <a:gd name="connsiteY28" fmla="*/ 65272 h 674476"/>
                <a:gd name="connsiteX29" fmla="*/ 348118 w 492259"/>
                <a:gd name="connsiteY29" fmla="*/ 114226 h 674476"/>
                <a:gd name="connsiteX30" fmla="*/ 361716 w 492259"/>
                <a:gd name="connsiteY30" fmla="*/ 163180 h 674476"/>
                <a:gd name="connsiteX31" fmla="*/ 369875 w 492259"/>
                <a:gd name="connsiteY31" fmla="*/ 220293 h 674476"/>
                <a:gd name="connsiteX32" fmla="*/ 378034 w 492259"/>
                <a:gd name="connsiteY32" fmla="*/ 274686 h 674476"/>
                <a:gd name="connsiteX33" fmla="*/ 383473 w 492259"/>
                <a:gd name="connsiteY33" fmla="*/ 301883 h 674476"/>
                <a:gd name="connsiteX34" fmla="*/ 391632 w 492259"/>
                <a:gd name="connsiteY34" fmla="*/ 337238 h 674476"/>
                <a:gd name="connsiteX35" fmla="*/ 397071 w 492259"/>
                <a:gd name="connsiteY35" fmla="*/ 364435 h 674476"/>
                <a:gd name="connsiteX36" fmla="*/ 405230 w 492259"/>
                <a:gd name="connsiteY36" fmla="*/ 383473 h 674476"/>
                <a:gd name="connsiteX37" fmla="*/ 416109 w 492259"/>
                <a:gd name="connsiteY37" fmla="*/ 386192 h 674476"/>
                <a:gd name="connsiteX38" fmla="*/ 426988 w 492259"/>
                <a:gd name="connsiteY38" fmla="*/ 386192 h 674476"/>
                <a:gd name="connsiteX39" fmla="*/ 454184 w 492259"/>
                <a:gd name="connsiteY39" fmla="*/ 397071 h 674476"/>
                <a:gd name="connsiteX40" fmla="*/ 456904 w 492259"/>
                <a:gd name="connsiteY40" fmla="*/ 405230 h 674476"/>
                <a:gd name="connsiteX41" fmla="*/ 451464 w 492259"/>
                <a:gd name="connsiteY41" fmla="*/ 416108 h 674476"/>
                <a:gd name="connsiteX42" fmla="*/ 432427 w 492259"/>
                <a:gd name="connsiteY42" fmla="*/ 429707 h 674476"/>
                <a:gd name="connsiteX43" fmla="*/ 421548 w 492259"/>
                <a:gd name="connsiteY43" fmla="*/ 432426 h 674476"/>
                <a:gd name="connsiteX44" fmla="*/ 413389 w 492259"/>
                <a:gd name="connsiteY44" fmla="*/ 435146 h 674476"/>
                <a:gd name="connsiteX45" fmla="*/ 413389 w 492259"/>
                <a:gd name="connsiteY45" fmla="*/ 440585 h 674476"/>
                <a:gd name="connsiteX46" fmla="*/ 416109 w 492259"/>
                <a:gd name="connsiteY46" fmla="*/ 451464 h 674476"/>
                <a:gd name="connsiteX47" fmla="*/ 418829 w 492259"/>
                <a:gd name="connsiteY47" fmla="*/ 465062 h 674476"/>
                <a:gd name="connsiteX48" fmla="*/ 418829 w 492259"/>
                <a:gd name="connsiteY48" fmla="*/ 475941 h 674476"/>
                <a:gd name="connsiteX49" fmla="*/ 418829 w 492259"/>
                <a:gd name="connsiteY49" fmla="*/ 486820 h 674476"/>
                <a:gd name="connsiteX50" fmla="*/ 426988 w 492259"/>
                <a:gd name="connsiteY50" fmla="*/ 516736 h 674476"/>
                <a:gd name="connsiteX51" fmla="*/ 432427 w 492259"/>
                <a:gd name="connsiteY51" fmla="*/ 543932 h 674476"/>
                <a:gd name="connsiteX52" fmla="*/ 437866 w 492259"/>
                <a:gd name="connsiteY52" fmla="*/ 573848 h 674476"/>
                <a:gd name="connsiteX53" fmla="*/ 443306 w 492259"/>
                <a:gd name="connsiteY53" fmla="*/ 606484 h 674476"/>
                <a:gd name="connsiteX54" fmla="*/ 446025 w 492259"/>
                <a:gd name="connsiteY54" fmla="*/ 617363 h 674476"/>
                <a:gd name="connsiteX55" fmla="*/ 470502 w 492259"/>
                <a:gd name="connsiteY55" fmla="*/ 617363 h 674476"/>
                <a:gd name="connsiteX56" fmla="*/ 492259 w 492259"/>
                <a:gd name="connsiteY56" fmla="*/ 641840 h 674476"/>
                <a:gd name="connsiteX57" fmla="*/ 484101 w 492259"/>
                <a:gd name="connsiteY57" fmla="*/ 655438 h 674476"/>
                <a:gd name="connsiteX58" fmla="*/ 467782 w 492259"/>
                <a:gd name="connsiteY58" fmla="*/ 663597 h 674476"/>
                <a:gd name="connsiteX59" fmla="*/ 443306 w 492259"/>
                <a:gd name="connsiteY59" fmla="*/ 666317 h 674476"/>
                <a:gd name="connsiteX60" fmla="*/ 421548 w 492259"/>
                <a:gd name="connsiteY60" fmla="*/ 666317 h 674476"/>
                <a:gd name="connsiteX61" fmla="*/ 413389 w 492259"/>
                <a:gd name="connsiteY61" fmla="*/ 666317 h 674476"/>
                <a:gd name="connsiteX62" fmla="*/ 399791 w 492259"/>
                <a:gd name="connsiteY62" fmla="*/ 671756 h 674476"/>
                <a:gd name="connsiteX63" fmla="*/ 383473 w 492259"/>
                <a:gd name="connsiteY63" fmla="*/ 674476 h 674476"/>
                <a:gd name="connsiteX64" fmla="*/ 348118 w 492259"/>
                <a:gd name="connsiteY64" fmla="*/ 669036 h 674476"/>
                <a:gd name="connsiteX65" fmla="*/ 326360 w 492259"/>
                <a:gd name="connsiteY65" fmla="*/ 669036 h 674476"/>
                <a:gd name="connsiteX66" fmla="*/ 277406 w 492259"/>
                <a:gd name="connsiteY66" fmla="*/ 669036 h 674476"/>
                <a:gd name="connsiteX67" fmla="*/ 252930 w 492259"/>
                <a:gd name="connsiteY67" fmla="*/ 663597 h 674476"/>
                <a:gd name="connsiteX68" fmla="*/ 236611 w 492259"/>
                <a:gd name="connsiteY68" fmla="*/ 647279 h 674476"/>
                <a:gd name="connsiteX69" fmla="*/ 261088 w 492259"/>
                <a:gd name="connsiteY69" fmla="*/ 630961 h 674476"/>
                <a:gd name="connsiteX70" fmla="*/ 288285 w 492259"/>
                <a:gd name="connsiteY70" fmla="*/ 628241 h 674476"/>
                <a:gd name="connsiteX71" fmla="*/ 285565 w 492259"/>
                <a:gd name="connsiteY71" fmla="*/ 609204 h 674476"/>
                <a:gd name="connsiteX72" fmla="*/ 282846 w 492259"/>
                <a:gd name="connsiteY72" fmla="*/ 582007 h 674476"/>
                <a:gd name="connsiteX73" fmla="*/ 280126 w 492259"/>
                <a:gd name="connsiteY73" fmla="*/ 568409 h 674476"/>
                <a:gd name="connsiteX74" fmla="*/ 282846 w 492259"/>
                <a:gd name="connsiteY74" fmla="*/ 554811 h 674476"/>
                <a:gd name="connsiteX75" fmla="*/ 277406 w 492259"/>
                <a:gd name="connsiteY75" fmla="*/ 538493 h 674476"/>
                <a:gd name="connsiteX76" fmla="*/ 271967 w 492259"/>
                <a:gd name="connsiteY76" fmla="*/ 505857 h 674476"/>
                <a:gd name="connsiteX77" fmla="*/ 269247 w 492259"/>
                <a:gd name="connsiteY77" fmla="*/ 478660 h 674476"/>
                <a:gd name="connsiteX78" fmla="*/ 266528 w 492259"/>
                <a:gd name="connsiteY78" fmla="*/ 446025 h 674476"/>
                <a:gd name="connsiteX79" fmla="*/ 261088 w 492259"/>
                <a:gd name="connsiteY79" fmla="*/ 437866 h 674476"/>
                <a:gd name="connsiteX80" fmla="*/ 250210 w 492259"/>
                <a:gd name="connsiteY80" fmla="*/ 437866 h 674476"/>
                <a:gd name="connsiteX81" fmla="*/ 220293 w 492259"/>
                <a:gd name="connsiteY81" fmla="*/ 440585 h 674476"/>
                <a:gd name="connsiteX82" fmla="*/ 190377 w 492259"/>
                <a:gd name="connsiteY82" fmla="*/ 443305 h 674476"/>
                <a:gd name="connsiteX83" fmla="*/ 165900 w 492259"/>
                <a:gd name="connsiteY83" fmla="*/ 443305 h 674476"/>
                <a:gd name="connsiteX84" fmla="*/ 144143 w 492259"/>
                <a:gd name="connsiteY84" fmla="*/ 440585 h 674476"/>
                <a:gd name="connsiteX85" fmla="*/ 135984 w 492259"/>
                <a:gd name="connsiteY85" fmla="*/ 454184 h 674476"/>
                <a:gd name="connsiteX86" fmla="*/ 130545 w 492259"/>
                <a:gd name="connsiteY86" fmla="*/ 486820 h 674476"/>
                <a:gd name="connsiteX87" fmla="*/ 119666 w 492259"/>
                <a:gd name="connsiteY87" fmla="*/ 541213 h 674476"/>
                <a:gd name="connsiteX88" fmla="*/ 103348 w 492259"/>
                <a:gd name="connsiteY88" fmla="*/ 614643 h 674476"/>
                <a:gd name="connsiteX89" fmla="*/ 133264 w 492259"/>
                <a:gd name="connsiteY89" fmla="*/ 614643 h 674476"/>
                <a:gd name="connsiteX90" fmla="*/ 168620 w 492259"/>
                <a:gd name="connsiteY90" fmla="*/ 630961 h 674476"/>
                <a:gd name="connsiteX91" fmla="*/ 163181 w 492259"/>
                <a:gd name="connsiteY91" fmla="*/ 647279 h 674476"/>
                <a:gd name="connsiteX92" fmla="*/ 146863 w 492259"/>
                <a:gd name="connsiteY92" fmla="*/ 655438 h 674476"/>
                <a:gd name="connsiteX93" fmla="*/ 127825 w 492259"/>
                <a:gd name="connsiteY93" fmla="*/ 658158 h 674476"/>
                <a:gd name="connsiteX94" fmla="*/ 106068 w 492259"/>
                <a:gd name="connsiteY94" fmla="*/ 658158 h 674476"/>
                <a:gd name="connsiteX95" fmla="*/ 62552 w 492259"/>
                <a:gd name="connsiteY95" fmla="*/ 658158 h 674476"/>
                <a:gd name="connsiteX96" fmla="*/ 40795 w 492259"/>
                <a:gd name="connsiteY96" fmla="*/ 658158 h 674476"/>
                <a:gd name="connsiteX97" fmla="*/ 16318 w 492259"/>
                <a:gd name="connsiteY97" fmla="*/ 652718 h 674476"/>
                <a:gd name="connsiteX98" fmla="*/ 0 w 492259"/>
                <a:gd name="connsiteY98" fmla="*/ 636401 h 674476"/>
                <a:gd name="connsiteX99" fmla="*/ 2720 w 492259"/>
                <a:gd name="connsiteY99" fmla="*/ 628241 h 674476"/>
                <a:gd name="connsiteX100" fmla="*/ 24477 w 492259"/>
                <a:gd name="connsiteY100" fmla="*/ 620082 h 674476"/>
                <a:gd name="connsiteX101" fmla="*/ 62552 w 492259"/>
                <a:gd name="connsiteY101" fmla="*/ 617363 h 674476"/>
                <a:gd name="connsiteX102" fmla="*/ 62552 w 492259"/>
                <a:gd name="connsiteY102" fmla="*/ 614643 h 674476"/>
                <a:gd name="connsiteX103" fmla="*/ 65272 w 492259"/>
                <a:gd name="connsiteY103" fmla="*/ 587447 h 674476"/>
                <a:gd name="connsiteX104" fmla="*/ 76151 w 492259"/>
                <a:gd name="connsiteY104" fmla="*/ 522175 h 674476"/>
                <a:gd name="connsiteX105" fmla="*/ 87029 w 492259"/>
                <a:gd name="connsiteY105" fmla="*/ 470501 h 674476"/>
                <a:gd name="connsiteX106" fmla="*/ 92468 w 492259"/>
                <a:gd name="connsiteY106" fmla="*/ 446025 h 674476"/>
                <a:gd name="connsiteX107" fmla="*/ 65272 w 492259"/>
                <a:gd name="connsiteY107" fmla="*/ 432426 h 674476"/>
                <a:gd name="connsiteX108" fmla="*/ 54393 w 492259"/>
                <a:gd name="connsiteY108" fmla="*/ 421548 h 674476"/>
                <a:gd name="connsiteX109" fmla="*/ 73431 w 492259"/>
                <a:gd name="connsiteY109" fmla="*/ 407949 h 674476"/>
                <a:gd name="connsiteX110" fmla="*/ 100629 w 492259"/>
                <a:gd name="connsiteY110" fmla="*/ 399790 h 674476"/>
                <a:gd name="connsiteX111" fmla="*/ 108788 w 492259"/>
                <a:gd name="connsiteY111" fmla="*/ 369874 h 674476"/>
                <a:gd name="connsiteX112" fmla="*/ 125105 w 492259"/>
                <a:gd name="connsiteY112" fmla="*/ 307322 h 674476"/>
                <a:gd name="connsiteX113" fmla="*/ 141423 w 492259"/>
                <a:gd name="connsiteY113" fmla="*/ 242051 h 674476"/>
                <a:gd name="connsiteX114" fmla="*/ 155022 w 492259"/>
                <a:gd name="connsiteY114" fmla="*/ 179498 h 674476"/>
                <a:gd name="connsiteX115" fmla="*/ 168620 w 492259"/>
                <a:gd name="connsiteY115" fmla="*/ 119665 h 674476"/>
                <a:gd name="connsiteX116" fmla="*/ 193097 w 492259"/>
                <a:gd name="connsiteY116" fmla="*/ 57113 h 674476"/>
                <a:gd name="connsiteX117" fmla="*/ 201256 w 492259"/>
                <a:gd name="connsiteY117" fmla="*/ 38075 h 674476"/>
                <a:gd name="connsiteX118" fmla="*/ 217574 w 492259"/>
                <a:gd name="connsiteY118" fmla="*/ 13598 h 674476"/>
                <a:gd name="connsiteX119" fmla="*/ 274687 w 492259"/>
                <a:gd name="connsiteY119" fmla="*/ 0 h 67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92259" h="674476">
                  <a:moveTo>
                    <a:pt x="225733" y="97907"/>
                  </a:moveTo>
                  <a:cubicBezTo>
                    <a:pt x="217574" y="97907"/>
                    <a:pt x="209415" y="114225"/>
                    <a:pt x="209415" y="119665"/>
                  </a:cubicBezTo>
                  <a:cubicBezTo>
                    <a:pt x="206695" y="130543"/>
                    <a:pt x="203976" y="144141"/>
                    <a:pt x="201256" y="152300"/>
                  </a:cubicBezTo>
                  <a:cubicBezTo>
                    <a:pt x="198536" y="157740"/>
                    <a:pt x="198536" y="163179"/>
                    <a:pt x="198536" y="168618"/>
                  </a:cubicBezTo>
                  <a:cubicBezTo>
                    <a:pt x="198536" y="174058"/>
                    <a:pt x="195817" y="179497"/>
                    <a:pt x="195817" y="184936"/>
                  </a:cubicBezTo>
                  <a:cubicBezTo>
                    <a:pt x="193097" y="195815"/>
                    <a:pt x="190377" y="209413"/>
                    <a:pt x="187658" y="220292"/>
                  </a:cubicBezTo>
                  <a:cubicBezTo>
                    <a:pt x="184938" y="244769"/>
                    <a:pt x="176779" y="269246"/>
                    <a:pt x="168620" y="291003"/>
                  </a:cubicBezTo>
                  <a:cubicBezTo>
                    <a:pt x="165900" y="301881"/>
                    <a:pt x="163181" y="312760"/>
                    <a:pt x="160461" y="323639"/>
                  </a:cubicBezTo>
                  <a:cubicBezTo>
                    <a:pt x="157742" y="337237"/>
                    <a:pt x="155022" y="348115"/>
                    <a:pt x="149582" y="361714"/>
                  </a:cubicBezTo>
                  <a:cubicBezTo>
                    <a:pt x="146863" y="367153"/>
                    <a:pt x="144143" y="383471"/>
                    <a:pt x="144143" y="388910"/>
                  </a:cubicBezTo>
                  <a:cubicBezTo>
                    <a:pt x="144143" y="391630"/>
                    <a:pt x="146863" y="391630"/>
                    <a:pt x="149582" y="391630"/>
                  </a:cubicBezTo>
                  <a:cubicBezTo>
                    <a:pt x="155022" y="391630"/>
                    <a:pt x="168620" y="391630"/>
                    <a:pt x="171340" y="391630"/>
                  </a:cubicBezTo>
                  <a:cubicBezTo>
                    <a:pt x="179498" y="391630"/>
                    <a:pt x="187658" y="391630"/>
                    <a:pt x="193097" y="388910"/>
                  </a:cubicBezTo>
                  <a:cubicBezTo>
                    <a:pt x="198536" y="388910"/>
                    <a:pt x="203976" y="388910"/>
                    <a:pt x="212135" y="388910"/>
                  </a:cubicBezTo>
                  <a:cubicBezTo>
                    <a:pt x="217574" y="388910"/>
                    <a:pt x="225733" y="388910"/>
                    <a:pt x="236611" y="388910"/>
                  </a:cubicBezTo>
                  <a:cubicBezTo>
                    <a:pt x="242051" y="388910"/>
                    <a:pt x="247490" y="388910"/>
                    <a:pt x="250210" y="386191"/>
                  </a:cubicBezTo>
                  <a:cubicBezTo>
                    <a:pt x="255649" y="391630"/>
                    <a:pt x="258369" y="388910"/>
                    <a:pt x="258369" y="386191"/>
                  </a:cubicBezTo>
                  <a:cubicBezTo>
                    <a:pt x="258369" y="380751"/>
                    <a:pt x="255649" y="372592"/>
                    <a:pt x="255649" y="367153"/>
                  </a:cubicBezTo>
                  <a:cubicBezTo>
                    <a:pt x="252930" y="353555"/>
                    <a:pt x="250210" y="342676"/>
                    <a:pt x="250210" y="331797"/>
                  </a:cubicBezTo>
                  <a:cubicBezTo>
                    <a:pt x="250210" y="301881"/>
                    <a:pt x="250210" y="274685"/>
                    <a:pt x="247490" y="244769"/>
                  </a:cubicBezTo>
                  <a:cubicBezTo>
                    <a:pt x="247490" y="231170"/>
                    <a:pt x="244771" y="217572"/>
                    <a:pt x="242051" y="203974"/>
                  </a:cubicBezTo>
                  <a:cubicBezTo>
                    <a:pt x="239331" y="187656"/>
                    <a:pt x="236611" y="174058"/>
                    <a:pt x="236611" y="157740"/>
                  </a:cubicBezTo>
                  <a:cubicBezTo>
                    <a:pt x="236611" y="152300"/>
                    <a:pt x="236611" y="133263"/>
                    <a:pt x="233892" y="119665"/>
                  </a:cubicBezTo>
                  <a:cubicBezTo>
                    <a:pt x="233892" y="106066"/>
                    <a:pt x="231172" y="97907"/>
                    <a:pt x="225733" y="97907"/>
                  </a:cubicBezTo>
                  <a:close/>
                  <a:moveTo>
                    <a:pt x="274687" y="0"/>
                  </a:moveTo>
                  <a:cubicBezTo>
                    <a:pt x="288285" y="0"/>
                    <a:pt x="293724" y="2720"/>
                    <a:pt x="304603" y="5439"/>
                  </a:cubicBezTo>
                  <a:cubicBezTo>
                    <a:pt x="315481" y="10879"/>
                    <a:pt x="315481" y="16318"/>
                    <a:pt x="320921" y="24477"/>
                  </a:cubicBezTo>
                  <a:cubicBezTo>
                    <a:pt x="326360" y="29916"/>
                    <a:pt x="331800" y="35356"/>
                    <a:pt x="334519" y="43515"/>
                  </a:cubicBezTo>
                  <a:cubicBezTo>
                    <a:pt x="337239" y="51674"/>
                    <a:pt x="337239" y="57113"/>
                    <a:pt x="339959" y="65272"/>
                  </a:cubicBezTo>
                  <a:cubicBezTo>
                    <a:pt x="345398" y="78870"/>
                    <a:pt x="342678" y="97908"/>
                    <a:pt x="348118" y="114226"/>
                  </a:cubicBezTo>
                  <a:cubicBezTo>
                    <a:pt x="350837" y="130544"/>
                    <a:pt x="358996" y="146863"/>
                    <a:pt x="361716" y="163180"/>
                  </a:cubicBezTo>
                  <a:cubicBezTo>
                    <a:pt x="364435" y="182218"/>
                    <a:pt x="364435" y="201256"/>
                    <a:pt x="369875" y="220293"/>
                  </a:cubicBezTo>
                  <a:cubicBezTo>
                    <a:pt x="375314" y="239331"/>
                    <a:pt x="378034" y="255649"/>
                    <a:pt x="378034" y="274686"/>
                  </a:cubicBezTo>
                  <a:cubicBezTo>
                    <a:pt x="378034" y="282845"/>
                    <a:pt x="380753" y="293724"/>
                    <a:pt x="383473" y="301883"/>
                  </a:cubicBezTo>
                  <a:cubicBezTo>
                    <a:pt x="386193" y="312762"/>
                    <a:pt x="388913" y="326360"/>
                    <a:pt x="391632" y="337238"/>
                  </a:cubicBezTo>
                  <a:cubicBezTo>
                    <a:pt x="391632" y="342678"/>
                    <a:pt x="394352" y="353556"/>
                    <a:pt x="397071" y="364435"/>
                  </a:cubicBezTo>
                  <a:cubicBezTo>
                    <a:pt x="399791" y="372594"/>
                    <a:pt x="402511" y="380753"/>
                    <a:pt x="405230" y="383473"/>
                  </a:cubicBezTo>
                  <a:cubicBezTo>
                    <a:pt x="407950" y="386192"/>
                    <a:pt x="413389" y="386192"/>
                    <a:pt x="416109" y="386192"/>
                  </a:cubicBezTo>
                  <a:cubicBezTo>
                    <a:pt x="418829" y="386192"/>
                    <a:pt x="424268" y="386192"/>
                    <a:pt x="426988" y="386192"/>
                  </a:cubicBezTo>
                  <a:cubicBezTo>
                    <a:pt x="437866" y="386192"/>
                    <a:pt x="448745" y="388912"/>
                    <a:pt x="454184" y="397071"/>
                  </a:cubicBezTo>
                  <a:cubicBezTo>
                    <a:pt x="456904" y="399790"/>
                    <a:pt x="456904" y="402510"/>
                    <a:pt x="456904" y="405230"/>
                  </a:cubicBezTo>
                  <a:cubicBezTo>
                    <a:pt x="456904" y="407949"/>
                    <a:pt x="454184" y="410669"/>
                    <a:pt x="451464" y="416108"/>
                  </a:cubicBezTo>
                  <a:cubicBezTo>
                    <a:pt x="446025" y="421548"/>
                    <a:pt x="440586" y="426987"/>
                    <a:pt x="432427" y="429707"/>
                  </a:cubicBezTo>
                  <a:cubicBezTo>
                    <a:pt x="429707" y="429707"/>
                    <a:pt x="426988" y="432426"/>
                    <a:pt x="421548" y="432426"/>
                  </a:cubicBezTo>
                  <a:cubicBezTo>
                    <a:pt x="418829" y="432426"/>
                    <a:pt x="416109" y="432426"/>
                    <a:pt x="413389" y="435146"/>
                  </a:cubicBezTo>
                  <a:cubicBezTo>
                    <a:pt x="413389" y="435146"/>
                    <a:pt x="413389" y="437866"/>
                    <a:pt x="413389" y="440585"/>
                  </a:cubicBezTo>
                  <a:cubicBezTo>
                    <a:pt x="413389" y="443305"/>
                    <a:pt x="413389" y="448744"/>
                    <a:pt x="416109" y="451464"/>
                  </a:cubicBezTo>
                  <a:cubicBezTo>
                    <a:pt x="416109" y="456903"/>
                    <a:pt x="418829" y="462343"/>
                    <a:pt x="418829" y="465062"/>
                  </a:cubicBezTo>
                  <a:lnTo>
                    <a:pt x="418829" y="475941"/>
                  </a:lnTo>
                  <a:cubicBezTo>
                    <a:pt x="418829" y="481380"/>
                    <a:pt x="418829" y="484100"/>
                    <a:pt x="418829" y="486820"/>
                  </a:cubicBezTo>
                  <a:cubicBezTo>
                    <a:pt x="421548" y="497698"/>
                    <a:pt x="424268" y="505857"/>
                    <a:pt x="426988" y="516736"/>
                  </a:cubicBezTo>
                  <a:cubicBezTo>
                    <a:pt x="426988" y="524895"/>
                    <a:pt x="429707" y="535773"/>
                    <a:pt x="432427" y="543932"/>
                  </a:cubicBezTo>
                  <a:cubicBezTo>
                    <a:pt x="435147" y="554811"/>
                    <a:pt x="437866" y="562970"/>
                    <a:pt x="437866" y="573848"/>
                  </a:cubicBezTo>
                  <a:cubicBezTo>
                    <a:pt x="437866" y="587447"/>
                    <a:pt x="440586" y="595606"/>
                    <a:pt x="443306" y="606484"/>
                  </a:cubicBezTo>
                  <a:cubicBezTo>
                    <a:pt x="443306" y="609204"/>
                    <a:pt x="446025" y="614643"/>
                    <a:pt x="446025" y="617363"/>
                  </a:cubicBezTo>
                  <a:cubicBezTo>
                    <a:pt x="454184" y="617363"/>
                    <a:pt x="462343" y="617363"/>
                    <a:pt x="470502" y="617363"/>
                  </a:cubicBezTo>
                  <a:cubicBezTo>
                    <a:pt x="475942" y="625522"/>
                    <a:pt x="492259" y="630961"/>
                    <a:pt x="492259" y="641840"/>
                  </a:cubicBezTo>
                  <a:cubicBezTo>
                    <a:pt x="492259" y="647279"/>
                    <a:pt x="486820" y="649999"/>
                    <a:pt x="484101" y="655438"/>
                  </a:cubicBezTo>
                  <a:cubicBezTo>
                    <a:pt x="481381" y="660877"/>
                    <a:pt x="473222" y="663597"/>
                    <a:pt x="467782" y="663597"/>
                  </a:cubicBezTo>
                  <a:cubicBezTo>
                    <a:pt x="456904" y="666317"/>
                    <a:pt x="451464" y="666317"/>
                    <a:pt x="443306" y="666317"/>
                  </a:cubicBezTo>
                  <a:cubicBezTo>
                    <a:pt x="437866" y="666317"/>
                    <a:pt x="429707" y="666317"/>
                    <a:pt x="421548" y="666317"/>
                  </a:cubicBezTo>
                  <a:cubicBezTo>
                    <a:pt x="418829" y="666317"/>
                    <a:pt x="416109" y="666317"/>
                    <a:pt x="413389" y="666317"/>
                  </a:cubicBezTo>
                  <a:cubicBezTo>
                    <a:pt x="407950" y="669036"/>
                    <a:pt x="405230" y="669036"/>
                    <a:pt x="399791" y="671756"/>
                  </a:cubicBezTo>
                  <a:cubicBezTo>
                    <a:pt x="394352" y="671756"/>
                    <a:pt x="388913" y="674476"/>
                    <a:pt x="383473" y="674476"/>
                  </a:cubicBezTo>
                  <a:cubicBezTo>
                    <a:pt x="372594" y="674476"/>
                    <a:pt x="358996" y="671756"/>
                    <a:pt x="348118" y="669036"/>
                  </a:cubicBezTo>
                  <a:cubicBezTo>
                    <a:pt x="339959" y="669036"/>
                    <a:pt x="331800" y="669036"/>
                    <a:pt x="326360" y="669036"/>
                  </a:cubicBezTo>
                  <a:cubicBezTo>
                    <a:pt x="304603" y="669036"/>
                    <a:pt x="285565" y="669036"/>
                    <a:pt x="277406" y="669036"/>
                  </a:cubicBezTo>
                  <a:cubicBezTo>
                    <a:pt x="269247" y="669036"/>
                    <a:pt x="258369" y="669036"/>
                    <a:pt x="252930" y="663597"/>
                  </a:cubicBezTo>
                  <a:cubicBezTo>
                    <a:pt x="247490" y="660877"/>
                    <a:pt x="236611" y="655438"/>
                    <a:pt x="236611" y="647279"/>
                  </a:cubicBezTo>
                  <a:cubicBezTo>
                    <a:pt x="236611" y="636401"/>
                    <a:pt x="252930" y="633681"/>
                    <a:pt x="261088" y="630961"/>
                  </a:cubicBezTo>
                  <a:cubicBezTo>
                    <a:pt x="266528" y="630961"/>
                    <a:pt x="274687" y="630961"/>
                    <a:pt x="288285" y="628241"/>
                  </a:cubicBezTo>
                  <a:cubicBezTo>
                    <a:pt x="288285" y="620082"/>
                    <a:pt x="288285" y="614643"/>
                    <a:pt x="285565" y="609204"/>
                  </a:cubicBezTo>
                  <a:cubicBezTo>
                    <a:pt x="285565" y="601045"/>
                    <a:pt x="282846" y="590166"/>
                    <a:pt x="282846" y="582007"/>
                  </a:cubicBezTo>
                  <a:cubicBezTo>
                    <a:pt x="282846" y="576568"/>
                    <a:pt x="280126" y="573848"/>
                    <a:pt x="280126" y="568409"/>
                  </a:cubicBezTo>
                  <a:cubicBezTo>
                    <a:pt x="280126" y="562970"/>
                    <a:pt x="282846" y="557531"/>
                    <a:pt x="282846" y="554811"/>
                  </a:cubicBezTo>
                  <a:cubicBezTo>
                    <a:pt x="282846" y="549371"/>
                    <a:pt x="280126" y="546652"/>
                    <a:pt x="277406" y="538493"/>
                  </a:cubicBezTo>
                  <a:cubicBezTo>
                    <a:pt x="277406" y="527614"/>
                    <a:pt x="271967" y="516736"/>
                    <a:pt x="271967" y="505857"/>
                  </a:cubicBezTo>
                  <a:cubicBezTo>
                    <a:pt x="271967" y="494978"/>
                    <a:pt x="271967" y="486820"/>
                    <a:pt x="269247" y="478660"/>
                  </a:cubicBezTo>
                  <a:cubicBezTo>
                    <a:pt x="266528" y="467782"/>
                    <a:pt x="266528" y="456903"/>
                    <a:pt x="266528" y="446025"/>
                  </a:cubicBezTo>
                  <a:cubicBezTo>
                    <a:pt x="266528" y="440585"/>
                    <a:pt x="263808" y="437866"/>
                    <a:pt x="261088" y="437866"/>
                  </a:cubicBezTo>
                  <a:cubicBezTo>
                    <a:pt x="258369" y="437866"/>
                    <a:pt x="255649" y="437866"/>
                    <a:pt x="250210" y="437866"/>
                  </a:cubicBezTo>
                  <a:cubicBezTo>
                    <a:pt x="239331" y="437866"/>
                    <a:pt x="228452" y="437866"/>
                    <a:pt x="220293" y="440585"/>
                  </a:cubicBezTo>
                  <a:cubicBezTo>
                    <a:pt x="209415" y="440585"/>
                    <a:pt x="201256" y="443305"/>
                    <a:pt x="190377" y="443305"/>
                  </a:cubicBezTo>
                  <a:cubicBezTo>
                    <a:pt x="182218" y="443305"/>
                    <a:pt x="174059" y="443305"/>
                    <a:pt x="165900" y="443305"/>
                  </a:cubicBezTo>
                  <a:cubicBezTo>
                    <a:pt x="163181" y="443305"/>
                    <a:pt x="152302" y="440585"/>
                    <a:pt x="144143" y="440585"/>
                  </a:cubicBezTo>
                  <a:cubicBezTo>
                    <a:pt x="135984" y="440585"/>
                    <a:pt x="135984" y="448744"/>
                    <a:pt x="135984" y="454184"/>
                  </a:cubicBezTo>
                  <a:cubicBezTo>
                    <a:pt x="135984" y="465062"/>
                    <a:pt x="133264" y="475941"/>
                    <a:pt x="130545" y="486820"/>
                  </a:cubicBezTo>
                  <a:cubicBezTo>
                    <a:pt x="127825" y="505857"/>
                    <a:pt x="122386" y="522175"/>
                    <a:pt x="119666" y="541213"/>
                  </a:cubicBezTo>
                  <a:cubicBezTo>
                    <a:pt x="116947" y="560250"/>
                    <a:pt x="108788" y="595606"/>
                    <a:pt x="103348" y="614643"/>
                  </a:cubicBezTo>
                  <a:cubicBezTo>
                    <a:pt x="111507" y="614643"/>
                    <a:pt x="122386" y="614643"/>
                    <a:pt x="133264" y="614643"/>
                  </a:cubicBezTo>
                  <a:cubicBezTo>
                    <a:pt x="146863" y="614643"/>
                    <a:pt x="168620" y="614643"/>
                    <a:pt x="168620" y="630961"/>
                  </a:cubicBezTo>
                  <a:cubicBezTo>
                    <a:pt x="168620" y="639120"/>
                    <a:pt x="165900" y="639120"/>
                    <a:pt x="163181" y="647279"/>
                  </a:cubicBezTo>
                  <a:cubicBezTo>
                    <a:pt x="160461" y="652718"/>
                    <a:pt x="152302" y="655438"/>
                    <a:pt x="146863" y="655438"/>
                  </a:cubicBezTo>
                  <a:cubicBezTo>
                    <a:pt x="138704" y="658158"/>
                    <a:pt x="133264" y="658158"/>
                    <a:pt x="127825" y="658158"/>
                  </a:cubicBezTo>
                  <a:cubicBezTo>
                    <a:pt x="122386" y="658158"/>
                    <a:pt x="116947" y="658158"/>
                    <a:pt x="106068" y="658158"/>
                  </a:cubicBezTo>
                  <a:cubicBezTo>
                    <a:pt x="92468" y="658158"/>
                    <a:pt x="78870" y="658158"/>
                    <a:pt x="62552" y="658158"/>
                  </a:cubicBezTo>
                  <a:cubicBezTo>
                    <a:pt x="54393" y="658158"/>
                    <a:pt x="46234" y="658158"/>
                    <a:pt x="40795" y="658158"/>
                  </a:cubicBezTo>
                  <a:cubicBezTo>
                    <a:pt x="32636" y="658158"/>
                    <a:pt x="21758" y="658158"/>
                    <a:pt x="16318" y="652718"/>
                  </a:cubicBezTo>
                  <a:cubicBezTo>
                    <a:pt x="8159" y="649999"/>
                    <a:pt x="0" y="641840"/>
                    <a:pt x="0" y="636401"/>
                  </a:cubicBezTo>
                  <a:cubicBezTo>
                    <a:pt x="0" y="633681"/>
                    <a:pt x="0" y="630961"/>
                    <a:pt x="2720" y="628241"/>
                  </a:cubicBezTo>
                  <a:cubicBezTo>
                    <a:pt x="8159" y="625522"/>
                    <a:pt x="16318" y="622802"/>
                    <a:pt x="24477" y="620082"/>
                  </a:cubicBezTo>
                  <a:cubicBezTo>
                    <a:pt x="38075" y="617363"/>
                    <a:pt x="48954" y="617363"/>
                    <a:pt x="62552" y="617363"/>
                  </a:cubicBezTo>
                  <a:cubicBezTo>
                    <a:pt x="62552" y="617363"/>
                    <a:pt x="62552" y="614643"/>
                    <a:pt x="62552" y="614643"/>
                  </a:cubicBezTo>
                  <a:cubicBezTo>
                    <a:pt x="62552" y="603765"/>
                    <a:pt x="65272" y="590166"/>
                    <a:pt x="65272" y="587447"/>
                  </a:cubicBezTo>
                  <a:cubicBezTo>
                    <a:pt x="67992" y="565689"/>
                    <a:pt x="73431" y="543932"/>
                    <a:pt x="76151" y="522175"/>
                  </a:cubicBezTo>
                  <a:cubicBezTo>
                    <a:pt x="78870" y="505857"/>
                    <a:pt x="81590" y="486820"/>
                    <a:pt x="87029" y="470501"/>
                  </a:cubicBezTo>
                  <a:cubicBezTo>
                    <a:pt x="87029" y="465062"/>
                    <a:pt x="92468" y="451464"/>
                    <a:pt x="92468" y="446025"/>
                  </a:cubicBezTo>
                  <a:cubicBezTo>
                    <a:pt x="92468" y="437866"/>
                    <a:pt x="73431" y="437866"/>
                    <a:pt x="65272" y="432426"/>
                  </a:cubicBezTo>
                  <a:cubicBezTo>
                    <a:pt x="59833" y="429707"/>
                    <a:pt x="54393" y="426987"/>
                    <a:pt x="54393" y="421548"/>
                  </a:cubicBezTo>
                  <a:cubicBezTo>
                    <a:pt x="54393" y="413389"/>
                    <a:pt x="62552" y="410669"/>
                    <a:pt x="73431" y="407949"/>
                  </a:cubicBezTo>
                  <a:cubicBezTo>
                    <a:pt x="78870" y="407949"/>
                    <a:pt x="92468" y="405230"/>
                    <a:pt x="100629" y="399790"/>
                  </a:cubicBezTo>
                  <a:cubicBezTo>
                    <a:pt x="106068" y="394351"/>
                    <a:pt x="106068" y="378033"/>
                    <a:pt x="108788" y="369874"/>
                  </a:cubicBezTo>
                  <a:cubicBezTo>
                    <a:pt x="114227" y="348117"/>
                    <a:pt x="119666" y="326360"/>
                    <a:pt x="125105" y="307322"/>
                  </a:cubicBezTo>
                  <a:cubicBezTo>
                    <a:pt x="130545" y="285565"/>
                    <a:pt x="135984" y="263808"/>
                    <a:pt x="141423" y="242051"/>
                  </a:cubicBezTo>
                  <a:cubicBezTo>
                    <a:pt x="146863" y="220293"/>
                    <a:pt x="152302" y="198536"/>
                    <a:pt x="155022" y="179498"/>
                  </a:cubicBezTo>
                  <a:cubicBezTo>
                    <a:pt x="157742" y="160461"/>
                    <a:pt x="163181" y="138703"/>
                    <a:pt x="168620" y="119665"/>
                  </a:cubicBezTo>
                  <a:cubicBezTo>
                    <a:pt x="176779" y="100627"/>
                    <a:pt x="182218" y="76150"/>
                    <a:pt x="193097" y="57113"/>
                  </a:cubicBezTo>
                  <a:lnTo>
                    <a:pt x="201256" y="38075"/>
                  </a:lnTo>
                  <a:cubicBezTo>
                    <a:pt x="206695" y="29916"/>
                    <a:pt x="209415" y="19038"/>
                    <a:pt x="217574" y="13598"/>
                  </a:cubicBezTo>
                  <a:cubicBezTo>
                    <a:pt x="231172" y="2720"/>
                    <a:pt x="255649" y="0"/>
                    <a:pt x="274687" y="0"/>
                  </a:cubicBezTo>
                  <a:close/>
                </a:path>
              </a:pathLst>
            </a:custGeom>
            <a:grpFill/>
            <a:ln w="27168"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8127A624-42CC-4E96-BDC2-D7800A80C6A5}"/>
                </a:ext>
              </a:extLst>
            </p:cNvPr>
            <p:cNvSpPr/>
            <p:nvPr/>
          </p:nvSpPr>
          <p:spPr bwMode="black">
            <a:xfrm>
              <a:off x="6876542" y="4244897"/>
              <a:ext cx="462342" cy="677195"/>
            </a:xfrm>
            <a:custGeom>
              <a:avLst/>
              <a:gdLst>
                <a:gd name="connsiteX0" fmla="*/ 214853 w 462342"/>
                <a:gd name="connsiteY0" fmla="*/ 65272 h 677195"/>
                <a:gd name="connsiteX1" fmla="*/ 195815 w 462342"/>
                <a:gd name="connsiteY1" fmla="*/ 73431 h 677195"/>
                <a:gd name="connsiteX2" fmla="*/ 193096 w 462342"/>
                <a:gd name="connsiteY2" fmla="*/ 125105 h 677195"/>
                <a:gd name="connsiteX3" fmla="*/ 190376 w 462342"/>
                <a:gd name="connsiteY3" fmla="*/ 280125 h 677195"/>
                <a:gd name="connsiteX4" fmla="*/ 190376 w 462342"/>
                <a:gd name="connsiteY4" fmla="*/ 301882 h 677195"/>
                <a:gd name="connsiteX5" fmla="*/ 193096 w 462342"/>
                <a:gd name="connsiteY5" fmla="*/ 342677 h 677195"/>
                <a:gd name="connsiteX6" fmla="*/ 195815 w 462342"/>
                <a:gd name="connsiteY6" fmla="*/ 397070 h 677195"/>
                <a:gd name="connsiteX7" fmla="*/ 195815 w 462342"/>
                <a:gd name="connsiteY7" fmla="*/ 443304 h 677195"/>
                <a:gd name="connsiteX8" fmla="*/ 195815 w 462342"/>
                <a:gd name="connsiteY8" fmla="*/ 530333 h 677195"/>
                <a:gd name="connsiteX9" fmla="*/ 193096 w 462342"/>
                <a:gd name="connsiteY9" fmla="*/ 554810 h 677195"/>
                <a:gd name="connsiteX10" fmla="*/ 190376 w 462342"/>
                <a:gd name="connsiteY10" fmla="*/ 603764 h 677195"/>
                <a:gd name="connsiteX11" fmla="*/ 198535 w 462342"/>
                <a:gd name="connsiteY11" fmla="*/ 611923 h 677195"/>
                <a:gd name="connsiteX12" fmla="*/ 214853 w 462342"/>
                <a:gd name="connsiteY12" fmla="*/ 611923 h 677195"/>
                <a:gd name="connsiteX13" fmla="*/ 236610 w 462342"/>
                <a:gd name="connsiteY13" fmla="*/ 611923 h 677195"/>
                <a:gd name="connsiteX14" fmla="*/ 263807 w 462342"/>
                <a:gd name="connsiteY14" fmla="*/ 598325 h 677195"/>
                <a:gd name="connsiteX15" fmla="*/ 277405 w 462342"/>
                <a:gd name="connsiteY15" fmla="*/ 592885 h 677195"/>
                <a:gd name="connsiteX16" fmla="*/ 291004 w 462342"/>
                <a:gd name="connsiteY16" fmla="*/ 573848 h 677195"/>
                <a:gd name="connsiteX17" fmla="*/ 307322 w 462342"/>
                <a:gd name="connsiteY17" fmla="*/ 543931 h 677195"/>
                <a:gd name="connsiteX18" fmla="*/ 326359 w 462342"/>
                <a:gd name="connsiteY18" fmla="*/ 481379 h 677195"/>
                <a:gd name="connsiteX19" fmla="*/ 337238 w 462342"/>
                <a:gd name="connsiteY19" fmla="*/ 413388 h 677195"/>
                <a:gd name="connsiteX20" fmla="*/ 337238 w 462342"/>
                <a:gd name="connsiteY20" fmla="*/ 350836 h 677195"/>
                <a:gd name="connsiteX21" fmla="*/ 334518 w 462342"/>
                <a:gd name="connsiteY21" fmla="*/ 296443 h 677195"/>
                <a:gd name="connsiteX22" fmla="*/ 329079 w 462342"/>
                <a:gd name="connsiteY22" fmla="*/ 244769 h 677195"/>
                <a:gd name="connsiteX23" fmla="*/ 307322 w 462342"/>
                <a:gd name="connsiteY23" fmla="*/ 135983 h 677195"/>
                <a:gd name="connsiteX24" fmla="*/ 271966 w 462342"/>
                <a:gd name="connsiteY24" fmla="*/ 78870 h 677195"/>
                <a:gd name="connsiteX25" fmla="*/ 214853 w 462342"/>
                <a:gd name="connsiteY25" fmla="*/ 65272 h 677195"/>
                <a:gd name="connsiteX26" fmla="*/ 114226 w 462342"/>
                <a:gd name="connsiteY26" fmla="*/ 0 h 677195"/>
                <a:gd name="connsiteX27" fmla="*/ 127824 w 462342"/>
                <a:gd name="connsiteY27" fmla="*/ 0 h 677195"/>
                <a:gd name="connsiteX28" fmla="*/ 146862 w 462342"/>
                <a:gd name="connsiteY28" fmla="*/ 2720 h 677195"/>
                <a:gd name="connsiteX29" fmla="*/ 174059 w 462342"/>
                <a:gd name="connsiteY29" fmla="*/ 21758 h 677195"/>
                <a:gd name="connsiteX30" fmla="*/ 193096 w 462342"/>
                <a:gd name="connsiteY30" fmla="*/ 21758 h 677195"/>
                <a:gd name="connsiteX31" fmla="*/ 261088 w 462342"/>
                <a:gd name="connsiteY31" fmla="*/ 27197 h 677195"/>
                <a:gd name="connsiteX32" fmla="*/ 310042 w 462342"/>
                <a:gd name="connsiteY32" fmla="*/ 35356 h 677195"/>
                <a:gd name="connsiteX33" fmla="*/ 334518 w 462342"/>
                <a:gd name="connsiteY33" fmla="*/ 40795 h 677195"/>
                <a:gd name="connsiteX34" fmla="*/ 356276 w 462342"/>
                <a:gd name="connsiteY34" fmla="*/ 59833 h 677195"/>
                <a:gd name="connsiteX35" fmla="*/ 372593 w 462342"/>
                <a:gd name="connsiteY35" fmla="*/ 76151 h 677195"/>
                <a:gd name="connsiteX36" fmla="*/ 380752 w 462342"/>
                <a:gd name="connsiteY36" fmla="*/ 95188 h 677195"/>
                <a:gd name="connsiteX37" fmla="*/ 405230 w 462342"/>
                <a:gd name="connsiteY37" fmla="*/ 114226 h 677195"/>
                <a:gd name="connsiteX38" fmla="*/ 416108 w 462342"/>
                <a:gd name="connsiteY38" fmla="*/ 141422 h 677195"/>
                <a:gd name="connsiteX39" fmla="*/ 451464 w 462342"/>
                <a:gd name="connsiteY39" fmla="*/ 201256 h 677195"/>
                <a:gd name="connsiteX40" fmla="*/ 456903 w 462342"/>
                <a:gd name="connsiteY40" fmla="*/ 252929 h 677195"/>
                <a:gd name="connsiteX41" fmla="*/ 456903 w 462342"/>
                <a:gd name="connsiteY41" fmla="*/ 291004 h 677195"/>
                <a:gd name="connsiteX42" fmla="*/ 459623 w 462342"/>
                <a:gd name="connsiteY42" fmla="*/ 318201 h 677195"/>
                <a:gd name="connsiteX43" fmla="*/ 459623 w 462342"/>
                <a:gd name="connsiteY43" fmla="*/ 326360 h 677195"/>
                <a:gd name="connsiteX44" fmla="*/ 459623 w 462342"/>
                <a:gd name="connsiteY44" fmla="*/ 348117 h 677195"/>
                <a:gd name="connsiteX45" fmla="*/ 462342 w 462342"/>
                <a:gd name="connsiteY45" fmla="*/ 367155 h 677195"/>
                <a:gd name="connsiteX46" fmla="*/ 456903 w 462342"/>
                <a:gd name="connsiteY46" fmla="*/ 391632 h 677195"/>
                <a:gd name="connsiteX47" fmla="*/ 456903 w 462342"/>
                <a:gd name="connsiteY47" fmla="*/ 418828 h 677195"/>
                <a:gd name="connsiteX48" fmla="*/ 451464 w 462342"/>
                <a:gd name="connsiteY48" fmla="*/ 437866 h 677195"/>
                <a:gd name="connsiteX49" fmla="*/ 446025 w 462342"/>
                <a:gd name="connsiteY49" fmla="*/ 454184 h 677195"/>
                <a:gd name="connsiteX50" fmla="*/ 440585 w 462342"/>
                <a:gd name="connsiteY50" fmla="*/ 481380 h 677195"/>
                <a:gd name="connsiteX51" fmla="*/ 432426 w 462342"/>
                <a:gd name="connsiteY51" fmla="*/ 508577 h 677195"/>
                <a:gd name="connsiteX52" fmla="*/ 418828 w 462342"/>
                <a:gd name="connsiteY52" fmla="*/ 530334 h 677195"/>
                <a:gd name="connsiteX53" fmla="*/ 410669 w 462342"/>
                <a:gd name="connsiteY53" fmla="*/ 549371 h 677195"/>
                <a:gd name="connsiteX54" fmla="*/ 391631 w 462342"/>
                <a:gd name="connsiteY54" fmla="*/ 579288 h 677195"/>
                <a:gd name="connsiteX55" fmla="*/ 337238 w 462342"/>
                <a:gd name="connsiteY55" fmla="*/ 630961 h 677195"/>
                <a:gd name="connsiteX56" fmla="*/ 301883 w 462342"/>
                <a:gd name="connsiteY56" fmla="*/ 647279 h 677195"/>
                <a:gd name="connsiteX57" fmla="*/ 263807 w 462342"/>
                <a:gd name="connsiteY57" fmla="*/ 652718 h 677195"/>
                <a:gd name="connsiteX58" fmla="*/ 233891 w 462342"/>
                <a:gd name="connsiteY58" fmla="*/ 649999 h 677195"/>
                <a:gd name="connsiteX59" fmla="*/ 187657 w 462342"/>
                <a:gd name="connsiteY59" fmla="*/ 652718 h 677195"/>
                <a:gd name="connsiteX60" fmla="*/ 171339 w 462342"/>
                <a:gd name="connsiteY60" fmla="*/ 669036 h 677195"/>
                <a:gd name="connsiteX61" fmla="*/ 155021 w 462342"/>
                <a:gd name="connsiteY61" fmla="*/ 671756 h 677195"/>
                <a:gd name="connsiteX62" fmla="*/ 138703 w 462342"/>
                <a:gd name="connsiteY62" fmla="*/ 674476 h 677195"/>
                <a:gd name="connsiteX63" fmla="*/ 125105 w 462342"/>
                <a:gd name="connsiteY63" fmla="*/ 677195 h 677195"/>
                <a:gd name="connsiteX64" fmla="*/ 106067 w 462342"/>
                <a:gd name="connsiteY64" fmla="*/ 671756 h 677195"/>
                <a:gd name="connsiteX65" fmla="*/ 87029 w 462342"/>
                <a:gd name="connsiteY65" fmla="*/ 658158 h 677195"/>
                <a:gd name="connsiteX66" fmla="*/ 81590 w 462342"/>
                <a:gd name="connsiteY66" fmla="*/ 652718 h 677195"/>
                <a:gd name="connsiteX67" fmla="*/ 67992 w 462342"/>
                <a:gd name="connsiteY67" fmla="*/ 652718 h 677195"/>
                <a:gd name="connsiteX68" fmla="*/ 43515 w 462342"/>
                <a:gd name="connsiteY68" fmla="*/ 652718 h 677195"/>
                <a:gd name="connsiteX69" fmla="*/ 16318 w 462342"/>
                <a:gd name="connsiteY69" fmla="*/ 647279 h 677195"/>
                <a:gd name="connsiteX70" fmla="*/ 0 w 462342"/>
                <a:gd name="connsiteY70" fmla="*/ 630961 h 677195"/>
                <a:gd name="connsiteX71" fmla="*/ 5439 w 462342"/>
                <a:gd name="connsiteY71" fmla="*/ 620083 h 677195"/>
                <a:gd name="connsiteX72" fmla="*/ 27197 w 462342"/>
                <a:gd name="connsiteY72" fmla="*/ 611924 h 677195"/>
                <a:gd name="connsiteX73" fmla="*/ 65272 w 462342"/>
                <a:gd name="connsiteY73" fmla="*/ 609204 h 677195"/>
                <a:gd name="connsiteX74" fmla="*/ 65272 w 462342"/>
                <a:gd name="connsiteY74" fmla="*/ 584727 h 677195"/>
                <a:gd name="connsiteX75" fmla="*/ 62552 w 462342"/>
                <a:gd name="connsiteY75" fmla="*/ 456903 h 677195"/>
                <a:gd name="connsiteX76" fmla="*/ 65272 w 462342"/>
                <a:gd name="connsiteY76" fmla="*/ 337238 h 677195"/>
                <a:gd name="connsiteX77" fmla="*/ 67992 w 462342"/>
                <a:gd name="connsiteY77" fmla="*/ 203975 h 677195"/>
                <a:gd name="connsiteX78" fmla="*/ 70712 w 462342"/>
                <a:gd name="connsiteY78" fmla="*/ 119665 h 677195"/>
                <a:gd name="connsiteX79" fmla="*/ 73431 w 462342"/>
                <a:gd name="connsiteY79" fmla="*/ 67992 h 677195"/>
                <a:gd name="connsiteX80" fmla="*/ 67992 w 462342"/>
                <a:gd name="connsiteY80" fmla="*/ 67992 h 677195"/>
                <a:gd name="connsiteX81" fmla="*/ 43515 w 462342"/>
                <a:gd name="connsiteY81" fmla="*/ 67992 h 677195"/>
                <a:gd name="connsiteX82" fmla="*/ 16318 w 462342"/>
                <a:gd name="connsiteY82" fmla="*/ 62552 h 677195"/>
                <a:gd name="connsiteX83" fmla="*/ 0 w 462342"/>
                <a:gd name="connsiteY83" fmla="*/ 46234 h 677195"/>
                <a:gd name="connsiteX84" fmla="*/ 5439 w 462342"/>
                <a:gd name="connsiteY84" fmla="*/ 35356 h 677195"/>
                <a:gd name="connsiteX85" fmla="*/ 27197 w 462342"/>
                <a:gd name="connsiteY85" fmla="*/ 27197 h 677195"/>
                <a:gd name="connsiteX86" fmla="*/ 76151 w 462342"/>
                <a:gd name="connsiteY86" fmla="*/ 21758 h 677195"/>
                <a:gd name="connsiteX87" fmla="*/ 81590 w 462342"/>
                <a:gd name="connsiteY87" fmla="*/ 13598 h 677195"/>
                <a:gd name="connsiteX88" fmla="*/ 97908 w 462342"/>
                <a:gd name="connsiteY88" fmla="*/ 5439 h 677195"/>
                <a:gd name="connsiteX89" fmla="*/ 114226 w 462342"/>
                <a:gd name="connsiteY89" fmla="*/ 0 h 677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62342" h="677195">
                  <a:moveTo>
                    <a:pt x="214853" y="65272"/>
                  </a:moveTo>
                  <a:cubicBezTo>
                    <a:pt x="203975" y="65272"/>
                    <a:pt x="195815" y="67992"/>
                    <a:pt x="195815" y="73431"/>
                  </a:cubicBezTo>
                  <a:cubicBezTo>
                    <a:pt x="193096" y="78870"/>
                    <a:pt x="193096" y="100628"/>
                    <a:pt x="193096" y="125105"/>
                  </a:cubicBezTo>
                  <a:cubicBezTo>
                    <a:pt x="193096" y="182217"/>
                    <a:pt x="193096" y="266527"/>
                    <a:pt x="190376" y="280125"/>
                  </a:cubicBezTo>
                  <a:cubicBezTo>
                    <a:pt x="190376" y="288284"/>
                    <a:pt x="190376" y="293723"/>
                    <a:pt x="190376" y="301882"/>
                  </a:cubicBezTo>
                  <a:cubicBezTo>
                    <a:pt x="190376" y="315480"/>
                    <a:pt x="190376" y="329079"/>
                    <a:pt x="193096" y="342677"/>
                  </a:cubicBezTo>
                  <a:cubicBezTo>
                    <a:pt x="193096" y="361715"/>
                    <a:pt x="193096" y="378033"/>
                    <a:pt x="195815" y="397070"/>
                  </a:cubicBezTo>
                  <a:cubicBezTo>
                    <a:pt x="195815" y="413388"/>
                    <a:pt x="195815" y="426986"/>
                    <a:pt x="195815" y="443304"/>
                  </a:cubicBezTo>
                  <a:cubicBezTo>
                    <a:pt x="195815" y="465061"/>
                    <a:pt x="198535" y="508576"/>
                    <a:pt x="195815" y="530333"/>
                  </a:cubicBezTo>
                  <a:cubicBezTo>
                    <a:pt x="195815" y="538492"/>
                    <a:pt x="193096" y="546651"/>
                    <a:pt x="193096" y="554810"/>
                  </a:cubicBezTo>
                  <a:cubicBezTo>
                    <a:pt x="193096" y="560249"/>
                    <a:pt x="190376" y="590166"/>
                    <a:pt x="190376" y="603764"/>
                  </a:cubicBezTo>
                  <a:cubicBezTo>
                    <a:pt x="190376" y="609203"/>
                    <a:pt x="190376" y="611923"/>
                    <a:pt x="198535" y="611923"/>
                  </a:cubicBezTo>
                  <a:cubicBezTo>
                    <a:pt x="206694" y="611923"/>
                    <a:pt x="209414" y="611923"/>
                    <a:pt x="214853" y="611923"/>
                  </a:cubicBezTo>
                  <a:cubicBezTo>
                    <a:pt x="223012" y="611923"/>
                    <a:pt x="220293" y="611923"/>
                    <a:pt x="236610" y="611923"/>
                  </a:cubicBezTo>
                  <a:cubicBezTo>
                    <a:pt x="242050" y="611923"/>
                    <a:pt x="258368" y="601044"/>
                    <a:pt x="263807" y="598325"/>
                  </a:cubicBezTo>
                  <a:cubicBezTo>
                    <a:pt x="266527" y="598325"/>
                    <a:pt x="274686" y="592885"/>
                    <a:pt x="277405" y="592885"/>
                  </a:cubicBezTo>
                  <a:cubicBezTo>
                    <a:pt x="285564" y="587446"/>
                    <a:pt x="288284" y="579287"/>
                    <a:pt x="291004" y="573848"/>
                  </a:cubicBezTo>
                  <a:cubicBezTo>
                    <a:pt x="296443" y="562969"/>
                    <a:pt x="301882" y="554810"/>
                    <a:pt x="307322" y="543931"/>
                  </a:cubicBezTo>
                  <a:cubicBezTo>
                    <a:pt x="315481" y="524894"/>
                    <a:pt x="320920" y="524894"/>
                    <a:pt x="326359" y="481379"/>
                  </a:cubicBezTo>
                  <a:cubicBezTo>
                    <a:pt x="329079" y="456903"/>
                    <a:pt x="334518" y="435145"/>
                    <a:pt x="337238" y="413388"/>
                  </a:cubicBezTo>
                  <a:cubicBezTo>
                    <a:pt x="337238" y="391631"/>
                    <a:pt x="337238" y="369873"/>
                    <a:pt x="337238" y="350836"/>
                  </a:cubicBezTo>
                  <a:cubicBezTo>
                    <a:pt x="337238" y="339957"/>
                    <a:pt x="337238" y="320920"/>
                    <a:pt x="334518" y="296443"/>
                  </a:cubicBezTo>
                  <a:cubicBezTo>
                    <a:pt x="331798" y="269246"/>
                    <a:pt x="329079" y="250209"/>
                    <a:pt x="329079" y="244769"/>
                  </a:cubicBezTo>
                  <a:cubicBezTo>
                    <a:pt x="323640" y="206694"/>
                    <a:pt x="318200" y="174058"/>
                    <a:pt x="307322" y="135983"/>
                  </a:cubicBezTo>
                  <a:cubicBezTo>
                    <a:pt x="304602" y="125105"/>
                    <a:pt x="304602" y="108787"/>
                    <a:pt x="271966" y="78870"/>
                  </a:cubicBezTo>
                  <a:cubicBezTo>
                    <a:pt x="263807" y="73431"/>
                    <a:pt x="233891" y="65272"/>
                    <a:pt x="214853" y="65272"/>
                  </a:cubicBezTo>
                  <a:close/>
                  <a:moveTo>
                    <a:pt x="114226" y="0"/>
                  </a:moveTo>
                  <a:cubicBezTo>
                    <a:pt x="119665" y="0"/>
                    <a:pt x="125105" y="0"/>
                    <a:pt x="127824" y="0"/>
                  </a:cubicBezTo>
                  <a:cubicBezTo>
                    <a:pt x="133264" y="0"/>
                    <a:pt x="141422" y="0"/>
                    <a:pt x="146862" y="2720"/>
                  </a:cubicBezTo>
                  <a:cubicBezTo>
                    <a:pt x="157741" y="5439"/>
                    <a:pt x="165900" y="13598"/>
                    <a:pt x="174059" y="21758"/>
                  </a:cubicBezTo>
                  <a:cubicBezTo>
                    <a:pt x="179498" y="21758"/>
                    <a:pt x="187657" y="21758"/>
                    <a:pt x="193096" y="21758"/>
                  </a:cubicBezTo>
                  <a:cubicBezTo>
                    <a:pt x="212134" y="21758"/>
                    <a:pt x="228452" y="27197"/>
                    <a:pt x="261088" y="27197"/>
                  </a:cubicBezTo>
                  <a:cubicBezTo>
                    <a:pt x="277405" y="27197"/>
                    <a:pt x="293723" y="35356"/>
                    <a:pt x="310042" y="35356"/>
                  </a:cubicBezTo>
                  <a:cubicBezTo>
                    <a:pt x="318200" y="35356"/>
                    <a:pt x="329079" y="35356"/>
                    <a:pt x="334518" y="40795"/>
                  </a:cubicBezTo>
                  <a:cubicBezTo>
                    <a:pt x="342677" y="46234"/>
                    <a:pt x="348117" y="54393"/>
                    <a:pt x="356276" y="59833"/>
                  </a:cubicBezTo>
                  <a:cubicBezTo>
                    <a:pt x="361715" y="65272"/>
                    <a:pt x="369874" y="67992"/>
                    <a:pt x="372593" y="76151"/>
                  </a:cubicBezTo>
                  <a:cubicBezTo>
                    <a:pt x="375313" y="81590"/>
                    <a:pt x="378033" y="89749"/>
                    <a:pt x="380752" y="95188"/>
                  </a:cubicBezTo>
                  <a:cubicBezTo>
                    <a:pt x="386192" y="103347"/>
                    <a:pt x="391631" y="106067"/>
                    <a:pt x="405230" y="114226"/>
                  </a:cubicBezTo>
                  <a:cubicBezTo>
                    <a:pt x="413388" y="119665"/>
                    <a:pt x="410669" y="133263"/>
                    <a:pt x="416108" y="141422"/>
                  </a:cubicBezTo>
                  <a:cubicBezTo>
                    <a:pt x="426987" y="160461"/>
                    <a:pt x="446025" y="182218"/>
                    <a:pt x="451464" y="201256"/>
                  </a:cubicBezTo>
                  <a:cubicBezTo>
                    <a:pt x="456903" y="220293"/>
                    <a:pt x="456903" y="236611"/>
                    <a:pt x="456903" y="252929"/>
                  </a:cubicBezTo>
                  <a:cubicBezTo>
                    <a:pt x="456903" y="266527"/>
                    <a:pt x="456903" y="277406"/>
                    <a:pt x="456903" y="291004"/>
                  </a:cubicBezTo>
                  <a:cubicBezTo>
                    <a:pt x="456903" y="299163"/>
                    <a:pt x="456903" y="307322"/>
                    <a:pt x="459623" y="318201"/>
                  </a:cubicBezTo>
                  <a:cubicBezTo>
                    <a:pt x="459623" y="320921"/>
                    <a:pt x="459623" y="323640"/>
                    <a:pt x="459623" y="326360"/>
                  </a:cubicBezTo>
                  <a:cubicBezTo>
                    <a:pt x="462342" y="331799"/>
                    <a:pt x="459623" y="337238"/>
                    <a:pt x="459623" y="348117"/>
                  </a:cubicBezTo>
                  <a:cubicBezTo>
                    <a:pt x="459623" y="350837"/>
                    <a:pt x="462342" y="361715"/>
                    <a:pt x="462342" y="367155"/>
                  </a:cubicBezTo>
                  <a:cubicBezTo>
                    <a:pt x="462342" y="375314"/>
                    <a:pt x="456903" y="383473"/>
                    <a:pt x="456903" y="391632"/>
                  </a:cubicBezTo>
                  <a:cubicBezTo>
                    <a:pt x="456903" y="399790"/>
                    <a:pt x="456903" y="410669"/>
                    <a:pt x="456903" y="418828"/>
                  </a:cubicBezTo>
                  <a:cubicBezTo>
                    <a:pt x="456903" y="421548"/>
                    <a:pt x="454183" y="429707"/>
                    <a:pt x="451464" y="437866"/>
                  </a:cubicBezTo>
                  <a:cubicBezTo>
                    <a:pt x="448744" y="443305"/>
                    <a:pt x="448744" y="451464"/>
                    <a:pt x="446025" y="454184"/>
                  </a:cubicBezTo>
                  <a:cubicBezTo>
                    <a:pt x="443305" y="462343"/>
                    <a:pt x="440585" y="473221"/>
                    <a:pt x="440585" y="481380"/>
                  </a:cubicBezTo>
                  <a:cubicBezTo>
                    <a:pt x="437865" y="489539"/>
                    <a:pt x="437865" y="500418"/>
                    <a:pt x="432426" y="508577"/>
                  </a:cubicBezTo>
                  <a:cubicBezTo>
                    <a:pt x="429706" y="516736"/>
                    <a:pt x="424267" y="522175"/>
                    <a:pt x="418828" y="530334"/>
                  </a:cubicBezTo>
                  <a:cubicBezTo>
                    <a:pt x="416108" y="535773"/>
                    <a:pt x="413388" y="543932"/>
                    <a:pt x="410669" y="549371"/>
                  </a:cubicBezTo>
                  <a:cubicBezTo>
                    <a:pt x="405230" y="557531"/>
                    <a:pt x="397071" y="573848"/>
                    <a:pt x="391631" y="579288"/>
                  </a:cubicBezTo>
                  <a:cubicBezTo>
                    <a:pt x="369874" y="609204"/>
                    <a:pt x="350836" y="620083"/>
                    <a:pt x="337238" y="630961"/>
                  </a:cubicBezTo>
                  <a:cubicBezTo>
                    <a:pt x="326359" y="639120"/>
                    <a:pt x="315481" y="641840"/>
                    <a:pt x="301883" y="647279"/>
                  </a:cubicBezTo>
                  <a:cubicBezTo>
                    <a:pt x="291004" y="649999"/>
                    <a:pt x="277405" y="652718"/>
                    <a:pt x="263807" y="652718"/>
                  </a:cubicBezTo>
                  <a:cubicBezTo>
                    <a:pt x="252929" y="652718"/>
                    <a:pt x="244770" y="649999"/>
                    <a:pt x="233891" y="649999"/>
                  </a:cubicBezTo>
                  <a:cubicBezTo>
                    <a:pt x="206694" y="649999"/>
                    <a:pt x="217573" y="652718"/>
                    <a:pt x="187657" y="652718"/>
                  </a:cubicBezTo>
                  <a:cubicBezTo>
                    <a:pt x="184937" y="660877"/>
                    <a:pt x="179498" y="666317"/>
                    <a:pt x="171339" y="669036"/>
                  </a:cubicBezTo>
                  <a:cubicBezTo>
                    <a:pt x="165900" y="671756"/>
                    <a:pt x="160460" y="671756"/>
                    <a:pt x="155021" y="671756"/>
                  </a:cubicBezTo>
                  <a:cubicBezTo>
                    <a:pt x="149581" y="671756"/>
                    <a:pt x="144142" y="674476"/>
                    <a:pt x="138703" y="674476"/>
                  </a:cubicBezTo>
                  <a:cubicBezTo>
                    <a:pt x="135983" y="674476"/>
                    <a:pt x="127824" y="677195"/>
                    <a:pt x="125105" y="677195"/>
                  </a:cubicBezTo>
                  <a:cubicBezTo>
                    <a:pt x="116946" y="677195"/>
                    <a:pt x="108787" y="671756"/>
                    <a:pt x="106067" y="671756"/>
                  </a:cubicBezTo>
                  <a:cubicBezTo>
                    <a:pt x="100628" y="669036"/>
                    <a:pt x="95188" y="663597"/>
                    <a:pt x="87029" y="658158"/>
                  </a:cubicBezTo>
                  <a:cubicBezTo>
                    <a:pt x="84310" y="655438"/>
                    <a:pt x="81590" y="655438"/>
                    <a:pt x="81590" y="652718"/>
                  </a:cubicBezTo>
                  <a:cubicBezTo>
                    <a:pt x="73431" y="652718"/>
                    <a:pt x="81590" y="652718"/>
                    <a:pt x="67992" y="652718"/>
                  </a:cubicBezTo>
                  <a:cubicBezTo>
                    <a:pt x="59833" y="652718"/>
                    <a:pt x="51674" y="652718"/>
                    <a:pt x="43515" y="652718"/>
                  </a:cubicBezTo>
                  <a:cubicBezTo>
                    <a:pt x="35356" y="652718"/>
                    <a:pt x="24477" y="652718"/>
                    <a:pt x="16318" y="647279"/>
                  </a:cubicBezTo>
                  <a:cubicBezTo>
                    <a:pt x="8159" y="644559"/>
                    <a:pt x="0" y="636401"/>
                    <a:pt x="0" y="630961"/>
                  </a:cubicBezTo>
                  <a:cubicBezTo>
                    <a:pt x="0" y="625522"/>
                    <a:pt x="0" y="622802"/>
                    <a:pt x="5439" y="620083"/>
                  </a:cubicBezTo>
                  <a:cubicBezTo>
                    <a:pt x="10879" y="617363"/>
                    <a:pt x="21758" y="614643"/>
                    <a:pt x="27197" y="611924"/>
                  </a:cubicBezTo>
                  <a:cubicBezTo>
                    <a:pt x="38076" y="609204"/>
                    <a:pt x="54393" y="609204"/>
                    <a:pt x="65272" y="609204"/>
                  </a:cubicBezTo>
                  <a:cubicBezTo>
                    <a:pt x="65272" y="601045"/>
                    <a:pt x="65272" y="592886"/>
                    <a:pt x="65272" y="584727"/>
                  </a:cubicBezTo>
                  <a:cubicBezTo>
                    <a:pt x="65272" y="541213"/>
                    <a:pt x="62552" y="500418"/>
                    <a:pt x="62552" y="456903"/>
                  </a:cubicBezTo>
                  <a:cubicBezTo>
                    <a:pt x="62552" y="440585"/>
                    <a:pt x="65272" y="397071"/>
                    <a:pt x="65272" y="337238"/>
                  </a:cubicBezTo>
                  <a:cubicBezTo>
                    <a:pt x="65272" y="293724"/>
                    <a:pt x="67992" y="247490"/>
                    <a:pt x="67992" y="203975"/>
                  </a:cubicBezTo>
                  <a:cubicBezTo>
                    <a:pt x="67992" y="179498"/>
                    <a:pt x="67992" y="149582"/>
                    <a:pt x="70712" y="119665"/>
                  </a:cubicBezTo>
                  <a:cubicBezTo>
                    <a:pt x="70712" y="103347"/>
                    <a:pt x="73431" y="84309"/>
                    <a:pt x="73431" y="67992"/>
                  </a:cubicBezTo>
                  <a:cubicBezTo>
                    <a:pt x="73431" y="67992"/>
                    <a:pt x="70712" y="67992"/>
                    <a:pt x="67992" y="67992"/>
                  </a:cubicBezTo>
                  <a:cubicBezTo>
                    <a:pt x="59833" y="67992"/>
                    <a:pt x="51674" y="67992"/>
                    <a:pt x="43515" y="67992"/>
                  </a:cubicBezTo>
                  <a:cubicBezTo>
                    <a:pt x="35356" y="67992"/>
                    <a:pt x="24477" y="67992"/>
                    <a:pt x="16318" y="62552"/>
                  </a:cubicBezTo>
                  <a:cubicBezTo>
                    <a:pt x="8159" y="59833"/>
                    <a:pt x="0" y="51674"/>
                    <a:pt x="0" y="46234"/>
                  </a:cubicBezTo>
                  <a:cubicBezTo>
                    <a:pt x="0" y="43515"/>
                    <a:pt x="0" y="38075"/>
                    <a:pt x="5439" y="35356"/>
                  </a:cubicBezTo>
                  <a:cubicBezTo>
                    <a:pt x="10879" y="32636"/>
                    <a:pt x="21758" y="29916"/>
                    <a:pt x="27197" y="27197"/>
                  </a:cubicBezTo>
                  <a:cubicBezTo>
                    <a:pt x="46234" y="24477"/>
                    <a:pt x="65272" y="21758"/>
                    <a:pt x="76151" y="21758"/>
                  </a:cubicBezTo>
                  <a:cubicBezTo>
                    <a:pt x="76151" y="19038"/>
                    <a:pt x="78871" y="16318"/>
                    <a:pt x="81590" y="13598"/>
                  </a:cubicBezTo>
                  <a:cubicBezTo>
                    <a:pt x="84310" y="10879"/>
                    <a:pt x="92469" y="5439"/>
                    <a:pt x="97908" y="5439"/>
                  </a:cubicBezTo>
                  <a:cubicBezTo>
                    <a:pt x="103347" y="2720"/>
                    <a:pt x="108787" y="0"/>
                    <a:pt x="114226" y="0"/>
                  </a:cubicBezTo>
                  <a:close/>
                </a:path>
              </a:pathLst>
            </a:custGeom>
            <a:grpFill/>
            <a:ln w="27168"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5EB8DCA6-2948-47B4-BC21-51F554D02642}"/>
                </a:ext>
              </a:extLst>
            </p:cNvPr>
            <p:cNvSpPr/>
            <p:nvPr/>
          </p:nvSpPr>
          <p:spPr bwMode="black">
            <a:xfrm>
              <a:off x="7310622" y="4197597"/>
              <a:ext cx="489539" cy="761503"/>
            </a:xfrm>
            <a:custGeom>
              <a:avLst/>
              <a:gdLst>
                <a:gd name="connsiteX0" fmla="*/ 433491 w 489538"/>
                <a:gd name="connsiteY0" fmla="*/ 651063 h 761503"/>
                <a:gd name="connsiteX1" fmla="*/ 438930 w 489538"/>
                <a:gd name="connsiteY1" fmla="*/ 661942 h 761503"/>
                <a:gd name="connsiteX2" fmla="*/ 425332 w 489538"/>
                <a:gd name="connsiteY2" fmla="*/ 683699 h 761503"/>
                <a:gd name="connsiteX3" fmla="*/ 400855 w 489538"/>
                <a:gd name="connsiteY3" fmla="*/ 691858 h 761503"/>
                <a:gd name="connsiteX4" fmla="*/ 343742 w 489538"/>
                <a:gd name="connsiteY4" fmla="*/ 700017 h 761503"/>
                <a:gd name="connsiteX5" fmla="*/ 316546 w 489538"/>
                <a:gd name="connsiteY5" fmla="*/ 705456 h 761503"/>
                <a:gd name="connsiteX6" fmla="*/ 275751 w 489538"/>
                <a:gd name="connsiteY6" fmla="*/ 705456 h 761503"/>
                <a:gd name="connsiteX7" fmla="*/ 264872 w 489538"/>
                <a:gd name="connsiteY7" fmla="*/ 708176 h 761503"/>
                <a:gd name="connsiteX8" fmla="*/ 253994 w 489538"/>
                <a:gd name="connsiteY8" fmla="*/ 708176 h 761503"/>
                <a:gd name="connsiteX9" fmla="*/ 240395 w 489538"/>
                <a:gd name="connsiteY9" fmla="*/ 719054 h 761503"/>
                <a:gd name="connsiteX10" fmla="*/ 224077 w 489538"/>
                <a:gd name="connsiteY10" fmla="*/ 721774 h 761503"/>
                <a:gd name="connsiteX11" fmla="*/ 205040 w 489538"/>
                <a:gd name="connsiteY11" fmla="*/ 724494 h 761503"/>
                <a:gd name="connsiteX12" fmla="*/ 191441 w 489538"/>
                <a:gd name="connsiteY12" fmla="*/ 727213 h 761503"/>
                <a:gd name="connsiteX13" fmla="*/ 169684 w 489538"/>
                <a:gd name="connsiteY13" fmla="*/ 721774 h 761503"/>
                <a:gd name="connsiteX14" fmla="*/ 150646 w 489538"/>
                <a:gd name="connsiteY14" fmla="*/ 708176 h 761503"/>
                <a:gd name="connsiteX15" fmla="*/ 139768 w 489538"/>
                <a:gd name="connsiteY15" fmla="*/ 708176 h 761503"/>
                <a:gd name="connsiteX16" fmla="*/ 120730 w 489538"/>
                <a:gd name="connsiteY16" fmla="*/ 708176 h 761503"/>
                <a:gd name="connsiteX17" fmla="*/ 98973 w 489538"/>
                <a:gd name="connsiteY17" fmla="*/ 708176 h 761503"/>
                <a:gd name="connsiteX18" fmla="*/ 74496 w 489538"/>
                <a:gd name="connsiteY18" fmla="*/ 702736 h 761503"/>
                <a:gd name="connsiteX19" fmla="*/ 58178 w 489538"/>
                <a:gd name="connsiteY19" fmla="*/ 683699 h 761503"/>
                <a:gd name="connsiteX20" fmla="*/ 63617 w 489538"/>
                <a:gd name="connsiteY20" fmla="*/ 675540 h 761503"/>
                <a:gd name="connsiteX21" fmla="*/ 85375 w 489538"/>
                <a:gd name="connsiteY21" fmla="*/ 667381 h 761503"/>
                <a:gd name="connsiteX22" fmla="*/ 128889 w 489538"/>
                <a:gd name="connsiteY22" fmla="*/ 661942 h 761503"/>
                <a:gd name="connsiteX23" fmla="*/ 128889 w 489538"/>
                <a:gd name="connsiteY23" fmla="*/ 602109 h 761503"/>
                <a:gd name="connsiteX24" fmla="*/ 126170 w 489538"/>
                <a:gd name="connsiteY24" fmla="*/ 523239 h 761503"/>
                <a:gd name="connsiteX25" fmla="*/ 126170 w 489538"/>
                <a:gd name="connsiteY25" fmla="*/ 468846 h 761503"/>
                <a:gd name="connsiteX26" fmla="*/ 123450 w 489538"/>
                <a:gd name="connsiteY26" fmla="*/ 409014 h 761503"/>
                <a:gd name="connsiteX27" fmla="*/ 123450 w 489538"/>
                <a:gd name="connsiteY27" fmla="*/ 384537 h 761503"/>
                <a:gd name="connsiteX28" fmla="*/ 126170 w 489538"/>
                <a:gd name="connsiteY28" fmla="*/ 349181 h 761503"/>
                <a:gd name="connsiteX29" fmla="*/ 126170 w 489538"/>
                <a:gd name="connsiteY29" fmla="*/ 324704 h 761503"/>
                <a:gd name="connsiteX30" fmla="*/ 128889 w 489538"/>
                <a:gd name="connsiteY30" fmla="*/ 292068 h 761503"/>
                <a:gd name="connsiteX31" fmla="*/ 134329 w 489538"/>
                <a:gd name="connsiteY31" fmla="*/ 234956 h 761503"/>
                <a:gd name="connsiteX32" fmla="*/ 134329 w 489538"/>
                <a:gd name="connsiteY32" fmla="*/ 172404 h 761503"/>
                <a:gd name="connsiteX33" fmla="*/ 137048 w 489538"/>
                <a:gd name="connsiteY33" fmla="*/ 123450 h 761503"/>
                <a:gd name="connsiteX34" fmla="*/ 123450 w 489538"/>
                <a:gd name="connsiteY34" fmla="*/ 123450 h 761503"/>
                <a:gd name="connsiteX35" fmla="*/ 101693 w 489538"/>
                <a:gd name="connsiteY35" fmla="*/ 123450 h 761503"/>
                <a:gd name="connsiteX36" fmla="*/ 77216 w 489538"/>
                <a:gd name="connsiteY36" fmla="*/ 118011 h 761503"/>
                <a:gd name="connsiteX37" fmla="*/ 60898 w 489538"/>
                <a:gd name="connsiteY37" fmla="*/ 98973 h 761503"/>
                <a:gd name="connsiteX38" fmla="*/ 66337 w 489538"/>
                <a:gd name="connsiteY38" fmla="*/ 90814 h 761503"/>
                <a:gd name="connsiteX39" fmla="*/ 88094 w 489538"/>
                <a:gd name="connsiteY39" fmla="*/ 82655 h 761503"/>
                <a:gd name="connsiteX40" fmla="*/ 145207 w 489538"/>
                <a:gd name="connsiteY40" fmla="*/ 77216 h 761503"/>
                <a:gd name="connsiteX41" fmla="*/ 145207 w 489538"/>
                <a:gd name="connsiteY41" fmla="*/ 77216 h 761503"/>
                <a:gd name="connsiteX42" fmla="*/ 153366 w 489538"/>
                <a:gd name="connsiteY42" fmla="*/ 69057 h 761503"/>
                <a:gd name="connsiteX43" fmla="*/ 177843 w 489538"/>
                <a:gd name="connsiteY43" fmla="*/ 60898 h 761503"/>
                <a:gd name="connsiteX44" fmla="*/ 196881 w 489538"/>
                <a:gd name="connsiteY44" fmla="*/ 58178 h 761503"/>
                <a:gd name="connsiteX45" fmla="*/ 205040 w 489538"/>
                <a:gd name="connsiteY45" fmla="*/ 58178 h 761503"/>
                <a:gd name="connsiteX46" fmla="*/ 215919 w 489538"/>
                <a:gd name="connsiteY46" fmla="*/ 63617 h 761503"/>
                <a:gd name="connsiteX47" fmla="*/ 229517 w 489538"/>
                <a:gd name="connsiteY47" fmla="*/ 69057 h 761503"/>
                <a:gd name="connsiteX48" fmla="*/ 256713 w 489538"/>
                <a:gd name="connsiteY48" fmla="*/ 77216 h 761503"/>
                <a:gd name="connsiteX49" fmla="*/ 264872 w 489538"/>
                <a:gd name="connsiteY49" fmla="*/ 77216 h 761503"/>
                <a:gd name="connsiteX50" fmla="*/ 281190 w 489538"/>
                <a:gd name="connsiteY50" fmla="*/ 77216 h 761503"/>
                <a:gd name="connsiteX51" fmla="*/ 330144 w 489538"/>
                <a:gd name="connsiteY51" fmla="*/ 77216 h 761503"/>
                <a:gd name="connsiteX52" fmla="*/ 357341 w 489538"/>
                <a:gd name="connsiteY52" fmla="*/ 79935 h 761503"/>
                <a:gd name="connsiteX53" fmla="*/ 387257 w 489538"/>
                <a:gd name="connsiteY53" fmla="*/ 82655 h 761503"/>
                <a:gd name="connsiteX54" fmla="*/ 406295 w 489538"/>
                <a:gd name="connsiteY54" fmla="*/ 85375 h 761503"/>
                <a:gd name="connsiteX55" fmla="*/ 417173 w 489538"/>
                <a:gd name="connsiteY55" fmla="*/ 79935 h 761503"/>
                <a:gd name="connsiteX56" fmla="*/ 425332 w 489538"/>
                <a:gd name="connsiteY56" fmla="*/ 85375 h 761503"/>
                <a:gd name="connsiteX57" fmla="*/ 433491 w 489538"/>
                <a:gd name="connsiteY57" fmla="*/ 104412 h 761503"/>
                <a:gd name="connsiteX58" fmla="*/ 436211 w 489538"/>
                <a:gd name="connsiteY58" fmla="*/ 137048 h 761503"/>
                <a:gd name="connsiteX59" fmla="*/ 438930 w 489538"/>
                <a:gd name="connsiteY59" fmla="*/ 183282 h 761503"/>
                <a:gd name="connsiteX60" fmla="*/ 422612 w 489538"/>
                <a:gd name="connsiteY60" fmla="*/ 218638 h 761503"/>
                <a:gd name="connsiteX61" fmla="*/ 406295 w 489538"/>
                <a:gd name="connsiteY61" fmla="*/ 213198 h 761503"/>
                <a:gd name="connsiteX62" fmla="*/ 398136 w 489538"/>
                <a:gd name="connsiteY62" fmla="*/ 196881 h 761503"/>
                <a:gd name="connsiteX63" fmla="*/ 395416 w 489538"/>
                <a:gd name="connsiteY63" fmla="*/ 175123 h 761503"/>
                <a:gd name="connsiteX64" fmla="*/ 395416 w 489538"/>
                <a:gd name="connsiteY64" fmla="*/ 153366 h 761503"/>
                <a:gd name="connsiteX65" fmla="*/ 395416 w 489538"/>
                <a:gd name="connsiteY65" fmla="*/ 126170 h 761503"/>
                <a:gd name="connsiteX66" fmla="*/ 370939 w 489538"/>
                <a:gd name="connsiteY66" fmla="*/ 128889 h 761503"/>
                <a:gd name="connsiteX67" fmla="*/ 338303 w 489538"/>
                <a:gd name="connsiteY67" fmla="*/ 131609 h 761503"/>
                <a:gd name="connsiteX68" fmla="*/ 286629 w 489538"/>
                <a:gd name="connsiteY68" fmla="*/ 134328 h 761503"/>
                <a:gd name="connsiteX69" fmla="*/ 273031 w 489538"/>
                <a:gd name="connsiteY69" fmla="*/ 137048 h 761503"/>
                <a:gd name="connsiteX70" fmla="*/ 262153 w 489538"/>
                <a:gd name="connsiteY70" fmla="*/ 142487 h 761503"/>
                <a:gd name="connsiteX71" fmla="*/ 259433 w 489538"/>
                <a:gd name="connsiteY71" fmla="*/ 153366 h 761503"/>
                <a:gd name="connsiteX72" fmla="*/ 262153 w 489538"/>
                <a:gd name="connsiteY72" fmla="*/ 166964 h 761503"/>
                <a:gd name="connsiteX73" fmla="*/ 262153 w 489538"/>
                <a:gd name="connsiteY73" fmla="*/ 196881 h 761503"/>
                <a:gd name="connsiteX74" fmla="*/ 262153 w 489538"/>
                <a:gd name="connsiteY74" fmla="*/ 215918 h 761503"/>
                <a:gd name="connsiteX75" fmla="*/ 262153 w 489538"/>
                <a:gd name="connsiteY75" fmla="*/ 251274 h 761503"/>
                <a:gd name="connsiteX76" fmla="*/ 259433 w 489538"/>
                <a:gd name="connsiteY76" fmla="*/ 278470 h 761503"/>
                <a:gd name="connsiteX77" fmla="*/ 259433 w 489538"/>
                <a:gd name="connsiteY77" fmla="*/ 308386 h 761503"/>
                <a:gd name="connsiteX78" fmla="*/ 259433 w 489538"/>
                <a:gd name="connsiteY78" fmla="*/ 321985 h 761503"/>
                <a:gd name="connsiteX79" fmla="*/ 259433 w 489538"/>
                <a:gd name="connsiteY79" fmla="*/ 332863 h 761503"/>
                <a:gd name="connsiteX80" fmla="*/ 267592 w 489538"/>
                <a:gd name="connsiteY80" fmla="*/ 335583 h 761503"/>
                <a:gd name="connsiteX81" fmla="*/ 281190 w 489538"/>
                <a:gd name="connsiteY81" fmla="*/ 335583 h 761503"/>
                <a:gd name="connsiteX82" fmla="*/ 327424 w 489538"/>
                <a:gd name="connsiteY82" fmla="*/ 338303 h 761503"/>
                <a:gd name="connsiteX83" fmla="*/ 351901 w 489538"/>
                <a:gd name="connsiteY83" fmla="*/ 341022 h 761503"/>
                <a:gd name="connsiteX84" fmla="*/ 351901 w 489538"/>
                <a:gd name="connsiteY84" fmla="*/ 335583 h 761503"/>
                <a:gd name="connsiteX85" fmla="*/ 351901 w 489538"/>
                <a:gd name="connsiteY85" fmla="*/ 313826 h 761503"/>
                <a:gd name="connsiteX86" fmla="*/ 357341 w 489538"/>
                <a:gd name="connsiteY86" fmla="*/ 289349 h 761503"/>
                <a:gd name="connsiteX87" fmla="*/ 373658 w 489538"/>
                <a:gd name="connsiteY87" fmla="*/ 273031 h 761503"/>
                <a:gd name="connsiteX88" fmla="*/ 381817 w 489538"/>
                <a:gd name="connsiteY88" fmla="*/ 278470 h 761503"/>
                <a:gd name="connsiteX89" fmla="*/ 389977 w 489538"/>
                <a:gd name="connsiteY89" fmla="*/ 300228 h 761503"/>
                <a:gd name="connsiteX90" fmla="*/ 395416 w 489538"/>
                <a:gd name="connsiteY90" fmla="*/ 351901 h 761503"/>
                <a:gd name="connsiteX91" fmla="*/ 398136 w 489538"/>
                <a:gd name="connsiteY91" fmla="*/ 409014 h 761503"/>
                <a:gd name="connsiteX92" fmla="*/ 381817 w 489538"/>
                <a:gd name="connsiteY92" fmla="*/ 444369 h 761503"/>
                <a:gd name="connsiteX93" fmla="*/ 365500 w 489538"/>
                <a:gd name="connsiteY93" fmla="*/ 438930 h 761503"/>
                <a:gd name="connsiteX94" fmla="*/ 357341 w 489538"/>
                <a:gd name="connsiteY94" fmla="*/ 422612 h 761503"/>
                <a:gd name="connsiteX95" fmla="*/ 354621 w 489538"/>
                <a:gd name="connsiteY95" fmla="*/ 400855 h 761503"/>
                <a:gd name="connsiteX96" fmla="*/ 354621 w 489538"/>
                <a:gd name="connsiteY96" fmla="*/ 381817 h 761503"/>
                <a:gd name="connsiteX97" fmla="*/ 270312 w 489538"/>
                <a:gd name="connsiteY97" fmla="*/ 381817 h 761503"/>
                <a:gd name="connsiteX98" fmla="*/ 256713 w 489538"/>
                <a:gd name="connsiteY98" fmla="*/ 395415 h 761503"/>
                <a:gd name="connsiteX99" fmla="*/ 253994 w 489538"/>
                <a:gd name="connsiteY99" fmla="*/ 422612 h 761503"/>
                <a:gd name="connsiteX100" fmla="*/ 253994 w 489538"/>
                <a:gd name="connsiteY100" fmla="*/ 433490 h 761503"/>
                <a:gd name="connsiteX101" fmla="*/ 253994 w 489538"/>
                <a:gd name="connsiteY101" fmla="*/ 449809 h 761503"/>
                <a:gd name="connsiteX102" fmla="*/ 256713 w 489538"/>
                <a:gd name="connsiteY102" fmla="*/ 474285 h 761503"/>
                <a:gd name="connsiteX103" fmla="*/ 256713 w 489538"/>
                <a:gd name="connsiteY103" fmla="*/ 496043 h 761503"/>
                <a:gd name="connsiteX104" fmla="*/ 259433 w 489538"/>
                <a:gd name="connsiteY104" fmla="*/ 534118 h 761503"/>
                <a:gd name="connsiteX105" fmla="*/ 259433 w 489538"/>
                <a:gd name="connsiteY105" fmla="*/ 591231 h 761503"/>
                <a:gd name="connsiteX106" fmla="*/ 262153 w 489538"/>
                <a:gd name="connsiteY106" fmla="*/ 618427 h 761503"/>
                <a:gd name="connsiteX107" fmla="*/ 267592 w 489538"/>
                <a:gd name="connsiteY107" fmla="*/ 648343 h 761503"/>
                <a:gd name="connsiteX108" fmla="*/ 292069 w 489538"/>
                <a:gd name="connsiteY108" fmla="*/ 651063 h 761503"/>
                <a:gd name="connsiteX109" fmla="*/ 327424 w 489538"/>
                <a:gd name="connsiteY109" fmla="*/ 651063 h 761503"/>
                <a:gd name="connsiteX110" fmla="*/ 362780 w 489538"/>
                <a:gd name="connsiteY110" fmla="*/ 653783 h 761503"/>
                <a:gd name="connsiteX111" fmla="*/ 395416 w 489538"/>
                <a:gd name="connsiteY111" fmla="*/ 648343 h 761503"/>
                <a:gd name="connsiteX112" fmla="*/ 395416 w 489538"/>
                <a:gd name="connsiteY112" fmla="*/ 618427 h 761503"/>
                <a:gd name="connsiteX113" fmla="*/ 395416 w 489538"/>
                <a:gd name="connsiteY113" fmla="*/ 596670 h 761503"/>
                <a:gd name="connsiteX114" fmla="*/ 398136 w 489538"/>
                <a:gd name="connsiteY114" fmla="*/ 574913 h 761503"/>
                <a:gd name="connsiteX115" fmla="*/ 406295 w 489538"/>
                <a:gd name="connsiteY115" fmla="*/ 558595 h 761503"/>
                <a:gd name="connsiteX116" fmla="*/ 422612 w 489538"/>
                <a:gd name="connsiteY116" fmla="*/ 553155 h 761503"/>
                <a:gd name="connsiteX117" fmla="*/ 438930 w 489538"/>
                <a:gd name="connsiteY117" fmla="*/ 588511 h 761503"/>
                <a:gd name="connsiteX118" fmla="*/ 436211 w 489538"/>
                <a:gd name="connsiteY118" fmla="*/ 645624 h 761503"/>
                <a:gd name="connsiteX119" fmla="*/ 433491 w 489538"/>
                <a:gd name="connsiteY119" fmla="*/ 651063 h 761503"/>
                <a:gd name="connsiteX120" fmla="*/ 433491 w 489538"/>
                <a:gd name="connsiteY120" fmla="*/ 651063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489538" h="761503">
                  <a:moveTo>
                    <a:pt x="433491" y="651063"/>
                  </a:moveTo>
                  <a:cubicBezTo>
                    <a:pt x="436211" y="653783"/>
                    <a:pt x="438930" y="656502"/>
                    <a:pt x="438930" y="661942"/>
                  </a:cubicBezTo>
                  <a:cubicBezTo>
                    <a:pt x="438930" y="670101"/>
                    <a:pt x="433491" y="678259"/>
                    <a:pt x="425332" y="683699"/>
                  </a:cubicBezTo>
                  <a:cubicBezTo>
                    <a:pt x="417173" y="689138"/>
                    <a:pt x="409014" y="689138"/>
                    <a:pt x="400855" y="691858"/>
                  </a:cubicBezTo>
                  <a:cubicBezTo>
                    <a:pt x="381817" y="694578"/>
                    <a:pt x="362780" y="694578"/>
                    <a:pt x="343742" y="700017"/>
                  </a:cubicBezTo>
                  <a:cubicBezTo>
                    <a:pt x="335583" y="702736"/>
                    <a:pt x="324705" y="702736"/>
                    <a:pt x="316546" y="705456"/>
                  </a:cubicBezTo>
                  <a:cubicBezTo>
                    <a:pt x="308387" y="705456"/>
                    <a:pt x="289349" y="705456"/>
                    <a:pt x="275751" y="705456"/>
                  </a:cubicBezTo>
                  <a:cubicBezTo>
                    <a:pt x="270312" y="705456"/>
                    <a:pt x="267592" y="708176"/>
                    <a:pt x="264872" y="708176"/>
                  </a:cubicBezTo>
                  <a:cubicBezTo>
                    <a:pt x="264872" y="708176"/>
                    <a:pt x="259433" y="708176"/>
                    <a:pt x="253994" y="708176"/>
                  </a:cubicBezTo>
                  <a:cubicBezTo>
                    <a:pt x="251274" y="713615"/>
                    <a:pt x="245835" y="716335"/>
                    <a:pt x="240395" y="719054"/>
                  </a:cubicBezTo>
                  <a:cubicBezTo>
                    <a:pt x="234956" y="721774"/>
                    <a:pt x="229517" y="721774"/>
                    <a:pt x="224077" y="721774"/>
                  </a:cubicBezTo>
                  <a:cubicBezTo>
                    <a:pt x="218638" y="721774"/>
                    <a:pt x="213199" y="724494"/>
                    <a:pt x="205040" y="724494"/>
                  </a:cubicBezTo>
                  <a:cubicBezTo>
                    <a:pt x="202320" y="724494"/>
                    <a:pt x="194161" y="727213"/>
                    <a:pt x="191441" y="727213"/>
                  </a:cubicBezTo>
                  <a:cubicBezTo>
                    <a:pt x="183282" y="727213"/>
                    <a:pt x="172404" y="721774"/>
                    <a:pt x="169684" y="721774"/>
                  </a:cubicBezTo>
                  <a:cubicBezTo>
                    <a:pt x="164245" y="719054"/>
                    <a:pt x="156086" y="713615"/>
                    <a:pt x="150646" y="708176"/>
                  </a:cubicBezTo>
                  <a:cubicBezTo>
                    <a:pt x="145207" y="708176"/>
                    <a:pt x="139768" y="708176"/>
                    <a:pt x="139768" y="708176"/>
                  </a:cubicBezTo>
                  <a:cubicBezTo>
                    <a:pt x="126170" y="708176"/>
                    <a:pt x="137048" y="708176"/>
                    <a:pt x="120730" y="708176"/>
                  </a:cubicBezTo>
                  <a:cubicBezTo>
                    <a:pt x="112571" y="708176"/>
                    <a:pt x="104412" y="708176"/>
                    <a:pt x="98973" y="708176"/>
                  </a:cubicBezTo>
                  <a:cubicBezTo>
                    <a:pt x="90814" y="708176"/>
                    <a:pt x="79936" y="708176"/>
                    <a:pt x="74496" y="702736"/>
                  </a:cubicBezTo>
                  <a:cubicBezTo>
                    <a:pt x="66337" y="700017"/>
                    <a:pt x="58178" y="689138"/>
                    <a:pt x="58178" y="683699"/>
                  </a:cubicBezTo>
                  <a:cubicBezTo>
                    <a:pt x="58178" y="680979"/>
                    <a:pt x="58178" y="678259"/>
                    <a:pt x="63617" y="675540"/>
                  </a:cubicBezTo>
                  <a:cubicBezTo>
                    <a:pt x="69057" y="672820"/>
                    <a:pt x="77216" y="670101"/>
                    <a:pt x="85375" y="667381"/>
                  </a:cubicBezTo>
                  <a:cubicBezTo>
                    <a:pt x="98973" y="664661"/>
                    <a:pt x="115291" y="664661"/>
                    <a:pt x="128889" y="661942"/>
                  </a:cubicBezTo>
                  <a:cubicBezTo>
                    <a:pt x="128889" y="645624"/>
                    <a:pt x="128889" y="623866"/>
                    <a:pt x="128889" y="602109"/>
                  </a:cubicBezTo>
                  <a:cubicBezTo>
                    <a:pt x="128889" y="566754"/>
                    <a:pt x="128889" y="531398"/>
                    <a:pt x="126170" y="523239"/>
                  </a:cubicBezTo>
                  <a:cubicBezTo>
                    <a:pt x="126170" y="517800"/>
                    <a:pt x="126170" y="487884"/>
                    <a:pt x="126170" y="468846"/>
                  </a:cubicBezTo>
                  <a:cubicBezTo>
                    <a:pt x="126170" y="449809"/>
                    <a:pt x="123450" y="430771"/>
                    <a:pt x="123450" y="409014"/>
                  </a:cubicBezTo>
                  <a:cubicBezTo>
                    <a:pt x="123450" y="400855"/>
                    <a:pt x="123450" y="392696"/>
                    <a:pt x="123450" y="384537"/>
                  </a:cubicBezTo>
                  <a:cubicBezTo>
                    <a:pt x="123450" y="373658"/>
                    <a:pt x="126170" y="360060"/>
                    <a:pt x="126170" y="349181"/>
                  </a:cubicBezTo>
                  <a:cubicBezTo>
                    <a:pt x="126170" y="341022"/>
                    <a:pt x="126170" y="332863"/>
                    <a:pt x="126170" y="324704"/>
                  </a:cubicBezTo>
                  <a:cubicBezTo>
                    <a:pt x="126170" y="313826"/>
                    <a:pt x="126170" y="302947"/>
                    <a:pt x="128889" y="292068"/>
                  </a:cubicBezTo>
                  <a:cubicBezTo>
                    <a:pt x="131609" y="273031"/>
                    <a:pt x="134329" y="253993"/>
                    <a:pt x="134329" y="234956"/>
                  </a:cubicBezTo>
                  <a:cubicBezTo>
                    <a:pt x="134329" y="213198"/>
                    <a:pt x="134329" y="191441"/>
                    <a:pt x="134329" y="172404"/>
                  </a:cubicBezTo>
                  <a:cubicBezTo>
                    <a:pt x="134329" y="156086"/>
                    <a:pt x="134329" y="139768"/>
                    <a:pt x="137048" y="123450"/>
                  </a:cubicBezTo>
                  <a:cubicBezTo>
                    <a:pt x="131609" y="123450"/>
                    <a:pt x="134329" y="123450"/>
                    <a:pt x="123450" y="123450"/>
                  </a:cubicBezTo>
                  <a:cubicBezTo>
                    <a:pt x="115291" y="123450"/>
                    <a:pt x="107132" y="123450"/>
                    <a:pt x="101693" y="123450"/>
                  </a:cubicBezTo>
                  <a:cubicBezTo>
                    <a:pt x="93534" y="123450"/>
                    <a:pt x="82655" y="123450"/>
                    <a:pt x="77216" y="118011"/>
                  </a:cubicBezTo>
                  <a:cubicBezTo>
                    <a:pt x="69057" y="115291"/>
                    <a:pt x="60898" y="101693"/>
                    <a:pt x="60898" y="98973"/>
                  </a:cubicBezTo>
                  <a:cubicBezTo>
                    <a:pt x="60898" y="96253"/>
                    <a:pt x="60898" y="93534"/>
                    <a:pt x="66337" y="90814"/>
                  </a:cubicBezTo>
                  <a:cubicBezTo>
                    <a:pt x="71777" y="88094"/>
                    <a:pt x="79936" y="85375"/>
                    <a:pt x="88094" y="82655"/>
                  </a:cubicBezTo>
                  <a:cubicBezTo>
                    <a:pt x="104412" y="79935"/>
                    <a:pt x="131609" y="77216"/>
                    <a:pt x="145207" y="77216"/>
                  </a:cubicBezTo>
                  <a:cubicBezTo>
                    <a:pt x="145207" y="77216"/>
                    <a:pt x="145207" y="77216"/>
                    <a:pt x="145207" y="77216"/>
                  </a:cubicBezTo>
                  <a:cubicBezTo>
                    <a:pt x="145207" y="74496"/>
                    <a:pt x="150646" y="71776"/>
                    <a:pt x="153366" y="69057"/>
                  </a:cubicBezTo>
                  <a:cubicBezTo>
                    <a:pt x="161525" y="63617"/>
                    <a:pt x="169684" y="63617"/>
                    <a:pt x="177843" y="60898"/>
                  </a:cubicBezTo>
                  <a:cubicBezTo>
                    <a:pt x="183282" y="58178"/>
                    <a:pt x="191441" y="58178"/>
                    <a:pt x="196881" y="58178"/>
                  </a:cubicBezTo>
                  <a:cubicBezTo>
                    <a:pt x="199600" y="58178"/>
                    <a:pt x="202320" y="58178"/>
                    <a:pt x="205040" y="58178"/>
                  </a:cubicBezTo>
                  <a:cubicBezTo>
                    <a:pt x="207759" y="58178"/>
                    <a:pt x="213199" y="60898"/>
                    <a:pt x="215919" y="63617"/>
                  </a:cubicBezTo>
                  <a:cubicBezTo>
                    <a:pt x="221358" y="66337"/>
                    <a:pt x="224077" y="66337"/>
                    <a:pt x="229517" y="69057"/>
                  </a:cubicBezTo>
                  <a:cubicBezTo>
                    <a:pt x="237675" y="71776"/>
                    <a:pt x="245835" y="77216"/>
                    <a:pt x="256713" y="77216"/>
                  </a:cubicBezTo>
                  <a:cubicBezTo>
                    <a:pt x="259433" y="77216"/>
                    <a:pt x="262153" y="77216"/>
                    <a:pt x="264872" y="77216"/>
                  </a:cubicBezTo>
                  <a:cubicBezTo>
                    <a:pt x="270312" y="77216"/>
                    <a:pt x="275751" y="77216"/>
                    <a:pt x="281190" y="77216"/>
                  </a:cubicBezTo>
                  <a:cubicBezTo>
                    <a:pt x="292069" y="77216"/>
                    <a:pt x="321985" y="77216"/>
                    <a:pt x="330144" y="77216"/>
                  </a:cubicBezTo>
                  <a:cubicBezTo>
                    <a:pt x="338303" y="77216"/>
                    <a:pt x="349182" y="77216"/>
                    <a:pt x="357341" y="79935"/>
                  </a:cubicBezTo>
                  <a:cubicBezTo>
                    <a:pt x="368219" y="79935"/>
                    <a:pt x="379098" y="82655"/>
                    <a:pt x="387257" y="82655"/>
                  </a:cubicBezTo>
                  <a:cubicBezTo>
                    <a:pt x="392696" y="82655"/>
                    <a:pt x="400855" y="85375"/>
                    <a:pt x="406295" y="85375"/>
                  </a:cubicBezTo>
                  <a:cubicBezTo>
                    <a:pt x="409014" y="82655"/>
                    <a:pt x="414453" y="79935"/>
                    <a:pt x="417173" y="79935"/>
                  </a:cubicBezTo>
                  <a:cubicBezTo>
                    <a:pt x="419893" y="79935"/>
                    <a:pt x="422612" y="79935"/>
                    <a:pt x="425332" y="85375"/>
                  </a:cubicBezTo>
                  <a:cubicBezTo>
                    <a:pt x="428052" y="90814"/>
                    <a:pt x="433491" y="98973"/>
                    <a:pt x="433491" y="104412"/>
                  </a:cubicBezTo>
                  <a:cubicBezTo>
                    <a:pt x="436211" y="131609"/>
                    <a:pt x="436211" y="120730"/>
                    <a:pt x="436211" y="137048"/>
                  </a:cubicBezTo>
                  <a:cubicBezTo>
                    <a:pt x="438930" y="158805"/>
                    <a:pt x="438930" y="158805"/>
                    <a:pt x="438930" y="183282"/>
                  </a:cubicBezTo>
                  <a:cubicBezTo>
                    <a:pt x="438930" y="194161"/>
                    <a:pt x="438930" y="218638"/>
                    <a:pt x="422612" y="218638"/>
                  </a:cubicBezTo>
                  <a:cubicBezTo>
                    <a:pt x="414453" y="218638"/>
                    <a:pt x="411734" y="215918"/>
                    <a:pt x="406295" y="213198"/>
                  </a:cubicBezTo>
                  <a:cubicBezTo>
                    <a:pt x="400855" y="210479"/>
                    <a:pt x="398136" y="202320"/>
                    <a:pt x="398136" y="196881"/>
                  </a:cubicBezTo>
                  <a:cubicBezTo>
                    <a:pt x="395416" y="188722"/>
                    <a:pt x="395416" y="183282"/>
                    <a:pt x="395416" y="175123"/>
                  </a:cubicBezTo>
                  <a:cubicBezTo>
                    <a:pt x="395416" y="169684"/>
                    <a:pt x="395416" y="164245"/>
                    <a:pt x="395416" y="153366"/>
                  </a:cubicBezTo>
                  <a:cubicBezTo>
                    <a:pt x="395416" y="145207"/>
                    <a:pt x="395416" y="134328"/>
                    <a:pt x="395416" y="126170"/>
                  </a:cubicBezTo>
                  <a:cubicBezTo>
                    <a:pt x="387257" y="128889"/>
                    <a:pt x="379098" y="128889"/>
                    <a:pt x="370939" y="128889"/>
                  </a:cubicBezTo>
                  <a:cubicBezTo>
                    <a:pt x="360060" y="128889"/>
                    <a:pt x="349182" y="128889"/>
                    <a:pt x="338303" y="131609"/>
                  </a:cubicBezTo>
                  <a:cubicBezTo>
                    <a:pt x="327424" y="131609"/>
                    <a:pt x="319265" y="134328"/>
                    <a:pt x="286629" y="134328"/>
                  </a:cubicBezTo>
                  <a:cubicBezTo>
                    <a:pt x="281190" y="134328"/>
                    <a:pt x="278470" y="134328"/>
                    <a:pt x="273031" y="137048"/>
                  </a:cubicBezTo>
                  <a:cubicBezTo>
                    <a:pt x="270312" y="137048"/>
                    <a:pt x="264872" y="137048"/>
                    <a:pt x="262153" y="142487"/>
                  </a:cubicBezTo>
                  <a:cubicBezTo>
                    <a:pt x="259433" y="145207"/>
                    <a:pt x="259433" y="150647"/>
                    <a:pt x="259433" y="153366"/>
                  </a:cubicBezTo>
                  <a:cubicBezTo>
                    <a:pt x="259433" y="158805"/>
                    <a:pt x="259433" y="164245"/>
                    <a:pt x="262153" y="166964"/>
                  </a:cubicBezTo>
                  <a:cubicBezTo>
                    <a:pt x="262153" y="177843"/>
                    <a:pt x="262153" y="186002"/>
                    <a:pt x="262153" y="196881"/>
                  </a:cubicBezTo>
                  <a:cubicBezTo>
                    <a:pt x="262153" y="202320"/>
                    <a:pt x="262153" y="210479"/>
                    <a:pt x="262153" y="215918"/>
                  </a:cubicBezTo>
                  <a:cubicBezTo>
                    <a:pt x="262153" y="229516"/>
                    <a:pt x="262153" y="240395"/>
                    <a:pt x="262153" y="251274"/>
                  </a:cubicBezTo>
                  <a:cubicBezTo>
                    <a:pt x="262153" y="259433"/>
                    <a:pt x="259433" y="270311"/>
                    <a:pt x="259433" y="278470"/>
                  </a:cubicBezTo>
                  <a:cubicBezTo>
                    <a:pt x="259433" y="289349"/>
                    <a:pt x="259433" y="297508"/>
                    <a:pt x="259433" y="308386"/>
                  </a:cubicBezTo>
                  <a:cubicBezTo>
                    <a:pt x="259433" y="313826"/>
                    <a:pt x="259433" y="319265"/>
                    <a:pt x="259433" y="321985"/>
                  </a:cubicBezTo>
                  <a:cubicBezTo>
                    <a:pt x="259433" y="324704"/>
                    <a:pt x="259433" y="330144"/>
                    <a:pt x="259433" y="332863"/>
                  </a:cubicBezTo>
                  <a:cubicBezTo>
                    <a:pt x="262153" y="335583"/>
                    <a:pt x="264872" y="335583"/>
                    <a:pt x="267592" y="335583"/>
                  </a:cubicBezTo>
                  <a:cubicBezTo>
                    <a:pt x="273031" y="335583"/>
                    <a:pt x="275751" y="335583"/>
                    <a:pt x="281190" y="335583"/>
                  </a:cubicBezTo>
                  <a:cubicBezTo>
                    <a:pt x="311107" y="335583"/>
                    <a:pt x="319265" y="335583"/>
                    <a:pt x="327424" y="338303"/>
                  </a:cubicBezTo>
                  <a:cubicBezTo>
                    <a:pt x="335583" y="341022"/>
                    <a:pt x="343742" y="341022"/>
                    <a:pt x="351901" y="341022"/>
                  </a:cubicBezTo>
                  <a:cubicBezTo>
                    <a:pt x="351901" y="338303"/>
                    <a:pt x="351901" y="338303"/>
                    <a:pt x="351901" y="335583"/>
                  </a:cubicBezTo>
                  <a:cubicBezTo>
                    <a:pt x="351901" y="327424"/>
                    <a:pt x="351901" y="319265"/>
                    <a:pt x="351901" y="313826"/>
                  </a:cubicBezTo>
                  <a:cubicBezTo>
                    <a:pt x="351901" y="305667"/>
                    <a:pt x="351901" y="294788"/>
                    <a:pt x="357341" y="289349"/>
                  </a:cubicBezTo>
                  <a:cubicBezTo>
                    <a:pt x="360060" y="281190"/>
                    <a:pt x="368219" y="273031"/>
                    <a:pt x="373658" y="273031"/>
                  </a:cubicBezTo>
                  <a:cubicBezTo>
                    <a:pt x="376378" y="273031"/>
                    <a:pt x="379098" y="273031"/>
                    <a:pt x="381817" y="278470"/>
                  </a:cubicBezTo>
                  <a:cubicBezTo>
                    <a:pt x="384537" y="283909"/>
                    <a:pt x="387257" y="292068"/>
                    <a:pt x="389977" y="300228"/>
                  </a:cubicBezTo>
                  <a:cubicBezTo>
                    <a:pt x="392696" y="316545"/>
                    <a:pt x="392696" y="335583"/>
                    <a:pt x="395416" y="351901"/>
                  </a:cubicBezTo>
                  <a:cubicBezTo>
                    <a:pt x="398136" y="373658"/>
                    <a:pt x="398136" y="384537"/>
                    <a:pt x="398136" y="409014"/>
                  </a:cubicBezTo>
                  <a:cubicBezTo>
                    <a:pt x="398136" y="422612"/>
                    <a:pt x="398136" y="444369"/>
                    <a:pt x="381817" y="444369"/>
                  </a:cubicBezTo>
                  <a:cubicBezTo>
                    <a:pt x="373658" y="444369"/>
                    <a:pt x="370939" y="441650"/>
                    <a:pt x="365500" y="438930"/>
                  </a:cubicBezTo>
                  <a:cubicBezTo>
                    <a:pt x="360060" y="436210"/>
                    <a:pt x="357341" y="428051"/>
                    <a:pt x="357341" y="422612"/>
                  </a:cubicBezTo>
                  <a:cubicBezTo>
                    <a:pt x="354621" y="414453"/>
                    <a:pt x="354621" y="409014"/>
                    <a:pt x="354621" y="400855"/>
                  </a:cubicBezTo>
                  <a:cubicBezTo>
                    <a:pt x="354621" y="395415"/>
                    <a:pt x="354621" y="389976"/>
                    <a:pt x="354621" y="381817"/>
                  </a:cubicBezTo>
                  <a:cubicBezTo>
                    <a:pt x="335583" y="381817"/>
                    <a:pt x="308387" y="384537"/>
                    <a:pt x="270312" y="381817"/>
                  </a:cubicBezTo>
                  <a:cubicBezTo>
                    <a:pt x="262153" y="381817"/>
                    <a:pt x="256713" y="387256"/>
                    <a:pt x="256713" y="395415"/>
                  </a:cubicBezTo>
                  <a:cubicBezTo>
                    <a:pt x="256713" y="403574"/>
                    <a:pt x="256713" y="414453"/>
                    <a:pt x="253994" y="422612"/>
                  </a:cubicBezTo>
                  <a:cubicBezTo>
                    <a:pt x="253994" y="425332"/>
                    <a:pt x="253994" y="430771"/>
                    <a:pt x="253994" y="433490"/>
                  </a:cubicBezTo>
                  <a:cubicBezTo>
                    <a:pt x="253994" y="438930"/>
                    <a:pt x="253994" y="444369"/>
                    <a:pt x="253994" y="449809"/>
                  </a:cubicBezTo>
                  <a:cubicBezTo>
                    <a:pt x="253994" y="457967"/>
                    <a:pt x="256713" y="466126"/>
                    <a:pt x="256713" y="474285"/>
                  </a:cubicBezTo>
                  <a:cubicBezTo>
                    <a:pt x="256713" y="482444"/>
                    <a:pt x="256713" y="490603"/>
                    <a:pt x="256713" y="496043"/>
                  </a:cubicBezTo>
                  <a:cubicBezTo>
                    <a:pt x="256713" y="509641"/>
                    <a:pt x="259433" y="520520"/>
                    <a:pt x="259433" y="534118"/>
                  </a:cubicBezTo>
                  <a:cubicBezTo>
                    <a:pt x="259433" y="553155"/>
                    <a:pt x="259433" y="572193"/>
                    <a:pt x="259433" y="591231"/>
                  </a:cubicBezTo>
                  <a:cubicBezTo>
                    <a:pt x="259433" y="602109"/>
                    <a:pt x="262153" y="610268"/>
                    <a:pt x="262153" y="618427"/>
                  </a:cubicBezTo>
                  <a:cubicBezTo>
                    <a:pt x="264872" y="626586"/>
                    <a:pt x="262153" y="642904"/>
                    <a:pt x="267592" y="648343"/>
                  </a:cubicBezTo>
                  <a:cubicBezTo>
                    <a:pt x="270312" y="651063"/>
                    <a:pt x="275751" y="651063"/>
                    <a:pt x="292069" y="651063"/>
                  </a:cubicBezTo>
                  <a:cubicBezTo>
                    <a:pt x="305667" y="651063"/>
                    <a:pt x="319265" y="651063"/>
                    <a:pt x="327424" y="651063"/>
                  </a:cubicBezTo>
                  <a:cubicBezTo>
                    <a:pt x="338303" y="651063"/>
                    <a:pt x="351901" y="653783"/>
                    <a:pt x="362780" y="653783"/>
                  </a:cubicBezTo>
                  <a:cubicBezTo>
                    <a:pt x="376378" y="653783"/>
                    <a:pt x="384537" y="651063"/>
                    <a:pt x="395416" y="648343"/>
                  </a:cubicBezTo>
                  <a:cubicBezTo>
                    <a:pt x="395416" y="637465"/>
                    <a:pt x="395416" y="629306"/>
                    <a:pt x="395416" y="618427"/>
                  </a:cubicBezTo>
                  <a:cubicBezTo>
                    <a:pt x="395416" y="610268"/>
                    <a:pt x="395416" y="602109"/>
                    <a:pt x="395416" y="596670"/>
                  </a:cubicBezTo>
                  <a:cubicBezTo>
                    <a:pt x="395416" y="591231"/>
                    <a:pt x="395416" y="585791"/>
                    <a:pt x="398136" y="574913"/>
                  </a:cubicBezTo>
                  <a:cubicBezTo>
                    <a:pt x="400855" y="569473"/>
                    <a:pt x="400855" y="564034"/>
                    <a:pt x="406295" y="558595"/>
                  </a:cubicBezTo>
                  <a:cubicBezTo>
                    <a:pt x="411734" y="553155"/>
                    <a:pt x="414453" y="553155"/>
                    <a:pt x="422612" y="553155"/>
                  </a:cubicBezTo>
                  <a:cubicBezTo>
                    <a:pt x="436211" y="553155"/>
                    <a:pt x="438930" y="577632"/>
                    <a:pt x="438930" y="588511"/>
                  </a:cubicBezTo>
                  <a:cubicBezTo>
                    <a:pt x="438930" y="612988"/>
                    <a:pt x="438930" y="623866"/>
                    <a:pt x="436211" y="645624"/>
                  </a:cubicBezTo>
                  <a:cubicBezTo>
                    <a:pt x="433491" y="648343"/>
                    <a:pt x="433491" y="648343"/>
                    <a:pt x="433491" y="651063"/>
                  </a:cubicBezTo>
                  <a:lnTo>
                    <a:pt x="433491" y="651063"/>
                  </a:lnTo>
                  <a:close/>
                </a:path>
              </a:pathLst>
            </a:custGeom>
            <a:grpFill/>
            <a:ln w="27168"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987E6C4C-5076-4CC1-8A31-4708BB874E99}"/>
                </a:ext>
              </a:extLst>
            </p:cNvPr>
            <p:cNvSpPr/>
            <p:nvPr/>
          </p:nvSpPr>
          <p:spPr bwMode="black">
            <a:xfrm>
              <a:off x="7912732" y="4250336"/>
              <a:ext cx="465062" cy="658157"/>
            </a:xfrm>
            <a:custGeom>
              <a:avLst/>
              <a:gdLst>
                <a:gd name="connsiteX0" fmla="*/ 193096 w 465062"/>
                <a:gd name="connsiteY0" fmla="*/ 59832 h 658157"/>
                <a:gd name="connsiteX1" fmla="*/ 193096 w 465062"/>
                <a:gd name="connsiteY1" fmla="*/ 114226 h 658157"/>
                <a:gd name="connsiteX2" fmla="*/ 198536 w 465062"/>
                <a:gd name="connsiteY2" fmla="*/ 209414 h 658157"/>
                <a:gd name="connsiteX3" fmla="*/ 201255 w 465062"/>
                <a:gd name="connsiteY3" fmla="*/ 282845 h 658157"/>
                <a:gd name="connsiteX4" fmla="*/ 203975 w 465062"/>
                <a:gd name="connsiteY4" fmla="*/ 315481 h 658157"/>
                <a:gd name="connsiteX5" fmla="*/ 203975 w 465062"/>
                <a:gd name="connsiteY5" fmla="*/ 320920 h 658157"/>
                <a:gd name="connsiteX6" fmla="*/ 212134 w 465062"/>
                <a:gd name="connsiteY6" fmla="*/ 329079 h 658157"/>
                <a:gd name="connsiteX7" fmla="*/ 223013 w 465062"/>
                <a:gd name="connsiteY7" fmla="*/ 329079 h 658157"/>
                <a:gd name="connsiteX8" fmla="*/ 239331 w 465062"/>
                <a:gd name="connsiteY8" fmla="*/ 329079 h 658157"/>
                <a:gd name="connsiteX9" fmla="*/ 280126 w 465062"/>
                <a:gd name="connsiteY9" fmla="*/ 312761 h 658157"/>
                <a:gd name="connsiteX10" fmla="*/ 296443 w 465062"/>
                <a:gd name="connsiteY10" fmla="*/ 288284 h 658157"/>
                <a:gd name="connsiteX11" fmla="*/ 304602 w 465062"/>
                <a:gd name="connsiteY11" fmla="*/ 258368 h 658157"/>
                <a:gd name="connsiteX12" fmla="*/ 312761 w 465062"/>
                <a:gd name="connsiteY12" fmla="*/ 225732 h 658157"/>
                <a:gd name="connsiteX13" fmla="*/ 315481 w 465062"/>
                <a:gd name="connsiteY13" fmla="*/ 195816 h 658157"/>
                <a:gd name="connsiteX14" fmla="*/ 318201 w 465062"/>
                <a:gd name="connsiteY14" fmla="*/ 168619 h 658157"/>
                <a:gd name="connsiteX15" fmla="*/ 312761 w 465062"/>
                <a:gd name="connsiteY15" fmla="*/ 135983 h 658157"/>
                <a:gd name="connsiteX16" fmla="*/ 312761 w 465062"/>
                <a:gd name="connsiteY16" fmla="*/ 122385 h 658157"/>
                <a:gd name="connsiteX17" fmla="*/ 293724 w 465062"/>
                <a:gd name="connsiteY17" fmla="*/ 84309 h 658157"/>
                <a:gd name="connsiteX18" fmla="*/ 280126 w 465062"/>
                <a:gd name="connsiteY18" fmla="*/ 73430 h 658157"/>
                <a:gd name="connsiteX19" fmla="*/ 258368 w 465062"/>
                <a:gd name="connsiteY19" fmla="*/ 62552 h 658157"/>
                <a:gd name="connsiteX20" fmla="*/ 217573 w 465062"/>
                <a:gd name="connsiteY20" fmla="*/ 59832 h 658157"/>
                <a:gd name="connsiteX21" fmla="*/ 111506 w 465062"/>
                <a:gd name="connsiteY21" fmla="*/ 0 h 658157"/>
                <a:gd name="connsiteX22" fmla="*/ 127824 w 465062"/>
                <a:gd name="connsiteY22" fmla="*/ 0 h 658157"/>
                <a:gd name="connsiteX23" fmla="*/ 157741 w 465062"/>
                <a:gd name="connsiteY23" fmla="*/ 5440 h 658157"/>
                <a:gd name="connsiteX24" fmla="*/ 179497 w 465062"/>
                <a:gd name="connsiteY24" fmla="*/ 16318 h 658157"/>
                <a:gd name="connsiteX25" fmla="*/ 209414 w 465062"/>
                <a:gd name="connsiteY25" fmla="*/ 16318 h 658157"/>
                <a:gd name="connsiteX26" fmla="*/ 247489 w 465062"/>
                <a:gd name="connsiteY26" fmla="*/ 16318 h 658157"/>
                <a:gd name="connsiteX27" fmla="*/ 266527 w 465062"/>
                <a:gd name="connsiteY27" fmla="*/ 16318 h 658157"/>
                <a:gd name="connsiteX28" fmla="*/ 312761 w 465062"/>
                <a:gd name="connsiteY28" fmla="*/ 27197 h 658157"/>
                <a:gd name="connsiteX29" fmla="*/ 337238 w 465062"/>
                <a:gd name="connsiteY29" fmla="*/ 38075 h 658157"/>
                <a:gd name="connsiteX30" fmla="*/ 364434 w 465062"/>
                <a:gd name="connsiteY30" fmla="*/ 54393 h 658157"/>
                <a:gd name="connsiteX31" fmla="*/ 386192 w 465062"/>
                <a:gd name="connsiteY31" fmla="*/ 73431 h 658157"/>
                <a:gd name="connsiteX32" fmla="*/ 407949 w 465062"/>
                <a:gd name="connsiteY32" fmla="*/ 103347 h 658157"/>
                <a:gd name="connsiteX33" fmla="*/ 416108 w 465062"/>
                <a:gd name="connsiteY33" fmla="*/ 141422 h 658157"/>
                <a:gd name="connsiteX34" fmla="*/ 418828 w 465062"/>
                <a:gd name="connsiteY34" fmla="*/ 163179 h 658157"/>
                <a:gd name="connsiteX35" fmla="*/ 418828 w 465062"/>
                <a:gd name="connsiteY35" fmla="*/ 171339 h 658157"/>
                <a:gd name="connsiteX36" fmla="*/ 421547 w 465062"/>
                <a:gd name="connsiteY36" fmla="*/ 187656 h 658157"/>
                <a:gd name="connsiteX37" fmla="*/ 418828 w 465062"/>
                <a:gd name="connsiteY37" fmla="*/ 206694 h 658157"/>
                <a:gd name="connsiteX38" fmla="*/ 416108 w 465062"/>
                <a:gd name="connsiteY38" fmla="*/ 233891 h 658157"/>
                <a:gd name="connsiteX39" fmla="*/ 405229 w 465062"/>
                <a:gd name="connsiteY39" fmla="*/ 263807 h 658157"/>
                <a:gd name="connsiteX40" fmla="*/ 394351 w 465062"/>
                <a:gd name="connsiteY40" fmla="*/ 274686 h 658157"/>
                <a:gd name="connsiteX41" fmla="*/ 388912 w 465062"/>
                <a:gd name="connsiteY41" fmla="*/ 285564 h 658157"/>
                <a:gd name="connsiteX42" fmla="*/ 369874 w 465062"/>
                <a:gd name="connsiteY42" fmla="*/ 304602 h 658157"/>
                <a:gd name="connsiteX43" fmla="*/ 358995 w 465062"/>
                <a:gd name="connsiteY43" fmla="*/ 310041 h 658157"/>
                <a:gd name="connsiteX44" fmla="*/ 348117 w 465062"/>
                <a:gd name="connsiteY44" fmla="*/ 320920 h 658157"/>
                <a:gd name="connsiteX45" fmla="*/ 326359 w 465062"/>
                <a:gd name="connsiteY45" fmla="*/ 339957 h 658157"/>
                <a:gd name="connsiteX46" fmla="*/ 312761 w 465062"/>
                <a:gd name="connsiteY46" fmla="*/ 353555 h 658157"/>
                <a:gd name="connsiteX47" fmla="*/ 337238 w 465062"/>
                <a:gd name="connsiteY47" fmla="*/ 380752 h 658157"/>
                <a:gd name="connsiteX48" fmla="*/ 358995 w 465062"/>
                <a:gd name="connsiteY48" fmla="*/ 421547 h 658157"/>
                <a:gd name="connsiteX49" fmla="*/ 372593 w 465062"/>
                <a:gd name="connsiteY49" fmla="*/ 459622 h 658157"/>
                <a:gd name="connsiteX50" fmla="*/ 386192 w 465062"/>
                <a:gd name="connsiteY50" fmla="*/ 514015 h 658157"/>
                <a:gd name="connsiteX51" fmla="*/ 407949 w 465062"/>
                <a:gd name="connsiteY51" fmla="*/ 568408 h 658157"/>
                <a:gd name="connsiteX52" fmla="*/ 421547 w 465062"/>
                <a:gd name="connsiteY52" fmla="*/ 598324 h 658157"/>
                <a:gd name="connsiteX53" fmla="*/ 451463 w 465062"/>
                <a:gd name="connsiteY53" fmla="*/ 628241 h 658157"/>
                <a:gd name="connsiteX54" fmla="*/ 465062 w 465062"/>
                <a:gd name="connsiteY54" fmla="*/ 644559 h 658157"/>
                <a:gd name="connsiteX55" fmla="*/ 462342 w 465062"/>
                <a:gd name="connsiteY55" fmla="*/ 649998 h 658157"/>
                <a:gd name="connsiteX56" fmla="*/ 437865 w 465062"/>
                <a:gd name="connsiteY56" fmla="*/ 658157 h 658157"/>
                <a:gd name="connsiteX57" fmla="*/ 361715 w 465062"/>
                <a:gd name="connsiteY57" fmla="*/ 622801 h 658157"/>
                <a:gd name="connsiteX58" fmla="*/ 320920 w 465062"/>
                <a:gd name="connsiteY58" fmla="*/ 565689 h 658157"/>
                <a:gd name="connsiteX59" fmla="*/ 304602 w 465062"/>
                <a:gd name="connsiteY59" fmla="*/ 530333 h 658157"/>
                <a:gd name="connsiteX60" fmla="*/ 293723 w 465062"/>
                <a:gd name="connsiteY60" fmla="*/ 497697 h 658157"/>
                <a:gd name="connsiteX61" fmla="*/ 282845 w 465062"/>
                <a:gd name="connsiteY61" fmla="*/ 462342 h 658157"/>
                <a:gd name="connsiteX62" fmla="*/ 269246 w 465062"/>
                <a:gd name="connsiteY62" fmla="*/ 424267 h 658157"/>
                <a:gd name="connsiteX63" fmla="*/ 255648 w 465062"/>
                <a:gd name="connsiteY63" fmla="*/ 391631 h 658157"/>
                <a:gd name="connsiteX64" fmla="*/ 236610 w 465062"/>
                <a:gd name="connsiteY64" fmla="*/ 367154 h 658157"/>
                <a:gd name="connsiteX65" fmla="*/ 217573 w 465062"/>
                <a:gd name="connsiteY65" fmla="*/ 361714 h 658157"/>
                <a:gd name="connsiteX66" fmla="*/ 201255 w 465062"/>
                <a:gd name="connsiteY66" fmla="*/ 361714 h 658157"/>
                <a:gd name="connsiteX67" fmla="*/ 198535 w 465062"/>
                <a:gd name="connsiteY67" fmla="*/ 367154 h 658157"/>
                <a:gd name="connsiteX68" fmla="*/ 201255 w 465062"/>
                <a:gd name="connsiteY68" fmla="*/ 388911 h 658157"/>
                <a:gd name="connsiteX69" fmla="*/ 198535 w 465062"/>
                <a:gd name="connsiteY69" fmla="*/ 426986 h 658157"/>
                <a:gd name="connsiteX70" fmla="*/ 203975 w 465062"/>
                <a:gd name="connsiteY70" fmla="*/ 478660 h 658157"/>
                <a:gd name="connsiteX71" fmla="*/ 198535 w 465062"/>
                <a:gd name="connsiteY71" fmla="*/ 552090 h 658157"/>
                <a:gd name="connsiteX72" fmla="*/ 195816 w 465062"/>
                <a:gd name="connsiteY72" fmla="*/ 576567 h 658157"/>
                <a:gd name="connsiteX73" fmla="*/ 198535 w 465062"/>
                <a:gd name="connsiteY73" fmla="*/ 592885 h 658157"/>
                <a:gd name="connsiteX74" fmla="*/ 233891 w 465062"/>
                <a:gd name="connsiteY74" fmla="*/ 592885 h 658157"/>
                <a:gd name="connsiteX75" fmla="*/ 271966 w 465062"/>
                <a:gd name="connsiteY75" fmla="*/ 611923 h 658157"/>
                <a:gd name="connsiteX76" fmla="*/ 266527 w 465062"/>
                <a:gd name="connsiteY76" fmla="*/ 628241 h 658157"/>
                <a:gd name="connsiteX77" fmla="*/ 250209 w 465062"/>
                <a:gd name="connsiteY77" fmla="*/ 636400 h 658157"/>
                <a:gd name="connsiteX78" fmla="*/ 228451 w 465062"/>
                <a:gd name="connsiteY78" fmla="*/ 639119 h 658157"/>
                <a:gd name="connsiteX79" fmla="*/ 187657 w 465062"/>
                <a:gd name="connsiteY79" fmla="*/ 639119 h 658157"/>
                <a:gd name="connsiteX80" fmla="*/ 152301 w 465062"/>
                <a:gd name="connsiteY80" fmla="*/ 652717 h 658157"/>
                <a:gd name="connsiteX81" fmla="*/ 133263 w 465062"/>
                <a:gd name="connsiteY81" fmla="*/ 655437 h 658157"/>
                <a:gd name="connsiteX82" fmla="*/ 122385 w 465062"/>
                <a:gd name="connsiteY82" fmla="*/ 652717 h 658157"/>
                <a:gd name="connsiteX83" fmla="*/ 97908 w 465062"/>
                <a:gd name="connsiteY83" fmla="*/ 639119 h 658157"/>
                <a:gd name="connsiteX84" fmla="*/ 70711 w 465062"/>
                <a:gd name="connsiteY84" fmla="*/ 639119 h 658157"/>
                <a:gd name="connsiteX85" fmla="*/ 46234 w 465062"/>
                <a:gd name="connsiteY85" fmla="*/ 639119 h 658157"/>
                <a:gd name="connsiteX86" fmla="*/ 19038 w 465062"/>
                <a:gd name="connsiteY86" fmla="*/ 630960 h 658157"/>
                <a:gd name="connsiteX87" fmla="*/ 2720 w 465062"/>
                <a:gd name="connsiteY87" fmla="*/ 614642 h 658157"/>
                <a:gd name="connsiteX88" fmla="*/ 8159 w 465062"/>
                <a:gd name="connsiteY88" fmla="*/ 606483 h 658157"/>
                <a:gd name="connsiteX89" fmla="*/ 29916 w 465062"/>
                <a:gd name="connsiteY89" fmla="*/ 598324 h 658157"/>
                <a:gd name="connsiteX90" fmla="*/ 76151 w 465062"/>
                <a:gd name="connsiteY90" fmla="*/ 592885 h 658157"/>
                <a:gd name="connsiteX91" fmla="*/ 73431 w 465062"/>
                <a:gd name="connsiteY91" fmla="*/ 573848 h 658157"/>
                <a:gd name="connsiteX92" fmla="*/ 70711 w 465062"/>
                <a:gd name="connsiteY92" fmla="*/ 500417 h 658157"/>
                <a:gd name="connsiteX93" fmla="*/ 73431 w 465062"/>
                <a:gd name="connsiteY93" fmla="*/ 437865 h 658157"/>
                <a:gd name="connsiteX94" fmla="*/ 70711 w 465062"/>
                <a:gd name="connsiteY94" fmla="*/ 369873 h 658157"/>
                <a:gd name="connsiteX95" fmla="*/ 70711 w 465062"/>
                <a:gd name="connsiteY95" fmla="*/ 293723 h 658157"/>
                <a:gd name="connsiteX96" fmla="*/ 73431 w 465062"/>
                <a:gd name="connsiteY96" fmla="*/ 212133 h 658157"/>
                <a:gd name="connsiteX97" fmla="*/ 76151 w 465062"/>
                <a:gd name="connsiteY97" fmla="*/ 155021 h 658157"/>
                <a:gd name="connsiteX98" fmla="*/ 76151 w 465062"/>
                <a:gd name="connsiteY98" fmla="*/ 119665 h 658157"/>
                <a:gd name="connsiteX99" fmla="*/ 78870 w 465062"/>
                <a:gd name="connsiteY99" fmla="*/ 84310 h 658157"/>
                <a:gd name="connsiteX100" fmla="*/ 76151 w 465062"/>
                <a:gd name="connsiteY100" fmla="*/ 62552 h 658157"/>
                <a:gd name="connsiteX101" fmla="*/ 67992 w 465062"/>
                <a:gd name="connsiteY101" fmla="*/ 62552 h 658157"/>
                <a:gd name="connsiteX102" fmla="*/ 43515 w 465062"/>
                <a:gd name="connsiteY102" fmla="*/ 62552 h 658157"/>
                <a:gd name="connsiteX103" fmla="*/ 16318 w 465062"/>
                <a:gd name="connsiteY103" fmla="*/ 57113 h 658157"/>
                <a:gd name="connsiteX104" fmla="*/ 0 w 465062"/>
                <a:gd name="connsiteY104" fmla="*/ 40795 h 658157"/>
                <a:gd name="connsiteX105" fmla="*/ 5439 w 465062"/>
                <a:gd name="connsiteY105" fmla="*/ 32636 h 658157"/>
                <a:gd name="connsiteX106" fmla="*/ 27197 w 465062"/>
                <a:gd name="connsiteY106" fmla="*/ 24477 h 658157"/>
                <a:gd name="connsiteX107" fmla="*/ 76151 w 465062"/>
                <a:gd name="connsiteY107" fmla="*/ 19038 h 658157"/>
                <a:gd name="connsiteX108" fmla="*/ 78870 w 465062"/>
                <a:gd name="connsiteY108" fmla="*/ 13598 h 658157"/>
                <a:gd name="connsiteX109" fmla="*/ 95188 w 465062"/>
                <a:gd name="connsiteY109" fmla="*/ 5440 h 658157"/>
                <a:gd name="connsiteX110" fmla="*/ 111506 w 465062"/>
                <a:gd name="connsiteY110" fmla="*/ 0 h 658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465062" h="658157">
                  <a:moveTo>
                    <a:pt x="193096" y="59832"/>
                  </a:moveTo>
                  <a:cubicBezTo>
                    <a:pt x="193096" y="73430"/>
                    <a:pt x="193096" y="89748"/>
                    <a:pt x="193096" y="114226"/>
                  </a:cubicBezTo>
                  <a:cubicBezTo>
                    <a:pt x="193096" y="144142"/>
                    <a:pt x="195816" y="176778"/>
                    <a:pt x="198536" y="209414"/>
                  </a:cubicBezTo>
                  <a:cubicBezTo>
                    <a:pt x="198536" y="247489"/>
                    <a:pt x="201255" y="277406"/>
                    <a:pt x="201255" y="282845"/>
                  </a:cubicBezTo>
                  <a:cubicBezTo>
                    <a:pt x="201255" y="293723"/>
                    <a:pt x="203975" y="304602"/>
                    <a:pt x="203975" y="315481"/>
                  </a:cubicBezTo>
                  <a:cubicBezTo>
                    <a:pt x="203975" y="318200"/>
                    <a:pt x="203975" y="318200"/>
                    <a:pt x="203975" y="320920"/>
                  </a:cubicBezTo>
                  <a:cubicBezTo>
                    <a:pt x="203975" y="326359"/>
                    <a:pt x="206695" y="329079"/>
                    <a:pt x="212134" y="329079"/>
                  </a:cubicBezTo>
                  <a:cubicBezTo>
                    <a:pt x="214854" y="329079"/>
                    <a:pt x="220293" y="329079"/>
                    <a:pt x="223013" y="329079"/>
                  </a:cubicBezTo>
                  <a:cubicBezTo>
                    <a:pt x="228452" y="329079"/>
                    <a:pt x="233891" y="329079"/>
                    <a:pt x="239331" y="329079"/>
                  </a:cubicBezTo>
                  <a:cubicBezTo>
                    <a:pt x="252929" y="329079"/>
                    <a:pt x="271967" y="323640"/>
                    <a:pt x="280126" y="312761"/>
                  </a:cubicBezTo>
                  <a:cubicBezTo>
                    <a:pt x="288284" y="304602"/>
                    <a:pt x="291004" y="299163"/>
                    <a:pt x="296443" y="288284"/>
                  </a:cubicBezTo>
                  <a:cubicBezTo>
                    <a:pt x="299163" y="277406"/>
                    <a:pt x="301883" y="269247"/>
                    <a:pt x="304602" y="258368"/>
                  </a:cubicBezTo>
                  <a:cubicBezTo>
                    <a:pt x="307322" y="244770"/>
                    <a:pt x="310042" y="239330"/>
                    <a:pt x="312761" y="225732"/>
                  </a:cubicBezTo>
                  <a:cubicBezTo>
                    <a:pt x="315481" y="212134"/>
                    <a:pt x="315481" y="209414"/>
                    <a:pt x="315481" y="195816"/>
                  </a:cubicBezTo>
                  <a:cubicBezTo>
                    <a:pt x="315481" y="179498"/>
                    <a:pt x="315481" y="184937"/>
                    <a:pt x="318201" y="168619"/>
                  </a:cubicBezTo>
                  <a:cubicBezTo>
                    <a:pt x="312761" y="152302"/>
                    <a:pt x="312761" y="149582"/>
                    <a:pt x="312761" y="135983"/>
                  </a:cubicBezTo>
                  <a:cubicBezTo>
                    <a:pt x="312761" y="133264"/>
                    <a:pt x="312761" y="127825"/>
                    <a:pt x="312761" y="122385"/>
                  </a:cubicBezTo>
                  <a:cubicBezTo>
                    <a:pt x="312761" y="111507"/>
                    <a:pt x="301883" y="95188"/>
                    <a:pt x="293724" y="84309"/>
                  </a:cubicBezTo>
                  <a:cubicBezTo>
                    <a:pt x="288284" y="78870"/>
                    <a:pt x="285565" y="76150"/>
                    <a:pt x="280126" y="73430"/>
                  </a:cubicBezTo>
                  <a:cubicBezTo>
                    <a:pt x="271967" y="67991"/>
                    <a:pt x="266527" y="65271"/>
                    <a:pt x="258368" y="62552"/>
                  </a:cubicBezTo>
                  <a:cubicBezTo>
                    <a:pt x="244770" y="59832"/>
                    <a:pt x="228452" y="59832"/>
                    <a:pt x="217573" y="59832"/>
                  </a:cubicBezTo>
                  <a:close/>
                  <a:moveTo>
                    <a:pt x="111506" y="0"/>
                  </a:moveTo>
                  <a:cubicBezTo>
                    <a:pt x="114226" y="0"/>
                    <a:pt x="122385" y="0"/>
                    <a:pt x="127824" y="0"/>
                  </a:cubicBezTo>
                  <a:cubicBezTo>
                    <a:pt x="135983" y="0"/>
                    <a:pt x="146862" y="2720"/>
                    <a:pt x="157741" y="5440"/>
                  </a:cubicBezTo>
                  <a:cubicBezTo>
                    <a:pt x="168619" y="8159"/>
                    <a:pt x="176778" y="10879"/>
                    <a:pt x="179497" y="16318"/>
                  </a:cubicBezTo>
                  <a:cubicBezTo>
                    <a:pt x="193096" y="16318"/>
                    <a:pt x="201255" y="16318"/>
                    <a:pt x="209414" y="16318"/>
                  </a:cubicBezTo>
                  <a:cubicBezTo>
                    <a:pt x="220292" y="16318"/>
                    <a:pt x="231171" y="16318"/>
                    <a:pt x="247489" y="16318"/>
                  </a:cubicBezTo>
                  <a:cubicBezTo>
                    <a:pt x="250209" y="16318"/>
                    <a:pt x="258368" y="16318"/>
                    <a:pt x="266527" y="16318"/>
                  </a:cubicBezTo>
                  <a:cubicBezTo>
                    <a:pt x="277405" y="16318"/>
                    <a:pt x="291004" y="21758"/>
                    <a:pt x="312761" y="27197"/>
                  </a:cubicBezTo>
                  <a:cubicBezTo>
                    <a:pt x="320920" y="29917"/>
                    <a:pt x="329079" y="35356"/>
                    <a:pt x="337238" y="38075"/>
                  </a:cubicBezTo>
                  <a:cubicBezTo>
                    <a:pt x="342677" y="40795"/>
                    <a:pt x="353556" y="48954"/>
                    <a:pt x="364434" y="54393"/>
                  </a:cubicBezTo>
                  <a:cubicBezTo>
                    <a:pt x="375313" y="62552"/>
                    <a:pt x="386192" y="67992"/>
                    <a:pt x="386192" y="73431"/>
                  </a:cubicBezTo>
                  <a:cubicBezTo>
                    <a:pt x="391631" y="84310"/>
                    <a:pt x="402510" y="92469"/>
                    <a:pt x="407949" y="103347"/>
                  </a:cubicBezTo>
                  <a:cubicBezTo>
                    <a:pt x="413388" y="116945"/>
                    <a:pt x="416108" y="130544"/>
                    <a:pt x="416108" y="141422"/>
                  </a:cubicBezTo>
                  <a:cubicBezTo>
                    <a:pt x="416108" y="152301"/>
                    <a:pt x="418828" y="157740"/>
                    <a:pt x="418828" y="163179"/>
                  </a:cubicBezTo>
                  <a:cubicBezTo>
                    <a:pt x="418828" y="165899"/>
                    <a:pt x="418828" y="168619"/>
                    <a:pt x="418828" y="171339"/>
                  </a:cubicBezTo>
                  <a:cubicBezTo>
                    <a:pt x="418828" y="174058"/>
                    <a:pt x="421547" y="182217"/>
                    <a:pt x="421547" y="187656"/>
                  </a:cubicBezTo>
                  <a:cubicBezTo>
                    <a:pt x="421547" y="193096"/>
                    <a:pt x="418828" y="201255"/>
                    <a:pt x="418828" y="206694"/>
                  </a:cubicBezTo>
                  <a:cubicBezTo>
                    <a:pt x="418828" y="217573"/>
                    <a:pt x="418828" y="223012"/>
                    <a:pt x="416108" y="233891"/>
                  </a:cubicBezTo>
                  <a:cubicBezTo>
                    <a:pt x="413388" y="244769"/>
                    <a:pt x="410668" y="255648"/>
                    <a:pt x="405229" y="263807"/>
                  </a:cubicBezTo>
                  <a:cubicBezTo>
                    <a:pt x="402510" y="269246"/>
                    <a:pt x="397070" y="269246"/>
                    <a:pt x="394351" y="274686"/>
                  </a:cubicBezTo>
                  <a:cubicBezTo>
                    <a:pt x="391631" y="277405"/>
                    <a:pt x="391631" y="282844"/>
                    <a:pt x="388912" y="285564"/>
                  </a:cubicBezTo>
                  <a:cubicBezTo>
                    <a:pt x="383472" y="291003"/>
                    <a:pt x="375313" y="301882"/>
                    <a:pt x="369874" y="304602"/>
                  </a:cubicBezTo>
                  <a:cubicBezTo>
                    <a:pt x="367154" y="307321"/>
                    <a:pt x="361715" y="307321"/>
                    <a:pt x="358995" y="310041"/>
                  </a:cubicBezTo>
                  <a:cubicBezTo>
                    <a:pt x="356275" y="312761"/>
                    <a:pt x="350836" y="318200"/>
                    <a:pt x="348117" y="320920"/>
                  </a:cubicBezTo>
                  <a:cubicBezTo>
                    <a:pt x="339958" y="326359"/>
                    <a:pt x="334518" y="334518"/>
                    <a:pt x="326359" y="339957"/>
                  </a:cubicBezTo>
                  <a:cubicBezTo>
                    <a:pt x="320920" y="342677"/>
                    <a:pt x="312761" y="342677"/>
                    <a:pt x="312761" y="353555"/>
                  </a:cubicBezTo>
                  <a:cubicBezTo>
                    <a:pt x="312761" y="361714"/>
                    <a:pt x="334518" y="372593"/>
                    <a:pt x="337238" y="380752"/>
                  </a:cubicBezTo>
                  <a:cubicBezTo>
                    <a:pt x="345397" y="394350"/>
                    <a:pt x="353556" y="407948"/>
                    <a:pt x="358995" y="421547"/>
                  </a:cubicBezTo>
                  <a:cubicBezTo>
                    <a:pt x="364434" y="435145"/>
                    <a:pt x="367154" y="446024"/>
                    <a:pt x="372593" y="459622"/>
                  </a:cubicBezTo>
                  <a:cubicBezTo>
                    <a:pt x="378033" y="478660"/>
                    <a:pt x="383472" y="494978"/>
                    <a:pt x="386192" y="514015"/>
                  </a:cubicBezTo>
                  <a:cubicBezTo>
                    <a:pt x="391631" y="533053"/>
                    <a:pt x="402510" y="549371"/>
                    <a:pt x="407949" y="568408"/>
                  </a:cubicBezTo>
                  <a:cubicBezTo>
                    <a:pt x="410668" y="579287"/>
                    <a:pt x="416108" y="590165"/>
                    <a:pt x="421547" y="598324"/>
                  </a:cubicBezTo>
                  <a:cubicBezTo>
                    <a:pt x="435146" y="614642"/>
                    <a:pt x="443305" y="622801"/>
                    <a:pt x="451463" y="628241"/>
                  </a:cubicBezTo>
                  <a:cubicBezTo>
                    <a:pt x="456903" y="630960"/>
                    <a:pt x="465062" y="636400"/>
                    <a:pt x="465062" y="644559"/>
                  </a:cubicBezTo>
                  <a:cubicBezTo>
                    <a:pt x="465062" y="647278"/>
                    <a:pt x="465062" y="647278"/>
                    <a:pt x="462342" y="649998"/>
                  </a:cubicBezTo>
                  <a:cubicBezTo>
                    <a:pt x="456903" y="655437"/>
                    <a:pt x="446024" y="658157"/>
                    <a:pt x="437865" y="658157"/>
                  </a:cubicBezTo>
                  <a:cubicBezTo>
                    <a:pt x="413388" y="658157"/>
                    <a:pt x="378033" y="641839"/>
                    <a:pt x="361715" y="622801"/>
                  </a:cubicBezTo>
                  <a:cubicBezTo>
                    <a:pt x="345397" y="606483"/>
                    <a:pt x="334518" y="584726"/>
                    <a:pt x="320920" y="565689"/>
                  </a:cubicBezTo>
                  <a:cubicBezTo>
                    <a:pt x="315480" y="554810"/>
                    <a:pt x="310041" y="543931"/>
                    <a:pt x="304602" y="530333"/>
                  </a:cubicBezTo>
                  <a:cubicBezTo>
                    <a:pt x="299163" y="519454"/>
                    <a:pt x="296443" y="508576"/>
                    <a:pt x="293723" y="497697"/>
                  </a:cubicBezTo>
                  <a:cubicBezTo>
                    <a:pt x="291004" y="486819"/>
                    <a:pt x="288284" y="473220"/>
                    <a:pt x="282845" y="462342"/>
                  </a:cubicBezTo>
                  <a:cubicBezTo>
                    <a:pt x="280125" y="448743"/>
                    <a:pt x="274686" y="437865"/>
                    <a:pt x="269246" y="424267"/>
                  </a:cubicBezTo>
                  <a:cubicBezTo>
                    <a:pt x="266527" y="416108"/>
                    <a:pt x="261087" y="402509"/>
                    <a:pt x="255648" y="391631"/>
                  </a:cubicBezTo>
                  <a:cubicBezTo>
                    <a:pt x="250209" y="380752"/>
                    <a:pt x="244770" y="375313"/>
                    <a:pt x="236610" y="367154"/>
                  </a:cubicBezTo>
                  <a:cubicBezTo>
                    <a:pt x="231171" y="361714"/>
                    <a:pt x="223012" y="361714"/>
                    <a:pt x="217573" y="361714"/>
                  </a:cubicBezTo>
                  <a:cubicBezTo>
                    <a:pt x="212134" y="361714"/>
                    <a:pt x="206694" y="361714"/>
                    <a:pt x="201255" y="361714"/>
                  </a:cubicBezTo>
                  <a:cubicBezTo>
                    <a:pt x="198535" y="361714"/>
                    <a:pt x="198535" y="364434"/>
                    <a:pt x="198535" y="367154"/>
                  </a:cubicBezTo>
                  <a:cubicBezTo>
                    <a:pt x="198535" y="375313"/>
                    <a:pt x="201255" y="386191"/>
                    <a:pt x="201255" y="388911"/>
                  </a:cubicBezTo>
                  <a:cubicBezTo>
                    <a:pt x="201255" y="402509"/>
                    <a:pt x="198535" y="413388"/>
                    <a:pt x="198535" y="426986"/>
                  </a:cubicBezTo>
                  <a:cubicBezTo>
                    <a:pt x="198535" y="446024"/>
                    <a:pt x="203975" y="456902"/>
                    <a:pt x="203975" y="478660"/>
                  </a:cubicBezTo>
                  <a:cubicBezTo>
                    <a:pt x="203975" y="503136"/>
                    <a:pt x="201255" y="527613"/>
                    <a:pt x="198535" y="552090"/>
                  </a:cubicBezTo>
                  <a:cubicBezTo>
                    <a:pt x="198535" y="560249"/>
                    <a:pt x="195816" y="568408"/>
                    <a:pt x="195816" y="576567"/>
                  </a:cubicBezTo>
                  <a:cubicBezTo>
                    <a:pt x="195816" y="582006"/>
                    <a:pt x="195816" y="587446"/>
                    <a:pt x="198535" y="592885"/>
                  </a:cubicBezTo>
                  <a:cubicBezTo>
                    <a:pt x="212134" y="592885"/>
                    <a:pt x="225732" y="592885"/>
                    <a:pt x="233891" y="592885"/>
                  </a:cubicBezTo>
                  <a:cubicBezTo>
                    <a:pt x="247489" y="592885"/>
                    <a:pt x="271966" y="592885"/>
                    <a:pt x="271966" y="611923"/>
                  </a:cubicBezTo>
                  <a:cubicBezTo>
                    <a:pt x="271966" y="620082"/>
                    <a:pt x="269246" y="622801"/>
                    <a:pt x="266527" y="628241"/>
                  </a:cubicBezTo>
                  <a:cubicBezTo>
                    <a:pt x="261087" y="633680"/>
                    <a:pt x="255648" y="636400"/>
                    <a:pt x="250209" y="636400"/>
                  </a:cubicBezTo>
                  <a:cubicBezTo>
                    <a:pt x="239330" y="639119"/>
                    <a:pt x="233891" y="639119"/>
                    <a:pt x="228451" y="639119"/>
                  </a:cubicBezTo>
                  <a:cubicBezTo>
                    <a:pt x="223012" y="639119"/>
                    <a:pt x="206694" y="639119"/>
                    <a:pt x="187657" y="639119"/>
                  </a:cubicBezTo>
                  <a:cubicBezTo>
                    <a:pt x="176778" y="647278"/>
                    <a:pt x="163180" y="649998"/>
                    <a:pt x="152301" y="652717"/>
                  </a:cubicBezTo>
                  <a:cubicBezTo>
                    <a:pt x="146862" y="652717"/>
                    <a:pt x="138703" y="655437"/>
                    <a:pt x="133263" y="655437"/>
                  </a:cubicBezTo>
                  <a:cubicBezTo>
                    <a:pt x="130544" y="655437"/>
                    <a:pt x="125104" y="655437"/>
                    <a:pt x="122385" y="652717"/>
                  </a:cubicBezTo>
                  <a:cubicBezTo>
                    <a:pt x="114226" y="649998"/>
                    <a:pt x="103347" y="644559"/>
                    <a:pt x="97908" y="639119"/>
                  </a:cubicBezTo>
                  <a:cubicBezTo>
                    <a:pt x="87029" y="639119"/>
                    <a:pt x="78870" y="639119"/>
                    <a:pt x="70711" y="639119"/>
                  </a:cubicBezTo>
                  <a:cubicBezTo>
                    <a:pt x="62552" y="639119"/>
                    <a:pt x="54393" y="639119"/>
                    <a:pt x="46234" y="639119"/>
                  </a:cubicBezTo>
                  <a:cubicBezTo>
                    <a:pt x="38075" y="639119"/>
                    <a:pt x="27197" y="633680"/>
                    <a:pt x="19038" y="630960"/>
                  </a:cubicBezTo>
                  <a:cubicBezTo>
                    <a:pt x="10879" y="628241"/>
                    <a:pt x="2720" y="620082"/>
                    <a:pt x="2720" y="614642"/>
                  </a:cubicBezTo>
                  <a:cubicBezTo>
                    <a:pt x="2720" y="611923"/>
                    <a:pt x="2720" y="609203"/>
                    <a:pt x="8159" y="606483"/>
                  </a:cubicBezTo>
                  <a:cubicBezTo>
                    <a:pt x="13599" y="603764"/>
                    <a:pt x="24477" y="601044"/>
                    <a:pt x="29916" y="598324"/>
                  </a:cubicBezTo>
                  <a:cubicBezTo>
                    <a:pt x="43515" y="595605"/>
                    <a:pt x="62552" y="595605"/>
                    <a:pt x="76151" y="592885"/>
                  </a:cubicBezTo>
                  <a:cubicBezTo>
                    <a:pt x="76151" y="587446"/>
                    <a:pt x="73431" y="582006"/>
                    <a:pt x="73431" y="573848"/>
                  </a:cubicBezTo>
                  <a:cubicBezTo>
                    <a:pt x="73431" y="565689"/>
                    <a:pt x="70711" y="516735"/>
                    <a:pt x="70711" y="500417"/>
                  </a:cubicBezTo>
                  <a:cubicBezTo>
                    <a:pt x="70711" y="481379"/>
                    <a:pt x="73431" y="456902"/>
                    <a:pt x="73431" y="437865"/>
                  </a:cubicBezTo>
                  <a:cubicBezTo>
                    <a:pt x="73431" y="416108"/>
                    <a:pt x="70711" y="391631"/>
                    <a:pt x="70711" y="369873"/>
                  </a:cubicBezTo>
                  <a:cubicBezTo>
                    <a:pt x="70711" y="345397"/>
                    <a:pt x="70711" y="318200"/>
                    <a:pt x="70711" y="293723"/>
                  </a:cubicBezTo>
                  <a:cubicBezTo>
                    <a:pt x="70711" y="266526"/>
                    <a:pt x="73431" y="239330"/>
                    <a:pt x="73431" y="212133"/>
                  </a:cubicBezTo>
                  <a:cubicBezTo>
                    <a:pt x="73431" y="187656"/>
                    <a:pt x="76151" y="179498"/>
                    <a:pt x="76151" y="155021"/>
                  </a:cubicBezTo>
                  <a:cubicBezTo>
                    <a:pt x="76151" y="144142"/>
                    <a:pt x="76151" y="130544"/>
                    <a:pt x="76151" y="119665"/>
                  </a:cubicBezTo>
                  <a:cubicBezTo>
                    <a:pt x="76151" y="106067"/>
                    <a:pt x="78870" y="95188"/>
                    <a:pt x="78870" y="84310"/>
                  </a:cubicBezTo>
                  <a:cubicBezTo>
                    <a:pt x="78870" y="78870"/>
                    <a:pt x="78870" y="70711"/>
                    <a:pt x="76151" y="62552"/>
                  </a:cubicBezTo>
                  <a:cubicBezTo>
                    <a:pt x="76151" y="62552"/>
                    <a:pt x="73431" y="62552"/>
                    <a:pt x="67992" y="62552"/>
                  </a:cubicBezTo>
                  <a:cubicBezTo>
                    <a:pt x="59833" y="62552"/>
                    <a:pt x="51674" y="62552"/>
                    <a:pt x="43515" y="62552"/>
                  </a:cubicBezTo>
                  <a:cubicBezTo>
                    <a:pt x="35356" y="62552"/>
                    <a:pt x="24477" y="59833"/>
                    <a:pt x="16318" y="57113"/>
                  </a:cubicBezTo>
                  <a:cubicBezTo>
                    <a:pt x="8159" y="54393"/>
                    <a:pt x="0" y="43515"/>
                    <a:pt x="0" y="40795"/>
                  </a:cubicBezTo>
                  <a:cubicBezTo>
                    <a:pt x="0" y="38075"/>
                    <a:pt x="0" y="35356"/>
                    <a:pt x="5439" y="32636"/>
                  </a:cubicBezTo>
                  <a:cubicBezTo>
                    <a:pt x="10879" y="29917"/>
                    <a:pt x="21758" y="27197"/>
                    <a:pt x="27197" y="24477"/>
                  </a:cubicBezTo>
                  <a:cubicBezTo>
                    <a:pt x="46234" y="21758"/>
                    <a:pt x="62552" y="19038"/>
                    <a:pt x="76151" y="19038"/>
                  </a:cubicBezTo>
                  <a:cubicBezTo>
                    <a:pt x="76151" y="16318"/>
                    <a:pt x="78870" y="16318"/>
                    <a:pt x="78870" y="13598"/>
                  </a:cubicBezTo>
                  <a:cubicBezTo>
                    <a:pt x="84309" y="10879"/>
                    <a:pt x="89749" y="8159"/>
                    <a:pt x="95188" y="5440"/>
                  </a:cubicBezTo>
                  <a:cubicBezTo>
                    <a:pt x="100628" y="2720"/>
                    <a:pt x="106067" y="0"/>
                    <a:pt x="111506" y="0"/>
                  </a:cubicBezTo>
                  <a:close/>
                </a:path>
              </a:pathLst>
            </a:custGeom>
            <a:grpFill/>
            <a:ln w="27168"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55A557F2-2B51-4A94-8BAD-38C184786E6F}"/>
                </a:ext>
              </a:extLst>
            </p:cNvPr>
            <p:cNvSpPr/>
            <p:nvPr/>
          </p:nvSpPr>
          <p:spPr bwMode="black">
            <a:xfrm>
              <a:off x="8346812" y="4186718"/>
              <a:ext cx="353556" cy="761503"/>
            </a:xfrm>
            <a:custGeom>
              <a:avLst/>
              <a:gdLst>
                <a:gd name="connsiteX0" fmla="*/ 283910 w 353555"/>
                <a:gd name="connsiteY0" fmla="*/ 672820 h 761503"/>
                <a:gd name="connsiteX1" fmla="*/ 321985 w 353555"/>
                <a:gd name="connsiteY1" fmla="*/ 689138 h 761503"/>
                <a:gd name="connsiteX2" fmla="*/ 316546 w 353555"/>
                <a:gd name="connsiteY2" fmla="*/ 705456 h 761503"/>
                <a:gd name="connsiteX3" fmla="*/ 300228 w 353555"/>
                <a:gd name="connsiteY3" fmla="*/ 713615 h 761503"/>
                <a:gd name="connsiteX4" fmla="*/ 278471 w 353555"/>
                <a:gd name="connsiteY4" fmla="*/ 716335 h 761503"/>
                <a:gd name="connsiteX5" fmla="*/ 237676 w 353555"/>
                <a:gd name="connsiteY5" fmla="*/ 716335 h 761503"/>
                <a:gd name="connsiteX6" fmla="*/ 180563 w 353555"/>
                <a:gd name="connsiteY6" fmla="*/ 719054 h 761503"/>
                <a:gd name="connsiteX7" fmla="*/ 126170 w 353555"/>
                <a:gd name="connsiteY7" fmla="*/ 719054 h 761503"/>
                <a:gd name="connsiteX8" fmla="*/ 101693 w 353555"/>
                <a:gd name="connsiteY8" fmla="*/ 719054 h 761503"/>
                <a:gd name="connsiteX9" fmla="*/ 74496 w 353555"/>
                <a:gd name="connsiteY9" fmla="*/ 713615 h 761503"/>
                <a:gd name="connsiteX10" fmla="*/ 58178 w 353555"/>
                <a:gd name="connsiteY10" fmla="*/ 697297 h 761503"/>
                <a:gd name="connsiteX11" fmla="*/ 63618 w 353555"/>
                <a:gd name="connsiteY11" fmla="*/ 689138 h 761503"/>
                <a:gd name="connsiteX12" fmla="*/ 85375 w 353555"/>
                <a:gd name="connsiteY12" fmla="*/ 680979 h 761503"/>
                <a:gd name="connsiteX13" fmla="*/ 131609 w 353555"/>
                <a:gd name="connsiteY13" fmla="*/ 675540 h 761503"/>
                <a:gd name="connsiteX14" fmla="*/ 142488 w 353555"/>
                <a:gd name="connsiteY14" fmla="*/ 675540 h 761503"/>
                <a:gd name="connsiteX15" fmla="*/ 131609 w 353555"/>
                <a:gd name="connsiteY15" fmla="*/ 653783 h 761503"/>
                <a:gd name="connsiteX16" fmla="*/ 128890 w 353555"/>
                <a:gd name="connsiteY16" fmla="*/ 640184 h 761503"/>
                <a:gd name="connsiteX17" fmla="*/ 128890 w 353555"/>
                <a:gd name="connsiteY17" fmla="*/ 629306 h 761503"/>
                <a:gd name="connsiteX18" fmla="*/ 128890 w 353555"/>
                <a:gd name="connsiteY18" fmla="*/ 621147 h 761503"/>
                <a:gd name="connsiteX19" fmla="*/ 128890 w 353555"/>
                <a:gd name="connsiteY19" fmla="*/ 593950 h 761503"/>
                <a:gd name="connsiteX20" fmla="*/ 128890 w 353555"/>
                <a:gd name="connsiteY20" fmla="*/ 583072 h 761503"/>
                <a:gd name="connsiteX21" fmla="*/ 128890 w 353555"/>
                <a:gd name="connsiteY21" fmla="*/ 436210 h 761503"/>
                <a:gd name="connsiteX22" fmla="*/ 128890 w 353555"/>
                <a:gd name="connsiteY22" fmla="*/ 357340 h 761503"/>
                <a:gd name="connsiteX23" fmla="*/ 131609 w 353555"/>
                <a:gd name="connsiteY23" fmla="*/ 289349 h 761503"/>
                <a:gd name="connsiteX24" fmla="*/ 131609 w 353555"/>
                <a:gd name="connsiteY24" fmla="*/ 251274 h 761503"/>
                <a:gd name="connsiteX25" fmla="*/ 131609 w 353555"/>
                <a:gd name="connsiteY25" fmla="*/ 205040 h 761503"/>
                <a:gd name="connsiteX26" fmla="*/ 131609 w 353555"/>
                <a:gd name="connsiteY26" fmla="*/ 139768 h 761503"/>
                <a:gd name="connsiteX27" fmla="*/ 131609 w 353555"/>
                <a:gd name="connsiteY27" fmla="*/ 128889 h 761503"/>
                <a:gd name="connsiteX28" fmla="*/ 126170 w 353555"/>
                <a:gd name="connsiteY28" fmla="*/ 128889 h 761503"/>
                <a:gd name="connsiteX29" fmla="*/ 101693 w 353555"/>
                <a:gd name="connsiteY29" fmla="*/ 128889 h 761503"/>
                <a:gd name="connsiteX30" fmla="*/ 74496 w 353555"/>
                <a:gd name="connsiteY30" fmla="*/ 123450 h 761503"/>
                <a:gd name="connsiteX31" fmla="*/ 58178 w 353555"/>
                <a:gd name="connsiteY31" fmla="*/ 107132 h 761503"/>
                <a:gd name="connsiteX32" fmla="*/ 60898 w 353555"/>
                <a:gd name="connsiteY32" fmla="*/ 98973 h 761503"/>
                <a:gd name="connsiteX33" fmla="*/ 82655 w 353555"/>
                <a:gd name="connsiteY33" fmla="*/ 93534 h 761503"/>
                <a:gd name="connsiteX34" fmla="*/ 131609 w 353555"/>
                <a:gd name="connsiteY34" fmla="*/ 88094 h 761503"/>
                <a:gd name="connsiteX35" fmla="*/ 131609 w 353555"/>
                <a:gd name="connsiteY35" fmla="*/ 82655 h 761503"/>
                <a:gd name="connsiteX36" fmla="*/ 134329 w 353555"/>
                <a:gd name="connsiteY36" fmla="*/ 71776 h 761503"/>
                <a:gd name="connsiteX37" fmla="*/ 147927 w 353555"/>
                <a:gd name="connsiteY37" fmla="*/ 63617 h 761503"/>
                <a:gd name="connsiteX38" fmla="*/ 164245 w 353555"/>
                <a:gd name="connsiteY38" fmla="*/ 58178 h 761503"/>
                <a:gd name="connsiteX39" fmla="*/ 177843 w 353555"/>
                <a:gd name="connsiteY39" fmla="*/ 58178 h 761503"/>
                <a:gd name="connsiteX40" fmla="*/ 196881 w 353555"/>
                <a:gd name="connsiteY40" fmla="*/ 60898 h 761503"/>
                <a:gd name="connsiteX41" fmla="*/ 232237 w 353555"/>
                <a:gd name="connsiteY41" fmla="*/ 88094 h 761503"/>
                <a:gd name="connsiteX42" fmla="*/ 278471 w 353555"/>
                <a:gd name="connsiteY42" fmla="*/ 88094 h 761503"/>
                <a:gd name="connsiteX43" fmla="*/ 316546 w 353555"/>
                <a:gd name="connsiteY43" fmla="*/ 104412 h 761503"/>
                <a:gd name="connsiteX44" fmla="*/ 311107 w 353555"/>
                <a:gd name="connsiteY44" fmla="*/ 120730 h 761503"/>
                <a:gd name="connsiteX45" fmla="*/ 294789 w 353555"/>
                <a:gd name="connsiteY45" fmla="*/ 128889 h 761503"/>
                <a:gd name="connsiteX46" fmla="*/ 273032 w 353555"/>
                <a:gd name="connsiteY46" fmla="*/ 131609 h 761503"/>
                <a:gd name="connsiteX47" fmla="*/ 243115 w 353555"/>
                <a:gd name="connsiteY47" fmla="*/ 131609 h 761503"/>
                <a:gd name="connsiteX48" fmla="*/ 243115 w 353555"/>
                <a:gd name="connsiteY48" fmla="*/ 134329 h 761503"/>
                <a:gd name="connsiteX49" fmla="*/ 248554 w 353555"/>
                <a:gd name="connsiteY49" fmla="*/ 169684 h 761503"/>
                <a:gd name="connsiteX50" fmla="*/ 251274 w 353555"/>
                <a:gd name="connsiteY50" fmla="*/ 205040 h 761503"/>
                <a:gd name="connsiteX51" fmla="*/ 251274 w 353555"/>
                <a:gd name="connsiteY51" fmla="*/ 240395 h 761503"/>
                <a:gd name="connsiteX52" fmla="*/ 251274 w 353555"/>
                <a:gd name="connsiteY52" fmla="*/ 256713 h 761503"/>
                <a:gd name="connsiteX53" fmla="*/ 253994 w 353555"/>
                <a:gd name="connsiteY53" fmla="*/ 270311 h 761503"/>
                <a:gd name="connsiteX54" fmla="*/ 259433 w 353555"/>
                <a:gd name="connsiteY54" fmla="*/ 343742 h 761503"/>
                <a:gd name="connsiteX55" fmla="*/ 262153 w 353555"/>
                <a:gd name="connsiteY55" fmla="*/ 425332 h 761503"/>
                <a:gd name="connsiteX56" fmla="*/ 264872 w 353555"/>
                <a:gd name="connsiteY56" fmla="*/ 490603 h 761503"/>
                <a:gd name="connsiteX57" fmla="*/ 270312 w 353555"/>
                <a:gd name="connsiteY57" fmla="*/ 564034 h 761503"/>
                <a:gd name="connsiteX58" fmla="*/ 270312 w 353555"/>
                <a:gd name="connsiteY58" fmla="*/ 599390 h 761503"/>
                <a:gd name="connsiteX59" fmla="*/ 270312 w 353555"/>
                <a:gd name="connsiteY59" fmla="*/ 637465 h 761503"/>
                <a:gd name="connsiteX60" fmla="*/ 264872 w 353555"/>
                <a:gd name="connsiteY60" fmla="*/ 670101 h 761503"/>
                <a:gd name="connsiteX61" fmla="*/ 283910 w 353555"/>
                <a:gd name="connsiteY61" fmla="*/ 672820 h 761503"/>
                <a:gd name="connsiteX62" fmla="*/ 283910 w 353555"/>
                <a:gd name="connsiteY62" fmla="*/ 672820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3555" h="761503">
                  <a:moveTo>
                    <a:pt x="283910" y="672820"/>
                  </a:moveTo>
                  <a:cubicBezTo>
                    <a:pt x="297508" y="672820"/>
                    <a:pt x="321985" y="672820"/>
                    <a:pt x="321985" y="689138"/>
                  </a:cubicBezTo>
                  <a:cubicBezTo>
                    <a:pt x="321985" y="697297"/>
                    <a:pt x="319266" y="697297"/>
                    <a:pt x="316546" y="705456"/>
                  </a:cubicBezTo>
                  <a:cubicBezTo>
                    <a:pt x="311107" y="710895"/>
                    <a:pt x="305667" y="713615"/>
                    <a:pt x="300228" y="713615"/>
                  </a:cubicBezTo>
                  <a:cubicBezTo>
                    <a:pt x="292069" y="716335"/>
                    <a:pt x="283910" y="716335"/>
                    <a:pt x="278471" y="716335"/>
                  </a:cubicBezTo>
                  <a:cubicBezTo>
                    <a:pt x="275751" y="716335"/>
                    <a:pt x="256713" y="716335"/>
                    <a:pt x="237676" y="716335"/>
                  </a:cubicBezTo>
                  <a:cubicBezTo>
                    <a:pt x="213199" y="716335"/>
                    <a:pt x="186003" y="719054"/>
                    <a:pt x="180563" y="719054"/>
                  </a:cubicBezTo>
                  <a:cubicBezTo>
                    <a:pt x="166965" y="719054"/>
                    <a:pt x="142488" y="719054"/>
                    <a:pt x="126170" y="719054"/>
                  </a:cubicBezTo>
                  <a:cubicBezTo>
                    <a:pt x="118011" y="719054"/>
                    <a:pt x="109852" y="719054"/>
                    <a:pt x="101693" y="719054"/>
                  </a:cubicBezTo>
                  <a:cubicBezTo>
                    <a:pt x="93534" y="719054"/>
                    <a:pt x="82655" y="719054"/>
                    <a:pt x="74496" y="713615"/>
                  </a:cubicBezTo>
                  <a:cubicBezTo>
                    <a:pt x="66337" y="710895"/>
                    <a:pt x="58178" y="702736"/>
                    <a:pt x="58178" y="697297"/>
                  </a:cubicBezTo>
                  <a:cubicBezTo>
                    <a:pt x="58178" y="694578"/>
                    <a:pt x="58178" y="691858"/>
                    <a:pt x="63618" y="689138"/>
                  </a:cubicBezTo>
                  <a:cubicBezTo>
                    <a:pt x="69057" y="686418"/>
                    <a:pt x="79936" y="683699"/>
                    <a:pt x="85375" y="680979"/>
                  </a:cubicBezTo>
                  <a:cubicBezTo>
                    <a:pt x="104413" y="678260"/>
                    <a:pt x="123450" y="675540"/>
                    <a:pt x="131609" y="675540"/>
                  </a:cubicBezTo>
                  <a:cubicBezTo>
                    <a:pt x="134329" y="675540"/>
                    <a:pt x="137049" y="675540"/>
                    <a:pt x="142488" y="675540"/>
                  </a:cubicBezTo>
                  <a:cubicBezTo>
                    <a:pt x="134329" y="670101"/>
                    <a:pt x="131609" y="661942"/>
                    <a:pt x="131609" y="653783"/>
                  </a:cubicBezTo>
                  <a:cubicBezTo>
                    <a:pt x="131609" y="648343"/>
                    <a:pt x="131609" y="642904"/>
                    <a:pt x="128890" y="640184"/>
                  </a:cubicBezTo>
                  <a:cubicBezTo>
                    <a:pt x="128890" y="637465"/>
                    <a:pt x="128890" y="634745"/>
                    <a:pt x="128890" y="629306"/>
                  </a:cubicBezTo>
                  <a:cubicBezTo>
                    <a:pt x="128890" y="626586"/>
                    <a:pt x="128890" y="623867"/>
                    <a:pt x="128890" y="621147"/>
                  </a:cubicBezTo>
                  <a:cubicBezTo>
                    <a:pt x="128890" y="612988"/>
                    <a:pt x="128890" y="604829"/>
                    <a:pt x="128890" y="593950"/>
                  </a:cubicBezTo>
                  <a:cubicBezTo>
                    <a:pt x="128890" y="591231"/>
                    <a:pt x="128890" y="585791"/>
                    <a:pt x="128890" y="583072"/>
                  </a:cubicBezTo>
                  <a:cubicBezTo>
                    <a:pt x="128890" y="534118"/>
                    <a:pt x="131609" y="485164"/>
                    <a:pt x="128890" y="436210"/>
                  </a:cubicBezTo>
                  <a:cubicBezTo>
                    <a:pt x="128890" y="409014"/>
                    <a:pt x="128890" y="384537"/>
                    <a:pt x="128890" y="357340"/>
                  </a:cubicBezTo>
                  <a:cubicBezTo>
                    <a:pt x="128890" y="335583"/>
                    <a:pt x="131609" y="313826"/>
                    <a:pt x="131609" y="289349"/>
                  </a:cubicBezTo>
                  <a:cubicBezTo>
                    <a:pt x="131609" y="275751"/>
                    <a:pt x="131609" y="264872"/>
                    <a:pt x="131609" y="251274"/>
                  </a:cubicBezTo>
                  <a:cubicBezTo>
                    <a:pt x="131609" y="234956"/>
                    <a:pt x="131609" y="221357"/>
                    <a:pt x="131609" y="205040"/>
                  </a:cubicBezTo>
                  <a:cubicBezTo>
                    <a:pt x="131609" y="183282"/>
                    <a:pt x="131609" y="161525"/>
                    <a:pt x="131609" y="139768"/>
                  </a:cubicBezTo>
                  <a:cubicBezTo>
                    <a:pt x="131609" y="137048"/>
                    <a:pt x="131609" y="134329"/>
                    <a:pt x="131609" y="128889"/>
                  </a:cubicBezTo>
                  <a:cubicBezTo>
                    <a:pt x="128890" y="128889"/>
                    <a:pt x="126170" y="128889"/>
                    <a:pt x="126170" y="128889"/>
                  </a:cubicBezTo>
                  <a:cubicBezTo>
                    <a:pt x="118011" y="128889"/>
                    <a:pt x="109852" y="128889"/>
                    <a:pt x="101693" y="128889"/>
                  </a:cubicBezTo>
                  <a:cubicBezTo>
                    <a:pt x="93534" y="128889"/>
                    <a:pt x="82655" y="128889"/>
                    <a:pt x="74496" y="123450"/>
                  </a:cubicBezTo>
                  <a:cubicBezTo>
                    <a:pt x="66337" y="120730"/>
                    <a:pt x="58178" y="112571"/>
                    <a:pt x="58178" y="107132"/>
                  </a:cubicBezTo>
                  <a:cubicBezTo>
                    <a:pt x="58178" y="104412"/>
                    <a:pt x="58178" y="101693"/>
                    <a:pt x="60898" y="98973"/>
                  </a:cubicBezTo>
                  <a:cubicBezTo>
                    <a:pt x="63618" y="96253"/>
                    <a:pt x="77216" y="93534"/>
                    <a:pt x="82655" y="93534"/>
                  </a:cubicBezTo>
                  <a:cubicBezTo>
                    <a:pt x="98973" y="90814"/>
                    <a:pt x="123450" y="88094"/>
                    <a:pt x="131609" y="88094"/>
                  </a:cubicBezTo>
                  <a:cubicBezTo>
                    <a:pt x="131609" y="85375"/>
                    <a:pt x="131609" y="85375"/>
                    <a:pt x="131609" y="82655"/>
                  </a:cubicBezTo>
                  <a:cubicBezTo>
                    <a:pt x="131609" y="77216"/>
                    <a:pt x="131609" y="74496"/>
                    <a:pt x="134329" y="71776"/>
                  </a:cubicBezTo>
                  <a:cubicBezTo>
                    <a:pt x="137049" y="69057"/>
                    <a:pt x="145208" y="66337"/>
                    <a:pt x="147927" y="63617"/>
                  </a:cubicBezTo>
                  <a:cubicBezTo>
                    <a:pt x="153366" y="60898"/>
                    <a:pt x="158806" y="58178"/>
                    <a:pt x="164245" y="58178"/>
                  </a:cubicBezTo>
                  <a:cubicBezTo>
                    <a:pt x="169684" y="58178"/>
                    <a:pt x="175124" y="58178"/>
                    <a:pt x="177843" y="58178"/>
                  </a:cubicBezTo>
                  <a:cubicBezTo>
                    <a:pt x="183283" y="58178"/>
                    <a:pt x="191442" y="58178"/>
                    <a:pt x="196881" y="60898"/>
                  </a:cubicBezTo>
                  <a:cubicBezTo>
                    <a:pt x="213199" y="63617"/>
                    <a:pt x="224078" y="74496"/>
                    <a:pt x="232237" y="88094"/>
                  </a:cubicBezTo>
                  <a:cubicBezTo>
                    <a:pt x="253994" y="88094"/>
                    <a:pt x="270312" y="88094"/>
                    <a:pt x="278471" y="88094"/>
                  </a:cubicBezTo>
                  <a:cubicBezTo>
                    <a:pt x="292069" y="88094"/>
                    <a:pt x="316546" y="88094"/>
                    <a:pt x="316546" y="104412"/>
                  </a:cubicBezTo>
                  <a:cubicBezTo>
                    <a:pt x="316546" y="112571"/>
                    <a:pt x="313826" y="112571"/>
                    <a:pt x="311107" y="120730"/>
                  </a:cubicBezTo>
                  <a:cubicBezTo>
                    <a:pt x="305667" y="126170"/>
                    <a:pt x="300228" y="128889"/>
                    <a:pt x="294789" y="128889"/>
                  </a:cubicBezTo>
                  <a:cubicBezTo>
                    <a:pt x="286630" y="131609"/>
                    <a:pt x="278471" y="131609"/>
                    <a:pt x="273032" y="131609"/>
                  </a:cubicBezTo>
                  <a:cubicBezTo>
                    <a:pt x="270312" y="131609"/>
                    <a:pt x="259433" y="131609"/>
                    <a:pt x="243115" y="131609"/>
                  </a:cubicBezTo>
                  <a:lnTo>
                    <a:pt x="243115" y="134329"/>
                  </a:lnTo>
                  <a:cubicBezTo>
                    <a:pt x="245835" y="145207"/>
                    <a:pt x="245835" y="158805"/>
                    <a:pt x="248554" y="169684"/>
                  </a:cubicBezTo>
                  <a:cubicBezTo>
                    <a:pt x="251274" y="180563"/>
                    <a:pt x="251274" y="194161"/>
                    <a:pt x="251274" y="205040"/>
                  </a:cubicBezTo>
                  <a:cubicBezTo>
                    <a:pt x="251274" y="215918"/>
                    <a:pt x="251274" y="226797"/>
                    <a:pt x="251274" y="240395"/>
                  </a:cubicBezTo>
                  <a:cubicBezTo>
                    <a:pt x="251274" y="245834"/>
                    <a:pt x="251274" y="251274"/>
                    <a:pt x="251274" y="256713"/>
                  </a:cubicBezTo>
                  <a:cubicBezTo>
                    <a:pt x="251274" y="262152"/>
                    <a:pt x="251274" y="267592"/>
                    <a:pt x="253994" y="270311"/>
                  </a:cubicBezTo>
                  <a:cubicBezTo>
                    <a:pt x="256713" y="294788"/>
                    <a:pt x="256713" y="319265"/>
                    <a:pt x="259433" y="343742"/>
                  </a:cubicBezTo>
                  <a:cubicBezTo>
                    <a:pt x="259433" y="370939"/>
                    <a:pt x="262153" y="398135"/>
                    <a:pt x="262153" y="425332"/>
                  </a:cubicBezTo>
                  <a:cubicBezTo>
                    <a:pt x="262153" y="447089"/>
                    <a:pt x="262153" y="468846"/>
                    <a:pt x="264872" y="490603"/>
                  </a:cubicBezTo>
                  <a:cubicBezTo>
                    <a:pt x="264872" y="515080"/>
                    <a:pt x="270312" y="539557"/>
                    <a:pt x="270312" y="564034"/>
                  </a:cubicBezTo>
                  <a:cubicBezTo>
                    <a:pt x="270312" y="574913"/>
                    <a:pt x="270312" y="588511"/>
                    <a:pt x="270312" y="599390"/>
                  </a:cubicBezTo>
                  <a:cubicBezTo>
                    <a:pt x="270312" y="612988"/>
                    <a:pt x="270312" y="623867"/>
                    <a:pt x="270312" y="637465"/>
                  </a:cubicBezTo>
                  <a:cubicBezTo>
                    <a:pt x="270312" y="648343"/>
                    <a:pt x="270312" y="661942"/>
                    <a:pt x="264872" y="670101"/>
                  </a:cubicBezTo>
                  <a:cubicBezTo>
                    <a:pt x="273032" y="672820"/>
                    <a:pt x="278471" y="672820"/>
                    <a:pt x="283910" y="672820"/>
                  </a:cubicBezTo>
                  <a:lnTo>
                    <a:pt x="283910" y="672820"/>
                  </a:lnTo>
                  <a:close/>
                </a:path>
              </a:pathLst>
            </a:custGeom>
            <a:grpFill/>
            <a:ln w="27168"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91CD0877-E703-46CC-91C2-0B64DCDDC22E}"/>
                </a:ext>
              </a:extLst>
            </p:cNvPr>
            <p:cNvSpPr/>
            <p:nvPr/>
          </p:nvSpPr>
          <p:spPr bwMode="black">
            <a:xfrm>
              <a:off x="8652924" y="4192158"/>
              <a:ext cx="516735" cy="788700"/>
            </a:xfrm>
            <a:custGeom>
              <a:avLst/>
              <a:gdLst>
                <a:gd name="connsiteX0" fmla="*/ 464616 w 516735"/>
                <a:gd name="connsiteY0" fmla="*/ 436210 h 788699"/>
                <a:gd name="connsiteX1" fmla="*/ 445578 w 516735"/>
                <a:gd name="connsiteY1" fmla="*/ 455248 h 788699"/>
                <a:gd name="connsiteX2" fmla="*/ 404783 w 516735"/>
                <a:gd name="connsiteY2" fmla="*/ 466126 h 788699"/>
                <a:gd name="connsiteX3" fmla="*/ 385746 w 516735"/>
                <a:gd name="connsiteY3" fmla="*/ 479725 h 788699"/>
                <a:gd name="connsiteX4" fmla="*/ 388466 w 516735"/>
                <a:gd name="connsiteY4" fmla="*/ 512361 h 788699"/>
                <a:gd name="connsiteX5" fmla="*/ 388466 w 516735"/>
                <a:gd name="connsiteY5" fmla="*/ 544997 h 788699"/>
                <a:gd name="connsiteX6" fmla="*/ 388466 w 516735"/>
                <a:gd name="connsiteY6" fmla="*/ 566754 h 788699"/>
                <a:gd name="connsiteX7" fmla="*/ 391185 w 516735"/>
                <a:gd name="connsiteY7" fmla="*/ 632026 h 788699"/>
                <a:gd name="connsiteX8" fmla="*/ 393905 w 516735"/>
                <a:gd name="connsiteY8" fmla="*/ 683699 h 788699"/>
                <a:gd name="connsiteX9" fmla="*/ 377587 w 516735"/>
                <a:gd name="connsiteY9" fmla="*/ 724494 h 788699"/>
                <a:gd name="connsiteX10" fmla="*/ 361269 w 516735"/>
                <a:gd name="connsiteY10" fmla="*/ 719054 h 788699"/>
                <a:gd name="connsiteX11" fmla="*/ 353110 w 516735"/>
                <a:gd name="connsiteY11" fmla="*/ 702737 h 788699"/>
                <a:gd name="connsiteX12" fmla="*/ 350390 w 516735"/>
                <a:gd name="connsiteY12" fmla="*/ 686419 h 788699"/>
                <a:gd name="connsiteX13" fmla="*/ 353110 w 516735"/>
                <a:gd name="connsiteY13" fmla="*/ 659222 h 788699"/>
                <a:gd name="connsiteX14" fmla="*/ 353110 w 516735"/>
                <a:gd name="connsiteY14" fmla="*/ 656502 h 788699"/>
                <a:gd name="connsiteX15" fmla="*/ 317754 w 516735"/>
                <a:gd name="connsiteY15" fmla="*/ 708176 h 788699"/>
                <a:gd name="connsiteX16" fmla="*/ 241604 w 516735"/>
                <a:gd name="connsiteY16" fmla="*/ 735372 h 788699"/>
                <a:gd name="connsiteX17" fmla="*/ 187211 w 516735"/>
                <a:gd name="connsiteY17" fmla="*/ 727214 h 788699"/>
                <a:gd name="connsiteX18" fmla="*/ 135537 w 516735"/>
                <a:gd name="connsiteY18" fmla="*/ 694578 h 788699"/>
                <a:gd name="connsiteX19" fmla="*/ 86583 w 516735"/>
                <a:gd name="connsiteY19" fmla="*/ 621147 h 788699"/>
                <a:gd name="connsiteX20" fmla="*/ 67546 w 516735"/>
                <a:gd name="connsiteY20" fmla="*/ 555875 h 788699"/>
                <a:gd name="connsiteX21" fmla="*/ 59387 w 516735"/>
                <a:gd name="connsiteY21" fmla="*/ 509641 h 788699"/>
                <a:gd name="connsiteX22" fmla="*/ 59387 w 516735"/>
                <a:gd name="connsiteY22" fmla="*/ 468846 h 788699"/>
                <a:gd name="connsiteX23" fmla="*/ 86583 w 516735"/>
                <a:gd name="connsiteY23" fmla="*/ 302947 h 788699"/>
                <a:gd name="connsiteX24" fmla="*/ 108341 w 516735"/>
                <a:gd name="connsiteY24" fmla="*/ 224077 h 788699"/>
                <a:gd name="connsiteX25" fmla="*/ 146416 w 516735"/>
                <a:gd name="connsiteY25" fmla="*/ 145207 h 788699"/>
                <a:gd name="connsiteX26" fmla="*/ 198090 w 516735"/>
                <a:gd name="connsiteY26" fmla="*/ 85375 h 788699"/>
                <a:gd name="connsiteX27" fmla="*/ 228006 w 516735"/>
                <a:gd name="connsiteY27" fmla="*/ 69057 h 788699"/>
                <a:gd name="connsiteX28" fmla="*/ 268801 w 516735"/>
                <a:gd name="connsiteY28" fmla="*/ 58178 h 788699"/>
                <a:gd name="connsiteX29" fmla="*/ 274240 w 516735"/>
                <a:gd name="connsiteY29" fmla="*/ 58178 h 788699"/>
                <a:gd name="connsiteX30" fmla="*/ 295997 w 516735"/>
                <a:gd name="connsiteY30" fmla="*/ 60898 h 788699"/>
                <a:gd name="connsiteX31" fmla="*/ 331353 w 516735"/>
                <a:gd name="connsiteY31" fmla="*/ 71776 h 788699"/>
                <a:gd name="connsiteX32" fmla="*/ 350390 w 516735"/>
                <a:gd name="connsiteY32" fmla="*/ 93534 h 788699"/>
                <a:gd name="connsiteX33" fmla="*/ 353110 w 516735"/>
                <a:gd name="connsiteY33" fmla="*/ 74496 h 788699"/>
                <a:gd name="connsiteX34" fmla="*/ 358549 w 516735"/>
                <a:gd name="connsiteY34" fmla="*/ 63618 h 788699"/>
                <a:gd name="connsiteX35" fmla="*/ 366708 w 516735"/>
                <a:gd name="connsiteY35" fmla="*/ 58178 h 788699"/>
                <a:gd name="connsiteX36" fmla="*/ 374867 w 516735"/>
                <a:gd name="connsiteY36" fmla="*/ 63618 h 788699"/>
                <a:gd name="connsiteX37" fmla="*/ 383027 w 516735"/>
                <a:gd name="connsiteY37" fmla="*/ 82655 h 788699"/>
                <a:gd name="connsiteX38" fmla="*/ 385746 w 516735"/>
                <a:gd name="connsiteY38" fmla="*/ 126170 h 788699"/>
                <a:gd name="connsiteX39" fmla="*/ 388466 w 516735"/>
                <a:gd name="connsiteY39" fmla="*/ 186002 h 788699"/>
                <a:gd name="connsiteX40" fmla="*/ 391185 w 516735"/>
                <a:gd name="connsiteY40" fmla="*/ 237676 h 788699"/>
                <a:gd name="connsiteX41" fmla="*/ 374867 w 516735"/>
                <a:gd name="connsiteY41" fmla="*/ 278470 h 788699"/>
                <a:gd name="connsiteX42" fmla="*/ 358549 w 516735"/>
                <a:gd name="connsiteY42" fmla="*/ 273031 h 788699"/>
                <a:gd name="connsiteX43" fmla="*/ 350390 w 516735"/>
                <a:gd name="connsiteY43" fmla="*/ 256713 h 788699"/>
                <a:gd name="connsiteX44" fmla="*/ 347671 w 516735"/>
                <a:gd name="connsiteY44" fmla="*/ 240395 h 788699"/>
                <a:gd name="connsiteX45" fmla="*/ 347671 w 516735"/>
                <a:gd name="connsiteY45" fmla="*/ 213199 h 788699"/>
                <a:gd name="connsiteX46" fmla="*/ 344951 w 516735"/>
                <a:gd name="connsiteY46" fmla="*/ 194161 h 788699"/>
                <a:gd name="connsiteX47" fmla="*/ 339512 w 516735"/>
                <a:gd name="connsiteY47" fmla="*/ 150647 h 788699"/>
                <a:gd name="connsiteX48" fmla="*/ 323194 w 516735"/>
                <a:gd name="connsiteY48" fmla="*/ 112571 h 788699"/>
                <a:gd name="connsiteX49" fmla="*/ 293278 w 516735"/>
                <a:gd name="connsiteY49" fmla="*/ 101693 h 788699"/>
                <a:gd name="connsiteX50" fmla="*/ 263361 w 516735"/>
                <a:gd name="connsiteY50" fmla="*/ 120730 h 788699"/>
                <a:gd name="connsiteX51" fmla="*/ 241604 w 516735"/>
                <a:gd name="connsiteY51" fmla="*/ 153366 h 788699"/>
                <a:gd name="connsiteX52" fmla="*/ 233445 w 516735"/>
                <a:gd name="connsiteY52" fmla="*/ 194161 h 788699"/>
                <a:gd name="connsiteX53" fmla="*/ 225286 w 516735"/>
                <a:gd name="connsiteY53" fmla="*/ 232236 h 788699"/>
                <a:gd name="connsiteX54" fmla="*/ 217127 w 516735"/>
                <a:gd name="connsiteY54" fmla="*/ 275751 h 788699"/>
                <a:gd name="connsiteX55" fmla="*/ 211688 w 516735"/>
                <a:gd name="connsiteY55" fmla="*/ 316545 h 788699"/>
                <a:gd name="connsiteX56" fmla="*/ 206249 w 516735"/>
                <a:gd name="connsiteY56" fmla="*/ 354621 h 788699"/>
                <a:gd name="connsiteX57" fmla="*/ 200809 w 516735"/>
                <a:gd name="connsiteY57" fmla="*/ 398135 h 788699"/>
                <a:gd name="connsiteX58" fmla="*/ 195370 w 516735"/>
                <a:gd name="connsiteY58" fmla="*/ 438930 h 788699"/>
                <a:gd name="connsiteX59" fmla="*/ 192650 w 516735"/>
                <a:gd name="connsiteY59" fmla="*/ 474286 h 788699"/>
                <a:gd name="connsiteX60" fmla="*/ 195370 w 516735"/>
                <a:gd name="connsiteY60" fmla="*/ 525959 h 788699"/>
                <a:gd name="connsiteX61" fmla="*/ 208968 w 516735"/>
                <a:gd name="connsiteY61" fmla="*/ 596670 h 788699"/>
                <a:gd name="connsiteX62" fmla="*/ 214407 w 516735"/>
                <a:gd name="connsiteY62" fmla="*/ 623867 h 788699"/>
                <a:gd name="connsiteX63" fmla="*/ 228006 w 516735"/>
                <a:gd name="connsiteY63" fmla="*/ 656502 h 788699"/>
                <a:gd name="connsiteX64" fmla="*/ 271520 w 516735"/>
                <a:gd name="connsiteY64" fmla="*/ 689138 h 788699"/>
                <a:gd name="connsiteX65" fmla="*/ 306876 w 516735"/>
                <a:gd name="connsiteY65" fmla="*/ 664661 h 788699"/>
                <a:gd name="connsiteX66" fmla="*/ 331353 w 516735"/>
                <a:gd name="connsiteY66" fmla="*/ 602109 h 788699"/>
                <a:gd name="connsiteX67" fmla="*/ 336792 w 516735"/>
                <a:gd name="connsiteY67" fmla="*/ 544997 h 788699"/>
                <a:gd name="connsiteX68" fmla="*/ 336792 w 516735"/>
                <a:gd name="connsiteY68" fmla="*/ 498762 h 788699"/>
                <a:gd name="connsiteX69" fmla="*/ 336792 w 516735"/>
                <a:gd name="connsiteY69" fmla="*/ 490603 h 788699"/>
                <a:gd name="connsiteX70" fmla="*/ 320474 w 516735"/>
                <a:gd name="connsiteY70" fmla="*/ 477005 h 788699"/>
                <a:gd name="connsiteX71" fmla="*/ 282399 w 516735"/>
                <a:gd name="connsiteY71" fmla="*/ 479725 h 788699"/>
                <a:gd name="connsiteX72" fmla="*/ 252483 w 516735"/>
                <a:gd name="connsiteY72" fmla="*/ 474286 h 788699"/>
                <a:gd name="connsiteX73" fmla="*/ 247044 w 516735"/>
                <a:gd name="connsiteY73" fmla="*/ 466126 h 788699"/>
                <a:gd name="connsiteX74" fmla="*/ 249763 w 516735"/>
                <a:gd name="connsiteY74" fmla="*/ 457968 h 788699"/>
                <a:gd name="connsiteX75" fmla="*/ 268801 w 516735"/>
                <a:gd name="connsiteY75" fmla="*/ 447089 h 788699"/>
                <a:gd name="connsiteX76" fmla="*/ 312315 w 516735"/>
                <a:gd name="connsiteY76" fmla="*/ 436210 h 788699"/>
                <a:gd name="connsiteX77" fmla="*/ 353110 w 516735"/>
                <a:gd name="connsiteY77" fmla="*/ 430771 h 788699"/>
                <a:gd name="connsiteX78" fmla="*/ 385746 w 516735"/>
                <a:gd name="connsiteY78" fmla="*/ 430771 h 788699"/>
                <a:gd name="connsiteX79" fmla="*/ 437420 w 516735"/>
                <a:gd name="connsiteY79" fmla="*/ 428051 h 788699"/>
                <a:gd name="connsiteX80" fmla="*/ 464616 w 516735"/>
                <a:gd name="connsiteY80" fmla="*/ 436210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16735" h="788699">
                  <a:moveTo>
                    <a:pt x="464616" y="436210"/>
                  </a:moveTo>
                  <a:cubicBezTo>
                    <a:pt x="464616" y="447089"/>
                    <a:pt x="453738" y="452528"/>
                    <a:pt x="445578" y="455248"/>
                  </a:cubicBezTo>
                  <a:cubicBezTo>
                    <a:pt x="434700" y="460687"/>
                    <a:pt x="415662" y="463407"/>
                    <a:pt x="404783" y="466126"/>
                  </a:cubicBezTo>
                  <a:cubicBezTo>
                    <a:pt x="393905" y="466126"/>
                    <a:pt x="385746" y="468846"/>
                    <a:pt x="385746" y="479725"/>
                  </a:cubicBezTo>
                  <a:cubicBezTo>
                    <a:pt x="385746" y="487884"/>
                    <a:pt x="388466" y="506921"/>
                    <a:pt x="388466" y="512361"/>
                  </a:cubicBezTo>
                  <a:cubicBezTo>
                    <a:pt x="388466" y="515080"/>
                    <a:pt x="388466" y="539557"/>
                    <a:pt x="388466" y="544997"/>
                  </a:cubicBezTo>
                  <a:cubicBezTo>
                    <a:pt x="388466" y="550436"/>
                    <a:pt x="388466" y="558595"/>
                    <a:pt x="388466" y="566754"/>
                  </a:cubicBezTo>
                  <a:cubicBezTo>
                    <a:pt x="388466" y="591231"/>
                    <a:pt x="388466" y="621147"/>
                    <a:pt x="391185" y="632026"/>
                  </a:cubicBezTo>
                  <a:cubicBezTo>
                    <a:pt x="393905" y="653783"/>
                    <a:pt x="393905" y="661942"/>
                    <a:pt x="393905" y="683699"/>
                  </a:cubicBezTo>
                  <a:cubicBezTo>
                    <a:pt x="393905" y="694578"/>
                    <a:pt x="393905" y="724494"/>
                    <a:pt x="377587" y="724494"/>
                  </a:cubicBezTo>
                  <a:cubicBezTo>
                    <a:pt x="369428" y="724494"/>
                    <a:pt x="366708" y="721774"/>
                    <a:pt x="361269" y="719054"/>
                  </a:cubicBezTo>
                  <a:cubicBezTo>
                    <a:pt x="355830" y="716335"/>
                    <a:pt x="353110" y="708176"/>
                    <a:pt x="353110" y="702737"/>
                  </a:cubicBezTo>
                  <a:cubicBezTo>
                    <a:pt x="350390" y="694578"/>
                    <a:pt x="350390" y="689138"/>
                    <a:pt x="350390" y="686419"/>
                  </a:cubicBezTo>
                  <a:cubicBezTo>
                    <a:pt x="350390" y="678260"/>
                    <a:pt x="353110" y="672820"/>
                    <a:pt x="353110" y="659222"/>
                  </a:cubicBezTo>
                  <a:lnTo>
                    <a:pt x="353110" y="656502"/>
                  </a:lnTo>
                  <a:cubicBezTo>
                    <a:pt x="347671" y="675540"/>
                    <a:pt x="334073" y="694578"/>
                    <a:pt x="317754" y="708176"/>
                  </a:cubicBezTo>
                  <a:cubicBezTo>
                    <a:pt x="293278" y="727214"/>
                    <a:pt x="274240" y="735372"/>
                    <a:pt x="241604" y="735372"/>
                  </a:cubicBezTo>
                  <a:cubicBezTo>
                    <a:pt x="222566" y="735372"/>
                    <a:pt x="203529" y="732653"/>
                    <a:pt x="187211" y="727214"/>
                  </a:cubicBezTo>
                  <a:cubicBezTo>
                    <a:pt x="165454" y="719054"/>
                    <a:pt x="149136" y="708176"/>
                    <a:pt x="135537" y="694578"/>
                  </a:cubicBezTo>
                  <a:cubicBezTo>
                    <a:pt x="113780" y="672820"/>
                    <a:pt x="100182" y="648343"/>
                    <a:pt x="86583" y="621147"/>
                  </a:cubicBezTo>
                  <a:cubicBezTo>
                    <a:pt x="75705" y="599390"/>
                    <a:pt x="70266" y="580352"/>
                    <a:pt x="67546" y="555875"/>
                  </a:cubicBezTo>
                  <a:cubicBezTo>
                    <a:pt x="64826" y="539557"/>
                    <a:pt x="62107" y="525959"/>
                    <a:pt x="59387" y="509641"/>
                  </a:cubicBezTo>
                  <a:cubicBezTo>
                    <a:pt x="56667" y="493323"/>
                    <a:pt x="59387" y="485164"/>
                    <a:pt x="59387" y="468846"/>
                  </a:cubicBezTo>
                  <a:cubicBezTo>
                    <a:pt x="59387" y="414453"/>
                    <a:pt x="72985" y="362780"/>
                    <a:pt x="86583" y="302947"/>
                  </a:cubicBezTo>
                  <a:cubicBezTo>
                    <a:pt x="92023" y="275751"/>
                    <a:pt x="100182" y="248554"/>
                    <a:pt x="108341" y="224077"/>
                  </a:cubicBezTo>
                  <a:cubicBezTo>
                    <a:pt x="116500" y="196881"/>
                    <a:pt x="130098" y="169684"/>
                    <a:pt x="146416" y="145207"/>
                  </a:cubicBezTo>
                  <a:cubicBezTo>
                    <a:pt x="160014" y="123450"/>
                    <a:pt x="176332" y="101693"/>
                    <a:pt x="198090" y="85375"/>
                  </a:cubicBezTo>
                  <a:cubicBezTo>
                    <a:pt x="206249" y="77216"/>
                    <a:pt x="217127" y="71776"/>
                    <a:pt x="228006" y="69057"/>
                  </a:cubicBezTo>
                  <a:cubicBezTo>
                    <a:pt x="241604" y="63618"/>
                    <a:pt x="255202" y="58178"/>
                    <a:pt x="268801" y="58178"/>
                  </a:cubicBezTo>
                  <a:cubicBezTo>
                    <a:pt x="271520" y="58178"/>
                    <a:pt x="274240" y="58178"/>
                    <a:pt x="274240" y="58178"/>
                  </a:cubicBezTo>
                  <a:cubicBezTo>
                    <a:pt x="279679" y="58178"/>
                    <a:pt x="285119" y="58178"/>
                    <a:pt x="295997" y="60898"/>
                  </a:cubicBezTo>
                  <a:cubicBezTo>
                    <a:pt x="309595" y="63618"/>
                    <a:pt x="320474" y="66337"/>
                    <a:pt x="331353" y="71776"/>
                  </a:cubicBezTo>
                  <a:cubicBezTo>
                    <a:pt x="339512" y="77216"/>
                    <a:pt x="347671" y="85375"/>
                    <a:pt x="350390" y="93534"/>
                  </a:cubicBezTo>
                  <a:cubicBezTo>
                    <a:pt x="350390" y="88095"/>
                    <a:pt x="353110" y="79936"/>
                    <a:pt x="353110" y="74496"/>
                  </a:cubicBezTo>
                  <a:cubicBezTo>
                    <a:pt x="355830" y="71776"/>
                    <a:pt x="355830" y="69057"/>
                    <a:pt x="358549" y="63618"/>
                  </a:cubicBezTo>
                  <a:cubicBezTo>
                    <a:pt x="361269" y="60898"/>
                    <a:pt x="363989" y="58178"/>
                    <a:pt x="366708" y="58178"/>
                  </a:cubicBezTo>
                  <a:cubicBezTo>
                    <a:pt x="369428" y="58178"/>
                    <a:pt x="372148" y="60898"/>
                    <a:pt x="374867" y="63618"/>
                  </a:cubicBezTo>
                  <a:cubicBezTo>
                    <a:pt x="377587" y="69057"/>
                    <a:pt x="380307" y="77216"/>
                    <a:pt x="383027" y="82655"/>
                  </a:cubicBezTo>
                  <a:cubicBezTo>
                    <a:pt x="383027" y="90814"/>
                    <a:pt x="385746" y="107132"/>
                    <a:pt x="385746" y="126170"/>
                  </a:cubicBezTo>
                  <a:cubicBezTo>
                    <a:pt x="385746" y="150647"/>
                    <a:pt x="385746" y="177843"/>
                    <a:pt x="388466" y="186002"/>
                  </a:cubicBezTo>
                  <a:cubicBezTo>
                    <a:pt x="391185" y="207759"/>
                    <a:pt x="391185" y="215918"/>
                    <a:pt x="391185" y="237676"/>
                  </a:cubicBezTo>
                  <a:cubicBezTo>
                    <a:pt x="391185" y="248554"/>
                    <a:pt x="391185" y="278470"/>
                    <a:pt x="374867" y="278470"/>
                  </a:cubicBezTo>
                  <a:cubicBezTo>
                    <a:pt x="366708" y="278470"/>
                    <a:pt x="363989" y="275751"/>
                    <a:pt x="358549" y="273031"/>
                  </a:cubicBezTo>
                  <a:cubicBezTo>
                    <a:pt x="353110" y="270311"/>
                    <a:pt x="350390" y="262152"/>
                    <a:pt x="350390" y="256713"/>
                  </a:cubicBezTo>
                  <a:cubicBezTo>
                    <a:pt x="350390" y="251274"/>
                    <a:pt x="347671" y="245834"/>
                    <a:pt x="347671" y="240395"/>
                  </a:cubicBezTo>
                  <a:cubicBezTo>
                    <a:pt x="347671" y="232236"/>
                    <a:pt x="347671" y="224077"/>
                    <a:pt x="347671" y="213199"/>
                  </a:cubicBezTo>
                  <a:cubicBezTo>
                    <a:pt x="347671" y="207759"/>
                    <a:pt x="347671" y="199600"/>
                    <a:pt x="344951" y="194161"/>
                  </a:cubicBezTo>
                  <a:cubicBezTo>
                    <a:pt x="342232" y="180563"/>
                    <a:pt x="342232" y="164245"/>
                    <a:pt x="339512" y="150647"/>
                  </a:cubicBezTo>
                  <a:cubicBezTo>
                    <a:pt x="336792" y="137048"/>
                    <a:pt x="331353" y="123450"/>
                    <a:pt x="323194" y="112571"/>
                  </a:cubicBezTo>
                  <a:cubicBezTo>
                    <a:pt x="317754" y="104412"/>
                    <a:pt x="304156" y="101693"/>
                    <a:pt x="293278" y="101693"/>
                  </a:cubicBezTo>
                  <a:cubicBezTo>
                    <a:pt x="279679" y="101693"/>
                    <a:pt x="271520" y="109852"/>
                    <a:pt x="263361" y="120730"/>
                  </a:cubicBezTo>
                  <a:cubicBezTo>
                    <a:pt x="257922" y="131609"/>
                    <a:pt x="247044" y="139768"/>
                    <a:pt x="241604" y="153366"/>
                  </a:cubicBezTo>
                  <a:cubicBezTo>
                    <a:pt x="236165" y="166964"/>
                    <a:pt x="233445" y="180563"/>
                    <a:pt x="233445" y="194161"/>
                  </a:cubicBezTo>
                  <a:cubicBezTo>
                    <a:pt x="233445" y="207759"/>
                    <a:pt x="230725" y="218638"/>
                    <a:pt x="225286" y="232236"/>
                  </a:cubicBezTo>
                  <a:cubicBezTo>
                    <a:pt x="219847" y="245834"/>
                    <a:pt x="219847" y="262152"/>
                    <a:pt x="217127" y="275751"/>
                  </a:cubicBezTo>
                  <a:cubicBezTo>
                    <a:pt x="214407" y="289349"/>
                    <a:pt x="214407" y="302947"/>
                    <a:pt x="211688" y="316545"/>
                  </a:cubicBezTo>
                  <a:cubicBezTo>
                    <a:pt x="211688" y="330144"/>
                    <a:pt x="206249" y="341022"/>
                    <a:pt x="206249" y="354621"/>
                  </a:cubicBezTo>
                  <a:cubicBezTo>
                    <a:pt x="203529" y="368219"/>
                    <a:pt x="203529" y="381817"/>
                    <a:pt x="200809" y="398135"/>
                  </a:cubicBezTo>
                  <a:cubicBezTo>
                    <a:pt x="198090" y="411733"/>
                    <a:pt x="198090" y="425332"/>
                    <a:pt x="195370" y="438930"/>
                  </a:cubicBezTo>
                  <a:cubicBezTo>
                    <a:pt x="195370" y="449809"/>
                    <a:pt x="192650" y="463407"/>
                    <a:pt x="192650" y="474286"/>
                  </a:cubicBezTo>
                  <a:cubicBezTo>
                    <a:pt x="192650" y="490603"/>
                    <a:pt x="195370" y="509641"/>
                    <a:pt x="195370" y="525959"/>
                  </a:cubicBezTo>
                  <a:cubicBezTo>
                    <a:pt x="195370" y="550436"/>
                    <a:pt x="203529" y="572193"/>
                    <a:pt x="208968" y="596670"/>
                  </a:cubicBezTo>
                  <a:cubicBezTo>
                    <a:pt x="211688" y="604829"/>
                    <a:pt x="211688" y="615708"/>
                    <a:pt x="214407" y="623867"/>
                  </a:cubicBezTo>
                  <a:cubicBezTo>
                    <a:pt x="217127" y="634745"/>
                    <a:pt x="222566" y="645624"/>
                    <a:pt x="228006" y="656502"/>
                  </a:cubicBezTo>
                  <a:cubicBezTo>
                    <a:pt x="236165" y="670101"/>
                    <a:pt x="252483" y="689138"/>
                    <a:pt x="271520" y="689138"/>
                  </a:cubicBezTo>
                  <a:cubicBezTo>
                    <a:pt x="287838" y="689138"/>
                    <a:pt x="298717" y="675540"/>
                    <a:pt x="306876" y="664661"/>
                  </a:cubicBezTo>
                  <a:cubicBezTo>
                    <a:pt x="320474" y="645624"/>
                    <a:pt x="325914" y="623867"/>
                    <a:pt x="331353" y="602109"/>
                  </a:cubicBezTo>
                  <a:cubicBezTo>
                    <a:pt x="334073" y="583072"/>
                    <a:pt x="336792" y="564034"/>
                    <a:pt x="336792" y="544997"/>
                  </a:cubicBezTo>
                  <a:cubicBezTo>
                    <a:pt x="336792" y="531398"/>
                    <a:pt x="336792" y="512361"/>
                    <a:pt x="336792" y="498762"/>
                  </a:cubicBezTo>
                  <a:cubicBezTo>
                    <a:pt x="336792" y="496043"/>
                    <a:pt x="336792" y="493323"/>
                    <a:pt x="336792" y="490603"/>
                  </a:cubicBezTo>
                  <a:cubicBezTo>
                    <a:pt x="336792" y="479725"/>
                    <a:pt x="336792" y="477005"/>
                    <a:pt x="320474" y="477005"/>
                  </a:cubicBezTo>
                  <a:cubicBezTo>
                    <a:pt x="309595" y="477005"/>
                    <a:pt x="295997" y="479725"/>
                    <a:pt x="282399" y="479725"/>
                  </a:cubicBezTo>
                  <a:cubicBezTo>
                    <a:pt x="271520" y="479725"/>
                    <a:pt x="260642" y="479725"/>
                    <a:pt x="252483" y="474286"/>
                  </a:cubicBezTo>
                  <a:cubicBezTo>
                    <a:pt x="249763" y="471566"/>
                    <a:pt x="247044" y="468846"/>
                    <a:pt x="247044" y="466126"/>
                  </a:cubicBezTo>
                  <a:cubicBezTo>
                    <a:pt x="247044" y="463407"/>
                    <a:pt x="247044" y="460687"/>
                    <a:pt x="249763" y="457968"/>
                  </a:cubicBezTo>
                  <a:cubicBezTo>
                    <a:pt x="255202" y="452528"/>
                    <a:pt x="260642" y="449809"/>
                    <a:pt x="268801" y="447089"/>
                  </a:cubicBezTo>
                  <a:cubicBezTo>
                    <a:pt x="282399" y="441650"/>
                    <a:pt x="295997" y="438930"/>
                    <a:pt x="312315" y="436210"/>
                  </a:cubicBezTo>
                  <a:cubicBezTo>
                    <a:pt x="325914" y="433491"/>
                    <a:pt x="339512" y="433491"/>
                    <a:pt x="353110" y="430771"/>
                  </a:cubicBezTo>
                  <a:cubicBezTo>
                    <a:pt x="363989" y="430771"/>
                    <a:pt x="374867" y="430771"/>
                    <a:pt x="385746" y="430771"/>
                  </a:cubicBezTo>
                  <a:cubicBezTo>
                    <a:pt x="402064" y="430771"/>
                    <a:pt x="426541" y="428051"/>
                    <a:pt x="437420" y="428051"/>
                  </a:cubicBezTo>
                  <a:cubicBezTo>
                    <a:pt x="451018" y="422612"/>
                    <a:pt x="464616" y="425332"/>
                    <a:pt x="464616" y="436210"/>
                  </a:cubicBezTo>
                </a:path>
              </a:pathLst>
            </a:custGeom>
            <a:grpFill/>
            <a:ln w="27168"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D27D3A3-0135-48AE-8310-53F0B4338891}"/>
                </a:ext>
              </a:extLst>
            </p:cNvPr>
            <p:cNvSpPr/>
            <p:nvPr/>
          </p:nvSpPr>
          <p:spPr bwMode="black">
            <a:xfrm>
              <a:off x="9053923" y="4178559"/>
              <a:ext cx="625521" cy="788700"/>
            </a:xfrm>
            <a:custGeom>
              <a:avLst/>
              <a:gdLst>
                <a:gd name="connsiteX0" fmla="*/ 536838 w 625521"/>
                <a:gd name="connsiteY0" fmla="*/ 680979 h 788699"/>
                <a:gd name="connsiteX1" fmla="*/ 574913 w 625521"/>
                <a:gd name="connsiteY1" fmla="*/ 697297 h 788699"/>
                <a:gd name="connsiteX2" fmla="*/ 566755 w 625521"/>
                <a:gd name="connsiteY2" fmla="*/ 713615 h 788699"/>
                <a:gd name="connsiteX3" fmla="*/ 550437 w 625521"/>
                <a:gd name="connsiteY3" fmla="*/ 721774 h 788699"/>
                <a:gd name="connsiteX4" fmla="*/ 528680 w 625521"/>
                <a:gd name="connsiteY4" fmla="*/ 724494 h 788699"/>
                <a:gd name="connsiteX5" fmla="*/ 417174 w 625521"/>
                <a:gd name="connsiteY5" fmla="*/ 724494 h 788699"/>
                <a:gd name="connsiteX6" fmla="*/ 398136 w 625521"/>
                <a:gd name="connsiteY6" fmla="*/ 724494 h 788699"/>
                <a:gd name="connsiteX7" fmla="*/ 373659 w 625521"/>
                <a:gd name="connsiteY7" fmla="*/ 724494 h 788699"/>
                <a:gd name="connsiteX8" fmla="*/ 346462 w 625521"/>
                <a:gd name="connsiteY8" fmla="*/ 719054 h 788699"/>
                <a:gd name="connsiteX9" fmla="*/ 330144 w 625521"/>
                <a:gd name="connsiteY9" fmla="*/ 702737 h 788699"/>
                <a:gd name="connsiteX10" fmla="*/ 335584 w 625521"/>
                <a:gd name="connsiteY10" fmla="*/ 694578 h 788699"/>
                <a:gd name="connsiteX11" fmla="*/ 357341 w 625521"/>
                <a:gd name="connsiteY11" fmla="*/ 686419 h 788699"/>
                <a:gd name="connsiteX12" fmla="*/ 395416 w 625521"/>
                <a:gd name="connsiteY12" fmla="*/ 680979 h 788699"/>
                <a:gd name="connsiteX13" fmla="*/ 381817 w 625521"/>
                <a:gd name="connsiteY13" fmla="*/ 656502 h 788699"/>
                <a:gd name="connsiteX14" fmla="*/ 379098 w 625521"/>
                <a:gd name="connsiteY14" fmla="*/ 585791 h 788699"/>
                <a:gd name="connsiteX15" fmla="*/ 379098 w 625521"/>
                <a:gd name="connsiteY15" fmla="*/ 517800 h 788699"/>
                <a:gd name="connsiteX16" fmla="*/ 379098 w 625521"/>
                <a:gd name="connsiteY16" fmla="*/ 474286 h 788699"/>
                <a:gd name="connsiteX17" fmla="*/ 379098 w 625521"/>
                <a:gd name="connsiteY17" fmla="*/ 430771 h 788699"/>
                <a:gd name="connsiteX18" fmla="*/ 381817 w 625521"/>
                <a:gd name="connsiteY18" fmla="*/ 411733 h 788699"/>
                <a:gd name="connsiteX19" fmla="*/ 379098 w 625521"/>
                <a:gd name="connsiteY19" fmla="*/ 400855 h 788699"/>
                <a:gd name="connsiteX20" fmla="*/ 370939 w 625521"/>
                <a:gd name="connsiteY20" fmla="*/ 398135 h 788699"/>
                <a:gd name="connsiteX21" fmla="*/ 338304 w 625521"/>
                <a:gd name="connsiteY21" fmla="*/ 400855 h 788699"/>
                <a:gd name="connsiteX22" fmla="*/ 289349 w 625521"/>
                <a:gd name="connsiteY22" fmla="*/ 403575 h 788699"/>
                <a:gd name="connsiteX23" fmla="*/ 264872 w 625521"/>
                <a:gd name="connsiteY23" fmla="*/ 400855 h 788699"/>
                <a:gd name="connsiteX24" fmla="*/ 259433 w 625521"/>
                <a:gd name="connsiteY24" fmla="*/ 406294 h 788699"/>
                <a:gd name="connsiteX25" fmla="*/ 259433 w 625521"/>
                <a:gd name="connsiteY25" fmla="*/ 425332 h 788699"/>
                <a:gd name="connsiteX26" fmla="*/ 259433 w 625521"/>
                <a:gd name="connsiteY26" fmla="*/ 449809 h 788699"/>
                <a:gd name="connsiteX27" fmla="*/ 259433 w 625521"/>
                <a:gd name="connsiteY27" fmla="*/ 471566 h 788699"/>
                <a:gd name="connsiteX28" fmla="*/ 259433 w 625521"/>
                <a:gd name="connsiteY28" fmla="*/ 504202 h 788699"/>
                <a:gd name="connsiteX29" fmla="*/ 259433 w 625521"/>
                <a:gd name="connsiteY29" fmla="*/ 509641 h 788699"/>
                <a:gd name="connsiteX30" fmla="*/ 256714 w 625521"/>
                <a:gd name="connsiteY30" fmla="*/ 542277 h 788699"/>
                <a:gd name="connsiteX31" fmla="*/ 256714 w 625521"/>
                <a:gd name="connsiteY31" fmla="*/ 577632 h 788699"/>
                <a:gd name="connsiteX32" fmla="*/ 256714 w 625521"/>
                <a:gd name="connsiteY32" fmla="*/ 612988 h 788699"/>
                <a:gd name="connsiteX33" fmla="*/ 253994 w 625521"/>
                <a:gd name="connsiteY33" fmla="*/ 656502 h 788699"/>
                <a:gd name="connsiteX34" fmla="*/ 256714 w 625521"/>
                <a:gd name="connsiteY34" fmla="*/ 678260 h 788699"/>
                <a:gd name="connsiteX35" fmla="*/ 286629 w 625521"/>
                <a:gd name="connsiteY35" fmla="*/ 694578 h 788699"/>
                <a:gd name="connsiteX36" fmla="*/ 281191 w 625521"/>
                <a:gd name="connsiteY36" fmla="*/ 710895 h 788699"/>
                <a:gd name="connsiteX37" fmla="*/ 264872 w 625521"/>
                <a:gd name="connsiteY37" fmla="*/ 719054 h 788699"/>
                <a:gd name="connsiteX38" fmla="*/ 243116 w 625521"/>
                <a:gd name="connsiteY38" fmla="*/ 721774 h 788699"/>
                <a:gd name="connsiteX39" fmla="*/ 243116 w 625521"/>
                <a:gd name="connsiteY39" fmla="*/ 721774 h 788699"/>
                <a:gd name="connsiteX40" fmla="*/ 232236 w 625521"/>
                <a:gd name="connsiteY40" fmla="*/ 727214 h 788699"/>
                <a:gd name="connsiteX41" fmla="*/ 224078 w 625521"/>
                <a:gd name="connsiteY41" fmla="*/ 735372 h 788699"/>
                <a:gd name="connsiteX42" fmla="*/ 213199 w 625521"/>
                <a:gd name="connsiteY42" fmla="*/ 738092 h 788699"/>
                <a:gd name="connsiteX43" fmla="*/ 183283 w 625521"/>
                <a:gd name="connsiteY43" fmla="*/ 727214 h 788699"/>
                <a:gd name="connsiteX44" fmla="*/ 175124 w 625521"/>
                <a:gd name="connsiteY44" fmla="*/ 719054 h 788699"/>
                <a:gd name="connsiteX45" fmla="*/ 145208 w 625521"/>
                <a:gd name="connsiteY45" fmla="*/ 719054 h 788699"/>
                <a:gd name="connsiteX46" fmla="*/ 126170 w 625521"/>
                <a:gd name="connsiteY46" fmla="*/ 719054 h 788699"/>
                <a:gd name="connsiteX47" fmla="*/ 101693 w 625521"/>
                <a:gd name="connsiteY47" fmla="*/ 719054 h 788699"/>
                <a:gd name="connsiteX48" fmla="*/ 74496 w 625521"/>
                <a:gd name="connsiteY48" fmla="*/ 713615 h 788699"/>
                <a:gd name="connsiteX49" fmla="*/ 58178 w 625521"/>
                <a:gd name="connsiteY49" fmla="*/ 697297 h 788699"/>
                <a:gd name="connsiteX50" fmla="*/ 63618 w 625521"/>
                <a:gd name="connsiteY50" fmla="*/ 689138 h 788699"/>
                <a:gd name="connsiteX51" fmla="*/ 85375 w 625521"/>
                <a:gd name="connsiteY51" fmla="*/ 680979 h 788699"/>
                <a:gd name="connsiteX52" fmla="*/ 131609 w 625521"/>
                <a:gd name="connsiteY52" fmla="*/ 675540 h 788699"/>
                <a:gd name="connsiteX53" fmla="*/ 131609 w 625521"/>
                <a:gd name="connsiteY53" fmla="*/ 667381 h 788699"/>
                <a:gd name="connsiteX54" fmla="*/ 131609 w 625521"/>
                <a:gd name="connsiteY54" fmla="*/ 651063 h 788699"/>
                <a:gd name="connsiteX55" fmla="*/ 131609 w 625521"/>
                <a:gd name="connsiteY55" fmla="*/ 618427 h 788699"/>
                <a:gd name="connsiteX56" fmla="*/ 131609 w 625521"/>
                <a:gd name="connsiteY56" fmla="*/ 580352 h 788699"/>
                <a:gd name="connsiteX57" fmla="*/ 131609 w 625521"/>
                <a:gd name="connsiteY57" fmla="*/ 531398 h 788699"/>
                <a:gd name="connsiteX58" fmla="*/ 131609 w 625521"/>
                <a:gd name="connsiteY58" fmla="*/ 466126 h 788699"/>
                <a:gd name="connsiteX59" fmla="*/ 131609 w 625521"/>
                <a:gd name="connsiteY59" fmla="*/ 422612 h 788699"/>
                <a:gd name="connsiteX60" fmla="*/ 131609 w 625521"/>
                <a:gd name="connsiteY60" fmla="*/ 411733 h 788699"/>
                <a:gd name="connsiteX61" fmla="*/ 131609 w 625521"/>
                <a:gd name="connsiteY61" fmla="*/ 398135 h 788699"/>
                <a:gd name="connsiteX62" fmla="*/ 126170 w 625521"/>
                <a:gd name="connsiteY62" fmla="*/ 389976 h 788699"/>
                <a:gd name="connsiteX63" fmla="*/ 101693 w 625521"/>
                <a:gd name="connsiteY63" fmla="*/ 387257 h 788699"/>
                <a:gd name="connsiteX64" fmla="*/ 77216 w 625521"/>
                <a:gd name="connsiteY64" fmla="*/ 376378 h 788699"/>
                <a:gd name="connsiteX65" fmla="*/ 82655 w 625521"/>
                <a:gd name="connsiteY65" fmla="*/ 368219 h 788699"/>
                <a:gd name="connsiteX66" fmla="*/ 98973 w 625521"/>
                <a:gd name="connsiteY66" fmla="*/ 360060 h 788699"/>
                <a:gd name="connsiteX67" fmla="*/ 118011 w 625521"/>
                <a:gd name="connsiteY67" fmla="*/ 357340 h 788699"/>
                <a:gd name="connsiteX68" fmla="*/ 131609 w 625521"/>
                <a:gd name="connsiteY68" fmla="*/ 351901 h 788699"/>
                <a:gd name="connsiteX69" fmla="*/ 131609 w 625521"/>
                <a:gd name="connsiteY69" fmla="*/ 343742 h 788699"/>
                <a:gd name="connsiteX70" fmla="*/ 131609 w 625521"/>
                <a:gd name="connsiteY70" fmla="*/ 270311 h 788699"/>
                <a:gd name="connsiteX71" fmla="*/ 137048 w 625521"/>
                <a:gd name="connsiteY71" fmla="*/ 145207 h 788699"/>
                <a:gd name="connsiteX72" fmla="*/ 139768 w 625521"/>
                <a:gd name="connsiteY72" fmla="*/ 123450 h 788699"/>
                <a:gd name="connsiteX73" fmla="*/ 123450 w 625521"/>
                <a:gd name="connsiteY73" fmla="*/ 123450 h 788699"/>
                <a:gd name="connsiteX74" fmla="*/ 118011 w 625521"/>
                <a:gd name="connsiteY74" fmla="*/ 123450 h 788699"/>
                <a:gd name="connsiteX75" fmla="*/ 101693 w 625521"/>
                <a:gd name="connsiteY75" fmla="*/ 123450 h 788699"/>
                <a:gd name="connsiteX76" fmla="*/ 74496 w 625521"/>
                <a:gd name="connsiteY76" fmla="*/ 118011 h 788699"/>
                <a:gd name="connsiteX77" fmla="*/ 58178 w 625521"/>
                <a:gd name="connsiteY77" fmla="*/ 101693 h 788699"/>
                <a:gd name="connsiteX78" fmla="*/ 63618 w 625521"/>
                <a:gd name="connsiteY78" fmla="*/ 93534 h 788699"/>
                <a:gd name="connsiteX79" fmla="*/ 85375 w 625521"/>
                <a:gd name="connsiteY79" fmla="*/ 85375 h 788699"/>
                <a:gd name="connsiteX80" fmla="*/ 137048 w 625521"/>
                <a:gd name="connsiteY80" fmla="*/ 82655 h 788699"/>
                <a:gd name="connsiteX81" fmla="*/ 147927 w 625521"/>
                <a:gd name="connsiteY81" fmla="*/ 82655 h 788699"/>
                <a:gd name="connsiteX82" fmla="*/ 186003 w 625521"/>
                <a:gd name="connsiteY82" fmla="*/ 58178 h 788699"/>
                <a:gd name="connsiteX83" fmla="*/ 226797 w 625521"/>
                <a:gd name="connsiteY83" fmla="*/ 79936 h 788699"/>
                <a:gd name="connsiteX84" fmla="*/ 253994 w 625521"/>
                <a:gd name="connsiteY84" fmla="*/ 79936 h 788699"/>
                <a:gd name="connsiteX85" fmla="*/ 294789 w 625521"/>
                <a:gd name="connsiteY85" fmla="*/ 96253 h 788699"/>
                <a:gd name="connsiteX86" fmla="*/ 283910 w 625521"/>
                <a:gd name="connsiteY86" fmla="*/ 112571 h 788699"/>
                <a:gd name="connsiteX87" fmla="*/ 267592 w 625521"/>
                <a:gd name="connsiteY87" fmla="*/ 120730 h 788699"/>
                <a:gd name="connsiteX88" fmla="*/ 245835 w 625521"/>
                <a:gd name="connsiteY88" fmla="*/ 123450 h 788699"/>
                <a:gd name="connsiteX89" fmla="*/ 237676 w 625521"/>
                <a:gd name="connsiteY89" fmla="*/ 123450 h 788699"/>
                <a:gd name="connsiteX90" fmla="*/ 240396 w 625521"/>
                <a:gd name="connsiteY90" fmla="*/ 128889 h 788699"/>
                <a:gd name="connsiteX91" fmla="*/ 251274 w 625521"/>
                <a:gd name="connsiteY91" fmla="*/ 177843 h 788699"/>
                <a:gd name="connsiteX92" fmla="*/ 256714 w 625521"/>
                <a:gd name="connsiteY92" fmla="*/ 226797 h 788699"/>
                <a:gd name="connsiteX93" fmla="*/ 262153 w 625521"/>
                <a:gd name="connsiteY93" fmla="*/ 273031 h 788699"/>
                <a:gd name="connsiteX94" fmla="*/ 262153 w 625521"/>
                <a:gd name="connsiteY94" fmla="*/ 289349 h 788699"/>
                <a:gd name="connsiteX95" fmla="*/ 262153 w 625521"/>
                <a:gd name="connsiteY95" fmla="*/ 297508 h 788699"/>
                <a:gd name="connsiteX96" fmla="*/ 264872 w 625521"/>
                <a:gd name="connsiteY96" fmla="*/ 321985 h 788699"/>
                <a:gd name="connsiteX97" fmla="*/ 270312 w 625521"/>
                <a:gd name="connsiteY97" fmla="*/ 335583 h 788699"/>
                <a:gd name="connsiteX98" fmla="*/ 270312 w 625521"/>
                <a:gd name="connsiteY98" fmla="*/ 338303 h 788699"/>
                <a:gd name="connsiteX99" fmla="*/ 270312 w 625521"/>
                <a:gd name="connsiteY99" fmla="*/ 346462 h 788699"/>
                <a:gd name="connsiteX100" fmla="*/ 278471 w 625521"/>
                <a:gd name="connsiteY100" fmla="*/ 354621 h 788699"/>
                <a:gd name="connsiteX101" fmla="*/ 338304 w 625521"/>
                <a:gd name="connsiteY101" fmla="*/ 349181 h 788699"/>
                <a:gd name="connsiteX102" fmla="*/ 365500 w 625521"/>
                <a:gd name="connsiteY102" fmla="*/ 349181 h 788699"/>
                <a:gd name="connsiteX103" fmla="*/ 381817 w 625521"/>
                <a:gd name="connsiteY103" fmla="*/ 349181 h 788699"/>
                <a:gd name="connsiteX104" fmla="*/ 392697 w 625521"/>
                <a:gd name="connsiteY104" fmla="*/ 338303 h 788699"/>
                <a:gd name="connsiteX105" fmla="*/ 389977 w 625521"/>
                <a:gd name="connsiteY105" fmla="*/ 313826 h 788699"/>
                <a:gd name="connsiteX106" fmla="*/ 392697 w 625521"/>
                <a:gd name="connsiteY106" fmla="*/ 262152 h 788699"/>
                <a:gd name="connsiteX107" fmla="*/ 395416 w 625521"/>
                <a:gd name="connsiteY107" fmla="*/ 224077 h 788699"/>
                <a:gd name="connsiteX108" fmla="*/ 398136 w 625521"/>
                <a:gd name="connsiteY108" fmla="*/ 177843 h 788699"/>
                <a:gd name="connsiteX109" fmla="*/ 395416 w 625521"/>
                <a:gd name="connsiteY109" fmla="*/ 153366 h 788699"/>
                <a:gd name="connsiteX110" fmla="*/ 395416 w 625521"/>
                <a:gd name="connsiteY110" fmla="*/ 137048 h 788699"/>
                <a:gd name="connsiteX111" fmla="*/ 379098 w 625521"/>
                <a:gd name="connsiteY111" fmla="*/ 137048 h 788699"/>
                <a:gd name="connsiteX112" fmla="*/ 351902 w 625521"/>
                <a:gd name="connsiteY112" fmla="*/ 131609 h 788699"/>
                <a:gd name="connsiteX113" fmla="*/ 338304 w 625521"/>
                <a:gd name="connsiteY113" fmla="*/ 115291 h 788699"/>
                <a:gd name="connsiteX114" fmla="*/ 343742 w 625521"/>
                <a:gd name="connsiteY114" fmla="*/ 107132 h 788699"/>
                <a:gd name="connsiteX115" fmla="*/ 362780 w 625521"/>
                <a:gd name="connsiteY115" fmla="*/ 98973 h 788699"/>
                <a:gd name="connsiteX116" fmla="*/ 395416 w 625521"/>
                <a:gd name="connsiteY116" fmla="*/ 96253 h 788699"/>
                <a:gd name="connsiteX117" fmla="*/ 403575 w 625521"/>
                <a:gd name="connsiteY117" fmla="*/ 90814 h 788699"/>
                <a:gd name="connsiteX118" fmla="*/ 422612 w 625521"/>
                <a:gd name="connsiteY118" fmla="*/ 88095 h 788699"/>
                <a:gd name="connsiteX119" fmla="*/ 428052 w 625521"/>
                <a:gd name="connsiteY119" fmla="*/ 88095 h 788699"/>
                <a:gd name="connsiteX120" fmla="*/ 447090 w 625521"/>
                <a:gd name="connsiteY120" fmla="*/ 90814 h 788699"/>
                <a:gd name="connsiteX121" fmla="*/ 455249 w 625521"/>
                <a:gd name="connsiteY121" fmla="*/ 96253 h 788699"/>
                <a:gd name="connsiteX122" fmla="*/ 525960 w 625521"/>
                <a:gd name="connsiteY122" fmla="*/ 93534 h 788699"/>
                <a:gd name="connsiteX123" fmla="*/ 561315 w 625521"/>
                <a:gd name="connsiteY123" fmla="*/ 109852 h 788699"/>
                <a:gd name="connsiteX124" fmla="*/ 555876 w 625521"/>
                <a:gd name="connsiteY124" fmla="*/ 126170 h 788699"/>
                <a:gd name="connsiteX125" fmla="*/ 539558 w 625521"/>
                <a:gd name="connsiteY125" fmla="*/ 134329 h 788699"/>
                <a:gd name="connsiteX126" fmla="*/ 517800 w 625521"/>
                <a:gd name="connsiteY126" fmla="*/ 137048 h 788699"/>
                <a:gd name="connsiteX127" fmla="*/ 477006 w 625521"/>
                <a:gd name="connsiteY127" fmla="*/ 137048 h 788699"/>
                <a:gd name="connsiteX128" fmla="*/ 485165 w 625521"/>
                <a:gd name="connsiteY128" fmla="*/ 161525 h 788699"/>
                <a:gd name="connsiteX129" fmla="*/ 496043 w 625521"/>
                <a:gd name="connsiteY129" fmla="*/ 210479 h 788699"/>
                <a:gd name="connsiteX130" fmla="*/ 501483 w 625521"/>
                <a:gd name="connsiteY130" fmla="*/ 251274 h 788699"/>
                <a:gd name="connsiteX131" fmla="*/ 506922 w 625521"/>
                <a:gd name="connsiteY131" fmla="*/ 292069 h 788699"/>
                <a:gd name="connsiteX132" fmla="*/ 506922 w 625521"/>
                <a:gd name="connsiteY132" fmla="*/ 321985 h 788699"/>
                <a:gd name="connsiteX133" fmla="*/ 509642 w 625521"/>
                <a:gd name="connsiteY133" fmla="*/ 341022 h 788699"/>
                <a:gd name="connsiteX134" fmla="*/ 509642 w 625521"/>
                <a:gd name="connsiteY134" fmla="*/ 343742 h 788699"/>
                <a:gd name="connsiteX135" fmla="*/ 517800 w 625521"/>
                <a:gd name="connsiteY135" fmla="*/ 349181 h 788699"/>
                <a:gd name="connsiteX136" fmla="*/ 528680 w 625521"/>
                <a:gd name="connsiteY136" fmla="*/ 349181 h 788699"/>
                <a:gd name="connsiteX137" fmla="*/ 550437 w 625521"/>
                <a:gd name="connsiteY137" fmla="*/ 357340 h 788699"/>
                <a:gd name="connsiteX138" fmla="*/ 550437 w 625521"/>
                <a:gd name="connsiteY138" fmla="*/ 362780 h 788699"/>
                <a:gd name="connsiteX139" fmla="*/ 534119 w 625521"/>
                <a:gd name="connsiteY139" fmla="*/ 384537 h 788699"/>
                <a:gd name="connsiteX140" fmla="*/ 520520 w 625521"/>
                <a:gd name="connsiteY140" fmla="*/ 389976 h 788699"/>
                <a:gd name="connsiteX141" fmla="*/ 512362 w 625521"/>
                <a:gd name="connsiteY141" fmla="*/ 395415 h 788699"/>
                <a:gd name="connsiteX142" fmla="*/ 512362 w 625521"/>
                <a:gd name="connsiteY142" fmla="*/ 398135 h 788699"/>
                <a:gd name="connsiteX143" fmla="*/ 512362 w 625521"/>
                <a:gd name="connsiteY143" fmla="*/ 409014 h 788699"/>
                <a:gd name="connsiteX144" fmla="*/ 512362 w 625521"/>
                <a:gd name="connsiteY144" fmla="*/ 414453 h 788699"/>
                <a:gd name="connsiteX145" fmla="*/ 512362 w 625521"/>
                <a:gd name="connsiteY145" fmla="*/ 438930 h 788699"/>
                <a:gd name="connsiteX146" fmla="*/ 515081 w 625521"/>
                <a:gd name="connsiteY146" fmla="*/ 504202 h 788699"/>
                <a:gd name="connsiteX147" fmla="*/ 520520 w 625521"/>
                <a:gd name="connsiteY147" fmla="*/ 572193 h 788699"/>
                <a:gd name="connsiteX148" fmla="*/ 517800 w 625521"/>
                <a:gd name="connsiteY148" fmla="*/ 604829 h 788699"/>
                <a:gd name="connsiteX149" fmla="*/ 512362 w 625521"/>
                <a:gd name="connsiteY149" fmla="*/ 661942 h 788699"/>
                <a:gd name="connsiteX150" fmla="*/ 509642 w 625521"/>
                <a:gd name="connsiteY150" fmla="*/ 670101 h 788699"/>
                <a:gd name="connsiteX151" fmla="*/ 512362 w 625521"/>
                <a:gd name="connsiteY151" fmla="*/ 680979 h 788699"/>
                <a:gd name="connsiteX152" fmla="*/ 512362 w 625521"/>
                <a:gd name="connsiteY152" fmla="*/ 686419 h 788699"/>
                <a:gd name="connsiteX153" fmla="*/ 536838 w 625521"/>
                <a:gd name="connsiteY153" fmla="*/ 680979 h 788699"/>
                <a:gd name="connsiteX154" fmla="*/ 536838 w 625521"/>
                <a:gd name="connsiteY154" fmla="*/ 680979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625521" h="788699">
                  <a:moveTo>
                    <a:pt x="536838" y="680979"/>
                  </a:moveTo>
                  <a:cubicBezTo>
                    <a:pt x="550437" y="680979"/>
                    <a:pt x="574913" y="680979"/>
                    <a:pt x="574913" y="697297"/>
                  </a:cubicBezTo>
                  <a:cubicBezTo>
                    <a:pt x="574913" y="705456"/>
                    <a:pt x="572194" y="708176"/>
                    <a:pt x="566755" y="713615"/>
                  </a:cubicBezTo>
                  <a:cubicBezTo>
                    <a:pt x="561315" y="719054"/>
                    <a:pt x="555876" y="721774"/>
                    <a:pt x="550437" y="721774"/>
                  </a:cubicBezTo>
                  <a:cubicBezTo>
                    <a:pt x="539558" y="724494"/>
                    <a:pt x="534119" y="724494"/>
                    <a:pt x="528680" y="724494"/>
                  </a:cubicBezTo>
                  <a:cubicBezTo>
                    <a:pt x="517800" y="724494"/>
                    <a:pt x="428052" y="724494"/>
                    <a:pt x="417174" y="724494"/>
                  </a:cubicBezTo>
                  <a:cubicBezTo>
                    <a:pt x="403575" y="724494"/>
                    <a:pt x="414454" y="724494"/>
                    <a:pt x="398136" y="724494"/>
                  </a:cubicBezTo>
                  <a:cubicBezTo>
                    <a:pt x="389977" y="724494"/>
                    <a:pt x="381817" y="724494"/>
                    <a:pt x="373659" y="724494"/>
                  </a:cubicBezTo>
                  <a:cubicBezTo>
                    <a:pt x="365500" y="724494"/>
                    <a:pt x="354621" y="721774"/>
                    <a:pt x="346462" y="719054"/>
                  </a:cubicBezTo>
                  <a:cubicBezTo>
                    <a:pt x="338304" y="716335"/>
                    <a:pt x="330144" y="708176"/>
                    <a:pt x="330144" y="702737"/>
                  </a:cubicBezTo>
                  <a:cubicBezTo>
                    <a:pt x="330144" y="700017"/>
                    <a:pt x="330144" y="697297"/>
                    <a:pt x="335584" y="694578"/>
                  </a:cubicBezTo>
                  <a:cubicBezTo>
                    <a:pt x="341023" y="691858"/>
                    <a:pt x="351902" y="689138"/>
                    <a:pt x="357341" y="686419"/>
                  </a:cubicBezTo>
                  <a:cubicBezTo>
                    <a:pt x="373659" y="683699"/>
                    <a:pt x="387257" y="680979"/>
                    <a:pt x="395416" y="680979"/>
                  </a:cubicBezTo>
                  <a:cubicBezTo>
                    <a:pt x="387257" y="675540"/>
                    <a:pt x="384537" y="670101"/>
                    <a:pt x="381817" y="656502"/>
                  </a:cubicBezTo>
                  <a:cubicBezTo>
                    <a:pt x="379098" y="632026"/>
                    <a:pt x="379098" y="610268"/>
                    <a:pt x="379098" y="585791"/>
                  </a:cubicBezTo>
                  <a:cubicBezTo>
                    <a:pt x="379098" y="564034"/>
                    <a:pt x="379098" y="542277"/>
                    <a:pt x="379098" y="517800"/>
                  </a:cubicBezTo>
                  <a:cubicBezTo>
                    <a:pt x="379098" y="504202"/>
                    <a:pt x="379098" y="487884"/>
                    <a:pt x="379098" y="474286"/>
                  </a:cubicBezTo>
                  <a:cubicBezTo>
                    <a:pt x="379098" y="457968"/>
                    <a:pt x="376379" y="444369"/>
                    <a:pt x="379098" y="430771"/>
                  </a:cubicBezTo>
                  <a:cubicBezTo>
                    <a:pt x="379098" y="425332"/>
                    <a:pt x="381817" y="417173"/>
                    <a:pt x="381817" y="411733"/>
                  </a:cubicBezTo>
                  <a:cubicBezTo>
                    <a:pt x="381817" y="406294"/>
                    <a:pt x="381817" y="403575"/>
                    <a:pt x="379098" y="400855"/>
                  </a:cubicBezTo>
                  <a:cubicBezTo>
                    <a:pt x="376379" y="400855"/>
                    <a:pt x="373659" y="398135"/>
                    <a:pt x="370939" y="398135"/>
                  </a:cubicBezTo>
                  <a:cubicBezTo>
                    <a:pt x="360061" y="398135"/>
                    <a:pt x="343742" y="400855"/>
                    <a:pt x="338304" y="400855"/>
                  </a:cubicBezTo>
                  <a:cubicBezTo>
                    <a:pt x="330144" y="400855"/>
                    <a:pt x="319266" y="403575"/>
                    <a:pt x="289349" y="403575"/>
                  </a:cubicBezTo>
                  <a:cubicBezTo>
                    <a:pt x="275751" y="403575"/>
                    <a:pt x="267592" y="400855"/>
                    <a:pt x="264872" y="400855"/>
                  </a:cubicBezTo>
                  <a:cubicBezTo>
                    <a:pt x="262153" y="400855"/>
                    <a:pt x="259433" y="400855"/>
                    <a:pt x="259433" y="406294"/>
                  </a:cubicBezTo>
                  <a:cubicBezTo>
                    <a:pt x="259433" y="414453"/>
                    <a:pt x="259433" y="419892"/>
                    <a:pt x="259433" y="425332"/>
                  </a:cubicBezTo>
                  <a:cubicBezTo>
                    <a:pt x="259433" y="433491"/>
                    <a:pt x="259433" y="441650"/>
                    <a:pt x="259433" y="449809"/>
                  </a:cubicBezTo>
                  <a:cubicBezTo>
                    <a:pt x="259433" y="457968"/>
                    <a:pt x="259433" y="463407"/>
                    <a:pt x="259433" y="471566"/>
                  </a:cubicBezTo>
                  <a:cubicBezTo>
                    <a:pt x="259433" y="482445"/>
                    <a:pt x="259433" y="493323"/>
                    <a:pt x="259433" y="504202"/>
                  </a:cubicBezTo>
                  <a:cubicBezTo>
                    <a:pt x="259433" y="506921"/>
                    <a:pt x="259433" y="506921"/>
                    <a:pt x="259433" y="509641"/>
                  </a:cubicBezTo>
                  <a:cubicBezTo>
                    <a:pt x="259433" y="520520"/>
                    <a:pt x="256714" y="531398"/>
                    <a:pt x="256714" y="542277"/>
                  </a:cubicBezTo>
                  <a:cubicBezTo>
                    <a:pt x="256714" y="553156"/>
                    <a:pt x="256714" y="566754"/>
                    <a:pt x="256714" y="577632"/>
                  </a:cubicBezTo>
                  <a:cubicBezTo>
                    <a:pt x="256714" y="588511"/>
                    <a:pt x="256714" y="599390"/>
                    <a:pt x="256714" y="612988"/>
                  </a:cubicBezTo>
                  <a:cubicBezTo>
                    <a:pt x="256714" y="629306"/>
                    <a:pt x="253994" y="642904"/>
                    <a:pt x="253994" y="656502"/>
                  </a:cubicBezTo>
                  <a:cubicBezTo>
                    <a:pt x="253994" y="664661"/>
                    <a:pt x="256714" y="672820"/>
                    <a:pt x="256714" y="678260"/>
                  </a:cubicBezTo>
                  <a:cubicBezTo>
                    <a:pt x="270312" y="678260"/>
                    <a:pt x="286629" y="680979"/>
                    <a:pt x="286629" y="694578"/>
                  </a:cubicBezTo>
                  <a:cubicBezTo>
                    <a:pt x="286629" y="702737"/>
                    <a:pt x="283910" y="705456"/>
                    <a:pt x="281191" y="710895"/>
                  </a:cubicBezTo>
                  <a:cubicBezTo>
                    <a:pt x="275751" y="716335"/>
                    <a:pt x="270312" y="719054"/>
                    <a:pt x="264872" y="719054"/>
                  </a:cubicBezTo>
                  <a:cubicBezTo>
                    <a:pt x="256714" y="721774"/>
                    <a:pt x="248554" y="721774"/>
                    <a:pt x="243116" y="721774"/>
                  </a:cubicBezTo>
                  <a:cubicBezTo>
                    <a:pt x="243116" y="721774"/>
                    <a:pt x="243116" y="721774"/>
                    <a:pt x="243116" y="721774"/>
                  </a:cubicBezTo>
                  <a:cubicBezTo>
                    <a:pt x="237676" y="724494"/>
                    <a:pt x="237676" y="724494"/>
                    <a:pt x="232236" y="727214"/>
                  </a:cubicBezTo>
                  <a:cubicBezTo>
                    <a:pt x="229517" y="729933"/>
                    <a:pt x="229517" y="732653"/>
                    <a:pt x="224078" y="735372"/>
                  </a:cubicBezTo>
                  <a:cubicBezTo>
                    <a:pt x="221358" y="738092"/>
                    <a:pt x="215919" y="738092"/>
                    <a:pt x="213199" y="738092"/>
                  </a:cubicBezTo>
                  <a:cubicBezTo>
                    <a:pt x="199601" y="738092"/>
                    <a:pt x="188722" y="735372"/>
                    <a:pt x="183283" y="727214"/>
                  </a:cubicBezTo>
                  <a:cubicBezTo>
                    <a:pt x="180563" y="724494"/>
                    <a:pt x="177843" y="721774"/>
                    <a:pt x="175124" y="719054"/>
                  </a:cubicBezTo>
                  <a:cubicBezTo>
                    <a:pt x="161526" y="719054"/>
                    <a:pt x="150646" y="719054"/>
                    <a:pt x="145208" y="719054"/>
                  </a:cubicBezTo>
                  <a:cubicBezTo>
                    <a:pt x="131609" y="719054"/>
                    <a:pt x="142488" y="719054"/>
                    <a:pt x="126170" y="719054"/>
                  </a:cubicBezTo>
                  <a:cubicBezTo>
                    <a:pt x="118011" y="719054"/>
                    <a:pt x="109852" y="719054"/>
                    <a:pt x="101693" y="719054"/>
                  </a:cubicBezTo>
                  <a:cubicBezTo>
                    <a:pt x="93534" y="719054"/>
                    <a:pt x="82655" y="719054"/>
                    <a:pt x="74496" y="713615"/>
                  </a:cubicBezTo>
                  <a:cubicBezTo>
                    <a:pt x="66338" y="710895"/>
                    <a:pt x="58178" y="702737"/>
                    <a:pt x="58178" y="697297"/>
                  </a:cubicBezTo>
                  <a:cubicBezTo>
                    <a:pt x="58178" y="694578"/>
                    <a:pt x="58178" y="691858"/>
                    <a:pt x="63618" y="689138"/>
                  </a:cubicBezTo>
                  <a:cubicBezTo>
                    <a:pt x="69057" y="686419"/>
                    <a:pt x="79936" y="683699"/>
                    <a:pt x="85375" y="680979"/>
                  </a:cubicBezTo>
                  <a:cubicBezTo>
                    <a:pt x="98973" y="678260"/>
                    <a:pt x="118011" y="678260"/>
                    <a:pt x="131609" y="675540"/>
                  </a:cubicBezTo>
                  <a:cubicBezTo>
                    <a:pt x="131609" y="672820"/>
                    <a:pt x="131609" y="670101"/>
                    <a:pt x="131609" y="667381"/>
                  </a:cubicBezTo>
                  <a:cubicBezTo>
                    <a:pt x="131609" y="661942"/>
                    <a:pt x="131609" y="656502"/>
                    <a:pt x="131609" y="651063"/>
                  </a:cubicBezTo>
                  <a:cubicBezTo>
                    <a:pt x="131609" y="640184"/>
                    <a:pt x="131609" y="629306"/>
                    <a:pt x="131609" y="618427"/>
                  </a:cubicBezTo>
                  <a:cubicBezTo>
                    <a:pt x="131609" y="604829"/>
                    <a:pt x="131609" y="593950"/>
                    <a:pt x="131609" y="580352"/>
                  </a:cubicBezTo>
                  <a:cubicBezTo>
                    <a:pt x="131609" y="564034"/>
                    <a:pt x="131609" y="547716"/>
                    <a:pt x="131609" y="531398"/>
                  </a:cubicBezTo>
                  <a:cubicBezTo>
                    <a:pt x="131609" y="509641"/>
                    <a:pt x="131609" y="487884"/>
                    <a:pt x="131609" y="466126"/>
                  </a:cubicBezTo>
                  <a:cubicBezTo>
                    <a:pt x="131609" y="452528"/>
                    <a:pt x="131609" y="436210"/>
                    <a:pt x="131609" y="422612"/>
                  </a:cubicBezTo>
                  <a:cubicBezTo>
                    <a:pt x="131609" y="419892"/>
                    <a:pt x="131609" y="414453"/>
                    <a:pt x="131609" y="411733"/>
                  </a:cubicBezTo>
                  <a:cubicBezTo>
                    <a:pt x="131609" y="409014"/>
                    <a:pt x="131609" y="400855"/>
                    <a:pt x="131609" y="398135"/>
                  </a:cubicBezTo>
                  <a:cubicBezTo>
                    <a:pt x="131609" y="392696"/>
                    <a:pt x="131609" y="392696"/>
                    <a:pt x="126170" y="389976"/>
                  </a:cubicBezTo>
                  <a:cubicBezTo>
                    <a:pt x="123450" y="389976"/>
                    <a:pt x="109852" y="387257"/>
                    <a:pt x="101693" y="387257"/>
                  </a:cubicBezTo>
                  <a:cubicBezTo>
                    <a:pt x="90814" y="384537"/>
                    <a:pt x="77216" y="381817"/>
                    <a:pt x="77216" y="376378"/>
                  </a:cubicBezTo>
                  <a:cubicBezTo>
                    <a:pt x="77216" y="373658"/>
                    <a:pt x="79936" y="370939"/>
                    <a:pt x="82655" y="368219"/>
                  </a:cubicBezTo>
                  <a:cubicBezTo>
                    <a:pt x="88095" y="365499"/>
                    <a:pt x="93534" y="362780"/>
                    <a:pt x="98973" y="360060"/>
                  </a:cubicBezTo>
                  <a:cubicBezTo>
                    <a:pt x="104413" y="360060"/>
                    <a:pt x="112571" y="357340"/>
                    <a:pt x="118011" y="357340"/>
                  </a:cubicBezTo>
                  <a:cubicBezTo>
                    <a:pt x="126170" y="354621"/>
                    <a:pt x="128890" y="357340"/>
                    <a:pt x="131609" y="351901"/>
                  </a:cubicBezTo>
                  <a:cubicBezTo>
                    <a:pt x="131609" y="349181"/>
                    <a:pt x="131609" y="346462"/>
                    <a:pt x="131609" y="343742"/>
                  </a:cubicBezTo>
                  <a:cubicBezTo>
                    <a:pt x="131609" y="319265"/>
                    <a:pt x="131609" y="294788"/>
                    <a:pt x="131609" y="270311"/>
                  </a:cubicBezTo>
                  <a:cubicBezTo>
                    <a:pt x="131609" y="226797"/>
                    <a:pt x="131609" y="186002"/>
                    <a:pt x="137048" y="145207"/>
                  </a:cubicBezTo>
                  <a:cubicBezTo>
                    <a:pt x="137048" y="139768"/>
                    <a:pt x="137048" y="131609"/>
                    <a:pt x="139768" y="123450"/>
                  </a:cubicBezTo>
                  <a:cubicBezTo>
                    <a:pt x="134329" y="123450"/>
                    <a:pt x="137048" y="123450"/>
                    <a:pt x="123450" y="123450"/>
                  </a:cubicBezTo>
                  <a:cubicBezTo>
                    <a:pt x="120731" y="123450"/>
                    <a:pt x="120731" y="123450"/>
                    <a:pt x="118011" y="123450"/>
                  </a:cubicBezTo>
                  <a:cubicBezTo>
                    <a:pt x="112571" y="123450"/>
                    <a:pt x="107133" y="123450"/>
                    <a:pt x="101693" y="123450"/>
                  </a:cubicBezTo>
                  <a:cubicBezTo>
                    <a:pt x="93534" y="123450"/>
                    <a:pt x="82655" y="120730"/>
                    <a:pt x="74496" y="118011"/>
                  </a:cubicBezTo>
                  <a:cubicBezTo>
                    <a:pt x="66338" y="115291"/>
                    <a:pt x="58178" y="107132"/>
                    <a:pt x="58178" y="101693"/>
                  </a:cubicBezTo>
                  <a:cubicBezTo>
                    <a:pt x="58178" y="98973"/>
                    <a:pt x="58178" y="96253"/>
                    <a:pt x="63618" y="93534"/>
                  </a:cubicBezTo>
                  <a:cubicBezTo>
                    <a:pt x="66338" y="90814"/>
                    <a:pt x="77216" y="88095"/>
                    <a:pt x="85375" y="85375"/>
                  </a:cubicBezTo>
                  <a:cubicBezTo>
                    <a:pt x="104413" y="82655"/>
                    <a:pt x="128890" y="82655"/>
                    <a:pt x="137048" y="82655"/>
                  </a:cubicBezTo>
                  <a:cubicBezTo>
                    <a:pt x="139768" y="82655"/>
                    <a:pt x="142488" y="82655"/>
                    <a:pt x="147927" y="82655"/>
                  </a:cubicBezTo>
                  <a:cubicBezTo>
                    <a:pt x="153366" y="69057"/>
                    <a:pt x="164245" y="58178"/>
                    <a:pt x="186003" y="58178"/>
                  </a:cubicBezTo>
                  <a:cubicBezTo>
                    <a:pt x="202321" y="58178"/>
                    <a:pt x="215919" y="66337"/>
                    <a:pt x="226797" y="79936"/>
                  </a:cubicBezTo>
                  <a:cubicBezTo>
                    <a:pt x="237676" y="79936"/>
                    <a:pt x="248554" y="79936"/>
                    <a:pt x="253994" y="79936"/>
                  </a:cubicBezTo>
                  <a:cubicBezTo>
                    <a:pt x="267592" y="79936"/>
                    <a:pt x="294789" y="79936"/>
                    <a:pt x="294789" y="96253"/>
                  </a:cubicBezTo>
                  <a:cubicBezTo>
                    <a:pt x="294789" y="104412"/>
                    <a:pt x="289349" y="107132"/>
                    <a:pt x="283910" y="112571"/>
                  </a:cubicBezTo>
                  <a:cubicBezTo>
                    <a:pt x="278471" y="118011"/>
                    <a:pt x="273031" y="120730"/>
                    <a:pt x="267592" y="120730"/>
                  </a:cubicBezTo>
                  <a:cubicBezTo>
                    <a:pt x="259433" y="123450"/>
                    <a:pt x="251274" y="123450"/>
                    <a:pt x="245835" y="123450"/>
                  </a:cubicBezTo>
                  <a:cubicBezTo>
                    <a:pt x="245835" y="123450"/>
                    <a:pt x="243116" y="123450"/>
                    <a:pt x="237676" y="123450"/>
                  </a:cubicBezTo>
                  <a:cubicBezTo>
                    <a:pt x="237676" y="126170"/>
                    <a:pt x="237676" y="126170"/>
                    <a:pt x="240396" y="128889"/>
                  </a:cubicBezTo>
                  <a:cubicBezTo>
                    <a:pt x="245835" y="145207"/>
                    <a:pt x="248554" y="161525"/>
                    <a:pt x="251274" y="177843"/>
                  </a:cubicBezTo>
                  <a:cubicBezTo>
                    <a:pt x="253994" y="194161"/>
                    <a:pt x="253994" y="210479"/>
                    <a:pt x="256714" y="226797"/>
                  </a:cubicBezTo>
                  <a:cubicBezTo>
                    <a:pt x="259433" y="243115"/>
                    <a:pt x="262153" y="256713"/>
                    <a:pt x="262153" y="273031"/>
                  </a:cubicBezTo>
                  <a:cubicBezTo>
                    <a:pt x="262153" y="278470"/>
                    <a:pt x="262153" y="283910"/>
                    <a:pt x="262153" y="289349"/>
                  </a:cubicBezTo>
                  <a:lnTo>
                    <a:pt x="262153" y="297508"/>
                  </a:lnTo>
                  <a:cubicBezTo>
                    <a:pt x="262153" y="305667"/>
                    <a:pt x="262153" y="313826"/>
                    <a:pt x="264872" y="321985"/>
                  </a:cubicBezTo>
                  <a:cubicBezTo>
                    <a:pt x="264872" y="327424"/>
                    <a:pt x="270312" y="330144"/>
                    <a:pt x="270312" y="335583"/>
                  </a:cubicBezTo>
                  <a:cubicBezTo>
                    <a:pt x="270312" y="335583"/>
                    <a:pt x="270312" y="338303"/>
                    <a:pt x="270312" y="338303"/>
                  </a:cubicBezTo>
                  <a:cubicBezTo>
                    <a:pt x="270312" y="341022"/>
                    <a:pt x="270312" y="343742"/>
                    <a:pt x="270312" y="346462"/>
                  </a:cubicBezTo>
                  <a:cubicBezTo>
                    <a:pt x="270312" y="351901"/>
                    <a:pt x="273031" y="354621"/>
                    <a:pt x="278471" y="354621"/>
                  </a:cubicBezTo>
                  <a:cubicBezTo>
                    <a:pt x="289349" y="354621"/>
                    <a:pt x="335584" y="351901"/>
                    <a:pt x="338304" y="349181"/>
                  </a:cubicBezTo>
                  <a:cubicBezTo>
                    <a:pt x="346462" y="349181"/>
                    <a:pt x="357341" y="349181"/>
                    <a:pt x="365500" y="349181"/>
                  </a:cubicBezTo>
                  <a:cubicBezTo>
                    <a:pt x="370939" y="349181"/>
                    <a:pt x="376379" y="349181"/>
                    <a:pt x="381817" y="349181"/>
                  </a:cubicBezTo>
                  <a:cubicBezTo>
                    <a:pt x="387257" y="349181"/>
                    <a:pt x="392697" y="346462"/>
                    <a:pt x="392697" y="338303"/>
                  </a:cubicBezTo>
                  <a:cubicBezTo>
                    <a:pt x="392697" y="330144"/>
                    <a:pt x="389977" y="316545"/>
                    <a:pt x="389977" y="313826"/>
                  </a:cubicBezTo>
                  <a:cubicBezTo>
                    <a:pt x="389977" y="294788"/>
                    <a:pt x="389977" y="278470"/>
                    <a:pt x="392697" y="262152"/>
                  </a:cubicBezTo>
                  <a:cubicBezTo>
                    <a:pt x="392697" y="259433"/>
                    <a:pt x="395416" y="243115"/>
                    <a:pt x="395416" y="224077"/>
                  </a:cubicBezTo>
                  <a:cubicBezTo>
                    <a:pt x="395416" y="207759"/>
                    <a:pt x="398136" y="188722"/>
                    <a:pt x="398136" y="177843"/>
                  </a:cubicBezTo>
                  <a:cubicBezTo>
                    <a:pt x="398136" y="169684"/>
                    <a:pt x="395416" y="158806"/>
                    <a:pt x="395416" y="153366"/>
                  </a:cubicBezTo>
                  <a:cubicBezTo>
                    <a:pt x="395416" y="145207"/>
                    <a:pt x="395416" y="142488"/>
                    <a:pt x="395416" y="137048"/>
                  </a:cubicBezTo>
                  <a:cubicBezTo>
                    <a:pt x="389977" y="137048"/>
                    <a:pt x="384537" y="137048"/>
                    <a:pt x="379098" y="137048"/>
                  </a:cubicBezTo>
                  <a:cubicBezTo>
                    <a:pt x="370939" y="137048"/>
                    <a:pt x="360061" y="134329"/>
                    <a:pt x="351902" y="131609"/>
                  </a:cubicBezTo>
                  <a:cubicBezTo>
                    <a:pt x="343742" y="128889"/>
                    <a:pt x="338304" y="120730"/>
                    <a:pt x="338304" y="115291"/>
                  </a:cubicBezTo>
                  <a:cubicBezTo>
                    <a:pt x="338304" y="112571"/>
                    <a:pt x="338304" y="109852"/>
                    <a:pt x="343742" y="107132"/>
                  </a:cubicBezTo>
                  <a:cubicBezTo>
                    <a:pt x="349182" y="104412"/>
                    <a:pt x="357341" y="101693"/>
                    <a:pt x="362780" y="98973"/>
                  </a:cubicBezTo>
                  <a:cubicBezTo>
                    <a:pt x="373659" y="96253"/>
                    <a:pt x="387257" y="96253"/>
                    <a:pt x="395416" y="96253"/>
                  </a:cubicBezTo>
                  <a:cubicBezTo>
                    <a:pt x="398136" y="93534"/>
                    <a:pt x="400855" y="90814"/>
                    <a:pt x="403575" y="90814"/>
                  </a:cubicBezTo>
                  <a:cubicBezTo>
                    <a:pt x="411734" y="90814"/>
                    <a:pt x="419893" y="88095"/>
                    <a:pt x="422612" y="88095"/>
                  </a:cubicBezTo>
                  <a:cubicBezTo>
                    <a:pt x="425332" y="88095"/>
                    <a:pt x="425332" y="88095"/>
                    <a:pt x="428052" y="88095"/>
                  </a:cubicBezTo>
                  <a:cubicBezTo>
                    <a:pt x="433492" y="88095"/>
                    <a:pt x="441650" y="88095"/>
                    <a:pt x="447090" y="90814"/>
                  </a:cubicBezTo>
                  <a:cubicBezTo>
                    <a:pt x="449809" y="90814"/>
                    <a:pt x="452529" y="93534"/>
                    <a:pt x="455249" y="96253"/>
                  </a:cubicBezTo>
                  <a:cubicBezTo>
                    <a:pt x="482445" y="96253"/>
                    <a:pt x="509642" y="93534"/>
                    <a:pt x="525960" y="93534"/>
                  </a:cubicBezTo>
                  <a:cubicBezTo>
                    <a:pt x="539558" y="93534"/>
                    <a:pt x="561315" y="93534"/>
                    <a:pt x="561315" y="109852"/>
                  </a:cubicBezTo>
                  <a:cubicBezTo>
                    <a:pt x="561315" y="118011"/>
                    <a:pt x="561315" y="120730"/>
                    <a:pt x="555876" y="126170"/>
                  </a:cubicBezTo>
                  <a:cubicBezTo>
                    <a:pt x="550437" y="131609"/>
                    <a:pt x="544997" y="134329"/>
                    <a:pt x="539558" y="134329"/>
                  </a:cubicBezTo>
                  <a:cubicBezTo>
                    <a:pt x="531399" y="137048"/>
                    <a:pt x="523240" y="137048"/>
                    <a:pt x="517800" y="137048"/>
                  </a:cubicBezTo>
                  <a:cubicBezTo>
                    <a:pt x="515081" y="137048"/>
                    <a:pt x="498763" y="137048"/>
                    <a:pt x="477006" y="137048"/>
                  </a:cubicBezTo>
                  <a:cubicBezTo>
                    <a:pt x="479725" y="145207"/>
                    <a:pt x="485165" y="153366"/>
                    <a:pt x="485165" y="161525"/>
                  </a:cubicBezTo>
                  <a:cubicBezTo>
                    <a:pt x="487885" y="177843"/>
                    <a:pt x="493324" y="194161"/>
                    <a:pt x="496043" y="210479"/>
                  </a:cubicBezTo>
                  <a:cubicBezTo>
                    <a:pt x="498763" y="224077"/>
                    <a:pt x="498763" y="237676"/>
                    <a:pt x="501483" y="251274"/>
                  </a:cubicBezTo>
                  <a:cubicBezTo>
                    <a:pt x="504202" y="264872"/>
                    <a:pt x="506922" y="275751"/>
                    <a:pt x="506922" y="292069"/>
                  </a:cubicBezTo>
                  <a:cubicBezTo>
                    <a:pt x="506922" y="302947"/>
                    <a:pt x="506922" y="311106"/>
                    <a:pt x="506922" y="321985"/>
                  </a:cubicBezTo>
                  <a:cubicBezTo>
                    <a:pt x="506922" y="327424"/>
                    <a:pt x="509642" y="335583"/>
                    <a:pt x="509642" y="341022"/>
                  </a:cubicBezTo>
                  <a:cubicBezTo>
                    <a:pt x="509642" y="343742"/>
                    <a:pt x="509642" y="343742"/>
                    <a:pt x="509642" y="343742"/>
                  </a:cubicBezTo>
                  <a:cubicBezTo>
                    <a:pt x="509642" y="349181"/>
                    <a:pt x="515081" y="349181"/>
                    <a:pt x="517800" y="349181"/>
                  </a:cubicBezTo>
                  <a:cubicBezTo>
                    <a:pt x="520520" y="349181"/>
                    <a:pt x="523240" y="349181"/>
                    <a:pt x="528680" y="349181"/>
                  </a:cubicBezTo>
                  <a:cubicBezTo>
                    <a:pt x="536838" y="349181"/>
                    <a:pt x="547717" y="349181"/>
                    <a:pt x="550437" y="357340"/>
                  </a:cubicBezTo>
                  <a:cubicBezTo>
                    <a:pt x="550437" y="360060"/>
                    <a:pt x="550437" y="360060"/>
                    <a:pt x="550437" y="362780"/>
                  </a:cubicBezTo>
                  <a:cubicBezTo>
                    <a:pt x="550437" y="370939"/>
                    <a:pt x="539558" y="381817"/>
                    <a:pt x="534119" y="384537"/>
                  </a:cubicBezTo>
                  <a:cubicBezTo>
                    <a:pt x="531399" y="387257"/>
                    <a:pt x="523240" y="387257"/>
                    <a:pt x="520520" y="389976"/>
                  </a:cubicBezTo>
                  <a:cubicBezTo>
                    <a:pt x="515081" y="389976"/>
                    <a:pt x="512362" y="392696"/>
                    <a:pt x="512362" y="395415"/>
                  </a:cubicBezTo>
                  <a:cubicBezTo>
                    <a:pt x="512362" y="395415"/>
                    <a:pt x="512362" y="398135"/>
                    <a:pt x="512362" y="398135"/>
                  </a:cubicBezTo>
                  <a:cubicBezTo>
                    <a:pt x="512362" y="400855"/>
                    <a:pt x="512362" y="406294"/>
                    <a:pt x="512362" y="409014"/>
                  </a:cubicBezTo>
                  <a:cubicBezTo>
                    <a:pt x="512362" y="411733"/>
                    <a:pt x="512362" y="411733"/>
                    <a:pt x="512362" y="414453"/>
                  </a:cubicBezTo>
                  <a:cubicBezTo>
                    <a:pt x="512362" y="422612"/>
                    <a:pt x="512362" y="430771"/>
                    <a:pt x="512362" y="438930"/>
                  </a:cubicBezTo>
                  <a:cubicBezTo>
                    <a:pt x="512362" y="460687"/>
                    <a:pt x="512362" y="482445"/>
                    <a:pt x="515081" y="504202"/>
                  </a:cubicBezTo>
                  <a:cubicBezTo>
                    <a:pt x="517800" y="525959"/>
                    <a:pt x="520520" y="550436"/>
                    <a:pt x="520520" y="572193"/>
                  </a:cubicBezTo>
                  <a:cubicBezTo>
                    <a:pt x="520520" y="583072"/>
                    <a:pt x="520520" y="593950"/>
                    <a:pt x="517800" y="604829"/>
                  </a:cubicBezTo>
                  <a:cubicBezTo>
                    <a:pt x="515081" y="623867"/>
                    <a:pt x="515081" y="642904"/>
                    <a:pt x="512362" y="661942"/>
                  </a:cubicBezTo>
                  <a:cubicBezTo>
                    <a:pt x="512362" y="664661"/>
                    <a:pt x="509642" y="667381"/>
                    <a:pt x="509642" y="670101"/>
                  </a:cubicBezTo>
                  <a:cubicBezTo>
                    <a:pt x="509642" y="672820"/>
                    <a:pt x="512362" y="678260"/>
                    <a:pt x="512362" y="680979"/>
                  </a:cubicBezTo>
                  <a:cubicBezTo>
                    <a:pt x="512362" y="683699"/>
                    <a:pt x="512362" y="686419"/>
                    <a:pt x="512362" y="686419"/>
                  </a:cubicBezTo>
                  <a:cubicBezTo>
                    <a:pt x="517800" y="680979"/>
                    <a:pt x="528680" y="680979"/>
                    <a:pt x="536838" y="680979"/>
                  </a:cubicBezTo>
                  <a:lnTo>
                    <a:pt x="536838" y="680979"/>
                  </a:lnTo>
                  <a:close/>
                </a:path>
              </a:pathLst>
            </a:custGeom>
            <a:grpFill/>
            <a:ln w="27168"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D3100DEA-196D-4FF4-B6C0-73F96315C0B0}"/>
                </a:ext>
              </a:extLst>
            </p:cNvPr>
            <p:cNvSpPr/>
            <p:nvPr/>
          </p:nvSpPr>
          <p:spPr bwMode="black">
            <a:xfrm>
              <a:off x="9592416" y="4192158"/>
              <a:ext cx="516735" cy="761503"/>
            </a:xfrm>
            <a:custGeom>
              <a:avLst/>
              <a:gdLst>
                <a:gd name="connsiteX0" fmla="*/ 463407 w 516735"/>
                <a:gd name="connsiteY0" fmla="*/ 194161 h 761503"/>
                <a:gd name="connsiteX1" fmla="*/ 447089 w 516735"/>
                <a:gd name="connsiteY1" fmla="*/ 226797 h 761503"/>
                <a:gd name="connsiteX2" fmla="*/ 430771 w 516735"/>
                <a:gd name="connsiteY2" fmla="*/ 221357 h 761503"/>
                <a:gd name="connsiteX3" fmla="*/ 422612 w 516735"/>
                <a:gd name="connsiteY3" fmla="*/ 207759 h 761503"/>
                <a:gd name="connsiteX4" fmla="*/ 419893 w 516735"/>
                <a:gd name="connsiteY4" fmla="*/ 188722 h 761503"/>
                <a:gd name="connsiteX5" fmla="*/ 419893 w 516735"/>
                <a:gd name="connsiteY5" fmla="*/ 139768 h 761503"/>
                <a:gd name="connsiteX6" fmla="*/ 419893 w 516735"/>
                <a:gd name="connsiteY6" fmla="*/ 120730 h 761503"/>
                <a:gd name="connsiteX7" fmla="*/ 395416 w 516735"/>
                <a:gd name="connsiteY7" fmla="*/ 120730 h 761503"/>
                <a:gd name="connsiteX8" fmla="*/ 370939 w 516735"/>
                <a:gd name="connsiteY8" fmla="*/ 120730 h 761503"/>
                <a:gd name="connsiteX9" fmla="*/ 346461 w 516735"/>
                <a:gd name="connsiteY9" fmla="*/ 123450 h 761503"/>
                <a:gd name="connsiteX10" fmla="*/ 335583 w 516735"/>
                <a:gd name="connsiteY10" fmla="*/ 123450 h 761503"/>
                <a:gd name="connsiteX11" fmla="*/ 335583 w 516735"/>
                <a:gd name="connsiteY11" fmla="*/ 123450 h 761503"/>
                <a:gd name="connsiteX12" fmla="*/ 324704 w 516735"/>
                <a:gd name="connsiteY12" fmla="*/ 128889 h 761503"/>
                <a:gd name="connsiteX13" fmla="*/ 327424 w 516735"/>
                <a:gd name="connsiteY13" fmla="*/ 139768 h 761503"/>
                <a:gd name="connsiteX14" fmla="*/ 330144 w 516735"/>
                <a:gd name="connsiteY14" fmla="*/ 175123 h 761503"/>
                <a:gd name="connsiteX15" fmla="*/ 330144 w 516735"/>
                <a:gd name="connsiteY15" fmla="*/ 199600 h 761503"/>
                <a:gd name="connsiteX16" fmla="*/ 327424 w 516735"/>
                <a:gd name="connsiteY16" fmla="*/ 224077 h 761503"/>
                <a:gd name="connsiteX17" fmla="*/ 330144 w 516735"/>
                <a:gd name="connsiteY17" fmla="*/ 251274 h 761503"/>
                <a:gd name="connsiteX18" fmla="*/ 327424 w 516735"/>
                <a:gd name="connsiteY18" fmla="*/ 278470 h 761503"/>
                <a:gd name="connsiteX19" fmla="*/ 327424 w 516735"/>
                <a:gd name="connsiteY19" fmla="*/ 332864 h 761503"/>
                <a:gd name="connsiteX20" fmla="*/ 330144 w 516735"/>
                <a:gd name="connsiteY20" fmla="*/ 357340 h 761503"/>
                <a:gd name="connsiteX21" fmla="*/ 330144 w 516735"/>
                <a:gd name="connsiteY21" fmla="*/ 368219 h 761503"/>
                <a:gd name="connsiteX22" fmla="*/ 332863 w 516735"/>
                <a:gd name="connsiteY22" fmla="*/ 387257 h 761503"/>
                <a:gd name="connsiteX23" fmla="*/ 332863 w 516735"/>
                <a:gd name="connsiteY23" fmla="*/ 433491 h 761503"/>
                <a:gd name="connsiteX24" fmla="*/ 332863 w 516735"/>
                <a:gd name="connsiteY24" fmla="*/ 487884 h 761503"/>
                <a:gd name="connsiteX25" fmla="*/ 330144 w 516735"/>
                <a:gd name="connsiteY25" fmla="*/ 512361 h 761503"/>
                <a:gd name="connsiteX26" fmla="*/ 330144 w 516735"/>
                <a:gd name="connsiteY26" fmla="*/ 539557 h 761503"/>
                <a:gd name="connsiteX27" fmla="*/ 332863 w 516735"/>
                <a:gd name="connsiteY27" fmla="*/ 593950 h 761503"/>
                <a:gd name="connsiteX28" fmla="*/ 332863 w 516735"/>
                <a:gd name="connsiteY28" fmla="*/ 648343 h 761503"/>
                <a:gd name="connsiteX29" fmla="*/ 332863 w 516735"/>
                <a:gd name="connsiteY29" fmla="*/ 656502 h 761503"/>
                <a:gd name="connsiteX30" fmla="*/ 357341 w 516735"/>
                <a:gd name="connsiteY30" fmla="*/ 656502 h 761503"/>
                <a:gd name="connsiteX31" fmla="*/ 395416 w 516735"/>
                <a:gd name="connsiteY31" fmla="*/ 675540 h 761503"/>
                <a:gd name="connsiteX32" fmla="*/ 389976 w 516735"/>
                <a:gd name="connsiteY32" fmla="*/ 691858 h 761503"/>
                <a:gd name="connsiteX33" fmla="*/ 373658 w 516735"/>
                <a:gd name="connsiteY33" fmla="*/ 700017 h 761503"/>
                <a:gd name="connsiteX34" fmla="*/ 351901 w 516735"/>
                <a:gd name="connsiteY34" fmla="*/ 702737 h 761503"/>
                <a:gd name="connsiteX35" fmla="*/ 319265 w 516735"/>
                <a:gd name="connsiteY35" fmla="*/ 702737 h 761503"/>
                <a:gd name="connsiteX36" fmla="*/ 311106 w 516735"/>
                <a:gd name="connsiteY36" fmla="*/ 708176 h 761503"/>
                <a:gd name="connsiteX37" fmla="*/ 289349 w 516735"/>
                <a:gd name="connsiteY37" fmla="*/ 713615 h 761503"/>
                <a:gd name="connsiteX38" fmla="*/ 270311 w 516735"/>
                <a:gd name="connsiteY38" fmla="*/ 713615 h 761503"/>
                <a:gd name="connsiteX39" fmla="*/ 243115 w 516735"/>
                <a:gd name="connsiteY39" fmla="*/ 705456 h 761503"/>
                <a:gd name="connsiteX40" fmla="*/ 237675 w 516735"/>
                <a:gd name="connsiteY40" fmla="*/ 702737 h 761503"/>
                <a:gd name="connsiteX41" fmla="*/ 199600 w 516735"/>
                <a:gd name="connsiteY41" fmla="*/ 702737 h 761503"/>
                <a:gd name="connsiteX42" fmla="*/ 175123 w 516735"/>
                <a:gd name="connsiteY42" fmla="*/ 702737 h 761503"/>
                <a:gd name="connsiteX43" fmla="*/ 147927 w 516735"/>
                <a:gd name="connsiteY43" fmla="*/ 697297 h 761503"/>
                <a:gd name="connsiteX44" fmla="*/ 131609 w 516735"/>
                <a:gd name="connsiteY44" fmla="*/ 678260 h 761503"/>
                <a:gd name="connsiteX45" fmla="*/ 137048 w 516735"/>
                <a:gd name="connsiteY45" fmla="*/ 670101 h 761503"/>
                <a:gd name="connsiteX46" fmla="*/ 158805 w 516735"/>
                <a:gd name="connsiteY46" fmla="*/ 661942 h 761503"/>
                <a:gd name="connsiteX47" fmla="*/ 199600 w 516735"/>
                <a:gd name="connsiteY47" fmla="*/ 659222 h 761503"/>
                <a:gd name="connsiteX48" fmla="*/ 199600 w 516735"/>
                <a:gd name="connsiteY48" fmla="*/ 659222 h 761503"/>
                <a:gd name="connsiteX49" fmla="*/ 196880 w 516735"/>
                <a:gd name="connsiteY49" fmla="*/ 629306 h 761503"/>
                <a:gd name="connsiteX50" fmla="*/ 199600 w 516735"/>
                <a:gd name="connsiteY50" fmla="*/ 574913 h 761503"/>
                <a:gd name="connsiteX51" fmla="*/ 202320 w 516735"/>
                <a:gd name="connsiteY51" fmla="*/ 523239 h 761503"/>
                <a:gd name="connsiteX52" fmla="*/ 205040 w 516735"/>
                <a:gd name="connsiteY52" fmla="*/ 460687 h 761503"/>
                <a:gd name="connsiteX53" fmla="*/ 205040 w 516735"/>
                <a:gd name="connsiteY53" fmla="*/ 417173 h 761503"/>
                <a:gd name="connsiteX54" fmla="*/ 207759 w 516735"/>
                <a:gd name="connsiteY54" fmla="*/ 392696 h 761503"/>
                <a:gd name="connsiteX55" fmla="*/ 210478 w 516735"/>
                <a:gd name="connsiteY55" fmla="*/ 368219 h 761503"/>
                <a:gd name="connsiteX56" fmla="*/ 210478 w 516735"/>
                <a:gd name="connsiteY56" fmla="*/ 313826 h 761503"/>
                <a:gd name="connsiteX57" fmla="*/ 210478 w 516735"/>
                <a:gd name="connsiteY57" fmla="*/ 259433 h 761503"/>
                <a:gd name="connsiteX58" fmla="*/ 210478 w 516735"/>
                <a:gd name="connsiteY58" fmla="*/ 213199 h 761503"/>
                <a:gd name="connsiteX59" fmla="*/ 210478 w 516735"/>
                <a:gd name="connsiteY59" fmla="*/ 145207 h 761503"/>
                <a:gd name="connsiteX60" fmla="*/ 213198 w 516735"/>
                <a:gd name="connsiteY60" fmla="*/ 131609 h 761503"/>
                <a:gd name="connsiteX61" fmla="*/ 205040 w 516735"/>
                <a:gd name="connsiteY61" fmla="*/ 123450 h 761503"/>
                <a:gd name="connsiteX62" fmla="*/ 161525 w 516735"/>
                <a:gd name="connsiteY62" fmla="*/ 123450 h 761503"/>
                <a:gd name="connsiteX63" fmla="*/ 112571 w 516735"/>
                <a:gd name="connsiteY63" fmla="*/ 120730 h 761503"/>
                <a:gd name="connsiteX64" fmla="*/ 104412 w 516735"/>
                <a:gd name="connsiteY64" fmla="*/ 118011 h 761503"/>
                <a:gd name="connsiteX65" fmla="*/ 107132 w 516735"/>
                <a:gd name="connsiteY65" fmla="*/ 191441 h 761503"/>
                <a:gd name="connsiteX66" fmla="*/ 90814 w 516735"/>
                <a:gd name="connsiteY66" fmla="*/ 224077 h 761503"/>
                <a:gd name="connsiteX67" fmla="*/ 74496 w 516735"/>
                <a:gd name="connsiteY67" fmla="*/ 218638 h 761503"/>
                <a:gd name="connsiteX68" fmla="*/ 66337 w 516735"/>
                <a:gd name="connsiteY68" fmla="*/ 205040 h 761503"/>
                <a:gd name="connsiteX69" fmla="*/ 63617 w 516735"/>
                <a:gd name="connsiteY69" fmla="*/ 186002 h 761503"/>
                <a:gd name="connsiteX70" fmla="*/ 63617 w 516735"/>
                <a:gd name="connsiteY70" fmla="*/ 145207 h 761503"/>
                <a:gd name="connsiteX71" fmla="*/ 63617 w 516735"/>
                <a:gd name="connsiteY71" fmla="*/ 109852 h 761503"/>
                <a:gd name="connsiteX72" fmla="*/ 58178 w 516735"/>
                <a:gd name="connsiteY72" fmla="*/ 96253 h 761503"/>
                <a:gd name="connsiteX73" fmla="*/ 66337 w 516735"/>
                <a:gd name="connsiteY73" fmla="*/ 85375 h 761503"/>
                <a:gd name="connsiteX74" fmla="*/ 93533 w 516735"/>
                <a:gd name="connsiteY74" fmla="*/ 77216 h 761503"/>
                <a:gd name="connsiteX75" fmla="*/ 115290 w 516735"/>
                <a:gd name="connsiteY75" fmla="*/ 77216 h 761503"/>
                <a:gd name="connsiteX76" fmla="*/ 169684 w 516735"/>
                <a:gd name="connsiteY76" fmla="*/ 74496 h 761503"/>
                <a:gd name="connsiteX77" fmla="*/ 194161 w 516735"/>
                <a:gd name="connsiteY77" fmla="*/ 71776 h 761503"/>
                <a:gd name="connsiteX78" fmla="*/ 196880 w 516735"/>
                <a:gd name="connsiteY78" fmla="*/ 71776 h 761503"/>
                <a:gd name="connsiteX79" fmla="*/ 210478 w 516735"/>
                <a:gd name="connsiteY79" fmla="*/ 71776 h 761503"/>
                <a:gd name="connsiteX80" fmla="*/ 218638 w 516735"/>
                <a:gd name="connsiteY80" fmla="*/ 71776 h 761503"/>
                <a:gd name="connsiteX81" fmla="*/ 237675 w 516735"/>
                <a:gd name="connsiteY81" fmla="*/ 60898 h 761503"/>
                <a:gd name="connsiteX82" fmla="*/ 253993 w 516735"/>
                <a:gd name="connsiteY82" fmla="*/ 58178 h 761503"/>
                <a:gd name="connsiteX83" fmla="*/ 283910 w 516735"/>
                <a:gd name="connsiteY83" fmla="*/ 60898 h 761503"/>
                <a:gd name="connsiteX84" fmla="*/ 294788 w 516735"/>
                <a:gd name="connsiteY84" fmla="*/ 66337 h 761503"/>
                <a:gd name="connsiteX85" fmla="*/ 305667 w 516735"/>
                <a:gd name="connsiteY85" fmla="*/ 74496 h 761503"/>
                <a:gd name="connsiteX86" fmla="*/ 313826 w 516735"/>
                <a:gd name="connsiteY86" fmla="*/ 74496 h 761503"/>
                <a:gd name="connsiteX87" fmla="*/ 327424 w 516735"/>
                <a:gd name="connsiteY87" fmla="*/ 74496 h 761503"/>
                <a:gd name="connsiteX88" fmla="*/ 354621 w 516735"/>
                <a:gd name="connsiteY88" fmla="*/ 74496 h 761503"/>
                <a:gd name="connsiteX89" fmla="*/ 422612 w 516735"/>
                <a:gd name="connsiteY89" fmla="*/ 74496 h 761503"/>
                <a:gd name="connsiteX90" fmla="*/ 455248 w 516735"/>
                <a:gd name="connsiteY90" fmla="*/ 79936 h 761503"/>
                <a:gd name="connsiteX91" fmla="*/ 466127 w 516735"/>
                <a:gd name="connsiteY91" fmla="*/ 98973 h 761503"/>
                <a:gd name="connsiteX92" fmla="*/ 463407 w 516735"/>
                <a:gd name="connsiteY92" fmla="*/ 109852 h 761503"/>
                <a:gd name="connsiteX93" fmla="*/ 463407 w 516735"/>
                <a:gd name="connsiteY93" fmla="*/ 120730 h 761503"/>
                <a:gd name="connsiteX94" fmla="*/ 463407 w 516735"/>
                <a:gd name="connsiteY94" fmla="*/ 194161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16735" h="761503">
                  <a:moveTo>
                    <a:pt x="463407" y="194161"/>
                  </a:moveTo>
                  <a:cubicBezTo>
                    <a:pt x="463407" y="205040"/>
                    <a:pt x="463407" y="226797"/>
                    <a:pt x="447089" y="226797"/>
                  </a:cubicBezTo>
                  <a:cubicBezTo>
                    <a:pt x="438930" y="226797"/>
                    <a:pt x="436211" y="226797"/>
                    <a:pt x="430771" y="221357"/>
                  </a:cubicBezTo>
                  <a:cubicBezTo>
                    <a:pt x="425332" y="218638"/>
                    <a:pt x="422612" y="210479"/>
                    <a:pt x="422612" y="207759"/>
                  </a:cubicBezTo>
                  <a:cubicBezTo>
                    <a:pt x="419893" y="199600"/>
                    <a:pt x="419893" y="194161"/>
                    <a:pt x="419893" y="188722"/>
                  </a:cubicBezTo>
                  <a:cubicBezTo>
                    <a:pt x="419893" y="183282"/>
                    <a:pt x="419893" y="147927"/>
                    <a:pt x="419893" y="139768"/>
                  </a:cubicBezTo>
                  <a:cubicBezTo>
                    <a:pt x="419893" y="134329"/>
                    <a:pt x="419893" y="128889"/>
                    <a:pt x="419893" y="120730"/>
                  </a:cubicBezTo>
                  <a:cubicBezTo>
                    <a:pt x="411734" y="120730"/>
                    <a:pt x="403574" y="120730"/>
                    <a:pt x="395416" y="120730"/>
                  </a:cubicBezTo>
                  <a:cubicBezTo>
                    <a:pt x="387256" y="120730"/>
                    <a:pt x="379098" y="120730"/>
                    <a:pt x="370939" y="120730"/>
                  </a:cubicBezTo>
                  <a:cubicBezTo>
                    <a:pt x="362780" y="120730"/>
                    <a:pt x="354621" y="123450"/>
                    <a:pt x="346461" y="123450"/>
                  </a:cubicBezTo>
                  <a:cubicBezTo>
                    <a:pt x="343742" y="123450"/>
                    <a:pt x="341023" y="123450"/>
                    <a:pt x="335583" y="123450"/>
                  </a:cubicBezTo>
                  <a:cubicBezTo>
                    <a:pt x="335583" y="123450"/>
                    <a:pt x="335583" y="123450"/>
                    <a:pt x="335583" y="123450"/>
                  </a:cubicBezTo>
                  <a:cubicBezTo>
                    <a:pt x="327424" y="123450"/>
                    <a:pt x="324704" y="126170"/>
                    <a:pt x="324704" y="128889"/>
                  </a:cubicBezTo>
                  <a:cubicBezTo>
                    <a:pt x="324704" y="131609"/>
                    <a:pt x="324704" y="137048"/>
                    <a:pt x="327424" y="139768"/>
                  </a:cubicBezTo>
                  <a:cubicBezTo>
                    <a:pt x="330144" y="147927"/>
                    <a:pt x="330144" y="166964"/>
                    <a:pt x="330144" y="175123"/>
                  </a:cubicBezTo>
                  <a:cubicBezTo>
                    <a:pt x="330144" y="183282"/>
                    <a:pt x="330144" y="191441"/>
                    <a:pt x="330144" y="199600"/>
                  </a:cubicBezTo>
                  <a:cubicBezTo>
                    <a:pt x="330144" y="207759"/>
                    <a:pt x="327424" y="215918"/>
                    <a:pt x="327424" y="224077"/>
                  </a:cubicBezTo>
                  <a:cubicBezTo>
                    <a:pt x="327424" y="232236"/>
                    <a:pt x="330144" y="243115"/>
                    <a:pt x="330144" y="251274"/>
                  </a:cubicBezTo>
                  <a:cubicBezTo>
                    <a:pt x="330144" y="259433"/>
                    <a:pt x="330144" y="267592"/>
                    <a:pt x="327424" y="278470"/>
                  </a:cubicBezTo>
                  <a:cubicBezTo>
                    <a:pt x="327424" y="294788"/>
                    <a:pt x="327424" y="313826"/>
                    <a:pt x="327424" y="332864"/>
                  </a:cubicBezTo>
                  <a:cubicBezTo>
                    <a:pt x="327424" y="341022"/>
                    <a:pt x="327424" y="349181"/>
                    <a:pt x="330144" y="357340"/>
                  </a:cubicBezTo>
                  <a:cubicBezTo>
                    <a:pt x="330144" y="360060"/>
                    <a:pt x="330144" y="365499"/>
                    <a:pt x="330144" y="368219"/>
                  </a:cubicBezTo>
                  <a:cubicBezTo>
                    <a:pt x="330144" y="373658"/>
                    <a:pt x="332863" y="384537"/>
                    <a:pt x="332863" y="387257"/>
                  </a:cubicBezTo>
                  <a:cubicBezTo>
                    <a:pt x="332863" y="406294"/>
                    <a:pt x="332863" y="414453"/>
                    <a:pt x="332863" y="433491"/>
                  </a:cubicBezTo>
                  <a:cubicBezTo>
                    <a:pt x="332863" y="452528"/>
                    <a:pt x="335583" y="468846"/>
                    <a:pt x="332863" y="487884"/>
                  </a:cubicBezTo>
                  <a:cubicBezTo>
                    <a:pt x="332863" y="496043"/>
                    <a:pt x="330144" y="504202"/>
                    <a:pt x="330144" y="512361"/>
                  </a:cubicBezTo>
                  <a:cubicBezTo>
                    <a:pt x="330144" y="520520"/>
                    <a:pt x="330144" y="531398"/>
                    <a:pt x="330144" y="539557"/>
                  </a:cubicBezTo>
                  <a:cubicBezTo>
                    <a:pt x="330144" y="558595"/>
                    <a:pt x="330144" y="574913"/>
                    <a:pt x="332863" y="593950"/>
                  </a:cubicBezTo>
                  <a:cubicBezTo>
                    <a:pt x="332863" y="610268"/>
                    <a:pt x="332863" y="632026"/>
                    <a:pt x="332863" y="648343"/>
                  </a:cubicBezTo>
                  <a:cubicBezTo>
                    <a:pt x="332863" y="651063"/>
                    <a:pt x="332863" y="653783"/>
                    <a:pt x="332863" y="656502"/>
                  </a:cubicBezTo>
                  <a:cubicBezTo>
                    <a:pt x="343742" y="656502"/>
                    <a:pt x="351901" y="656502"/>
                    <a:pt x="357341" y="656502"/>
                  </a:cubicBezTo>
                  <a:cubicBezTo>
                    <a:pt x="370939" y="656502"/>
                    <a:pt x="395416" y="659222"/>
                    <a:pt x="395416" y="675540"/>
                  </a:cubicBezTo>
                  <a:cubicBezTo>
                    <a:pt x="395416" y="683699"/>
                    <a:pt x="392696" y="686419"/>
                    <a:pt x="389976" y="691858"/>
                  </a:cubicBezTo>
                  <a:cubicBezTo>
                    <a:pt x="384537" y="697297"/>
                    <a:pt x="379098" y="700017"/>
                    <a:pt x="373658" y="700017"/>
                  </a:cubicBezTo>
                  <a:cubicBezTo>
                    <a:pt x="365499" y="702737"/>
                    <a:pt x="357341" y="702737"/>
                    <a:pt x="351901" y="702737"/>
                  </a:cubicBezTo>
                  <a:cubicBezTo>
                    <a:pt x="349181" y="702737"/>
                    <a:pt x="335583" y="702737"/>
                    <a:pt x="319265" y="702737"/>
                  </a:cubicBezTo>
                  <a:cubicBezTo>
                    <a:pt x="316546" y="705456"/>
                    <a:pt x="313826" y="705456"/>
                    <a:pt x="311106" y="708176"/>
                  </a:cubicBezTo>
                  <a:cubicBezTo>
                    <a:pt x="302948" y="713615"/>
                    <a:pt x="297508" y="713615"/>
                    <a:pt x="289349" y="713615"/>
                  </a:cubicBezTo>
                  <a:cubicBezTo>
                    <a:pt x="283910" y="713615"/>
                    <a:pt x="278470" y="713615"/>
                    <a:pt x="270311" y="713615"/>
                  </a:cubicBezTo>
                  <a:cubicBezTo>
                    <a:pt x="259433" y="713615"/>
                    <a:pt x="251273" y="710895"/>
                    <a:pt x="243115" y="705456"/>
                  </a:cubicBezTo>
                  <a:cubicBezTo>
                    <a:pt x="240395" y="705456"/>
                    <a:pt x="237675" y="702737"/>
                    <a:pt x="237675" y="702737"/>
                  </a:cubicBezTo>
                  <a:cubicBezTo>
                    <a:pt x="224077" y="702737"/>
                    <a:pt x="213198" y="702737"/>
                    <a:pt x="199600" y="702737"/>
                  </a:cubicBezTo>
                  <a:cubicBezTo>
                    <a:pt x="191441" y="702737"/>
                    <a:pt x="183282" y="702737"/>
                    <a:pt x="175123" y="702737"/>
                  </a:cubicBezTo>
                  <a:cubicBezTo>
                    <a:pt x="166965" y="702737"/>
                    <a:pt x="156085" y="702737"/>
                    <a:pt x="147927" y="697297"/>
                  </a:cubicBezTo>
                  <a:cubicBezTo>
                    <a:pt x="139768" y="694578"/>
                    <a:pt x="131609" y="680979"/>
                    <a:pt x="131609" y="678260"/>
                  </a:cubicBezTo>
                  <a:cubicBezTo>
                    <a:pt x="131609" y="675540"/>
                    <a:pt x="131609" y="672820"/>
                    <a:pt x="137048" y="670101"/>
                  </a:cubicBezTo>
                  <a:cubicBezTo>
                    <a:pt x="142487" y="667381"/>
                    <a:pt x="153366" y="664661"/>
                    <a:pt x="158805" y="661942"/>
                  </a:cubicBezTo>
                  <a:cubicBezTo>
                    <a:pt x="175123" y="659222"/>
                    <a:pt x="191441" y="659222"/>
                    <a:pt x="199600" y="659222"/>
                  </a:cubicBezTo>
                  <a:lnTo>
                    <a:pt x="199600" y="659222"/>
                  </a:lnTo>
                  <a:cubicBezTo>
                    <a:pt x="199600" y="648343"/>
                    <a:pt x="196880" y="640184"/>
                    <a:pt x="196880" y="629306"/>
                  </a:cubicBezTo>
                  <a:cubicBezTo>
                    <a:pt x="196880" y="612988"/>
                    <a:pt x="196880" y="591231"/>
                    <a:pt x="199600" y="574913"/>
                  </a:cubicBezTo>
                  <a:cubicBezTo>
                    <a:pt x="199600" y="558595"/>
                    <a:pt x="199600" y="539557"/>
                    <a:pt x="202320" y="523239"/>
                  </a:cubicBezTo>
                  <a:cubicBezTo>
                    <a:pt x="202320" y="501482"/>
                    <a:pt x="205040" y="482445"/>
                    <a:pt x="205040" y="460687"/>
                  </a:cubicBezTo>
                  <a:cubicBezTo>
                    <a:pt x="205040" y="447089"/>
                    <a:pt x="205040" y="430771"/>
                    <a:pt x="205040" y="417173"/>
                  </a:cubicBezTo>
                  <a:cubicBezTo>
                    <a:pt x="205040" y="409014"/>
                    <a:pt x="207759" y="400855"/>
                    <a:pt x="207759" y="392696"/>
                  </a:cubicBezTo>
                  <a:cubicBezTo>
                    <a:pt x="207759" y="384537"/>
                    <a:pt x="210478" y="376378"/>
                    <a:pt x="210478" y="368219"/>
                  </a:cubicBezTo>
                  <a:cubicBezTo>
                    <a:pt x="210478" y="351901"/>
                    <a:pt x="210478" y="332864"/>
                    <a:pt x="210478" y="313826"/>
                  </a:cubicBezTo>
                  <a:cubicBezTo>
                    <a:pt x="210478" y="294788"/>
                    <a:pt x="210478" y="275751"/>
                    <a:pt x="210478" y="259433"/>
                  </a:cubicBezTo>
                  <a:cubicBezTo>
                    <a:pt x="210478" y="243115"/>
                    <a:pt x="210478" y="226797"/>
                    <a:pt x="210478" y="213199"/>
                  </a:cubicBezTo>
                  <a:cubicBezTo>
                    <a:pt x="210478" y="194161"/>
                    <a:pt x="210478" y="164245"/>
                    <a:pt x="210478" y="145207"/>
                  </a:cubicBezTo>
                  <a:cubicBezTo>
                    <a:pt x="210478" y="139768"/>
                    <a:pt x="213198" y="134329"/>
                    <a:pt x="213198" y="131609"/>
                  </a:cubicBezTo>
                  <a:cubicBezTo>
                    <a:pt x="213198" y="126170"/>
                    <a:pt x="207759" y="123450"/>
                    <a:pt x="205040" y="123450"/>
                  </a:cubicBezTo>
                  <a:cubicBezTo>
                    <a:pt x="199600" y="123450"/>
                    <a:pt x="166965" y="123450"/>
                    <a:pt x="161525" y="123450"/>
                  </a:cubicBezTo>
                  <a:cubicBezTo>
                    <a:pt x="145207" y="123450"/>
                    <a:pt x="128889" y="123450"/>
                    <a:pt x="112571" y="120730"/>
                  </a:cubicBezTo>
                  <a:cubicBezTo>
                    <a:pt x="109852" y="120730"/>
                    <a:pt x="107132" y="120730"/>
                    <a:pt x="104412" y="118011"/>
                  </a:cubicBezTo>
                  <a:cubicBezTo>
                    <a:pt x="107132" y="137048"/>
                    <a:pt x="107132" y="172404"/>
                    <a:pt x="107132" y="191441"/>
                  </a:cubicBezTo>
                  <a:cubicBezTo>
                    <a:pt x="107132" y="202320"/>
                    <a:pt x="107132" y="224077"/>
                    <a:pt x="90814" y="224077"/>
                  </a:cubicBezTo>
                  <a:cubicBezTo>
                    <a:pt x="82655" y="224077"/>
                    <a:pt x="79935" y="221357"/>
                    <a:pt x="74496" y="218638"/>
                  </a:cubicBezTo>
                  <a:cubicBezTo>
                    <a:pt x="69057" y="215918"/>
                    <a:pt x="66337" y="210479"/>
                    <a:pt x="66337" y="205040"/>
                  </a:cubicBezTo>
                  <a:cubicBezTo>
                    <a:pt x="63617" y="196881"/>
                    <a:pt x="63617" y="191441"/>
                    <a:pt x="63617" y="186002"/>
                  </a:cubicBezTo>
                  <a:cubicBezTo>
                    <a:pt x="63617" y="180563"/>
                    <a:pt x="63617" y="153366"/>
                    <a:pt x="63617" y="145207"/>
                  </a:cubicBezTo>
                  <a:cubicBezTo>
                    <a:pt x="63617" y="134329"/>
                    <a:pt x="63617" y="120730"/>
                    <a:pt x="63617" y="109852"/>
                  </a:cubicBezTo>
                  <a:cubicBezTo>
                    <a:pt x="60897" y="104412"/>
                    <a:pt x="58178" y="101693"/>
                    <a:pt x="58178" y="96253"/>
                  </a:cubicBezTo>
                  <a:cubicBezTo>
                    <a:pt x="58178" y="93534"/>
                    <a:pt x="60897" y="88095"/>
                    <a:pt x="66337" y="85375"/>
                  </a:cubicBezTo>
                  <a:cubicBezTo>
                    <a:pt x="74496" y="79936"/>
                    <a:pt x="77215" y="77216"/>
                    <a:pt x="93533" y="77216"/>
                  </a:cubicBezTo>
                  <a:cubicBezTo>
                    <a:pt x="101692" y="77216"/>
                    <a:pt x="109852" y="77216"/>
                    <a:pt x="115290" y="77216"/>
                  </a:cubicBezTo>
                  <a:cubicBezTo>
                    <a:pt x="134328" y="77216"/>
                    <a:pt x="150646" y="77216"/>
                    <a:pt x="169684" y="74496"/>
                  </a:cubicBezTo>
                  <a:cubicBezTo>
                    <a:pt x="177843" y="74496"/>
                    <a:pt x="186002" y="71776"/>
                    <a:pt x="194161" y="71776"/>
                  </a:cubicBezTo>
                  <a:cubicBezTo>
                    <a:pt x="194161" y="71776"/>
                    <a:pt x="196880" y="71776"/>
                    <a:pt x="196880" y="71776"/>
                  </a:cubicBezTo>
                  <a:cubicBezTo>
                    <a:pt x="199600" y="71776"/>
                    <a:pt x="205040" y="71776"/>
                    <a:pt x="210478" y="71776"/>
                  </a:cubicBezTo>
                  <a:cubicBezTo>
                    <a:pt x="213198" y="71776"/>
                    <a:pt x="215918" y="71776"/>
                    <a:pt x="218638" y="71776"/>
                  </a:cubicBezTo>
                  <a:cubicBezTo>
                    <a:pt x="224077" y="69057"/>
                    <a:pt x="229516" y="63618"/>
                    <a:pt x="237675" y="60898"/>
                  </a:cubicBezTo>
                  <a:cubicBezTo>
                    <a:pt x="243115" y="58178"/>
                    <a:pt x="248554" y="58178"/>
                    <a:pt x="253993" y="58178"/>
                  </a:cubicBezTo>
                  <a:cubicBezTo>
                    <a:pt x="264872" y="58178"/>
                    <a:pt x="273031" y="58178"/>
                    <a:pt x="283910" y="60898"/>
                  </a:cubicBezTo>
                  <a:cubicBezTo>
                    <a:pt x="286629" y="60898"/>
                    <a:pt x="292068" y="63618"/>
                    <a:pt x="294788" y="66337"/>
                  </a:cubicBezTo>
                  <a:cubicBezTo>
                    <a:pt x="297508" y="69057"/>
                    <a:pt x="302948" y="71776"/>
                    <a:pt x="305667" y="74496"/>
                  </a:cubicBezTo>
                  <a:cubicBezTo>
                    <a:pt x="308386" y="74496"/>
                    <a:pt x="311106" y="74496"/>
                    <a:pt x="313826" y="74496"/>
                  </a:cubicBezTo>
                  <a:cubicBezTo>
                    <a:pt x="319265" y="74496"/>
                    <a:pt x="321985" y="74496"/>
                    <a:pt x="327424" y="74496"/>
                  </a:cubicBezTo>
                  <a:cubicBezTo>
                    <a:pt x="335583" y="74496"/>
                    <a:pt x="346461" y="74496"/>
                    <a:pt x="354621" y="74496"/>
                  </a:cubicBezTo>
                  <a:cubicBezTo>
                    <a:pt x="376378" y="74496"/>
                    <a:pt x="400855" y="74496"/>
                    <a:pt x="422612" y="74496"/>
                  </a:cubicBezTo>
                  <a:cubicBezTo>
                    <a:pt x="433491" y="74496"/>
                    <a:pt x="447089" y="74496"/>
                    <a:pt x="455248" y="79936"/>
                  </a:cubicBezTo>
                  <a:cubicBezTo>
                    <a:pt x="460687" y="82655"/>
                    <a:pt x="466127" y="90814"/>
                    <a:pt x="466127" y="98973"/>
                  </a:cubicBezTo>
                  <a:cubicBezTo>
                    <a:pt x="466127" y="101693"/>
                    <a:pt x="466127" y="107132"/>
                    <a:pt x="463407" y="109852"/>
                  </a:cubicBezTo>
                  <a:cubicBezTo>
                    <a:pt x="463407" y="112571"/>
                    <a:pt x="463407" y="112571"/>
                    <a:pt x="463407" y="120730"/>
                  </a:cubicBezTo>
                  <a:cubicBezTo>
                    <a:pt x="463407" y="142488"/>
                    <a:pt x="463407" y="172404"/>
                    <a:pt x="463407" y="194161"/>
                  </a:cubicBezTo>
                </a:path>
              </a:pathLst>
            </a:custGeom>
            <a:grpFill/>
            <a:ln w="27168" cap="flat">
              <a:noFill/>
              <a:prstDash val="solid"/>
              <a:miter/>
            </a:ln>
          </p:spPr>
          <p:txBody>
            <a:bodyPr rtlCol="0" anchor="ctr"/>
            <a:lstStyle/>
            <a:p>
              <a:endParaRPr lang="en-US"/>
            </a:p>
          </p:txBody>
        </p:sp>
      </p:grpSp>
      <p:sp>
        <p:nvSpPr>
          <p:cNvPr id="49" name="Text Placeholder 53">
            <a:extLst>
              <a:ext uri="{FF2B5EF4-FFF2-40B4-BE49-F238E27FC236}">
                <a16:creationId xmlns:a16="http://schemas.microsoft.com/office/drawing/2014/main" id="{5B8EF472-40A4-439A-B62A-2B3D53CEFD55}"/>
              </a:ext>
            </a:extLst>
          </p:cNvPr>
          <p:cNvSpPr>
            <a:spLocks noGrp="1"/>
          </p:cNvSpPr>
          <p:nvPr>
            <p:ph type="body" sz="quarter" idx="11"/>
          </p:nvPr>
        </p:nvSpPr>
        <p:spPr>
          <a:xfrm>
            <a:off x="2438400" y="3422650"/>
            <a:ext cx="7315200" cy="640080"/>
          </a:xfrm>
        </p:spPr>
        <p:txBody>
          <a:bodyPr/>
          <a:lstStyle>
            <a:lvl1pPr marL="0" indent="0" algn="ctr">
              <a:spcBef>
                <a:spcPts val="0"/>
              </a:spcBef>
              <a:buNone/>
              <a:defRPr sz="2000">
                <a:solidFill>
                  <a:schemeClr val="tx1"/>
                </a:solidFill>
              </a:defRPr>
            </a:lvl1pPr>
            <a:lvl2pPr marL="0" indent="0" algn="ctr">
              <a:spcBef>
                <a:spcPts val="0"/>
              </a:spcBef>
              <a:buNone/>
              <a:defRPr sz="2000">
                <a:solidFill>
                  <a:schemeClr val="tx1"/>
                </a:solidFill>
              </a:defRPr>
            </a:lvl2pPr>
            <a:lvl3pPr marL="0" indent="0" algn="ctr">
              <a:spcBef>
                <a:spcPts val="0"/>
              </a:spcBef>
              <a:buNone/>
              <a:defRPr sz="2000">
                <a:solidFill>
                  <a:schemeClr val="tx1"/>
                </a:solidFill>
              </a:defRPr>
            </a:lvl3pPr>
            <a:lvl4pPr marL="0" indent="0" algn="ctr">
              <a:spcBef>
                <a:spcPts val="0"/>
              </a:spcBef>
              <a:buNone/>
              <a:defRPr sz="2000">
                <a:solidFill>
                  <a:schemeClr val="tx1"/>
                </a:solidFill>
              </a:defRPr>
            </a:lvl4pPr>
            <a:lvl5pPr marL="0" indent="0" algn="ctr">
              <a:spcBef>
                <a:spcPts val="0"/>
              </a:spcBef>
              <a:buNone/>
              <a:defRPr sz="2000">
                <a:solidFill>
                  <a:schemeClr val="tx1"/>
                </a:solidFill>
              </a:defRPr>
            </a:lvl5pPr>
            <a:lvl6pPr marL="0" indent="0" algn="ctr">
              <a:spcBef>
                <a:spcPts val="0"/>
              </a:spcBef>
              <a:buNone/>
              <a:defRPr sz="2000">
                <a:solidFill>
                  <a:schemeClr val="tx1"/>
                </a:solidFill>
              </a:defRPr>
            </a:lvl6pPr>
            <a:lvl7pPr marL="0" indent="0" algn="ctr">
              <a:spcBef>
                <a:spcPts val="0"/>
              </a:spcBef>
              <a:buNone/>
              <a:defRPr sz="2000">
                <a:solidFill>
                  <a:schemeClr val="tx1"/>
                </a:solidFill>
              </a:defRPr>
            </a:lvl7pPr>
            <a:lvl8pPr marL="0" indent="0" algn="ctr">
              <a:spcBef>
                <a:spcPts val="0"/>
              </a:spcBef>
              <a:buNone/>
              <a:defRPr sz="2000">
                <a:solidFill>
                  <a:schemeClr val="tx1"/>
                </a:solidFill>
              </a:defRPr>
            </a:lvl8pPr>
            <a:lvl9pPr marL="0" indent="0" algn="ctr">
              <a:spcBef>
                <a:spcPts val="0"/>
              </a:spcBef>
              <a:buNone/>
              <a:defRPr sz="2000">
                <a:solidFill>
                  <a:schemeClr val="tx1"/>
                </a:solidFill>
              </a:defRPr>
            </a:lvl9pPr>
          </a:lstStyle>
          <a:p>
            <a:pPr lvl="0"/>
            <a:r>
              <a:rPr lang="en-US"/>
              <a:t>Click to edit Master text styles</a:t>
            </a:r>
          </a:p>
        </p:txBody>
      </p:sp>
    </p:spTree>
    <p:extLst>
      <p:ext uri="{BB962C8B-B14F-4D97-AF65-F5344CB8AC3E}">
        <p14:creationId xmlns:p14="http://schemas.microsoft.com/office/powerpoint/2010/main" val="755572908"/>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BD37D-F050-4443-A487-60726AD46F9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84B931-F05F-4E7D-B4A8-15A4ABE7DE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E0D7A9-D51E-4346-B207-B8159C3E198C}"/>
              </a:ext>
            </a:extLst>
          </p:cNvPr>
          <p:cNvSpPr>
            <a:spLocks noGrp="1"/>
          </p:cNvSpPr>
          <p:nvPr>
            <p:ph type="dt" sz="half" idx="10"/>
          </p:nvPr>
        </p:nvSpPr>
        <p:spPr/>
        <p:txBody>
          <a:bodyPr/>
          <a:lstStyle/>
          <a:p>
            <a:fld id="{27D5CA9B-42C8-49B1-8997-FB2C4209062F}" type="datetimeFigureOut">
              <a:rPr lang="en-US" smtClean="0"/>
              <a:t>9/8/24</a:t>
            </a:fld>
            <a:endParaRPr lang="en-US"/>
          </a:p>
        </p:txBody>
      </p:sp>
      <p:sp>
        <p:nvSpPr>
          <p:cNvPr id="5" name="Footer Placeholder 4">
            <a:extLst>
              <a:ext uri="{FF2B5EF4-FFF2-40B4-BE49-F238E27FC236}">
                <a16:creationId xmlns:a16="http://schemas.microsoft.com/office/drawing/2014/main" id="{74A6C9F8-2065-4458-BCFA-8C9ECE20BB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6B46DC-8DF4-4C60-9170-18A1563C49AC}"/>
              </a:ext>
            </a:extLst>
          </p:cNvPr>
          <p:cNvSpPr>
            <a:spLocks noGrp="1"/>
          </p:cNvSpPr>
          <p:nvPr>
            <p:ph type="sldNum" sz="quarter" idx="12"/>
          </p:nvPr>
        </p:nvSpPr>
        <p:spPr/>
        <p:txBody>
          <a:bodyPr/>
          <a:lstStyle/>
          <a:p>
            <a:fld id="{23491BB8-C886-4ECA-AC85-EEC75D765930}" type="slidenum">
              <a:rPr lang="en-US" smtClean="0"/>
              <a:t>‹#›</a:t>
            </a:fld>
            <a:endParaRPr lang="en-US"/>
          </a:p>
        </p:txBody>
      </p:sp>
    </p:spTree>
    <p:extLst>
      <p:ext uri="{BB962C8B-B14F-4D97-AF65-F5344CB8AC3E}">
        <p14:creationId xmlns:p14="http://schemas.microsoft.com/office/powerpoint/2010/main" val="33107332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DA1F28-9C93-4336-8693-7CB6A06B6BA7}"/>
              </a:ext>
            </a:extLst>
          </p:cNvPr>
          <p:cNvSpPr>
            <a:spLocks noGrp="1"/>
          </p:cNvSpPr>
          <p:nvPr>
            <p:ph type="title" orient="vert"/>
          </p:nvPr>
        </p:nvSpPr>
        <p:spPr>
          <a:xfrm>
            <a:off x="10655300" y="457200"/>
            <a:ext cx="1155700" cy="55626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CB423A-9022-4A15-B482-E98FE360EDA8}"/>
              </a:ext>
            </a:extLst>
          </p:cNvPr>
          <p:cNvSpPr>
            <a:spLocks noGrp="1"/>
          </p:cNvSpPr>
          <p:nvPr>
            <p:ph type="body" orient="vert" idx="1"/>
          </p:nvPr>
        </p:nvSpPr>
        <p:spPr>
          <a:xfrm>
            <a:off x="381000" y="457200"/>
            <a:ext cx="10033000" cy="5562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132CDD-31EE-4AA1-8BDA-B32EF54071F5}"/>
              </a:ext>
            </a:extLst>
          </p:cNvPr>
          <p:cNvSpPr>
            <a:spLocks noGrp="1"/>
          </p:cNvSpPr>
          <p:nvPr>
            <p:ph type="dt" sz="half" idx="10"/>
          </p:nvPr>
        </p:nvSpPr>
        <p:spPr/>
        <p:txBody>
          <a:bodyPr/>
          <a:lstStyle/>
          <a:p>
            <a:fld id="{27D5CA9B-42C8-49B1-8997-FB2C4209062F}" type="datetimeFigureOut">
              <a:rPr lang="en-US" smtClean="0"/>
              <a:t>9/8/24</a:t>
            </a:fld>
            <a:endParaRPr lang="en-US"/>
          </a:p>
        </p:txBody>
      </p:sp>
      <p:sp>
        <p:nvSpPr>
          <p:cNvPr id="5" name="Footer Placeholder 4">
            <a:extLst>
              <a:ext uri="{FF2B5EF4-FFF2-40B4-BE49-F238E27FC236}">
                <a16:creationId xmlns:a16="http://schemas.microsoft.com/office/drawing/2014/main" id="{1D3E4C41-B1D2-4534-9A0D-8BA94B6B8F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A2C4A0-B694-46FC-BC70-9DD74904A45B}"/>
              </a:ext>
            </a:extLst>
          </p:cNvPr>
          <p:cNvSpPr>
            <a:spLocks noGrp="1"/>
          </p:cNvSpPr>
          <p:nvPr>
            <p:ph type="sldNum" sz="quarter" idx="12"/>
          </p:nvPr>
        </p:nvSpPr>
        <p:spPr/>
        <p:txBody>
          <a:bodyPr/>
          <a:lstStyle/>
          <a:p>
            <a:fld id="{23491BB8-C886-4ECA-AC85-EEC75D765930}" type="slidenum">
              <a:rPr lang="en-US" smtClean="0"/>
              <a:t>‹#›</a:t>
            </a:fld>
            <a:endParaRPr lang="en-US"/>
          </a:p>
        </p:txBody>
      </p:sp>
    </p:spTree>
    <p:extLst>
      <p:ext uri="{BB962C8B-B14F-4D97-AF65-F5344CB8AC3E}">
        <p14:creationId xmlns:p14="http://schemas.microsoft.com/office/powerpoint/2010/main" val="1307683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Circle Picture White">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655B1FCA-4D49-4122-B6E9-D550AA0C5E76}"/>
              </a:ext>
            </a:extLst>
          </p:cNvPr>
          <p:cNvSpPr>
            <a:spLocks noGrp="1"/>
          </p:cNvSpPr>
          <p:nvPr>
            <p:ph type="pic" sz="quarter" idx="10" hasCustomPrompt="1"/>
          </p:nvPr>
        </p:nvSpPr>
        <p:spPr>
          <a:xfrm>
            <a:off x="0" y="2"/>
            <a:ext cx="5266036" cy="6857999"/>
          </a:xfrm>
          <a:custGeom>
            <a:avLst/>
            <a:gdLst>
              <a:gd name="connsiteX0" fmla="*/ 0 w 5266036"/>
              <a:gd name="connsiteY0" fmla="*/ 0 h 6857999"/>
              <a:gd name="connsiteX1" fmla="*/ 3014696 w 5266036"/>
              <a:gd name="connsiteY1" fmla="*/ 0 h 6857999"/>
              <a:gd name="connsiteX2" fmla="*/ 3040982 w 5266036"/>
              <a:gd name="connsiteY2" fmla="*/ 11408 h 6857999"/>
              <a:gd name="connsiteX3" fmla="*/ 5250901 w 5266036"/>
              <a:gd name="connsiteY3" fmla="*/ 4085922 h 6857999"/>
              <a:gd name="connsiteX4" fmla="*/ 3435696 w 5266036"/>
              <a:gd name="connsiteY4" fmla="*/ 6839477 h 6857999"/>
              <a:gd name="connsiteX5" fmla="*/ 3398838 w 5266036"/>
              <a:gd name="connsiteY5" fmla="*/ 6857999 h 6857999"/>
              <a:gd name="connsiteX6" fmla="*/ 0 w 5266036"/>
              <a:gd name="connsiteY6"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6036" h="6857999">
                <a:moveTo>
                  <a:pt x="0" y="0"/>
                </a:moveTo>
                <a:lnTo>
                  <a:pt x="3014696" y="0"/>
                </a:lnTo>
                <a:lnTo>
                  <a:pt x="3040982" y="11408"/>
                </a:lnTo>
                <a:cubicBezTo>
                  <a:pt x="4562919" y="717837"/>
                  <a:pt x="5390071" y="2397951"/>
                  <a:pt x="5250901" y="4085922"/>
                </a:cubicBezTo>
                <a:cubicBezTo>
                  <a:pt x="5138669" y="5484335"/>
                  <a:pt x="4361602" y="6343612"/>
                  <a:pt x="3435696" y="6839477"/>
                </a:cubicBezTo>
                <a:lnTo>
                  <a:pt x="3398838" y="6857999"/>
                </a:lnTo>
                <a:lnTo>
                  <a:pt x="0" y="6857999"/>
                </a:lnTo>
                <a:close/>
              </a:path>
            </a:pathLst>
          </a:custGeom>
          <a:solidFill>
            <a:srgbClr val="D9D9D9"/>
          </a:solidFill>
        </p:spPr>
        <p:txBody>
          <a:bodyPr wrap="square" tIns="3657600">
            <a:noAutofit/>
          </a:bodyPr>
          <a:lstStyle>
            <a:lvl1pPr marL="0" marR="0" indent="0" algn="ctr" defTabSz="914400" rtl="0" eaLnBrk="1" fontAlgn="auto" latinLnBrk="0" hangingPunct="1">
              <a:lnSpc>
                <a:spcPct val="90000"/>
              </a:lnSpc>
              <a:spcBef>
                <a:spcPts val="0"/>
              </a:spcBef>
              <a:spcAft>
                <a:spcPts val="0"/>
              </a:spcAft>
              <a:buClr>
                <a:schemeClr val="tx1"/>
              </a:buClr>
              <a:buSzTx/>
              <a:buFont typeface="Arial" panose="020B0604020202020204" pitchFamily="34" charset="0"/>
              <a:buNone/>
              <a:tabLst/>
              <a:defRPr sz="1600"/>
            </a:lvl1pPr>
          </a:lstStyle>
          <a:p>
            <a:pPr marL="0" marR="0" lvl="0" indent="0" algn="ctr" defTabSz="914400" rtl="0" eaLnBrk="1" fontAlgn="auto" latinLnBrk="0" hangingPunct="1">
              <a:lnSpc>
                <a:spcPct val="90000"/>
              </a:lnSpc>
              <a:spcBef>
                <a:spcPts val="1200"/>
              </a:spcBef>
              <a:spcAft>
                <a:spcPts val="0"/>
              </a:spcAft>
              <a:buClr>
                <a:schemeClr val="tx1"/>
              </a:buClr>
              <a:buSzTx/>
              <a:buFont typeface="Arial" panose="020B0604020202020204" pitchFamily="34" charset="0"/>
              <a:buNone/>
              <a:tabLst/>
              <a:defRPr/>
            </a:pPr>
            <a:r>
              <a:rPr lang="en-US"/>
              <a:t>Click icon to insert picture</a:t>
            </a:r>
            <a:br>
              <a:rPr lang="en-US"/>
            </a:br>
            <a:r>
              <a:rPr lang="en-US"/>
              <a:t>(minimum recommended size for </a:t>
            </a:r>
            <a:br>
              <a:rPr lang="en-US"/>
            </a:br>
            <a:r>
              <a:rPr lang="en-US"/>
              <a:t>half slide image is 640 x 720 pixels)</a:t>
            </a:r>
          </a:p>
        </p:txBody>
      </p:sp>
      <p:sp>
        <p:nvSpPr>
          <p:cNvPr id="8" name="Text Placeholder 7">
            <a:extLst>
              <a:ext uri="{FF2B5EF4-FFF2-40B4-BE49-F238E27FC236}">
                <a16:creationId xmlns:a16="http://schemas.microsoft.com/office/drawing/2014/main" id="{76608E2E-E744-4878-A234-60F6B6711C89}"/>
              </a:ext>
            </a:extLst>
          </p:cNvPr>
          <p:cNvSpPr>
            <a:spLocks noGrp="1"/>
          </p:cNvSpPr>
          <p:nvPr>
            <p:ph type="body" sz="quarter" idx="11" hasCustomPrompt="1"/>
          </p:nvPr>
        </p:nvSpPr>
        <p:spPr>
          <a:xfrm>
            <a:off x="6096000" y="3306349"/>
            <a:ext cx="5715000" cy="731520"/>
          </a:xfrm>
        </p:spPr>
        <p:txBody>
          <a:bodyPr/>
          <a:lstStyle>
            <a:lvl1pPr marL="0" indent="0">
              <a:spcBef>
                <a:spcPts val="0"/>
              </a:spcBef>
              <a:buFontTx/>
              <a:buNone/>
              <a:defRPr sz="20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Subtitle or Presenter Name</a:t>
            </a:r>
          </a:p>
        </p:txBody>
      </p:sp>
      <p:sp>
        <p:nvSpPr>
          <p:cNvPr id="10" name="Title 9">
            <a:extLst>
              <a:ext uri="{FF2B5EF4-FFF2-40B4-BE49-F238E27FC236}">
                <a16:creationId xmlns:a16="http://schemas.microsoft.com/office/drawing/2014/main" id="{3534CB02-81D9-4803-9899-8E6A2EABA970}"/>
              </a:ext>
            </a:extLst>
          </p:cNvPr>
          <p:cNvSpPr>
            <a:spLocks noGrp="1"/>
          </p:cNvSpPr>
          <p:nvPr>
            <p:ph type="title"/>
          </p:nvPr>
        </p:nvSpPr>
        <p:spPr>
          <a:xfrm>
            <a:off x="6096000" y="457200"/>
            <a:ext cx="5715000" cy="2565401"/>
          </a:xfrm>
        </p:spPr>
        <p:txBody>
          <a:bodyPr/>
          <a:lstStyle>
            <a:lvl1pPr>
              <a:lnSpc>
                <a:spcPct val="82000"/>
              </a:lnSpc>
              <a:defRPr sz="6600" b="0"/>
            </a:lvl1pPr>
          </a:lstStyle>
          <a:p>
            <a:r>
              <a:rPr lang="en-US"/>
              <a:t>Click to edit Master title style</a:t>
            </a:r>
          </a:p>
        </p:txBody>
      </p:sp>
      <p:grpSp>
        <p:nvGrpSpPr>
          <p:cNvPr id="11" name="Group 10">
            <a:extLst>
              <a:ext uri="{FF2B5EF4-FFF2-40B4-BE49-F238E27FC236}">
                <a16:creationId xmlns:a16="http://schemas.microsoft.com/office/drawing/2014/main" id="{0A6D84BC-9F4C-46D1-BCFD-02C11A706D43}"/>
              </a:ext>
            </a:extLst>
          </p:cNvPr>
          <p:cNvGrpSpPr>
            <a:grpSpLocks noChangeAspect="1"/>
          </p:cNvGrpSpPr>
          <p:nvPr/>
        </p:nvGrpSpPr>
        <p:grpSpPr>
          <a:xfrm>
            <a:off x="9544152" y="5543531"/>
            <a:ext cx="2286000" cy="880288"/>
            <a:chOff x="2078951" y="1888610"/>
            <a:chExt cx="8030200" cy="3092248"/>
          </a:xfrm>
          <a:solidFill>
            <a:srgbClr val="4F2170"/>
          </a:solidFill>
        </p:grpSpPr>
        <p:sp>
          <p:nvSpPr>
            <p:cNvPr id="12" name="Freeform: Shape 11">
              <a:extLst>
                <a:ext uri="{FF2B5EF4-FFF2-40B4-BE49-F238E27FC236}">
                  <a16:creationId xmlns:a16="http://schemas.microsoft.com/office/drawing/2014/main" id="{5272DA5A-B0A1-4433-AF19-58D29499701D}"/>
                </a:ext>
              </a:extLst>
            </p:cNvPr>
            <p:cNvSpPr/>
            <p:nvPr/>
          </p:nvSpPr>
          <p:spPr>
            <a:xfrm>
              <a:off x="2078951" y="2872694"/>
              <a:ext cx="951880" cy="652717"/>
            </a:xfrm>
            <a:custGeom>
              <a:avLst/>
              <a:gdLst>
                <a:gd name="connsiteX0" fmla="*/ 903041 w 951880"/>
                <a:gd name="connsiteY0" fmla="*/ 330574 h 652717"/>
                <a:gd name="connsiteX1" fmla="*/ 780656 w 951880"/>
                <a:gd name="connsiteY1" fmla="*/ 379528 h 652717"/>
                <a:gd name="connsiteX2" fmla="*/ 598439 w 951880"/>
                <a:gd name="connsiteY2" fmla="*/ 311537 h 652717"/>
                <a:gd name="connsiteX3" fmla="*/ 505970 w 951880"/>
                <a:gd name="connsiteY3" fmla="*/ 164675 h 652717"/>
                <a:gd name="connsiteX4" fmla="*/ 266640 w 951880"/>
                <a:gd name="connsiteY4" fmla="*/ 61329 h 652717"/>
                <a:gd name="connsiteX5" fmla="*/ 103461 w 951880"/>
                <a:gd name="connsiteY5" fmla="*/ 458398 h 652717"/>
                <a:gd name="connsiteX6" fmla="*/ 756179 w 951880"/>
                <a:gd name="connsiteY6" fmla="*/ 485595 h 652717"/>
                <a:gd name="connsiteX7" fmla="*/ 903041 w 951880"/>
                <a:gd name="connsiteY7" fmla="*/ 330574 h 65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1880" h="652717">
                  <a:moveTo>
                    <a:pt x="903041" y="330574"/>
                  </a:moveTo>
                  <a:cubicBezTo>
                    <a:pt x="867685" y="363210"/>
                    <a:pt x="813292" y="374089"/>
                    <a:pt x="780656" y="379528"/>
                  </a:cubicBezTo>
                  <a:cubicBezTo>
                    <a:pt x="712664" y="387687"/>
                    <a:pt x="641953" y="365930"/>
                    <a:pt x="598439" y="311537"/>
                  </a:cubicBezTo>
                  <a:cubicBezTo>
                    <a:pt x="563083" y="268022"/>
                    <a:pt x="544046" y="210910"/>
                    <a:pt x="505970" y="164675"/>
                  </a:cubicBezTo>
                  <a:cubicBezTo>
                    <a:pt x="448858" y="93964"/>
                    <a:pt x="359109" y="45011"/>
                    <a:pt x="266640" y="61329"/>
                  </a:cubicBezTo>
                  <a:cubicBezTo>
                    <a:pt x="81704" y="93964"/>
                    <a:pt x="114" y="308817"/>
                    <a:pt x="103461" y="458398"/>
                  </a:cubicBezTo>
                  <a:cubicBezTo>
                    <a:pt x="253042" y="670531"/>
                    <a:pt x="584840" y="635176"/>
                    <a:pt x="756179" y="485595"/>
                  </a:cubicBezTo>
                  <a:cubicBezTo>
                    <a:pt x="813292" y="442080"/>
                    <a:pt x="862246" y="390407"/>
                    <a:pt x="903041" y="330574"/>
                  </a:cubicBezTo>
                </a:path>
              </a:pathLst>
            </a:custGeom>
            <a:grpFill/>
            <a:ln w="27168"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10AB75D-54FA-4127-838D-A2CDC911B648}"/>
                </a:ext>
              </a:extLst>
            </p:cNvPr>
            <p:cNvSpPr/>
            <p:nvPr/>
          </p:nvSpPr>
          <p:spPr>
            <a:xfrm>
              <a:off x="9151831" y="2872694"/>
              <a:ext cx="951880" cy="652717"/>
            </a:xfrm>
            <a:custGeom>
              <a:avLst/>
              <a:gdLst>
                <a:gd name="connsiteX0" fmla="*/ 58178 w 951880"/>
                <a:gd name="connsiteY0" fmla="*/ 330574 h 652717"/>
                <a:gd name="connsiteX1" fmla="*/ 180563 w 951880"/>
                <a:gd name="connsiteY1" fmla="*/ 379528 h 652717"/>
                <a:gd name="connsiteX2" fmla="*/ 362780 w 951880"/>
                <a:gd name="connsiteY2" fmla="*/ 311537 h 652717"/>
                <a:gd name="connsiteX3" fmla="*/ 455249 w 951880"/>
                <a:gd name="connsiteY3" fmla="*/ 164675 h 652717"/>
                <a:gd name="connsiteX4" fmla="*/ 694578 w 951880"/>
                <a:gd name="connsiteY4" fmla="*/ 61329 h 652717"/>
                <a:gd name="connsiteX5" fmla="*/ 857758 w 951880"/>
                <a:gd name="connsiteY5" fmla="*/ 458398 h 652717"/>
                <a:gd name="connsiteX6" fmla="*/ 205040 w 951880"/>
                <a:gd name="connsiteY6" fmla="*/ 485595 h 652717"/>
                <a:gd name="connsiteX7" fmla="*/ 58178 w 951880"/>
                <a:gd name="connsiteY7" fmla="*/ 330574 h 65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1880" h="652717">
                  <a:moveTo>
                    <a:pt x="58178" y="330574"/>
                  </a:moveTo>
                  <a:cubicBezTo>
                    <a:pt x="96253" y="363210"/>
                    <a:pt x="147927" y="374089"/>
                    <a:pt x="180563" y="379528"/>
                  </a:cubicBezTo>
                  <a:cubicBezTo>
                    <a:pt x="248554" y="387687"/>
                    <a:pt x="319266" y="365930"/>
                    <a:pt x="362780" y="311537"/>
                  </a:cubicBezTo>
                  <a:cubicBezTo>
                    <a:pt x="398136" y="268022"/>
                    <a:pt x="417174" y="210910"/>
                    <a:pt x="455249" y="164675"/>
                  </a:cubicBezTo>
                  <a:cubicBezTo>
                    <a:pt x="512362" y="93964"/>
                    <a:pt x="602110" y="45011"/>
                    <a:pt x="694578" y="61329"/>
                  </a:cubicBezTo>
                  <a:cubicBezTo>
                    <a:pt x="879515" y="93964"/>
                    <a:pt x="961105" y="308817"/>
                    <a:pt x="857758" y="458398"/>
                  </a:cubicBezTo>
                  <a:cubicBezTo>
                    <a:pt x="708176" y="670531"/>
                    <a:pt x="376379" y="635176"/>
                    <a:pt x="205040" y="485595"/>
                  </a:cubicBezTo>
                  <a:cubicBezTo>
                    <a:pt x="150646" y="442080"/>
                    <a:pt x="101693" y="390407"/>
                    <a:pt x="58178" y="330574"/>
                  </a:cubicBezTo>
                </a:path>
              </a:pathLst>
            </a:custGeom>
            <a:grpFill/>
            <a:ln w="27168"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C73C4E44-0B9D-4D7D-A72A-E10AA3E25788}"/>
                </a:ext>
              </a:extLst>
            </p:cNvPr>
            <p:cNvSpPr/>
            <p:nvPr/>
          </p:nvSpPr>
          <p:spPr>
            <a:xfrm>
              <a:off x="8001294" y="2010994"/>
              <a:ext cx="734308" cy="299162"/>
            </a:xfrm>
            <a:custGeom>
              <a:avLst/>
              <a:gdLst>
                <a:gd name="connsiteX0" fmla="*/ 596792 w 734307"/>
                <a:gd name="connsiteY0" fmla="*/ 58178 h 299162"/>
                <a:gd name="connsiteX1" fmla="*/ 148048 w 734307"/>
                <a:gd name="connsiteY1" fmla="*/ 58178 h 299162"/>
                <a:gd name="connsiteX2" fmla="*/ 58299 w 734307"/>
                <a:gd name="connsiteY2" fmla="*/ 150646 h 299162"/>
                <a:gd name="connsiteX3" fmla="*/ 148048 w 734307"/>
                <a:gd name="connsiteY3" fmla="*/ 251274 h 299162"/>
                <a:gd name="connsiteX4" fmla="*/ 596792 w 734307"/>
                <a:gd name="connsiteY4" fmla="*/ 251274 h 299162"/>
                <a:gd name="connsiteX5" fmla="*/ 686541 w 734307"/>
                <a:gd name="connsiteY5" fmla="*/ 158805 h 299162"/>
                <a:gd name="connsiteX6" fmla="*/ 596792 w 734307"/>
                <a:gd name="connsiteY6" fmla="*/ 58178 h 29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307" h="299162">
                  <a:moveTo>
                    <a:pt x="596792" y="58178"/>
                  </a:moveTo>
                  <a:cubicBezTo>
                    <a:pt x="591353" y="58178"/>
                    <a:pt x="153487" y="58178"/>
                    <a:pt x="148048" y="58178"/>
                  </a:cubicBezTo>
                  <a:cubicBezTo>
                    <a:pt x="99094" y="60898"/>
                    <a:pt x="61019" y="104412"/>
                    <a:pt x="58299" y="150646"/>
                  </a:cubicBezTo>
                  <a:cubicBezTo>
                    <a:pt x="55580" y="199600"/>
                    <a:pt x="99094" y="248554"/>
                    <a:pt x="148048" y="251274"/>
                  </a:cubicBezTo>
                  <a:cubicBezTo>
                    <a:pt x="153487" y="251274"/>
                    <a:pt x="591353" y="251274"/>
                    <a:pt x="596792" y="251274"/>
                  </a:cubicBezTo>
                  <a:cubicBezTo>
                    <a:pt x="645746" y="248554"/>
                    <a:pt x="683821" y="205040"/>
                    <a:pt x="686541" y="158805"/>
                  </a:cubicBezTo>
                  <a:cubicBezTo>
                    <a:pt x="689260" y="109852"/>
                    <a:pt x="648465" y="60898"/>
                    <a:pt x="596792" y="58178"/>
                  </a:cubicBezTo>
                </a:path>
              </a:pathLst>
            </a:custGeom>
            <a:grpFill/>
            <a:ln w="27168"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5F17AEE1-933D-430A-938B-044F9EEF7E0F}"/>
                </a:ext>
              </a:extLst>
            </p:cNvPr>
            <p:cNvSpPr/>
            <p:nvPr/>
          </p:nvSpPr>
          <p:spPr>
            <a:xfrm>
              <a:off x="4920042" y="2277520"/>
              <a:ext cx="1006274" cy="951879"/>
            </a:xfrm>
            <a:custGeom>
              <a:avLst/>
              <a:gdLst>
                <a:gd name="connsiteX0" fmla="*/ 884954 w 1006273"/>
                <a:gd name="connsiteY0" fmla="*/ 746251 h 951879"/>
                <a:gd name="connsiteX1" fmla="*/ 874076 w 1006273"/>
                <a:gd name="connsiteY1" fmla="*/ 670101 h 951879"/>
                <a:gd name="connsiteX2" fmla="*/ 874076 w 1006273"/>
                <a:gd name="connsiteY2" fmla="*/ 536837 h 951879"/>
                <a:gd name="connsiteX3" fmla="*/ 689139 w 1006273"/>
                <a:gd name="connsiteY3" fmla="*/ 88094 h 951879"/>
                <a:gd name="connsiteX4" fmla="*/ 428052 w 1006273"/>
                <a:gd name="connsiteY4" fmla="*/ 253993 h 951879"/>
                <a:gd name="connsiteX5" fmla="*/ 196881 w 1006273"/>
                <a:gd name="connsiteY5" fmla="*/ 58178 h 951879"/>
                <a:gd name="connsiteX6" fmla="*/ 58178 w 1006273"/>
                <a:gd name="connsiteY6" fmla="*/ 128889 h 951879"/>
                <a:gd name="connsiteX7" fmla="*/ 142488 w 1006273"/>
                <a:gd name="connsiteY7" fmla="*/ 273031 h 951879"/>
                <a:gd name="connsiteX8" fmla="*/ 142488 w 1006273"/>
                <a:gd name="connsiteY8" fmla="*/ 757130 h 951879"/>
                <a:gd name="connsiteX9" fmla="*/ 283910 w 1006273"/>
                <a:gd name="connsiteY9" fmla="*/ 895832 h 951879"/>
                <a:gd name="connsiteX10" fmla="*/ 428052 w 1006273"/>
                <a:gd name="connsiteY10" fmla="*/ 757130 h 951879"/>
                <a:gd name="connsiteX11" fmla="*/ 428052 w 1006273"/>
                <a:gd name="connsiteY11" fmla="*/ 400855 h 951879"/>
                <a:gd name="connsiteX12" fmla="*/ 523240 w 1006273"/>
                <a:gd name="connsiteY12" fmla="*/ 283910 h 951879"/>
                <a:gd name="connsiteX13" fmla="*/ 591231 w 1006273"/>
                <a:gd name="connsiteY13" fmla="*/ 354621 h 951879"/>
                <a:gd name="connsiteX14" fmla="*/ 591231 w 1006273"/>
                <a:gd name="connsiteY14" fmla="*/ 697297 h 951879"/>
                <a:gd name="connsiteX15" fmla="*/ 593951 w 1006273"/>
                <a:gd name="connsiteY15" fmla="*/ 729933 h 951879"/>
                <a:gd name="connsiteX16" fmla="*/ 610269 w 1006273"/>
                <a:gd name="connsiteY16" fmla="*/ 778887 h 951879"/>
                <a:gd name="connsiteX17" fmla="*/ 822402 w 1006273"/>
                <a:gd name="connsiteY17" fmla="*/ 893112 h 951879"/>
                <a:gd name="connsiteX18" fmla="*/ 961105 w 1006273"/>
                <a:gd name="connsiteY18" fmla="*/ 822401 h 951879"/>
                <a:gd name="connsiteX19" fmla="*/ 884954 w 1006273"/>
                <a:gd name="connsiteY19" fmla="*/ 746251 h 95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6273" h="951879">
                  <a:moveTo>
                    <a:pt x="884954" y="746251"/>
                  </a:moveTo>
                  <a:cubicBezTo>
                    <a:pt x="879515" y="721774"/>
                    <a:pt x="876795" y="694578"/>
                    <a:pt x="874076" y="670101"/>
                  </a:cubicBezTo>
                  <a:cubicBezTo>
                    <a:pt x="874076" y="634745"/>
                    <a:pt x="874076" y="583072"/>
                    <a:pt x="874076" y="536837"/>
                  </a:cubicBezTo>
                  <a:cubicBezTo>
                    <a:pt x="879515" y="373658"/>
                    <a:pt x="909431" y="88094"/>
                    <a:pt x="689139" y="88094"/>
                  </a:cubicBezTo>
                  <a:cubicBezTo>
                    <a:pt x="539558" y="88094"/>
                    <a:pt x="452529" y="213199"/>
                    <a:pt x="428052" y="253993"/>
                  </a:cubicBezTo>
                  <a:cubicBezTo>
                    <a:pt x="425332" y="139768"/>
                    <a:pt x="335583" y="58178"/>
                    <a:pt x="196881" y="58178"/>
                  </a:cubicBezTo>
                  <a:cubicBezTo>
                    <a:pt x="109852" y="58178"/>
                    <a:pt x="58178" y="128889"/>
                    <a:pt x="58178" y="128889"/>
                  </a:cubicBezTo>
                  <a:cubicBezTo>
                    <a:pt x="58178" y="128889"/>
                    <a:pt x="142488" y="158805"/>
                    <a:pt x="142488" y="273031"/>
                  </a:cubicBezTo>
                  <a:cubicBezTo>
                    <a:pt x="142488" y="354621"/>
                    <a:pt x="142488" y="757130"/>
                    <a:pt x="142488" y="757130"/>
                  </a:cubicBezTo>
                  <a:cubicBezTo>
                    <a:pt x="145207" y="827841"/>
                    <a:pt x="194161" y="895832"/>
                    <a:pt x="283910" y="895832"/>
                  </a:cubicBezTo>
                  <a:cubicBezTo>
                    <a:pt x="373659" y="895832"/>
                    <a:pt x="428052" y="827841"/>
                    <a:pt x="428052" y="757130"/>
                  </a:cubicBezTo>
                  <a:lnTo>
                    <a:pt x="428052" y="400855"/>
                  </a:lnTo>
                  <a:cubicBezTo>
                    <a:pt x="441650" y="343742"/>
                    <a:pt x="474286" y="283910"/>
                    <a:pt x="523240" y="283910"/>
                  </a:cubicBezTo>
                  <a:cubicBezTo>
                    <a:pt x="585792" y="283910"/>
                    <a:pt x="591231" y="354621"/>
                    <a:pt x="591231" y="354621"/>
                  </a:cubicBezTo>
                  <a:lnTo>
                    <a:pt x="591231" y="697297"/>
                  </a:lnTo>
                  <a:cubicBezTo>
                    <a:pt x="591231" y="708176"/>
                    <a:pt x="593951" y="719054"/>
                    <a:pt x="593951" y="729933"/>
                  </a:cubicBezTo>
                  <a:cubicBezTo>
                    <a:pt x="596671" y="748971"/>
                    <a:pt x="602110" y="765289"/>
                    <a:pt x="610269" y="778887"/>
                  </a:cubicBezTo>
                  <a:cubicBezTo>
                    <a:pt x="645624" y="846878"/>
                    <a:pt x="719055" y="893112"/>
                    <a:pt x="822402" y="893112"/>
                  </a:cubicBezTo>
                  <a:cubicBezTo>
                    <a:pt x="909431" y="893112"/>
                    <a:pt x="961105" y="822401"/>
                    <a:pt x="961105" y="822401"/>
                  </a:cubicBezTo>
                  <a:cubicBezTo>
                    <a:pt x="961105" y="822401"/>
                    <a:pt x="909431" y="808803"/>
                    <a:pt x="884954" y="746251"/>
                  </a:cubicBezTo>
                </a:path>
              </a:pathLst>
            </a:custGeom>
            <a:grpFill/>
            <a:ln w="27168"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4A198EB9-1147-497F-9629-D20241548224}"/>
                </a:ext>
              </a:extLst>
            </p:cNvPr>
            <p:cNvSpPr/>
            <p:nvPr/>
          </p:nvSpPr>
          <p:spPr>
            <a:xfrm>
              <a:off x="7552331" y="1888610"/>
              <a:ext cx="489539" cy="1332631"/>
            </a:xfrm>
            <a:custGeom>
              <a:avLst/>
              <a:gdLst>
                <a:gd name="connsiteX0" fmla="*/ 368560 w 489538"/>
                <a:gd name="connsiteY0" fmla="*/ 1135162 h 1332630"/>
                <a:gd name="connsiteX1" fmla="*/ 357681 w 489538"/>
                <a:gd name="connsiteY1" fmla="*/ 1059011 h 1332630"/>
                <a:gd name="connsiteX2" fmla="*/ 357681 w 489538"/>
                <a:gd name="connsiteY2" fmla="*/ 207759 h 1332630"/>
                <a:gd name="connsiteX3" fmla="*/ 208099 w 489538"/>
                <a:gd name="connsiteY3" fmla="*/ 58178 h 1332630"/>
                <a:gd name="connsiteX4" fmla="*/ 58518 w 489538"/>
                <a:gd name="connsiteY4" fmla="*/ 207759 h 1332630"/>
                <a:gd name="connsiteX5" fmla="*/ 58518 w 489538"/>
                <a:gd name="connsiteY5" fmla="*/ 961104 h 1332630"/>
                <a:gd name="connsiteX6" fmla="*/ 85715 w 489538"/>
                <a:gd name="connsiteY6" fmla="*/ 1159639 h 1332630"/>
                <a:gd name="connsiteX7" fmla="*/ 306007 w 489538"/>
                <a:gd name="connsiteY7" fmla="*/ 1282023 h 1332630"/>
                <a:gd name="connsiteX8" fmla="*/ 444710 w 489538"/>
                <a:gd name="connsiteY8" fmla="*/ 1211312 h 1332630"/>
                <a:gd name="connsiteX9" fmla="*/ 368560 w 489538"/>
                <a:gd name="connsiteY9" fmla="*/ 1135162 h 13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9538" h="1332630">
                  <a:moveTo>
                    <a:pt x="368560" y="1135162"/>
                  </a:moveTo>
                  <a:cubicBezTo>
                    <a:pt x="363120" y="1110685"/>
                    <a:pt x="357681" y="1083488"/>
                    <a:pt x="357681" y="1059011"/>
                  </a:cubicBezTo>
                  <a:lnTo>
                    <a:pt x="357681" y="207759"/>
                  </a:lnTo>
                  <a:cubicBezTo>
                    <a:pt x="357681" y="126170"/>
                    <a:pt x="289689" y="58178"/>
                    <a:pt x="208099" y="58178"/>
                  </a:cubicBezTo>
                  <a:cubicBezTo>
                    <a:pt x="126510" y="58178"/>
                    <a:pt x="58518" y="126170"/>
                    <a:pt x="58518" y="207759"/>
                  </a:cubicBezTo>
                  <a:lnTo>
                    <a:pt x="58518" y="961104"/>
                  </a:lnTo>
                  <a:cubicBezTo>
                    <a:pt x="58518" y="1029095"/>
                    <a:pt x="53079" y="1097086"/>
                    <a:pt x="85715" y="1159639"/>
                  </a:cubicBezTo>
                  <a:cubicBezTo>
                    <a:pt x="118351" y="1227630"/>
                    <a:pt x="202660" y="1282023"/>
                    <a:pt x="306007" y="1282023"/>
                  </a:cubicBezTo>
                  <a:cubicBezTo>
                    <a:pt x="393036" y="1282023"/>
                    <a:pt x="444710" y="1211312"/>
                    <a:pt x="444710" y="1211312"/>
                  </a:cubicBezTo>
                  <a:cubicBezTo>
                    <a:pt x="444710" y="1211312"/>
                    <a:pt x="393036" y="1197714"/>
                    <a:pt x="368560" y="1135162"/>
                  </a:cubicBezTo>
                </a:path>
              </a:pathLst>
            </a:custGeom>
            <a:grpFill/>
            <a:ln w="27168"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C489DA5D-3FDF-41B6-8FEC-3BAA766E6DD2}"/>
                </a:ext>
              </a:extLst>
            </p:cNvPr>
            <p:cNvSpPr/>
            <p:nvPr/>
          </p:nvSpPr>
          <p:spPr>
            <a:xfrm>
              <a:off x="4162324" y="2357456"/>
              <a:ext cx="815899" cy="815898"/>
            </a:xfrm>
            <a:custGeom>
              <a:avLst/>
              <a:gdLst>
                <a:gd name="connsiteX0" fmla="*/ 407949 w 815899"/>
                <a:gd name="connsiteY0" fmla="*/ 174058 h 815898"/>
                <a:gd name="connsiteX1" fmla="*/ 293723 w 815899"/>
                <a:gd name="connsiteY1" fmla="*/ 407950 h 815898"/>
                <a:gd name="connsiteX2" fmla="*/ 410669 w 815899"/>
                <a:gd name="connsiteY2" fmla="*/ 641840 h 815898"/>
                <a:gd name="connsiteX3" fmla="*/ 522175 w 815899"/>
                <a:gd name="connsiteY3" fmla="*/ 407950 h 815898"/>
                <a:gd name="connsiteX4" fmla="*/ 407949 w 815899"/>
                <a:gd name="connsiteY4" fmla="*/ 174058 h 815898"/>
                <a:gd name="connsiteX5" fmla="*/ 407950 w 815899"/>
                <a:gd name="connsiteY5" fmla="*/ 0 h 815898"/>
                <a:gd name="connsiteX6" fmla="*/ 815899 w 815899"/>
                <a:gd name="connsiteY6" fmla="*/ 407949 h 815898"/>
                <a:gd name="connsiteX7" fmla="*/ 407950 w 815899"/>
                <a:gd name="connsiteY7" fmla="*/ 815898 h 815898"/>
                <a:gd name="connsiteX8" fmla="*/ 0 w 815899"/>
                <a:gd name="connsiteY8" fmla="*/ 407949 h 815898"/>
                <a:gd name="connsiteX9" fmla="*/ 407950 w 815899"/>
                <a:gd name="connsiteY9" fmla="*/ 0 h 815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9" h="815898">
                  <a:moveTo>
                    <a:pt x="407949" y="174058"/>
                  </a:moveTo>
                  <a:cubicBezTo>
                    <a:pt x="342677" y="174058"/>
                    <a:pt x="293723" y="263807"/>
                    <a:pt x="293723" y="407950"/>
                  </a:cubicBezTo>
                  <a:cubicBezTo>
                    <a:pt x="293723" y="552091"/>
                    <a:pt x="331799" y="639120"/>
                    <a:pt x="410669" y="641840"/>
                  </a:cubicBezTo>
                  <a:cubicBezTo>
                    <a:pt x="489539" y="641840"/>
                    <a:pt x="527614" y="552091"/>
                    <a:pt x="522175" y="407950"/>
                  </a:cubicBezTo>
                  <a:cubicBezTo>
                    <a:pt x="522175" y="263807"/>
                    <a:pt x="473221" y="176778"/>
                    <a:pt x="407949" y="174058"/>
                  </a:cubicBezTo>
                  <a:close/>
                  <a:moveTo>
                    <a:pt x="407950" y="0"/>
                  </a:moveTo>
                  <a:cubicBezTo>
                    <a:pt x="633682" y="0"/>
                    <a:pt x="815899" y="182217"/>
                    <a:pt x="815899" y="407949"/>
                  </a:cubicBezTo>
                  <a:cubicBezTo>
                    <a:pt x="815899" y="633681"/>
                    <a:pt x="633682" y="815898"/>
                    <a:pt x="407950" y="815898"/>
                  </a:cubicBezTo>
                  <a:cubicBezTo>
                    <a:pt x="182218" y="815898"/>
                    <a:pt x="0" y="633681"/>
                    <a:pt x="0" y="407949"/>
                  </a:cubicBezTo>
                  <a:cubicBezTo>
                    <a:pt x="0" y="182217"/>
                    <a:pt x="182218" y="0"/>
                    <a:pt x="407950" y="0"/>
                  </a:cubicBezTo>
                  <a:close/>
                </a:path>
              </a:pathLst>
            </a:custGeom>
            <a:grpFill/>
            <a:ln w="27168"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97AA4C2C-CCD9-4698-B061-F47DE3A46C84}"/>
                </a:ext>
              </a:extLst>
            </p:cNvPr>
            <p:cNvSpPr/>
            <p:nvPr/>
          </p:nvSpPr>
          <p:spPr>
            <a:xfrm>
              <a:off x="5884871" y="1946788"/>
              <a:ext cx="912802" cy="1223846"/>
            </a:xfrm>
            <a:custGeom>
              <a:avLst/>
              <a:gdLst>
                <a:gd name="connsiteX0" fmla="*/ 387907 w 912802"/>
                <a:gd name="connsiteY0" fmla="*/ 620081 h 1223846"/>
                <a:gd name="connsiteX1" fmla="*/ 273681 w 912802"/>
                <a:gd name="connsiteY1" fmla="*/ 824055 h 1223846"/>
                <a:gd name="connsiteX2" fmla="*/ 390627 w 912802"/>
                <a:gd name="connsiteY2" fmla="*/ 1028029 h 1223846"/>
                <a:gd name="connsiteX3" fmla="*/ 502132 w 912802"/>
                <a:gd name="connsiteY3" fmla="*/ 824055 h 1223846"/>
                <a:gd name="connsiteX4" fmla="*/ 387907 w 912802"/>
                <a:gd name="connsiteY4" fmla="*/ 620081 h 1223846"/>
                <a:gd name="connsiteX5" fmla="*/ 676192 w 912802"/>
                <a:gd name="connsiteY5" fmla="*/ 0 h 1223846"/>
                <a:gd name="connsiteX6" fmla="*/ 825773 w 912802"/>
                <a:gd name="connsiteY6" fmla="*/ 149581 h 1223846"/>
                <a:gd name="connsiteX7" fmla="*/ 825773 w 912802"/>
                <a:gd name="connsiteY7" fmla="*/ 1000834 h 1223846"/>
                <a:gd name="connsiteX8" fmla="*/ 836651 w 912802"/>
                <a:gd name="connsiteY8" fmla="*/ 1076985 h 1223846"/>
                <a:gd name="connsiteX9" fmla="*/ 912802 w 912802"/>
                <a:gd name="connsiteY9" fmla="*/ 1150415 h 1223846"/>
                <a:gd name="connsiteX10" fmla="*/ 774099 w 912802"/>
                <a:gd name="connsiteY10" fmla="*/ 1221126 h 1223846"/>
                <a:gd name="connsiteX11" fmla="*/ 553807 w 912802"/>
                <a:gd name="connsiteY11" fmla="*/ 1098742 h 1223846"/>
                <a:gd name="connsiteX12" fmla="*/ 548367 w 912802"/>
                <a:gd name="connsiteY12" fmla="*/ 1085144 h 1223846"/>
                <a:gd name="connsiteX13" fmla="*/ 398786 w 912802"/>
                <a:gd name="connsiteY13" fmla="*/ 1212967 h 1223846"/>
                <a:gd name="connsiteX14" fmla="*/ 156736 w 912802"/>
                <a:gd name="connsiteY14" fmla="*/ 1180332 h 1223846"/>
                <a:gd name="connsiteX15" fmla="*/ 287280 w 912802"/>
                <a:gd name="connsiteY15" fmla="*/ 416107 h 1223846"/>
                <a:gd name="connsiteX16" fmla="*/ 526611 w 912802"/>
                <a:gd name="connsiteY16" fmla="*/ 552091 h 1223846"/>
                <a:gd name="connsiteX17" fmla="*/ 526611 w 912802"/>
                <a:gd name="connsiteY17" fmla="*/ 149581 h 1223846"/>
                <a:gd name="connsiteX18" fmla="*/ 676192 w 912802"/>
                <a:gd name="connsiteY18" fmla="*/ 0 h 122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2802" h="1223846">
                  <a:moveTo>
                    <a:pt x="387907" y="620081"/>
                  </a:moveTo>
                  <a:cubicBezTo>
                    <a:pt x="322635" y="620081"/>
                    <a:pt x="273681" y="698951"/>
                    <a:pt x="273681" y="824055"/>
                  </a:cubicBezTo>
                  <a:cubicBezTo>
                    <a:pt x="273681" y="949160"/>
                    <a:pt x="311756" y="1028029"/>
                    <a:pt x="390627" y="1028029"/>
                  </a:cubicBezTo>
                  <a:cubicBezTo>
                    <a:pt x="466777" y="1025310"/>
                    <a:pt x="504852" y="949160"/>
                    <a:pt x="502132" y="824055"/>
                  </a:cubicBezTo>
                  <a:cubicBezTo>
                    <a:pt x="502132" y="698951"/>
                    <a:pt x="455898" y="622801"/>
                    <a:pt x="387907" y="620081"/>
                  </a:cubicBezTo>
                  <a:close/>
                  <a:moveTo>
                    <a:pt x="676192" y="0"/>
                  </a:moveTo>
                  <a:cubicBezTo>
                    <a:pt x="757781" y="0"/>
                    <a:pt x="825773" y="67992"/>
                    <a:pt x="825773" y="149581"/>
                  </a:cubicBezTo>
                  <a:lnTo>
                    <a:pt x="825773" y="1000834"/>
                  </a:lnTo>
                  <a:cubicBezTo>
                    <a:pt x="828492" y="1025311"/>
                    <a:pt x="831212" y="1052508"/>
                    <a:pt x="836651" y="1076985"/>
                  </a:cubicBezTo>
                  <a:cubicBezTo>
                    <a:pt x="861128" y="1139537"/>
                    <a:pt x="912802" y="1150415"/>
                    <a:pt x="912802" y="1150415"/>
                  </a:cubicBezTo>
                  <a:cubicBezTo>
                    <a:pt x="912802" y="1150415"/>
                    <a:pt x="861128" y="1221126"/>
                    <a:pt x="774099" y="1221126"/>
                  </a:cubicBezTo>
                  <a:cubicBezTo>
                    <a:pt x="670752" y="1221126"/>
                    <a:pt x="589162" y="1166733"/>
                    <a:pt x="553807" y="1098742"/>
                  </a:cubicBezTo>
                  <a:cubicBezTo>
                    <a:pt x="551087" y="1093303"/>
                    <a:pt x="551087" y="1090583"/>
                    <a:pt x="548367" y="1085144"/>
                  </a:cubicBezTo>
                  <a:cubicBezTo>
                    <a:pt x="534769" y="1147696"/>
                    <a:pt x="450460" y="1199369"/>
                    <a:pt x="398786" y="1212967"/>
                  </a:cubicBezTo>
                  <a:cubicBezTo>
                    <a:pt x="322636" y="1234725"/>
                    <a:pt x="222008" y="1223846"/>
                    <a:pt x="156736" y="1180332"/>
                  </a:cubicBezTo>
                  <a:cubicBezTo>
                    <a:pt x="-79874" y="1028031"/>
                    <a:pt x="-58117" y="416107"/>
                    <a:pt x="287280" y="416107"/>
                  </a:cubicBezTo>
                  <a:cubicBezTo>
                    <a:pt x="412385" y="416107"/>
                    <a:pt x="491255" y="503137"/>
                    <a:pt x="526611" y="552091"/>
                  </a:cubicBezTo>
                  <a:lnTo>
                    <a:pt x="526611" y="149581"/>
                  </a:lnTo>
                  <a:cubicBezTo>
                    <a:pt x="526611" y="67992"/>
                    <a:pt x="594602" y="0"/>
                    <a:pt x="676192" y="0"/>
                  </a:cubicBezTo>
                  <a:close/>
                </a:path>
              </a:pathLst>
            </a:custGeom>
            <a:grpFill/>
            <a:ln w="2716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6899E50A-6EE7-43FA-8BC5-A3FC97DE7DC4}"/>
                </a:ext>
              </a:extLst>
            </p:cNvPr>
            <p:cNvSpPr/>
            <p:nvPr/>
          </p:nvSpPr>
          <p:spPr>
            <a:xfrm>
              <a:off x="6789513" y="2362895"/>
              <a:ext cx="747906" cy="810458"/>
            </a:xfrm>
            <a:custGeom>
              <a:avLst/>
              <a:gdLst>
                <a:gd name="connsiteX0" fmla="*/ 394818 w 747906"/>
                <a:gd name="connsiteY0" fmla="*/ 163222 h 810458"/>
                <a:gd name="connsiteX1" fmla="*/ 356275 w 747906"/>
                <a:gd name="connsiteY1" fmla="*/ 174058 h 810458"/>
                <a:gd name="connsiteX2" fmla="*/ 274685 w 747906"/>
                <a:gd name="connsiteY2" fmla="*/ 356275 h 810458"/>
                <a:gd name="connsiteX3" fmla="*/ 375313 w 747906"/>
                <a:gd name="connsiteY3" fmla="*/ 358994 h 810458"/>
                <a:gd name="connsiteX4" fmla="*/ 473220 w 747906"/>
                <a:gd name="connsiteY4" fmla="*/ 239329 h 810458"/>
                <a:gd name="connsiteX5" fmla="*/ 394818 w 747906"/>
                <a:gd name="connsiteY5" fmla="*/ 163222 h 810458"/>
                <a:gd name="connsiteX6" fmla="*/ 386192 w 747906"/>
                <a:gd name="connsiteY6" fmla="*/ 0 h 810458"/>
                <a:gd name="connsiteX7" fmla="*/ 747906 w 747906"/>
                <a:gd name="connsiteY7" fmla="*/ 266526 h 810458"/>
                <a:gd name="connsiteX8" fmla="*/ 291004 w 747906"/>
                <a:gd name="connsiteY8" fmla="*/ 484100 h 810458"/>
                <a:gd name="connsiteX9" fmla="*/ 497698 w 747906"/>
                <a:gd name="connsiteY9" fmla="*/ 617363 h 810458"/>
                <a:gd name="connsiteX10" fmla="*/ 712551 w 747906"/>
                <a:gd name="connsiteY10" fmla="*/ 557530 h 810458"/>
                <a:gd name="connsiteX11" fmla="*/ 388912 w 747906"/>
                <a:gd name="connsiteY11" fmla="*/ 810458 h 810458"/>
                <a:gd name="connsiteX12" fmla="*/ 0 w 747906"/>
                <a:gd name="connsiteY12" fmla="*/ 413389 h 810458"/>
                <a:gd name="connsiteX13" fmla="*/ 386192 w 747906"/>
                <a:gd name="connsiteY13" fmla="*/ 0 h 81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7906" h="810458">
                  <a:moveTo>
                    <a:pt x="394818" y="163222"/>
                  </a:moveTo>
                  <a:cubicBezTo>
                    <a:pt x="381772" y="163179"/>
                    <a:pt x="368514" y="166579"/>
                    <a:pt x="356275" y="174058"/>
                  </a:cubicBezTo>
                  <a:cubicBezTo>
                    <a:pt x="299162" y="212133"/>
                    <a:pt x="282844" y="291003"/>
                    <a:pt x="274685" y="356275"/>
                  </a:cubicBezTo>
                  <a:cubicBezTo>
                    <a:pt x="274685" y="364434"/>
                    <a:pt x="369873" y="358994"/>
                    <a:pt x="375313" y="358994"/>
                  </a:cubicBezTo>
                  <a:cubicBezTo>
                    <a:pt x="432425" y="345396"/>
                    <a:pt x="473220" y="301881"/>
                    <a:pt x="473220" y="239329"/>
                  </a:cubicBezTo>
                  <a:cubicBezTo>
                    <a:pt x="471181" y="194455"/>
                    <a:pt x="433956" y="163349"/>
                    <a:pt x="394818" y="163222"/>
                  </a:cubicBezTo>
                  <a:close/>
                  <a:moveTo>
                    <a:pt x="386192" y="0"/>
                  </a:moveTo>
                  <a:cubicBezTo>
                    <a:pt x="519455" y="0"/>
                    <a:pt x="747906" y="65272"/>
                    <a:pt x="747906" y="266526"/>
                  </a:cubicBezTo>
                  <a:cubicBezTo>
                    <a:pt x="747906" y="467782"/>
                    <a:pt x="538493" y="484100"/>
                    <a:pt x="291004" y="484100"/>
                  </a:cubicBezTo>
                  <a:cubicBezTo>
                    <a:pt x="291004" y="484100"/>
                    <a:pt x="326359" y="617363"/>
                    <a:pt x="497698" y="617363"/>
                  </a:cubicBezTo>
                  <a:cubicBezTo>
                    <a:pt x="669036" y="617363"/>
                    <a:pt x="712551" y="557530"/>
                    <a:pt x="712551" y="557530"/>
                  </a:cubicBezTo>
                  <a:cubicBezTo>
                    <a:pt x="712551" y="557530"/>
                    <a:pt x="696233" y="810458"/>
                    <a:pt x="388912" y="810458"/>
                  </a:cubicBezTo>
                  <a:cubicBezTo>
                    <a:pt x="212134" y="810458"/>
                    <a:pt x="0" y="677195"/>
                    <a:pt x="0" y="413389"/>
                  </a:cubicBezTo>
                  <a:cubicBezTo>
                    <a:pt x="0" y="176778"/>
                    <a:pt x="163180" y="0"/>
                    <a:pt x="386192" y="0"/>
                  </a:cubicBezTo>
                  <a:close/>
                </a:path>
              </a:pathLst>
            </a:custGeom>
            <a:grpFill/>
            <a:ln w="27168"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AB6D96F-3061-42BC-92D0-1BF63F8246F4}"/>
                </a:ext>
              </a:extLst>
            </p:cNvPr>
            <p:cNvSpPr/>
            <p:nvPr/>
          </p:nvSpPr>
          <p:spPr>
            <a:xfrm>
              <a:off x="7988882" y="2362895"/>
              <a:ext cx="747906" cy="810458"/>
            </a:xfrm>
            <a:custGeom>
              <a:avLst/>
              <a:gdLst>
                <a:gd name="connsiteX0" fmla="*/ 394818 w 747906"/>
                <a:gd name="connsiteY0" fmla="*/ 163222 h 810458"/>
                <a:gd name="connsiteX1" fmla="*/ 356275 w 747906"/>
                <a:gd name="connsiteY1" fmla="*/ 174058 h 810458"/>
                <a:gd name="connsiteX2" fmla="*/ 274685 w 747906"/>
                <a:gd name="connsiteY2" fmla="*/ 356275 h 810458"/>
                <a:gd name="connsiteX3" fmla="*/ 375313 w 747906"/>
                <a:gd name="connsiteY3" fmla="*/ 358994 h 810458"/>
                <a:gd name="connsiteX4" fmla="*/ 473220 w 747906"/>
                <a:gd name="connsiteY4" fmla="*/ 239329 h 810458"/>
                <a:gd name="connsiteX5" fmla="*/ 394818 w 747906"/>
                <a:gd name="connsiteY5" fmla="*/ 163222 h 810458"/>
                <a:gd name="connsiteX6" fmla="*/ 386192 w 747906"/>
                <a:gd name="connsiteY6" fmla="*/ 0 h 810458"/>
                <a:gd name="connsiteX7" fmla="*/ 747906 w 747906"/>
                <a:gd name="connsiteY7" fmla="*/ 266526 h 810458"/>
                <a:gd name="connsiteX8" fmla="*/ 291004 w 747906"/>
                <a:gd name="connsiteY8" fmla="*/ 484100 h 810458"/>
                <a:gd name="connsiteX9" fmla="*/ 497697 w 747906"/>
                <a:gd name="connsiteY9" fmla="*/ 617363 h 810458"/>
                <a:gd name="connsiteX10" fmla="*/ 712551 w 747906"/>
                <a:gd name="connsiteY10" fmla="*/ 557530 h 810458"/>
                <a:gd name="connsiteX11" fmla="*/ 388911 w 747906"/>
                <a:gd name="connsiteY11" fmla="*/ 810458 h 810458"/>
                <a:gd name="connsiteX12" fmla="*/ 0 w 747906"/>
                <a:gd name="connsiteY12" fmla="*/ 413389 h 810458"/>
                <a:gd name="connsiteX13" fmla="*/ 386192 w 747906"/>
                <a:gd name="connsiteY13" fmla="*/ 0 h 81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7906" h="810458">
                  <a:moveTo>
                    <a:pt x="394818" y="163222"/>
                  </a:moveTo>
                  <a:cubicBezTo>
                    <a:pt x="381772" y="163179"/>
                    <a:pt x="368514" y="166579"/>
                    <a:pt x="356275" y="174058"/>
                  </a:cubicBezTo>
                  <a:cubicBezTo>
                    <a:pt x="299162" y="212133"/>
                    <a:pt x="282844" y="291003"/>
                    <a:pt x="274685" y="356275"/>
                  </a:cubicBezTo>
                  <a:cubicBezTo>
                    <a:pt x="274685" y="364434"/>
                    <a:pt x="369873" y="358994"/>
                    <a:pt x="375313" y="358994"/>
                  </a:cubicBezTo>
                  <a:cubicBezTo>
                    <a:pt x="432426" y="345396"/>
                    <a:pt x="473220" y="301881"/>
                    <a:pt x="473220" y="239329"/>
                  </a:cubicBezTo>
                  <a:cubicBezTo>
                    <a:pt x="471181" y="194455"/>
                    <a:pt x="433955" y="163349"/>
                    <a:pt x="394818" y="163222"/>
                  </a:cubicBezTo>
                  <a:close/>
                  <a:moveTo>
                    <a:pt x="386192" y="0"/>
                  </a:moveTo>
                  <a:cubicBezTo>
                    <a:pt x="519455" y="0"/>
                    <a:pt x="747906" y="65272"/>
                    <a:pt x="747906" y="266526"/>
                  </a:cubicBezTo>
                  <a:cubicBezTo>
                    <a:pt x="747906" y="467782"/>
                    <a:pt x="538492" y="484100"/>
                    <a:pt x="291004" y="484100"/>
                  </a:cubicBezTo>
                  <a:cubicBezTo>
                    <a:pt x="291004" y="484100"/>
                    <a:pt x="326359" y="617363"/>
                    <a:pt x="497697" y="617363"/>
                  </a:cubicBezTo>
                  <a:cubicBezTo>
                    <a:pt x="669036" y="617363"/>
                    <a:pt x="712551" y="557530"/>
                    <a:pt x="712551" y="557530"/>
                  </a:cubicBezTo>
                  <a:cubicBezTo>
                    <a:pt x="712551" y="557530"/>
                    <a:pt x="696233" y="810458"/>
                    <a:pt x="388911" y="810458"/>
                  </a:cubicBezTo>
                  <a:cubicBezTo>
                    <a:pt x="212133" y="810458"/>
                    <a:pt x="0" y="677195"/>
                    <a:pt x="0" y="413389"/>
                  </a:cubicBezTo>
                  <a:cubicBezTo>
                    <a:pt x="0" y="176778"/>
                    <a:pt x="163180" y="0"/>
                    <a:pt x="386192" y="0"/>
                  </a:cubicBezTo>
                  <a:close/>
                </a:path>
              </a:pathLst>
            </a:custGeom>
            <a:grpFill/>
            <a:ln w="2716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46E90DD0-D326-4354-B19D-6B25CA8E122A}"/>
                </a:ext>
              </a:extLst>
            </p:cNvPr>
            <p:cNvSpPr/>
            <p:nvPr/>
          </p:nvSpPr>
          <p:spPr>
            <a:xfrm>
              <a:off x="8683414" y="2274801"/>
              <a:ext cx="897487" cy="951879"/>
            </a:xfrm>
            <a:custGeom>
              <a:avLst/>
              <a:gdLst>
                <a:gd name="connsiteX0" fmla="*/ 580988 w 897487"/>
                <a:gd name="connsiteY0" fmla="*/ 667381 h 951879"/>
                <a:gd name="connsiteX1" fmla="*/ 409649 w 897487"/>
                <a:gd name="connsiteY1" fmla="*/ 667381 h 951879"/>
                <a:gd name="connsiteX2" fmla="*/ 591866 w 897487"/>
                <a:gd name="connsiteY2" fmla="*/ 525959 h 951879"/>
                <a:gd name="connsiteX3" fmla="*/ 842075 w 897487"/>
                <a:gd name="connsiteY3" fmla="*/ 123450 h 951879"/>
                <a:gd name="connsiteX4" fmla="*/ 842075 w 897487"/>
                <a:gd name="connsiteY4" fmla="*/ 123450 h 951879"/>
                <a:gd name="connsiteX5" fmla="*/ 798560 w 897487"/>
                <a:gd name="connsiteY5" fmla="*/ 58178 h 951879"/>
                <a:gd name="connsiteX6" fmla="*/ 746887 w 897487"/>
                <a:gd name="connsiteY6" fmla="*/ 107132 h 951879"/>
                <a:gd name="connsiteX7" fmla="*/ 697933 w 897487"/>
                <a:gd name="connsiteY7" fmla="*/ 115291 h 951879"/>
                <a:gd name="connsiteX8" fmla="*/ 219273 w 897487"/>
                <a:gd name="connsiteY8" fmla="*/ 115291 h 951879"/>
                <a:gd name="connsiteX9" fmla="*/ 102328 w 897487"/>
                <a:gd name="connsiteY9" fmla="*/ 224077 h 951879"/>
                <a:gd name="connsiteX10" fmla="*/ 213834 w 897487"/>
                <a:gd name="connsiteY10" fmla="*/ 332863 h 951879"/>
                <a:gd name="connsiteX11" fmla="*/ 485800 w 897487"/>
                <a:gd name="connsiteY11" fmla="*/ 335583 h 951879"/>
                <a:gd name="connsiteX12" fmla="*/ 134964 w 897487"/>
                <a:gd name="connsiteY12" fmla="*/ 615708 h 951879"/>
                <a:gd name="connsiteX13" fmla="*/ 61533 w 897487"/>
                <a:gd name="connsiteY13" fmla="*/ 884953 h 951879"/>
                <a:gd name="connsiteX14" fmla="*/ 398771 w 897487"/>
                <a:gd name="connsiteY14" fmla="*/ 806083 h 951879"/>
                <a:gd name="connsiteX15" fmla="*/ 529314 w 897487"/>
                <a:gd name="connsiteY15" fmla="*/ 863196 h 951879"/>
                <a:gd name="connsiteX16" fmla="*/ 782242 w 897487"/>
                <a:gd name="connsiteY16" fmla="*/ 607549 h 951879"/>
                <a:gd name="connsiteX17" fmla="*/ 580988 w 897487"/>
                <a:gd name="connsiteY17" fmla="*/ 667381 h 95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7487" h="951879">
                  <a:moveTo>
                    <a:pt x="580988" y="667381"/>
                  </a:moveTo>
                  <a:lnTo>
                    <a:pt x="409649" y="667381"/>
                  </a:lnTo>
                  <a:cubicBezTo>
                    <a:pt x="423248" y="667381"/>
                    <a:pt x="548352" y="561314"/>
                    <a:pt x="591866" y="525959"/>
                  </a:cubicBezTo>
                  <a:cubicBezTo>
                    <a:pt x="700653" y="433491"/>
                    <a:pt x="899188" y="297508"/>
                    <a:pt x="842075" y="123450"/>
                  </a:cubicBezTo>
                  <a:lnTo>
                    <a:pt x="842075" y="123450"/>
                  </a:lnTo>
                  <a:cubicBezTo>
                    <a:pt x="831197" y="82655"/>
                    <a:pt x="798560" y="58178"/>
                    <a:pt x="798560" y="58178"/>
                  </a:cubicBezTo>
                  <a:cubicBezTo>
                    <a:pt x="798560" y="58178"/>
                    <a:pt x="787682" y="90814"/>
                    <a:pt x="746887" y="107132"/>
                  </a:cubicBezTo>
                  <a:cubicBezTo>
                    <a:pt x="730569" y="109852"/>
                    <a:pt x="714251" y="115291"/>
                    <a:pt x="697933" y="115291"/>
                  </a:cubicBezTo>
                  <a:cubicBezTo>
                    <a:pt x="684334" y="115291"/>
                    <a:pt x="219273" y="115291"/>
                    <a:pt x="219273" y="115291"/>
                  </a:cubicBezTo>
                  <a:cubicBezTo>
                    <a:pt x="156721" y="115291"/>
                    <a:pt x="105048" y="166964"/>
                    <a:pt x="102328" y="224077"/>
                  </a:cubicBezTo>
                  <a:cubicBezTo>
                    <a:pt x="102328" y="283910"/>
                    <a:pt x="151282" y="332863"/>
                    <a:pt x="213834" y="332863"/>
                  </a:cubicBezTo>
                  <a:lnTo>
                    <a:pt x="485800" y="335583"/>
                  </a:lnTo>
                  <a:cubicBezTo>
                    <a:pt x="360695" y="406294"/>
                    <a:pt x="211114" y="487884"/>
                    <a:pt x="134964" y="615708"/>
                  </a:cubicBezTo>
                  <a:cubicBezTo>
                    <a:pt x="91449" y="689138"/>
                    <a:pt x="45215" y="800644"/>
                    <a:pt x="61533" y="884953"/>
                  </a:cubicBezTo>
                  <a:cubicBezTo>
                    <a:pt x="121366" y="830560"/>
                    <a:pt x="279106" y="778887"/>
                    <a:pt x="398771" y="806083"/>
                  </a:cubicBezTo>
                  <a:cubicBezTo>
                    <a:pt x="445005" y="814242"/>
                    <a:pt x="491239" y="838719"/>
                    <a:pt x="529314" y="863196"/>
                  </a:cubicBezTo>
                  <a:cubicBezTo>
                    <a:pt x="755046" y="1004618"/>
                    <a:pt x="891029" y="727213"/>
                    <a:pt x="782242" y="607549"/>
                  </a:cubicBezTo>
                  <a:cubicBezTo>
                    <a:pt x="784962" y="607549"/>
                    <a:pt x="722410" y="667381"/>
                    <a:pt x="580988" y="667381"/>
                  </a:cubicBezTo>
                </a:path>
              </a:pathLst>
            </a:custGeom>
            <a:grpFill/>
            <a:ln w="27168"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FC8EBEE1-EF8C-4C52-8690-44C2ACEA5D70}"/>
                </a:ext>
              </a:extLst>
            </p:cNvPr>
            <p:cNvSpPr/>
            <p:nvPr/>
          </p:nvSpPr>
          <p:spPr>
            <a:xfrm>
              <a:off x="2624650" y="1948442"/>
              <a:ext cx="1903761" cy="1577400"/>
            </a:xfrm>
            <a:custGeom>
              <a:avLst/>
              <a:gdLst>
                <a:gd name="connsiteX0" fmla="*/ 1559430 w 1903760"/>
                <a:gd name="connsiteY0" fmla="*/ 1165078 h 1577399"/>
                <a:gd name="connsiteX1" fmla="*/ 1369054 w 1903760"/>
                <a:gd name="connsiteY1" fmla="*/ 593950 h 1577399"/>
                <a:gd name="connsiteX2" fmla="*/ 1483279 w 1903760"/>
                <a:gd name="connsiteY2" fmla="*/ 126170 h 1577399"/>
                <a:gd name="connsiteX3" fmla="*/ 1311941 w 1903760"/>
                <a:gd name="connsiteY3" fmla="*/ 58178 h 1577399"/>
                <a:gd name="connsiteX4" fmla="*/ 1078050 w 1903760"/>
                <a:gd name="connsiteY4" fmla="*/ 205040 h 1577399"/>
                <a:gd name="connsiteX5" fmla="*/ 846879 w 1903760"/>
                <a:gd name="connsiteY5" fmla="*/ 523239 h 1577399"/>
                <a:gd name="connsiteX6" fmla="*/ 645624 w 1903760"/>
                <a:gd name="connsiteY6" fmla="*/ 210479 h 1577399"/>
                <a:gd name="connsiteX7" fmla="*/ 455248 w 1903760"/>
                <a:gd name="connsiteY7" fmla="*/ 63617 h 1577399"/>
                <a:gd name="connsiteX8" fmla="*/ 234956 w 1903760"/>
                <a:gd name="connsiteY8" fmla="*/ 137048 h 1577399"/>
                <a:gd name="connsiteX9" fmla="*/ 316546 w 1903760"/>
                <a:gd name="connsiteY9" fmla="*/ 588511 h 1577399"/>
                <a:gd name="connsiteX10" fmla="*/ 58178 w 1903760"/>
                <a:gd name="connsiteY10" fmla="*/ 1072610 h 1577399"/>
                <a:gd name="connsiteX11" fmla="*/ 474286 w 1903760"/>
                <a:gd name="connsiteY11" fmla="*/ 1020936 h 1577399"/>
                <a:gd name="connsiteX12" fmla="*/ 555876 w 1903760"/>
                <a:gd name="connsiteY12" fmla="*/ 572193 h 1577399"/>
                <a:gd name="connsiteX13" fmla="*/ 830561 w 1903760"/>
                <a:gd name="connsiteY13" fmla="*/ 993740 h 1577399"/>
                <a:gd name="connsiteX14" fmla="*/ 1140602 w 1903760"/>
                <a:gd name="connsiteY14" fmla="*/ 574913 h 1577399"/>
                <a:gd name="connsiteX15" fmla="*/ 1567589 w 1903760"/>
                <a:gd name="connsiteY15" fmla="*/ 1526792 h 1577399"/>
                <a:gd name="connsiteX16" fmla="*/ 1866751 w 1903760"/>
                <a:gd name="connsiteY16" fmla="*/ 1322818 h 1577399"/>
                <a:gd name="connsiteX17" fmla="*/ 1559430 w 1903760"/>
                <a:gd name="connsiteY17" fmla="*/ 1165078 h 1577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03760" h="1577399">
                  <a:moveTo>
                    <a:pt x="1559430" y="1165078"/>
                  </a:moveTo>
                  <a:cubicBezTo>
                    <a:pt x="1420727" y="1012777"/>
                    <a:pt x="1377213" y="762569"/>
                    <a:pt x="1369054" y="593950"/>
                  </a:cubicBezTo>
                  <a:cubicBezTo>
                    <a:pt x="1360895" y="449809"/>
                    <a:pt x="1369054" y="199600"/>
                    <a:pt x="1483279" y="126170"/>
                  </a:cubicBezTo>
                  <a:cubicBezTo>
                    <a:pt x="1445204" y="77216"/>
                    <a:pt x="1369054" y="58178"/>
                    <a:pt x="1311941" y="58178"/>
                  </a:cubicBezTo>
                  <a:cubicBezTo>
                    <a:pt x="1184117" y="58178"/>
                    <a:pt x="1121565" y="142488"/>
                    <a:pt x="1078050" y="205040"/>
                  </a:cubicBezTo>
                  <a:cubicBezTo>
                    <a:pt x="1064452" y="224077"/>
                    <a:pt x="846879" y="523239"/>
                    <a:pt x="846879" y="523239"/>
                  </a:cubicBezTo>
                  <a:cubicBezTo>
                    <a:pt x="846879" y="523239"/>
                    <a:pt x="667382" y="243115"/>
                    <a:pt x="645624" y="210479"/>
                  </a:cubicBezTo>
                  <a:cubicBezTo>
                    <a:pt x="615708" y="164245"/>
                    <a:pt x="555876" y="77216"/>
                    <a:pt x="455248" y="63617"/>
                  </a:cubicBezTo>
                  <a:cubicBezTo>
                    <a:pt x="411734" y="58178"/>
                    <a:pt x="297508" y="52739"/>
                    <a:pt x="234956" y="137048"/>
                  </a:cubicBezTo>
                  <a:cubicBezTo>
                    <a:pt x="341023" y="221357"/>
                    <a:pt x="338303" y="438930"/>
                    <a:pt x="316546" y="588511"/>
                  </a:cubicBezTo>
                  <a:cubicBezTo>
                    <a:pt x="248554" y="1031815"/>
                    <a:pt x="58178" y="1072610"/>
                    <a:pt x="58178" y="1072610"/>
                  </a:cubicBezTo>
                  <a:cubicBezTo>
                    <a:pt x="156086" y="1333696"/>
                    <a:pt x="403575" y="1230350"/>
                    <a:pt x="474286" y="1020936"/>
                  </a:cubicBezTo>
                  <a:cubicBezTo>
                    <a:pt x="520520" y="884953"/>
                    <a:pt x="550436" y="713615"/>
                    <a:pt x="555876" y="572193"/>
                  </a:cubicBezTo>
                  <a:lnTo>
                    <a:pt x="830561" y="993740"/>
                  </a:lnTo>
                  <a:cubicBezTo>
                    <a:pt x="830561" y="993740"/>
                    <a:pt x="1140602" y="574913"/>
                    <a:pt x="1140602" y="574913"/>
                  </a:cubicBezTo>
                  <a:cubicBezTo>
                    <a:pt x="1088929" y="1314659"/>
                    <a:pt x="1344577" y="1526792"/>
                    <a:pt x="1567589" y="1526792"/>
                  </a:cubicBezTo>
                  <a:cubicBezTo>
                    <a:pt x="1790601" y="1526792"/>
                    <a:pt x="1866751" y="1322818"/>
                    <a:pt x="1866751" y="1322818"/>
                  </a:cubicBezTo>
                  <a:cubicBezTo>
                    <a:pt x="1744367" y="1314659"/>
                    <a:pt x="1641019" y="1252107"/>
                    <a:pt x="1559430" y="1165078"/>
                  </a:cubicBezTo>
                </a:path>
              </a:pathLst>
            </a:custGeom>
            <a:grpFill/>
            <a:ln w="27168"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60406D85-B240-4DDD-A872-237D9A7B6040}"/>
                </a:ext>
              </a:extLst>
            </p:cNvPr>
            <p:cNvSpPr/>
            <p:nvPr/>
          </p:nvSpPr>
          <p:spPr>
            <a:xfrm>
              <a:off x="4792218" y="3234839"/>
              <a:ext cx="271966" cy="652717"/>
            </a:xfrm>
            <a:custGeom>
              <a:avLst/>
              <a:gdLst>
                <a:gd name="connsiteX0" fmla="*/ 88095 w 271965"/>
                <a:gd name="connsiteY0" fmla="*/ 120730 h 652717"/>
                <a:gd name="connsiteX1" fmla="*/ 93534 w 271965"/>
                <a:gd name="connsiteY1" fmla="*/ 153366 h 652717"/>
                <a:gd name="connsiteX2" fmla="*/ 93534 w 271965"/>
                <a:gd name="connsiteY2" fmla="*/ 544997 h 652717"/>
                <a:gd name="connsiteX3" fmla="*/ 156086 w 271965"/>
                <a:gd name="connsiteY3" fmla="*/ 604829 h 652717"/>
                <a:gd name="connsiteX4" fmla="*/ 221358 w 271965"/>
                <a:gd name="connsiteY4" fmla="*/ 544997 h 652717"/>
                <a:gd name="connsiteX5" fmla="*/ 221358 w 271965"/>
                <a:gd name="connsiteY5" fmla="*/ 194161 h 652717"/>
                <a:gd name="connsiteX6" fmla="*/ 210479 w 271965"/>
                <a:gd name="connsiteY6" fmla="*/ 109852 h 652717"/>
                <a:gd name="connsiteX7" fmla="*/ 118011 w 271965"/>
                <a:gd name="connsiteY7" fmla="*/ 58178 h 652717"/>
                <a:gd name="connsiteX8" fmla="*/ 58178 w 271965"/>
                <a:gd name="connsiteY8" fmla="*/ 88094 h 652717"/>
                <a:gd name="connsiteX9" fmla="*/ 88095 w 271965"/>
                <a:gd name="connsiteY9" fmla="*/ 120730 h 65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965" h="652717">
                  <a:moveTo>
                    <a:pt x="88095" y="120730"/>
                  </a:moveTo>
                  <a:cubicBezTo>
                    <a:pt x="90814" y="131609"/>
                    <a:pt x="90814" y="142487"/>
                    <a:pt x="93534" y="153366"/>
                  </a:cubicBezTo>
                  <a:cubicBezTo>
                    <a:pt x="93534" y="156086"/>
                    <a:pt x="93534" y="542277"/>
                    <a:pt x="93534" y="544997"/>
                  </a:cubicBezTo>
                  <a:cubicBezTo>
                    <a:pt x="93534" y="577632"/>
                    <a:pt x="123450" y="604829"/>
                    <a:pt x="156086" y="604829"/>
                  </a:cubicBezTo>
                  <a:cubicBezTo>
                    <a:pt x="188722" y="607548"/>
                    <a:pt x="221358" y="577632"/>
                    <a:pt x="221358" y="544997"/>
                  </a:cubicBezTo>
                  <a:cubicBezTo>
                    <a:pt x="221358" y="539557"/>
                    <a:pt x="221358" y="194161"/>
                    <a:pt x="221358" y="194161"/>
                  </a:cubicBezTo>
                  <a:cubicBezTo>
                    <a:pt x="221358" y="164245"/>
                    <a:pt x="224078" y="134329"/>
                    <a:pt x="210479" y="109852"/>
                  </a:cubicBezTo>
                  <a:cubicBezTo>
                    <a:pt x="196881" y="79935"/>
                    <a:pt x="158806" y="58178"/>
                    <a:pt x="118011" y="58178"/>
                  </a:cubicBezTo>
                  <a:cubicBezTo>
                    <a:pt x="79936" y="58178"/>
                    <a:pt x="58178" y="88094"/>
                    <a:pt x="58178" y="88094"/>
                  </a:cubicBezTo>
                  <a:cubicBezTo>
                    <a:pt x="58178" y="88094"/>
                    <a:pt x="77216" y="93534"/>
                    <a:pt x="88095" y="120730"/>
                  </a:cubicBezTo>
                </a:path>
              </a:pathLst>
            </a:custGeom>
            <a:grpFill/>
            <a:ln w="27168"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4692158-F77E-4CC1-B129-4C7D59571AEE}"/>
                </a:ext>
              </a:extLst>
            </p:cNvPr>
            <p:cNvSpPr/>
            <p:nvPr/>
          </p:nvSpPr>
          <p:spPr>
            <a:xfrm>
              <a:off x="8751819" y="3234667"/>
              <a:ext cx="271966" cy="652717"/>
            </a:xfrm>
            <a:custGeom>
              <a:avLst/>
              <a:gdLst>
                <a:gd name="connsiteX0" fmla="*/ 191663 w 271965"/>
                <a:gd name="connsiteY0" fmla="*/ 542449 h 652717"/>
                <a:gd name="connsiteX1" fmla="*/ 186224 w 271965"/>
                <a:gd name="connsiteY1" fmla="*/ 509813 h 652717"/>
                <a:gd name="connsiteX2" fmla="*/ 186224 w 271965"/>
                <a:gd name="connsiteY2" fmla="*/ 118183 h 652717"/>
                <a:gd name="connsiteX3" fmla="*/ 123672 w 271965"/>
                <a:gd name="connsiteY3" fmla="*/ 58350 h 652717"/>
                <a:gd name="connsiteX4" fmla="*/ 58400 w 271965"/>
                <a:gd name="connsiteY4" fmla="*/ 118183 h 652717"/>
                <a:gd name="connsiteX5" fmla="*/ 58400 w 271965"/>
                <a:gd name="connsiteY5" fmla="*/ 469018 h 652717"/>
                <a:gd name="connsiteX6" fmla="*/ 69279 w 271965"/>
                <a:gd name="connsiteY6" fmla="*/ 553328 h 652717"/>
                <a:gd name="connsiteX7" fmla="*/ 161747 w 271965"/>
                <a:gd name="connsiteY7" fmla="*/ 605001 h 652717"/>
                <a:gd name="connsiteX8" fmla="*/ 221580 w 271965"/>
                <a:gd name="connsiteY8" fmla="*/ 575085 h 652717"/>
                <a:gd name="connsiteX9" fmla="*/ 191663 w 271965"/>
                <a:gd name="connsiteY9" fmla="*/ 542449 h 65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965" h="652717">
                  <a:moveTo>
                    <a:pt x="191663" y="542449"/>
                  </a:moveTo>
                  <a:cubicBezTo>
                    <a:pt x="188944" y="531570"/>
                    <a:pt x="186224" y="520692"/>
                    <a:pt x="186224" y="509813"/>
                  </a:cubicBezTo>
                  <a:cubicBezTo>
                    <a:pt x="186224" y="507093"/>
                    <a:pt x="186224" y="120902"/>
                    <a:pt x="186224" y="118183"/>
                  </a:cubicBezTo>
                  <a:cubicBezTo>
                    <a:pt x="186224" y="85547"/>
                    <a:pt x="156308" y="58350"/>
                    <a:pt x="123672" y="58350"/>
                  </a:cubicBezTo>
                  <a:cubicBezTo>
                    <a:pt x="91036" y="55631"/>
                    <a:pt x="58400" y="85547"/>
                    <a:pt x="58400" y="118183"/>
                  </a:cubicBezTo>
                  <a:cubicBezTo>
                    <a:pt x="58400" y="123622"/>
                    <a:pt x="58400" y="469018"/>
                    <a:pt x="58400" y="469018"/>
                  </a:cubicBezTo>
                  <a:cubicBezTo>
                    <a:pt x="58400" y="498934"/>
                    <a:pt x="55680" y="528851"/>
                    <a:pt x="69279" y="553328"/>
                  </a:cubicBezTo>
                  <a:cubicBezTo>
                    <a:pt x="82877" y="583244"/>
                    <a:pt x="120953" y="605001"/>
                    <a:pt x="161747" y="605001"/>
                  </a:cubicBezTo>
                  <a:cubicBezTo>
                    <a:pt x="199822" y="605001"/>
                    <a:pt x="221580" y="575085"/>
                    <a:pt x="221580" y="575085"/>
                  </a:cubicBezTo>
                  <a:cubicBezTo>
                    <a:pt x="221580" y="575085"/>
                    <a:pt x="202542" y="566926"/>
                    <a:pt x="191663" y="542449"/>
                  </a:cubicBezTo>
                </a:path>
              </a:pathLst>
            </a:custGeom>
            <a:grpFill/>
            <a:ln w="27168"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C0135833-3309-460C-8E4A-15D74B05AF6B}"/>
                </a:ext>
              </a:extLst>
            </p:cNvPr>
            <p:cNvSpPr/>
            <p:nvPr/>
          </p:nvSpPr>
          <p:spPr>
            <a:xfrm>
              <a:off x="6320666" y="3416868"/>
              <a:ext cx="435145" cy="462341"/>
            </a:xfrm>
            <a:custGeom>
              <a:avLst/>
              <a:gdLst>
                <a:gd name="connsiteX0" fmla="*/ 302948 w 435145"/>
                <a:gd name="connsiteY0" fmla="*/ 74684 h 462341"/>
                <a:gd name="connsiteX1" fmla="*/ 186003 w 435145"/>
                <a:gd name="connsiteY1" fmla="*/ 148115 h 462341"/>
                <a:gd name="connsiteX2" fmla="*/ 186003 w 435145"/>
                <a:gd name="connsiteY2" fmla="*/ 148115 h 462341"/>
                <a:gd name="connsiteX3" fmla="*/ 186003 w 435145"/>
                <a:gd name="connsiteY3" fmla="*/ 115479 h 462341"/>
                <a:gd name="connsiteX4" fmla="*/ 123450 w 435145"/>
                <a:gd name="connsiteY4" fmla="*/ 58366 h 462341"/>
                <a:gd name="connsiteX5" fmla="*/ 58178 w 435145"/>
                <a:gd name="connsiteY5" fmla="*/ 115479 h 462341"/>
                <a:gd name="connsiteX6" fmla="*/ 58178 w 435145"/>
                <a:gd name="connsiteY6" fmla="*/ 362967 h 462341"/>
                <a:gd name="connsiteX7" fmla="*/ 120730 w 435145"/>
                <a:gd name="connsiteY7" fmla="*/ 422800 h 462341"/>
                <a:gd name="connsiteX8" fmla="*/ 186003 w 435145"/>
                <a:gd name="connsiteY8" fmla="*/ 362967 h 462341"/>
                <a:gd name="connsiteX9" fmla="*/ 186003 w 435145"/>
                <a:gd name="connsiteY9" fmla="*/ 213386 h 462341"/>
                <a:gd name="connsiteX10" fmla="*/ 186003 w 435145"/>
                <a:gd name="connsiteY10" fmla="*/ 213386 h 462341"/>
                <a:gd name="connsiteX11" fmla="*/ 229517 w 435145"/>
                <a:gd name="connsiteY11" fmla="*/ 161713 h 462341"/>
                <a:gd name="connsiteX12" fmla="*/ 259433 w 435145"/>
                <a:gd name="connsiteY12" fmla="*/ 194349 h 462341"/>
                <a:gd name="connsiteX13" fmla="*/ 259433 w 435145"/>
                <a:gd name="connsiteY13" fmla="*/ 362967 h 462341"/>
                <a:gd name="connsiteX14" fmla="*/ 321985 w 435145"/>
                <a:gd name="connsiteY14" fmla="*/ 422800 h 462341"/>
                <a:gd name="connsiteX15" fmla="*/ 387257 w 435145"/>
                <a:gd name="connsiteY15" fmla="*/ 362967 h 462341"/>
                <a:gd name="connsiteX16" fmla="*/ 387257 w 435145"/>
                <a:gd name="connsiteY16" fmla="*/ 273219 h 462341"/>
                <a:gd name="connsiteX17" fmla="*/ 302948 w 435145"/>
                <a:gd name="connsiteY17" fmla="*/ 74684 h 46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5145" h="462341">
                  <a:moveTo>
                    <a:pt x="302948" y="74684"/>
                  </a:moveTo>
                  <a:cubicBezTo>
                    <a:pt x="234956" y="74684"/>
                    <a:pt x="196881" y="131797"/>
                    <a:pt x="186003" y="148115"/>
                  </a:cubicBezTo>
                  <a:lnTo>
                    <a:pt x="186003" y="148115"/>
                  </a:lnTo>
                  <a:cubicBezTo>
                    <a:pt x="186003" y="129077"/>
                    <a:pt x="186003" y="115479"/>
                    <a:pt x="186003" y="115479"/>
                  </a:cubicBezTo>
                  <a:cubicBezTo>
                    <a:pt x="186003" y="82843"/>
                    <a:pt x="156086" y="58366"/>
                    <a:pt x="123450" y="58366"/>
                  </a:cubicBezTo>
                  <a:cubicBezTo>
                    <a:pt x="90814" y="55646"/>
                    <a:pt x="58178" y="82843"/>
                    <a:pt x="58178" y="115479"/>
                  </a:cubicBezTo>
                  <a:cubicBezTo>
                    <a:pt x="58178" y="120918"/>
                    <a:pt x="58178" y="360248"/>
                    <a:pt x="58178" y="362967"/>
                  </a:cubicBezTo>
                  <a:cubicBezTo>
                    <a:pt x="58178" y="395603"/>
                    <a:pt x="88095" y="422800"/>
                    <a:pt x="120730" y="422800"/>
                  </a:cubicBezTo>
                  <a:cubicBezTo>
                    <a:pt x="153366" y="425519"/>
                    <a:pt x="186003" y="395603"/>
                    <a:pt x="186003" y="362967"/>
                  </a:cubicBezTo>
                  <a:cubicBezTo>
                    <a:pt x="186003" y="360248"/>
                    <a:pt x="186003" y="281378"/>
                    <a:pt x="186003" y="213386"/>
                  </a:cubicBezTo>
                  <a:lnTo>
                    <a:pt x="186003" y="213386"/>
                  </a:lnTo>
                  <a:cubicBezTo>
                    <a:pt x="191442" y="186190"/>
                    <a:pt x="205040" y="161713"/>
                    <a:pt x="229517" y="161713"/>
                  </a:cubicBezTo>
                  <a:cubicBezTo>
                    <a:pt x="259433" y="161713"/>
                    <a:pt x="259433" y="194349"/>
                    <a:pt x="259433" y="194349"/>
                  </a:cubicBezTo>
                  <a:lnTo>
                    <a:pt x="259433" y="362967"/>
                  </a:lnTo>
                  <a:cubicBezTo>
                    <a:pt x="259433" y="395603"/>
                    <a:pt x="289349" y="422800"/>
                    <a:pt x="321985" y="422800"/>
                  </a:cubicBezTo>
                  <a:cubicBezTo>
                    <a:pt x="354621" y="425519"/>
                    <a:pt x="387257" y="395603"/>
                    <a:pt x="387257" y="362967"/>
                  </a:cubicBezTo>
                  <a:lnTo>
                    <a:pt x="387257" y="273219"/>
                  </a:lnTo>
                  <a:cubicBezTo>
                    <a:pt x="387257" y="183470"/>
                    <a:pt x="395416" y="71964"/>
                    <a:pt x="302948" y="74684"/>
                  </a:cubicBezTo>
                </a:path>
              </a:pathLst>
            </a:custGeom>
            <a:grpFill/>
            <a:ln w="27168"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5215576-30F2-4AAD-8485-216D0761A724}"/>
                </a:ext>
              </a:extLst>
            </p:cNvPr>
            <p:cNvSpPr/>
            <p:nvPr/>
          </p:nvSpPr>
          <p:spPr>
            <a:xfrm>
              <a:off x="7960620" y="3416868"/>
              <a:ext cx="435145" cy="462341"/>
            </a:xfrm>
            <a:custGeom>
              <a:avLst/>
              <a:gdLst>
                <a:gd name="connsiteX0" fmla="*/ 302948 w 435145"/>
                <a:gd name="connsiteY0" fmla="*/ 74684 h 462341"/>
                <a:gd name="connsiteX1" fmla="*/ 186002 w 435145"/>
                <a:gd name="connsiteY1" fmla="*/ 148115 h 462341"/>
                <a:gd name="connsiteX2" fmla="*/ 186002 w 435145"/>
                <a:gd name="connsiteY2" fmla="*/ 148115 h 462341"/>
                <a:gd name="connsiteX3" fmla="*/ 186002 w 435145"/>
                <a:gd name="connsiteY3" fmla="*/ 115479 h 462341"/>
                <a:gd name="connsiteX4" fmla="*/ 123450 w 435145"/>
                <a:gd name="connsiteY4" fmla="*/ 58366 h 462341"/>
                <a:gd name="connsiteX5" fmla="*/ 58178 w 435145"/>
                <a:gd name="connsiteY5" fmla="*/ 115479 h 462341"/>
                <a:gd name="connsiteX6" fmla="*/ 58178 w 435145"/>
                <a:gd name="connsiteY6" fmla="*/ 362967 h 462341"/>
                <a:gd name="connsiteX7" fmla="*/ 120730 w 435145"/>
                <a:gd name="connsiteY7" fmla="*/ 422800 h 462341"/>
                <a:gd name="connsiteX8" fmla="*/ 186002 w 435145"/>
                <a:gd name="connsiteY8" fmla="*/ 362967 h 462341"/>
                <a:gd name="connsiteX9" fmla="*/ 186002 w 435145"/>
                <a:gd name="connsiteY9" fmla="*/ 213386 h 462341"/>
                <a:gd name="connsiteX10" fmla="*/ 186002 w 435145"/>
                <a:gd name="connsiteY10" fmla="*/ 213386 h 462341"/>
                <a:gd name="connsiteX11" fmla="*/ 229517 w 435145"/>
                <a:gd name="connsiteY11" fmla="*/ 161713 h 462341"/>
                <a:gd name="connsiteX12" fmla="*/ 259433 w 435145"/>
                <a:gd name="connsiteY12" fmla="*/ 194349 h 462341"/>
                <a:gd name="connsiteX13" fmla="*/ 259433 w 435145"/>
                <a:gd name="connsiteY13" fmla="*/ 362967 h 462341"/>
                <a:gd name="connsiteX14" fmla="*/ 321985 w 435145"/>
                <a:gd name="connsiteY14" fmla="*/ 422800 h 462341"/>
                <a:gd name="connsiteX15" fmla="*/ 387257 w 435145"/>
                <a:gd name="connsiteY15" fmla="*/ 362967 h 462341"/>
                <a:gd name="connsiteX16" fmla="*/ 387257 w 435145"/>
                <a:gd name="connsiteY16" fmla="*/ 273219 h 462341"/>
                <a:gd name="connsiteX17" fmla="*/ 302948 w 435145"/>
                <a:gd name="connsiteY17" fmla="*/ 74684 h 46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5145" h="462341">
                  <a:moveTo>
                    <a:pt x="302948" y="74684"/>
                  </a:moveTo>
                  <a:cubicBezTo>
                    <a:pt x="234956" y="74684"/>
                    <a:pt x="196881" y="131797"/>
                    <a:pt x="186002" y="148115"/>
                  </a:cubicBezTo>
                  <a:lnTo>
                    <a:pt x="186002" y="148115"/>
                  </a:lnTo>
                  <a:cubicBezTo>
                    <a:pt x="186002" y="129077"/>
                    <a:pt x="186002" y="115479"/>
                    <a:pt x="186002" y="115479"/>
                  </a:cubicBezTo>
                  <a:cubicBezTo>
                    <a:pt x="186002" y="82843"/>
                    <a:pt x="156086" y="58366"/>
                    <a:pt x="123450" y="58366"/>
                  </a:cubicBezTo>
                  <a:cubicBezTo>
                    <a:pt x="90814" y="55646"/>
                    <a:pt x="58178" y="82843"/>
                    <a:pt x="58178" y="115479"/>
                  </a:cubicBezTo>
                  <a:cubicBezTo>
                    <a:pt x="58178" y="120918"/>
                    <a:pt x="58178" y="360248"/>
                    <a:pt x="58178" y="362967"/>
                  </a:cubicBezTo>
                  <a:cubicBezTo>
                    <a:pt x="58178" y="395603"/>
                    <a:pt x="88095" y="422800"/>
                    <a:pt x="120730" y="422800"/>
                  </a:cubicBezTo>
                  <a:cubicBezTo>
                    <a:pt x="153366" y="425519"/>
                    <a:pt x="186002" y="395603"/>
                    <a:pt x="186002" y="362967"/>
                  </a:cubicBezTo>
                  <a:cubicBezTo>
                    <a:pt x="186002" y="360248"/>
                    <a:pt x="186002" y="281378"/>
                    <a:pt x="186002" y="213386"/>
                  </a:cubicBezTo>
                  <a:lnTo>
                    <a:pt x="186002" y="213386"/>
                  </a:lnTo>
                  <a:cubicBezTo>
                    <a:pt x="191442" y="186190"/>
                    <a:pt x="205040" y="161713"/>
                    <a:pt x="229517" y="161713"/>
                  </a:cubicBezTo>
                  <a:cubicBezTo>
                    <a:pt x="259433" y="161713"/>
                    <a:pt x="259433" y="194349"/>
                    <a:pt x="259433" y="194349"/>
                  </a:cubicBezTo>
                  <a:lnTo>
                    <a:pt x="259433" y="362967"/>
                  </a:lnTo>
                  <a:cubicBezTo>
                    <a:pt x="259433" y="395603"/>
                    <a:pt x="289349" y="422800"/>
                    <a:pt x="321985" y="422800"/>
                  </a:cubicBezTo>
                  <a:cubicBezTo>
                    <a:pt x="354621" y="425519"/>
                    <a:pt x="387257" y="395603"/>
                    <a:pt x="387257" y="362967"/>
                  </a:cubicBezTo>
                  <a:lnTo>
                    <a:pt x="387257" y="273219"/>
                  </a:lnTo>
                  <a:cubicBezTo>
                    <a:pt x="384537" y="183470"/>
                    <a:pt x="395416" y="71964"/>
                    <a:pt x="302948" y="74684"/>
                  </a:cubicBezTo>
                </a:path>
              </a:pathLst>
            </a:custGeom>
            <a:grpFill/>
            <a:ln w="27168"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197F4014-0506-40C3-9D6E-9D29B34F6404}"/>
                </a:ext>
              </a:extLst>
            </p:cNvPr>
            <p:cNvSpPr/>
            <p:nvPr/>
          </p:nvSpPr>
          <p:spPr>
            <a:xfrm>
              <a:off x="5020669" y="3416868"/>
              <a:ext cx="435145" cy="462341"/>
            </a:xfrm>
            <a:custGeom>
              <a:avLst/>
              <a:gdLst>
                <a:gd name="connsiteX0" fmla="*/ 302948 w 435145"/>
                <a:gd name="connsiteY0" fmla="*/ 74684 h 462341"/>
                <a:gd name="connsiteX1" fmla="*/ 186002 w 435145"/>
                <a:gd name="connsiteY1" fmla="*/ 148115 h 462341"/>
                <a:gd name="connsiteX2" fmla="*/ 186002 w 435145"/>
                <a:gd name="connsiteY2" fmla="*/ 148115 h 462341"/>
                <a:gd name="connsiteX3" fmla="*/ 186002 w 435145"/>
                <a:gd name="connsiteY3" fmla="*/ 115479 h 462341"/>
                <a:gd name="connsiteX4" fmla="*/ 123450 w 435145"/>
                <a:gd name="connsiteY4" fmla="*/ 58366 h 462341"/>
                <a:gd name="connsiteX5" fmla="*/ 58178 w 435145"/>
                <a:gd name="connsiteY5" fmla="*/ 115479 h 462341"/>
                <a:gd name="connsiteX6" fmla="*/ 58178 w 435145"/>
                <a:gd name="connsiteY6" fmla="*/ 362967 h 462341"/>
                <a:gd name="connsiteX7" fmla="*/ 120730 w 435145"/>
                <a:gd name="connsiteY7" fmla="*/ 422800 h 462341"/>
                <a:gd name="connsiteX8" fmla="*/ 186002 w 435145"/>
                <a:gd name="connsiteY8" fmla="*/ 362967 h 462341"/>
                <a:gd name="connsiteX9" fmla="*/ 186002 w 435145"/>
                <a:gd name="connsiteY9" fmla="*/ 213386 h 462341"/>
                <a:gd name="connsiteX10" fmla="*/ 186002 w 435145"/>
                <a:gd name="connsiteY10" fmla="*/ 213386 h 462341"/>
                <a:gd name="connsiteX11" fmla="*/ 229517 w 435145"/>
                <a:gd name="connsiteY11" fmla="*/ 161713 h 462341"/>
                <a:gd name="connsiteX12" fmla="*/ 259433 w 435145"/>
                <a:gd name="connsiteY12" fmla="*/ 194349 h 462341"/>
                <a:gd name="connsiteX13" fmla="*/ 259433 w 435145"/>
                <a:gd name="connsiteY13" fmla="*/ 362967 h 462341"/>
                <a:gd name="connsiteX14" fmla="*/ 321985 w 435145"/>
                <a:gd name="connsiteY14" fmla="*/ 422800 h 462341"/>
                <a:gd name="connsiteX15" fmla="*/ 387257 w 435145"/>
                <a:gd name="connsiteY15" fmla="*/ 362967 h 462341"/>
                <a:gd name="connsiteX16" fmla="*/ 387257 w 435145"/>
                <a:gd name="connsiteY16" fmla="*/ 273219 h 462341"/>
                <a:gd name="connsiteX17" fmla="*/ 302948 w 435145"/>
                <a:gd name="connsiteY17" fmla="*/ 74684 h 46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5145" h="462341">
                  <a:moveTo>
                    <a:pt x="302948" y="74684"/>
                  </a:moveTo>
                  <a:cubicBezTo>
                    <a:pt x="234956" y="74684"/>
                    <a:pt x="196881" y="131797"/>
                    <a:pt x="186002" y="148115"/>
                  </a:cubicBezTo>
                  <a:lnTo>
                    <a:pt x="186002" y="148115"/>
                  </a:lnTo>
                  <a:cubicBezTo>
                    <a:pt x="186002" y="129077"/>
                    <a:pt x="186002" y="115479"/>
                    <a:pt x="186002" y="115479"/>
                  </a:cubicBezTo>
                  <a:cubicBezTo>
                    <a:pt x="186002" y="82843"/>
                    <a:pt x="156086" y="58366"/>
                    <a:pt x="123450" y="58366"/>
                  </a:cubicBezTo>
                  <a:cubicBezTo>
                    <a:pt x="90814" y="55646"/>
                    <a:pt x="58178" y="82843"/>
                    <a:pt x="58178" y="115479"/>
                  </a:cubicBezTo>
                  <a:cubicBezTo>
                    <a:pt x="58178" y="120918"/>
                    <a:pt x="58178" y="360248"/>
                    <a:pt x="58178" y="362967"/>
                  </a:cubicBezTo>
                  <a:cubicBezTo>
                    <a:pt x="58178" y="395603"/>
                    <a:pt x="88094" y="422800"/>
                    <a:pt x="120730" y="422800"/>
                  </a:cubicBezTo>
                  <a:cubicBezTo>
                    <a:pt x="153366" y="425519"/>
                    <a:pt x="186002" y="395603"/>
                    <a:pt x="186002" y="362967"/>
                  </a:cubicBezTo>
                  <a:cubicBezTo>
                    <a:pt x="186002" y="360248"/>
                    <a:pt x="186002" y="281378"/>
                    <a:pt x="186002" y="213386"/>
                  </a:cubicBezTo>
                  <a:lnTo>
                    <a:pt x="186002" y="213386"/>
                  </a:lnTo>
                  <a:cubicBezTo>
                    <a:pt x="191442" y="186190"/>
                    <a:pt x="205040" y="161713"/>
                    <a:pt x="229517" y="161713"/>
                  </a:cubicBezTo>
                  <a:cubicBezTo>
                    <a:pt x="259433" y="161713"/>
                    <a:pt x="259433" y="194349"/>
                    <a:pt x="259433" y="194349"/>
                  </a:cubicBezTo>
                  <a:lnTo>
                    <a:pt x="259433" y="362967"/>
                  </a:lnTo>
                  <a:cubicBezTo>
                    <a:pt x="259433" y="395603"/>
                    <a:pt x="289349" y="422800"/>
                    <a:pt x="321985" y="422800"/>
                  </a:cubicBezTo>
                  <a:cubicBezTo>
                    <a:pt x="354621" y="425519"/>
                    <a:pt x="387257" y="395603"/>
                    <a:pt x="387257" y="362967"/>
                  </a:cubicBezTo>
                  <a:lnTo>
                    <a:pt x="387257" y="273219"/>
                  </a:lnTo>
                  <a:cubicBezTo>
                    <a:pt x="384537" y="183470"/>
                    <a:pt x="395416" y="71964"/>
                    <a:pt x="302948" y="74684"/>
                  </a:cubicBezTo>
                </a:path>
              </a:pathLst>
            </a:custGeom>
            <a:grpFill/>
            <a:ln w="27168"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2CECD138-51CC-425A-86A7-D780954B759C}"/>
                </a:ext>
              </a:extLst>
            </p:cNvPr>
            <p:cNvSpPr/>
            <p:nvPr/>
          </p:nvSpPr>
          <p:spPr>
            <a:xfrm>
              <a:off x="7616289" y="3475234"/>
              <a:ext cx="364436" cy="364434"/>
            </a:xfrm>
            <a:custGeom>
              <a:avLst/>
              <a:gdLst>
                <a:gd name="connsiteX0" fmla="*/ 182218 w 364436"/>
                <a:gd name="connsiteY0" fmla="*/ 73431 h 364434"/>
                <a:gd name="connsiteX1" fmla="*/ 130544 w 364436"/>
                <a:gd name="connsiteY1" fmla="*/ 179499 h 364434"/>
                <a:gd name="connsiteX2" fmla="*/ 182218 w 364436"/>
                <a:gd name="connsiteY2" fmla="*/ 285565 h 364434"/>
                <a:gd name="connsiteX3" fmla="*/ 233891 w 364436"/>
                <a:gd name="connsiteY3" fmla="*/ 179499 h 364434"/>
                <a:gd name="connsiteX4" fmla="*/ 182218 w 364436"/>
                <a:gd name="connsiteY4" fmla="*/ 73431 h 364434"/>
                <a:gd name="connsiteX5" fmla="*/ 182219 w 364436"/>
                <a:gd name="connsiteY5" fmla="*/ 0 h 364434"/>
                <a:gd name="connsiteX6" fmla="*/ 364436 w 364436"/>
                <a:gd name="connsiteY6" fmla="*/ 182217 h 364434"/>
                <a:gd name="connsiteX7" fmla="*/ 182219 w 364436"/>
                <a:gd name="connsiteY7" fmla="*/ 364434 h 364434"/>
                <a:gd name="connsiteX8" fmla="*/ 0 w 364436"/>
                <a:gd name="connsiteY8" fmla="*/ 182217 h 364434"/>
                <a:gd name="connsiteX9" fmla="*/ 182219 w 364436"/>
                <a:gd name="connsiteY9" fmla="*/ 0 h 364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4436" h="364434">
                  <a:moveTo>
                    <a:pt x="182218" y="73431"/>
                  </a:moveTo>
                  <a:cubicBezTo>
                    <a:pt x="152302" y="76151"/>
                    <a:pt x="130544" y="114226"/>
                    <a:pt x="130544" y="179499"/>
                  </a:cubicBezTo>
                  <a:cubicBezTo>
                    <a:pt x="130544" y="244770"/>
                    <a:pt x="146862" y="285565"/>
                    <a:pt x="182218" y="285565"/>
                  </a:cubicBezTo>
                  <a:cubicBezTo>
                    <a:pt x="217573" y="285565"/>
                    <a:pt x="233891" y="247490"/>
                    <a:pt x="233891" y="179499"/>
                  </a:cubicBezTo>
                  <a:cubicBezTo>
                    <a:pt x="233891" y="114226"/>
                    <a:pt x="212134" y="73431"/>
                    <a:pt x="182218" y="73431"/>
                  </a:cubicBezTo>
                  <a:close/>
                  <a:moveTo>
                    <a:pt x="182219" y="0"/>
                  </a:moveTo>
                  <a:cubicBezTo>
                    <a:pt x="282846" y="0"/>
                    <a:pt x="364436" y="81590"/>
                    <a:pt x="364436" y="182217"/>
                  </a:cubicBezTo>
                  <a:cubicBezTo>
                    <a:pt x="364436" y="282844"/>
                    <a:pt x="282846" y="364434"/>
                    <a:pt x="182219" y="364434"/>
                  </a:cubicBezTo>
                  <a:cubicBezTo>
                    <a:pt x="81591" y="364434"/>
                    <a:pt x="0" y="282844"/>
                    <a:pt x="0" y="182217"/>
                  </a:cubicBezTo>
                  <a:cubicBezTo>
                    <a:pt x="0" y="81590"/>
                    <a:pt x="81591" y="0"/>
                    <a:pt x="182219" y="0"/>
                  </a:cubicBezTo>
                  <a:close/>
                </a:path>
              </a:pathLst>
            </a:custGeom>
            <a:grpFill/>
            <a:ln w="27168"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672872F-0F50-4B3B-9CEE-35C229AA0CF9}"/>
                </a:ext>
              </a:extLst>
            </p:cNvPr>
            <p:cNvSpPr/>
            <p:nvPr/>
          </p:nvSpPr>
          <p:spPr>
            <a:xfrm>
              <a:off x="6743101" y="3464184"/>
              <a:ext cx="372773" cy="375657"/>
            </a:xfrm>
            <a:custGeom>
              <a:avLst/>
              <a:gdLst>
                <a:gd name="connsiteX0" fmla="*/ 176958 w 372773"/>
                <a:gd name="connsiteY0" fmla="*/ 98080 h 375657"/>
                <a:gd name="connsiteX1" fmla="*/ 125284 w 372773"/>
                <a:gd name="connsiteY1" fmla="*/ 190548 h 375657"/>
                <a:gd name="connsiteX2" fmla="*/ 176958 w 372773"/>
                <a:gd name="connsiteY2" fmla="*/ 283017 h 375657"/>
                <a:gd name="connsiteX3" fmla="*/ 228631 w 372773"/>
                <a:gd name="connsiteY3" fmla="*/ 190548 h 375657"/>
                <a:gd name="connsiteX4" fmla="*/ 176958 w 372773"/>
                <a:gd name="connsiteY4" fmla="*/ 98080 h 375657"/>
                <a:gd name="connsiteX5" fmla="*/ 307501 w 372773"/>
                <a:gd name="connsiteY5" fmla="*/ 172 h 375657"/>
                <a:gd name="connsiteX6" fmla="*/ 372773 w 372773"/>
                <a:gd name="connsiteY6" fmla="*/ 62724 h 375657"/>
                <a:gd name="connsiteX7" fmla="*/ 372773 w 372773"/>
                <a:gd name="connsiteY7" fmla="*/ 312934 h 375657"/>
                <a:gd name="connsiteX8" fmla="*/ 302061 w 372773"/>
                <a:gd name="connsiteY8" fmla="*/ 375486 h 375657"/>
                <a:gd name="connsiteX9" fmla="*/ 239509 w 372773"/>
                <a:gd name="connsiteY9" fmla="*/ 326532 h 375657"/>
                <a:gd name="connsiteX10" fmla="*/ 179677 w 372773"/>
                <a:gd name="connsiteY10" fmla="*/ 370046 h 375657"/>
                <a:gd name="connsiteX11" fmla="*/ 70890 w 372773"/>
                <a:gd name="connsiteY11" fmla="*/ 353728 h 375657"/>
                <a:gd name="connsiteX12" fmla="*/ 128003 w 372773"/>
                <a:gd name="connsiteY12" fmla="*/ 11051 h 375657"/>
                <a:gd name="connsiteX13" fmla="*/ 236790 w 372773"/>
                <a:gd name="connsiteY13" fmla="*/ 70883 h 375657"/>
                <a:gd name="connsiteX14" fmla="*/ 236790 w 372773"/>
                <a:gd name="connsiteY14" fmla="*/ 62724 h 375657"/>
                <a:gd name="connsiteX15" fmla="*/ 307501 w 372773"/>
                <a:gd name="connsiteY15" fmla="*/ 172 h 37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773" h="375657">
                  <a:moveTo>
                    <a:pt x="176958" y="98080"/>
                  </a:moveTo>
                  <a:cubicBezTo>
                    <a:pt x="147042" y="100800"/>
                    <a:pt x="125284" y="133436"/>
                    <a:pt x="125284" y="190548"/>
                  </a:cubicBezTo>
                  <a:cubicBezTo>
                    <a:pt x="125284" y="247661"/>
                    <a:pt x="141602" y="283017"/>
                    <a:pt x="176958" y="283017"/>
                  </a:cubicBezTo>
                  <a:cubicBezTo>
                    <a:pt x="212314" y="283017"/>
                    <a:pt x="228631" y="247661"/>
                    <a:pt x="228631" y="190548"/>
                  </a:cubicBezTo>
                  <a:cubicBezTo>
                    <a:pt x="228631" y="133436"/>
                    <a:pt x="206874" y="98080"/>
                    <a:pt x="176958" y="98080"/>
                  </a:cubicBezTo>
                  <a:close/>
                  <a:moveTo>
                    <a:pt x="307501" y="172"/>
                  </a:moveTo>
                  <a:cubicBezTo>
                    <a:pt x="340137" y="172"/>
                    <a:pt x="372773" y="30088"/>
                    <a:pt x="372773" y="62724"/>
                  </a:cubicBezTo>
                  <a:cubicBezTo>
                    <a:pt x="372773" y="65444"/>
                    <a:pt x="372773" y="307494"/>
                    <a:pt x="372773" y="312934"/>
                  </a:cubicBezTo>
                  <a:cubicBezTo>
                    <a:pt x="370053" y="348289"/>
                    <a:pt x="337417" y="378205"/>
                    <a:pt x="302061" y="375486"/>
                  </a:cubicBezTo>
                  <a:cubicBezTo>
                    <a:pt x="274865" y="372766"/>
                    <a:pt x="247668" y="353728"/>
                    <a:pt x="239509" y="326532"/>
                  </a:cubicBezTo>
                  <a:cubicBezTo>
                    <a:pt x="225911" y="348289"/>
                    <a:pt x="198715" y="364607"/>
                    <a:pt x="179677" y="370046"/>
                  </a:cubicBezTo>
                  <a:cubicBezTo>
                    <a:pt x="147041" y="378205"/>
                    <a:pt x="100807" y="372766"/>
                    <a:pt x="70890" y="353728"/>
                  </a:cubicBezTo>
                  <a:cubicBezTo>
                    <a:pt x="-35177" y="285737"/>
                    <a:pt x="-27018" y="11051"/>
                    <a:pt x="128003" y="11051"/>
                  </a:cubicBezTo>
                  <a:cubicBezTo>
                    <a:pt x="185116" y="11051"/>
                    <a:pt x="220471" y="49126"/>
                    <a:pt x="236790" y="70883"/>
                  </a:cubicBezTo>
                  <a:cubicBezTo>
                    <a:pt x="236790" y="70883"/>
                    <a:pt x="236790" y="65444"/>
                    <a:pt x="236790" y="62724"/>
                  </a:cubicBezTo>
                  <a:cubicBezTo>
                    <a:pt x="239509" y="27369"/>
                    <a:pt x="272145" y="-2547"/>
                    <a:pt x="307501" y="172"/>
                  </a:cubicBezTo>
                  <a:close/>
                </a:path>
              </a:pathLst>
            </a:custGeom>
            <a:grpFill/>
            <a:ln w="27168"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4A581DD-06BD-44EA-9E2D-8FB253851F92}"/>
                </a:ext>
              </a:extLst>
            </p:cNvPr>
            <p:cNvSpPr/>
            <p:nvPr/>
          </p:nvSpPr>
          <p:spPr>
            <a:xfrm>
              <a:off x="8380335" y="3464184"/>
              <a:ext cx="372772" cy="375657"/>
            </a:xfrm>
            <a:custGeom>
              <a:avLst/>
              <a:gdLst>
                <a:gd name="connsiteX0" fmla="*/ 176957 w 372772"/>
                <a:gd name="connsiteY0" fmla="*/ 98080 h 375657"/>
                <a:gd name="connsiteX1" fmla="*/ 125282 w 372772"/>
                <a:gd name="connsiteY1" fmla="*/ 190548 h 375657"/>
                <a:gd name="connsiteX2" fmla="*/ 176957 w 372772"/>
                <a:gd name="connsiteY2" fmla="*/ 283017 h 375657"/>
                <a:gd name="connsiteX3" fmla="*/ 228630 w 372772"/>
                <a:gd name="connsiteY3" fmla="*/ 190548 h 375657"/>
                <a:gd name="connsiteX4" fmla="*/ 176957 w 372772"/>
                <a:gd name="connsiteY4" fmla="*/ 98080 h 375657"/>
                <a:gd name="connsiteX5" fmla="*/ 307501 w 372772"/>
                <a:gd name="connsiteY5" fmla="*/ 172 h 375657"/>
                <a:gd name="connsiteX6" fmla="*/ 372772 w 372772"/>
                <a:gd name="connsiteY6" fmla="*/ 62724 h 375657"/>
                <a:gd name="connsiteX7" fmla="*/ 372772 w 372772"/>
                <a:gd name="connsiteY7" fmla="*/ 312934 h 375657"/>
                <a:gd name="connsiteX8" fmla="*/ 302062 w 372772"/>
                <a:gd name="connsiteY8" fmla="*/ 375486 h 375657"/>
                <a:gd name="connsiteX9" fmla="*/ 239509 w 372772"/>
                <a:gd name="connsiteY9" fmla="*/ 326532 h 375657"/>
                <a:gd name="connsiteX10" fmla="*/ 179677 w 372772"/>
                <a:gd name="connsiteY10" fmla="*/ 370046 h 375657"/>
                <a:gd name="connsiteX11" fmla="*/ 70890 w 372772"/>
                <a:gd name="connsiteY11" fmla="*/ 353728 h 375657"/>
                <a:gd name="connsiteX12" fmla="*/ 128002 w 372772"/>
                <a:gd name="connsiteY12" fmla="*/ 11051 h 375657"/>
                <a:gd name="connsiteX13" fmla="*/ 236790 w 372772"/>
                <a:gd name="connsiteY13" fmla="*/ 70883 h 375657"/>
                <a:gd name="connsiteX14" fmla="*/ 236790 w 372772"/>
                <a:gd name="connsiteY14" fmla="*/ 62724 h 375657"/>
                <a:gd name="connsiteX15" fmla="*/ 307501 w 372772"/>
                <a:gd name="connsiteY15" fmla="*/ 172 h 37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772" h="375657">
                  <a:moveTo>
                    <a:pt x="176957" y="98080"/>
                  </a:moveTo>
                  <a:cubicBezTo>
                    <a:pt x="147039" y="100800"/>
                    <a:pt x="125282" y="133436"/>
                    <a:pt x="125282" y="190548"/>
                  </a:cubicBezTo>
                  <a:cubicBezTo>
                    <a:pt x="125282" y="247661"/>
                    <a:pt x="141600" y="283017"/>
                    <a:pt x="176957" y="283017"/>
                  </a:cubicBezTo>
                  <a:cubicBezTo>
                    <a:pt x="212312" y="283017"/>
                    <a:pt x="228630" y="247661"/>
                    <a:pt x="228630" y="190548"/>
                  </a:cubicBezTo>
                  <a:cubicBezTo>
                    <a:pt x="228630" y="133436"/>
                    <a:pt x="206873" y="98080"/>
                    <a:pt x="176957" y="98080"/>
                  </a:cubicBezTo>
                  <a:close/>
                  <a:moveTo>
                    <a:pt x="307501" y="172"/>
                  </a:moveTo>
                  <a:cubicBezTo>
                    <a:pt x="340137" y="172"/>
                    <a:pt x="372772" y="30088"/>
                    <a:pt x="372772" y="62724"/>
                  </a:cubicBezTo>
                  <a:cubicBezTo>
                    <a:pt x="372772" y="65444"/>
                    <a:pt x="372772" y="307494"/>
                    <a:pt x="372772" y="312934"/>
                  </a:cubicBezTo>
                  <a:cubicBezTo>
                    <a:pt x="370053" y="348289"/>
                    <a:pt x="337417" y="378205"/>
                    <a:pt x="302062" y="375486"/>
                  </a:cubicBezTo>
                  <a:cubicBezTo>
                    <a:pt x="274865" y="372766"/>
                    <a:pt x="247668" y="353728"/>
                    <a:pt x="239509" y="326532"/>
                  </a:cubicBezTo>
                  <a:cubicBezTo>
                    <a:pt x="228630" y="348289"/>
                    <a:pt x="198714" y="364607"/>
                    <a:pt x="179677" y="370046"/>
                  </a:cubicBezTo>
                  <a:cubicBezTo>
                    <a:pt x="147040" y="378205"/>
                    <a:pt x="100806" y="372766"/>
                    <a:pt x="70890" y="353728"/>
                  </a:cubicBezTo>
                  <a:cubicBezTo>
                    <a:pt x="-35177" y="285737"/>
                    <a:pt x="-27018" y="11051"/>
                    <a:pt x="128002" y="11051"/>
                  </a:cubicBezTo>
                  <a:cubicBezTo>
                    <a:pt x="185116" y="11051"/>
                    <a:pt x="220472" y="49126"/>
                    <a:pt x="236790" y="70883"/>
                  </a:cubicBezTo>
                  <a:cubicBezTo>
                    <a:pt x="236790" y="70883"/>
                    <a:pt x="236790" y="65444"/>
                    <a:pt x="236790" y="62724"/>
                  </a:cubicBezTo>
                  <a:cubicBezTo>
                    <a:pt x="239509" y="27369"/>
                    <a:pt x="272145" y="-2547"/>
                    <a:pt x="307501" y="172"/>
                  </a:cubicBezTo>
                  <a:close/>
                </a:path>
              </a:pathLst>
            </a:custGeom>
            <a:grpFill/>
            <a:ln w="27168"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8E29341-2391-4754-93F4-DE7EF2D3370D}"/>
                </a:ext>
              </a:extLst>
            </p:cNvPr>
            <p:cNvSpPr/>
            <p:nvPr/>
          </p:nvSpPr>
          <p:spPr>
            <a:xfrm>
              <a:off x="7389492" y="3444253"/>
              <a:ext cx="217573" cy="435145"/>
            </a:xfrm>
            <a:custGeom>
              <a:avLst/>
              <a:gdLst>
                <a:gd name="connsiteX0" fmla="*/ 186002 w 217572"/>
                <a:gd name="connsiteY0" fmla="*/ 118011 h 435144"/>
                <a:gd name="connsiteX1" fmla="*/ 128890 w 217572"/>
                <a:gd name="connsiteY1" fmla="*/ 58178 h 435144"/>
                <a:gd name="connsiteX2" fmla="*/ 123450 w 217572"/>
                <a:gd name="connsiteY2" fmla="*/ 58178 h 435144"/>
                <a:gd name="connsiteX3" fmla="*/ 58178 w 217572"/>
                <a:gd name="connsiteY3" fmla="*/ 115291 h 435144"/>
                <a:gd name="connsiteX4" fmla="*/ 58178 w 217572"/>
                <a:gd name="connsiteY4" fmla="*/ 232236 h 435144"/>
                <a:gd name="connsiteX5" fmla="*/ 58178 w 217572"/>
                <a:gd name="connsiteY5" fmla="*/ 232236 h 435144"/>
                <a:gd name="connsiteX6" fmla="*/ 58178 w 217572"/>
                <a:gd name="connsiteY6" fmla="*/ 335583 h 435144"/>
                <a:gd name="connsiteX7" fmla="*/ 115291 w 217572"/>
                <a:gd name="connsiteY7" fmla="*/ 395415 h 435144"/>
                <a:gd name="connsiteX8" fmla="*/ 120730 w 217572"/>
                <a:gd name="connsiteY8" fmla="*/ 395415 h 435144"/>
                <a:gd name="connsiteX9" fmla="*/ 186002 w 217572"/>
                <a:gd name="connsiteY9" fmla="*/ 338303 h 435144"/>
                <a:gd name="connsiteX10" fmla="*/ 186002 w 217572"/>
                <a:gd name="connsiteY10" fmla="*/ 240395 h 435144"/>
                <a:gd name="connsiteX11" fmla="*/ 186002 w 217572"/>
                <a:gd name="connsiteY11" fmla="*/ 240395 h 435144"/>
                <a:gd name="connsiteX12" fmla="*/ 186002 w 217572"/>
                <a:gd name="connsiteY12" fmla="*/ 118011 h 43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572" h="435144">
                  <a:moveTo>
                    <a:pt x="186002" y="118011"/>
                  </a:moveTo>
                  <a:cubicBezTo>
                    <a:pt x="183283" y="85375"/>
                    <a:pt x="158806" y="60898"/>
                    <a:pt x="128890" y="58178"/>
                  </a:cubicBezTo>
                  <a:cubicBezTo>
                    <a:pt x="126170" y="58178"/>
                    <a:pt x="126170" y="58178"/>
                    <a:pt x="123450" y="58178"/>
                  </a:cubicBezTo>
                  <a:cubicBezTo>
                    <a:pt x="96254" y="58178"/>
                    <a:pt x="58178" y="82655"/>
                    <a:pt x="58178" y="115291"/>
                  </a:cubicBezTo>
                  <a:lnTo>
                    <a:pt x="58178" y="232236"/>
                  </a:lnTo>
                  <a:lnTo>
                    <a:pt x="58178" y="232236"/>
                  </a:lnTo>
                  <a:cubicBezTo>
                    <a:pt x="58178" y="270311"/>
                    <a:pt x="58178" y="335583"/>
                    <a:pt x="58178" y="335583"/>
                  </a:cubicBezTo>
                  <a:cubicBezTo>
                    <a:pt x="60898" y="368219"/>
                    <a:pt x="85375" y="392696"/>
                    <a:pt x="115291" y="395415"/>
                  </a:cubicBezTo>
                  <a:cubicBezTo>
                    <a:pt x="118011" y="395415"/>
                    <a:pt x="118011" y="395415"/>
                    <a:pt x="120730" y="395415"/>
                  </a:cubicBezTo>
                  <a:cubicBezTo>
                    <a:pt x="147927" y="395415"/>
                    <a:pt x="186002" y="370938"/>
                    <a:pt x="186002" y="338303"/>
                  </a:cubicBezTo>
                  <a:lnTo>
                    <a:pt x="186002" y="240395"/>
                  </a:lnTo>
                  <a:lnTo>
                    <a:pt x="186002" y="240395"/>
                  </a:lnTo>
                  <a:cubicBezTo>
                    <a:pt x="186002" y="202320"/>
                    <a:pt x="186002" y="118011"/>
                    <a:pt x="186002" y="118011"/>
                  </a:cubicBezTo>
                </a:path>
              </a:pathLst>
            </a:custGeom>
            <a:grpFill/>
            <a:ln w="27168"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95B7127F-7A53-40C2-B41D-3D96503E3CC7}"/>
                </a:ext>
              </a:extLst>
            </p:cNvPr>
            <p:cNvSpPr/>
            <p:nvPr/>
          </p:nvSpPr>
          <p:spPr>
            <a:xfrm>
              <a:off x="7392212" y="3280901"/>
              <a:ext cx="217573" cy="217572"/>
            </a:xfrm>
            <a:custGeom>
              <a:avLst/>
              <a:gdLst>
                <a:gd name="connsiteX0" fmla="*/ 183282 w 217572"/>
                <a:gd name="connsiteY0" fmla="*/ 120902 h 217572"/>
                <a:gd name="connsiteX1" fmla="*/ 120730 w 217572"/>
                <a:gd name="connsiteY1" fmla="*/ 183454 h 217572"/>
                <a:gd name="connsiteX2" fmla="*/ 58178 w 217572"/>
                <a:gd name="connsiteY2" fmla="*/ 120902 h 217572"/>
                <a:gd name="connsiteX3" fmla="*/ 120730 w 217572"/>
                <a:gd name="connsiteY3" fmla="*/ 58350 h 217572"/>
                <a:gd name="connsiteX4" fmla="*/ 183282 w 217572"/>
                <a:gd name="connsiteY4" fmla="*/ 120902 h 217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572" h="217572">
                  <a:moveTo>
                    <a:pt x="183282" y="120902"/>
                  </a:moveTo>
                  <a:cubicBezTo>
                    <a:pt x="183282" y="156258"/>
                    <a:pt x="156086" y="183454"/>
                    <a:pt x="120730" y="183454"/>
                  </a:cubicBezTo>
                  <a:cubicBezTo>
                    <a:pt x="85375" y="183454"/>
                    <a:pt x="58178" y="156258"/>
                    <a:pt x="58178" y="120902"/>
                  </a:cubicBezTo>
                  <a:cubicBezTo>
                    <a:pt x="58178" y="85547"/>
                    <a:pt x="85375" y="58350"/>
                    <a:pt x="120730" y="58350"/>
                  </a:cubicBezTo>
                  <a:cubicBezTo>
                    <a:pt x="153366" y="55630"/>
                    <a:pt x="183282" y="85547"/>
                    <a:pt x="183282" y="120902"/>
                  </a:cubicBezTo>
                </a:path>
              </a:pathLst>
            </a:custGeom>
            <a:grpFill/>
            <a:ln w="27168"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214B5140-BD02-4841-AF70-6D377E4DF2E9}"/>
                </a:ext>
              </a:extLst>
            </p:cNvPr>
            <p:cNvSpPr/>
            <p:nvPr/>
          </p:nvSpPr>
          <p:spPr>
            <a:xfrm>
              <a:off x="6005186" y="3416884"/>
              <a:ext cx="380752" cy="462341"/>
            </a:xfrm>
            <a:custGeom>
              <a:avLst/>
              <a:gdLst>
                <a:gd name="connsiteX0" fmla="*/ 270312 w 380752"/>
                <a:gd name="connsiteY0" fmla="*/ 69229 h 462341"/>
                <a:gd name="connsiteX1" fmla="*/ 188722 w 380752"/>
                <a:gd name="connsiteY1" fmla="*/ 134501 h 462341"/>
                <a:gd name="connsiteX2" fmla="*/ 188722 w 380752"/>
                <a:gd name="connsiteY2" fmla="*/ 118183 h 462341"/>
                <a:gd name="connsiteX3" fmla="*/ 126170 w 380752"/>
                <a:gd name="connsiteY3" fmla="*/ 58350 h 462341"/>
                <a:gd name="connsiteX4" fmla="*/ 58178 w 380752"/>
                <a:gd name="connsiteY4" fmla="*/ 118183 h 462341"/>
                <a:gd name="connsiteX5" fmla="*/ 58178 w 380752"/>
                <a:gd name="connsiteY5" fmla="*/ 210651 h 462341"/>
                <a:gd name="connsiteX6" fmla="*/ 58178 w 380752"/>
                <a:gd name="connsiteY6" fmla="*/ 365671 h 462341"/>
                <a:gd name="connsiteX7" fmla="*/ 58178 w 380752"/>
                <a:gd name="connsiteY7" fmla="*/ 365671 h 462341"/>
                <a:gd name="connsiteX8" fmla="*/ 120730 w 380752"/>
                <a:gd name="connsiteY8" fmla="*/ 425504 h 462341"/>
                <a:gd name="connsiteX9" fmla="*/ 186002 w 380752"/>
                <a:gd name="connsiteY9" fmla="*/ 365671 h 462341"/>
                <a:gd name="connsiteX10" fmla="*/ 186002 w 380752"/>
                <a:gd name="connsiteY10" fmla="*/ 365671 h 462341"/>
                <a:gd name="connsiteX11" fmla="*/ 186002 w 380752"/>
                <a:gd name="connsiteY11" fmla="*/ 210651 h 462341"/>
                <a:gd name="connsiteX12" fmla="*/ 215919 w 380752"/>
                <a:gd name="connsiteY12" fmla="*/ 158978 h 462341"/>
                <a:gd name="connsiteX13" fmla="*/ 275751 w 380752"/>
                <a:gd name="connsiteY13" fmla="*/ 221530 h 462341"/>
                <a:gd name="connsiteX14" fmla="*/ 270312 w 380752"/>
                <a:gd name="connsiteY14" fmla="*/ 69229 h 46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0752" h="462341">
                  <a:moveTo>
                    <a:pt x="270312" y="69229"/>
                  </a:moveTo>
                  <a:cubicBezTo>
                    <a:pt x="232236" y="71949"/>
                    <a:pt x="213199" y="99145"/>
                    <a:pt x="188722" y="134501"/>
                  </a:cubicBezTo>
                  <a:cubicBezTo>
                    <a:pt x="188722" y="134501"/>
                    <a:pt x="188722" y="118183"/>
                    <a:pt x="188722" y="118183"/>
                  </a:cubicBezTo>
                  <a:cubicBezTo>
                    <a:pt x="188722" y="85547"/>
                    <a:pt x="158806" y="58350"/>
                    <a:pt x="126170" y="58350"/>
                  </a:cubicBezTo>
                  <a:cubicBezTo>
                    <a:pt x="93534" y="55631"/>
                    <a:pt x="60898" y="85547"/>
                    <a:pt x="58178" y="118183"/>
                  </a:cubicBezTo>
                  <a:lnTo>
                    <a:pt x="58178" y="210651"/>
                  </a:lnTo>
                  <a:lnTo>
                    <a:pt x="58178" y="365671"/>
                  </a:lnTo>
                  <a:lnTo>
                    <a:pt x="58178" y="365671"/>
                  </a:lnTo>
                  <a:cubicBezTo>
                    <a:pt x="58178" y="398307"/>
                    <a:pt x="88094" y="425504"/>
                    <a:pt x="120730" y="425504"/>
                  </a:cubicBezTo>
                  <a:cubicBezTo>
                    <a:pt x="153366" y="428224"/>
                    <a:pt x="186002" y="398307"/>
                    <a:pt x="186002" y="365671"/>
                  </a:cubicBezTo>
                  <a:lnTo>
                    <a:pt x="186002" y="365671"/>
                  </a:lnTo>
                  <a:lnTo>
                    <a:pt x="186002" y="210651"/>
                  </a:lnTo>
                  <a:cubicBezTo>
                    <a:pt x="188722" y="188894"/>
                    <a:pt x="196881" y="158978"/>
                    <a:pt x="215919" y="158978"/>
                  </a:cubicBezTo>
                  <a:cubicBezTo>
                    <a:pt x="243115" y="158978"/>
                    <a:pt x="215919" y="221530"/>
                    <a:pt x="275751" y="221530"/>
                  </a:cubicBezTo>
                  <a:cubicBezTo>
                    <a:pt x="362780" y="221530"/>
                    <a:pt x="373658" y="63790"/>
                    <a:pt x="270312" y="69229"/>
                  </a:cubicBezTo>
                </a:path>
              </a:pathLst>
            </a:custGeom>
            <a:grpFill/>
            <a:ln w="27168"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16C21D7B-C520-4401-BFFD-43EA75B9B3F0}"/>
                </a:ext>
              </a:extLst>
            </p:cNvPr>
            <p:cNvSpPr/>
            <p:nvPr/>
          </p:nvSpPr>
          <p:spPr>
            <a:xfrm>
              <a:off x="5693490" y="3475234"/>
              <a:ext cx="337238" cy="364434"/>
            </a:xfrm>
            <a:custGeom>
              <a:avLst/>
              <a:gdLst>
                <a:gd name="connsiteX0" fmla="*/ 180433 w 337238"/>
                <a:gd name="connsiteY0" fmla="*/ 73984 h 364434"/>
                <a:gd name="connsiteX1" fmla="*/ 163180 w 337238"/>
                <a:gd name="connsiteY1" fmla="*/ 78870 h 364434"/>
                <a:gd name="connsiteX2" fmla="*/ 125105 w 337238"/>
                <a:gd name="connsiteY2" fmla="*/ 160461 h 364434"/>
                <a:gd name="connsiteX3" fmla="*/ 171339 w 337238"/>
                <a:gd name="connsiteY3" fmla="*/ 163180 h 364434"/>
                <a:gd name="connsiteX4" fmla="*/ 214854 w 337238"/>
                <a:gd name="connsiteY4" fmla="*/ 108787 h 364434"/>
                <a:gd name="connsiteX5" fmla="*/ 180433 w 337238"/>
                <a:gd name="connsiteY5" fmla="*/ 73984 h 364434"/>
                <a:gd name="connsiteX6" fmla="*/ 174059 w 337238"/>
                <a:gd name="connsiteY6" fmla="*/ 0 h 364434"/>
                <a:gd name="connsiteX7" fmla="*/ 337238 w 337238"/>
                <a:gd name="connsiteY7" fmla="*/ 119665 h 364434"/>
                <a:gd name="connsiteX8" fmla="*/ 133264 w 337238"/>
                <a:gd name="connsiteY8" fmla="*/ 217573 h 364434"/>
                <a:gd name="connsiteX9" fmla="*/ 225732 w 337238"/>
                <a:gd name="connsiteY9" fmla="*/ 277405 h 364434"/>
                <a:gd name="connsiteX10" fmla="*/ 320920 w 337238"/>
                <a:gd name="connsiteY10" fmla="*/ 250208 h 364434"/>
                <a:gd name="connsiteX11" fmla="*/ 174059 w 337238"/>
                <a:gd name="connsiteY11" fmla="*/ 364434 h 364434"/>
                <a:gd name="connsiteX12" fmla="*/ 0 w 337238"/>
                <a:gd name="connsiteY12" fmla="*/ 184937 h 364434"/>
                <a:gd name="connsiteX13" fmla="*/ 174059 w 337238"/>
                <a:gd name="connsiteY13" fmla="*/ 0 h 364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7238" h="364434">
                  <a:moveTo>
                    <a:pt x="180433" y="73984"/>
                  </a:moveTo>
                  <a:cubicBezTo>
                    <a:pt x="174569" y="73941"/>
                    <a:pt x="168620" y="75471"/>
                    <a:pt x="163180" y="78870"/>
                  </a:cubicBezTo>
                  <a:cubicBezTo>
                    <a:pt x="135984" y="95189"/>
                    <a:pt x="127825" y="130544"/>
                    <a:pt x="125105" y="160461"/>
                  </a:cubicBezTo>
                  <a:cubicBezTo>
                    <a:pt x="125105" y="163180"/>
                    <a:pt x="168620" y="160461"/>
                    <a:pt x="171339" y="163180"/>
                  </a:cubicBezTo>
                  <a:cubicBezTo>
                    <a:pt x="195816" y="157741"/>
                    <a:pt x="214854" y="135984"/>
                    <a:pt x="214854" y="108787"/>
                  </a:cubicBezTo>
                  <a:cubicBezTo>
                    <a:pt x="214854" y="88389"/>
                    <a:pt x="198026" y="74111"/>
                    <a:pt x="180433" y="73984"/>
                  </a:cubicBezTo>
                  <a:close/>
                  <a:moveTo>
                    <a:pt x="174059" y="0"/>
                  </a:moveTo>
                  <a:cubicBezTo>
                    <a:pt x="233891" y="0"/>
                    <a:pt x="337238" y="29916"/>
                    <a:pt x="337238" y="119665"/>
                  </a:cubicBezTo>
                  <a:cubicBezTo>
                    <a:pt x="337238" y="209414"/>
                    <a:pt x="244770" y="217573"/>
                    <a:pt x="133264" y="217573"/>
                  </a:cubicBezTo>
                  <a:cubicBezTo>
                    <a:pt x="133264" y="217573"/>
                    <a:pt x="149581" y="277405"/>
                    <a:pt x="225732" y="277405"/>
                  </a:cubicBezTo>
                  <a:cubicBezTo>
                    <a:pt x="301883" y="277405"/>
                    <a:pt x="320920" y="250208"/>
                    <a:pt x="320920" y="250208"/>
                  </a:cubicBezTo>
                  <a:cubicBezTo>
                    <a:pt x="320920" y="250208"/>
                    <a:pt x="315481" y="364434"/>
                    <a:pt x="174059" y="364434"/>
                  </a:cubicBezTo>
                  <a:cubicBezTo>
                    <a:pt x="95188" y="364434"/>
                    <a:pt x="0" y="304602"/>
                    <a:pt x="0" y="184937"/>
                  </a:cubicBezTo>
                  <a:cubicBezTo>
                    <a:pt x="0" y="78870"/>
                    <a:pt x="73431" y="0"/>
                    <a:pt x="174059" y="0"/>
                  </a:cubicBezTo>
                  <a:close/>
                </a:path>
              </a:pathLst>
            </a:custGeom>
            <a:grpFill/>
            <a:ln w="27168"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DB9B60B4-35FC-49B0-906A-7C704B6B94BA}"/>
                </a:ext>
              </a:extLst>
            </p:cNvPr>
            <p:cNvSpPr/>
            <p:nvPr/>
          </p:nvSpPr>
          <p:spPr>
            <a:xfrm>
              <a:off x="5376945" y="3338014"/>
              <a:ext cx="353556" cy="543931"/>
            </a:xfrm>
            <a:custGeom>
              <a:avLst/>
              <a:gdLst>
                <a:gd name="connsiteX0" fmla="*/ 311107 w 353555"/>
                <a:gd name="connsiteY0" fmla="*/ 433663 h 543931"/>
                <a:gd name="connsiteX1" fmla="*/ 215919 w 353555"/>
                <a:gd name="connsiteY1" fmla="*/ 501654 h 543931"/>
                <a:gd name="connsiteX2" fmla="*/ 98973 w 353555"/>
                <a:gd name="connsiteY2" fmla="*/ 392868 h 543931"/>
                <a:gd name="connsiteX3" fmla="*/ 98973 w 353555"/>
                <a:gd name="connsiteY3" fmla="*/ 221530 h 543931"/>
                <a:gd name="connsiteX4" fmla="*/ 82655 w 353555"/>
                <a:gd name="connsiteY4" fmla="*/ 221530 h 543931"/>
                <a:gd name="connsiteX5" fmla="*/ 58178 w 353555"/>
                <a:gd name="connsiteY5" fmla="*/ 191614 h 543931"/>
                <a:gd name="connsiteX6" fmla="*/ 85375 w 353555"/>
                <a:gd name="connsiteY6" fmla="*/ 164417 h 543931"/>
                <a:gd name="connsiteX7" fmla="*/ 101693 w 353555"/>
                <a:gd name="connsiteY7" fmla="*/ 164417 h 543931"/>
                <a:gd name="connsiteX8" fmla="*/ 101693 w 353555"/>
                <a:gd name="connsiteY8" fmla="*/ 118183 h 543931"/>
                <a:gd name="connsiteX9" fmla="*/ 166965 w 353555"/>
                <a:gd name="connsiteY9" fmla="*/ 58350 h 543931"/>
                <a:gd name="connsiteX10" fmla="*/ 229517 w 353555"/>
                <a:gd name="connsiteY10" fmla="*/ 118183 h 543931"/>
                <a:gd name="connsiteX11" fmla="*/ 229517 w 353555"/>
                <a:gd name="connsiteY11" fmla="*/ 118183 h 543931"/>
                <a:gd name="connsiteX12" fmla="*/ 229517 w 353555"/>
                <a:gd name="connsiteY12" fmla="*/ 164417 h 543931"/>
                <a:gd name="connsiteX13" fmla="*/ 283910 w 353555"/>
                <a:gd name="connsiteY13" fmla="*/ 164417 h 543931"/>
                <a:gd name="connsiteX14" fmla="*/ 308387 w 353555"/>
                <a:gd name="connsiteY14" fmla="*/ 194333 h 543931"/>
                <a:gd name="connsiteX15" fmla="*/ 281190 w 353555"/>
                <a:gd name="connsiteY15" fmla="*/ 221530 h 543931"/>
                <a:gd name="connsiteX16" fmla="*/ 229517 w 353555"/>
                <a:gd name="connsiteY16" fmla="*/ 221530 h 543931"/>
                <a:gd name="connsiteX17" fmla="*/ 229517 w 353555"/>
                <a:gd name="connsiteY17" fmla="*/ 365671 h 543931"/>
                <a:gd name="connsiteX18" fmla="*/ 311107 w 353555"/>
                <a:gd name="connsiteY18" fmla="*/ 433663 h 543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3555" h="543931">
                  <a:moveTo>
                    <a:pt x="311107" y="433663"/>
                  </a:moveTo>
                  <a:cubicBezTo>
                    <a:pt x="311107" y="433663"/>
                    <a:pt x="278471" y="501654"/>
                    <a:pt x="215919" y="501654"/>
                  </a:cubicBezTo>
                  <a:cubicBezTo>
                    <a:pt x="164245" y="501654"/>
                    <a:pt x="101693" y="458140"/>
                    <a:pt x="98973" y="392868"/>
                  </a:cubicBezTo>
                  <a:cubicBezTo>
                    <a:pt x="98973" y="392868"/>
                    <a:pt x="98973" y="297680"/>
                    <a:pt x="98973" y="221530"/>
                  </a:cubicBezTo>
                  <a:lnTo>
                    <a:pt x="82655" y="221530"/>
                  </a:lnTo>
                  <a:cubicBezTo>
                    <a:pt x="74496" y="221530"/>
                    <a:pt x="58178" y="216090"/>
                    <a:pt x="58178" y="191614"/>
                  </a:cubicBezTo>
                  <a:cubicBezTo>
                    <a:pt x="58178" y="167137"/>
                    <a:pt x="77216" y="164417"/>
                    <a:pt x="85375" y="164417"/>
                  </a:cubicBezTo>
                  <a:lnTo>
                    <a:pt x="101693" y="164417"/>
                  </a:lnTo>
                  <a:cubicBezTo>
                    <a:pt x="101693" y="137220"/>
                    <a:pt x="101693" y="118183"/>
                    <a:pt x="101693" y="118183"/>
                  </a:cubicBezTo>
                  <a:cubicBezTo>
                    <a:pt x="104413" y="85547"/>
                    <a:pt x="134329" y="55631"/>
                    <a:pt x="166965" y="58350"/>
                  </a:cubicBezTo>
                  <a:cubicBezTo>
                    <a:pt x="196881" y="61070"/>
                    <a:pt x="229517" y="85547"/>
                    <a:pt x="229517" y="118183"/>
                  </a:cubicBezTo>
                  <a:lnTo>
                    <a:pt x="229517" y="118183"/>
                  </a:lnTo>
                  <a:lnTo>
                    <a:pt x="229517" y="164417"/>
                  </a:lnTo>
                  <a:lnTo>
                    <a:pt x="283910" y="164417"/>
                  </a:lnTo>
                  <a:cubicBezTo>
                    <a:pt x="292069" y="164417"/>
                    <a:pt x="308387" y="169856"/>
                    <a:pt x="308387" y="194333"/>
                  </a:cubicBezTo>
                  <a:cubicBezTo>
                    <a:pt x="308387" y="218810"/>
                    <a:pt x="292069" y="221530"/>
                    <a:pt x="281190" y="221530"/>
                  </a:cubicBezTo>
                  <a:lnTo>
                    <a:pt x="229517" y="221530"/>
                  </a:lnTo>
                  <a:lnTo>
                    <a:pt x="229517" y="365671"/>
                  </a:lnTo>
                  <a:cubicBezTo>
                    <a:pt x="226797" y="409186"/>
                    <a:pt x="267592" y="433663"/>
                    <a:pt x="311107" y="433663"/>
                  </a:cubicBezTo>
                </a:path>
              </a:pathLst>
            </a:custGeom>
            <a:grpFill/>
            <a:ln w="27168"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B550272F-F181-4670-9AB4-62C5CF01BC3A}"/>
                </a:ext>
              </a:extLst>
            </p:cNvPr>
            <p:cNvSpPr/>
            <p:nvPr/>
          </p:nvSpPr>
          <p:spPr>
            <a:xfrm>
              <a:off x="7090329" y="3338014"/>
              <a:ext cx="353556" cy="543931"/>
            </a:xfrm>
            <a:custGeom>
              <a:avLst/>
              <a:gdLst>
                <a:gd name="connsiteX0" fmla="*/ 311107 w 353555"/>
                <a:gd name="connsiteY0" fmla="*/ 433663 h 543931"/>
                <a:gd name="connsiteX1" fmla="*/ 215919 w 353555"/>
                <a:gd name="connsiteY1" fmla="*/ 501654 h 543931"/>
                <a:gd name="connsiteX2" fmla="*/ 98973 w 353555"/>
                <a:gd name="connsiteY2" fmla="*/ 392868 h 543931"/>
                <a:gd name="connsiteX3" fmla="*/ 98973 w 353555"/>
                <a:gd name="connsiteY3" fmla="*/ 221530 h 543931"/>
                <a:gd name="connsiteX4" fmla="*/ 82655 w 353555"/>
                <a:gd name="connsiteY4" fmla="*/ 221530 h 543931"/>
                <a:gd name="connsiteX5" fmla="*/ 58178 w 353555"/>
                <a:gd name="connsiteY5" fmla="*/ 191614 h 543931"/>
                <a:gd name="connsiteX6" fmla="*/ 85375 w 353555"/>
                <a:gd name="connsiteY6" fmla="*/ 164417 h 543931"/>
                <a:gd name="connsiteX7" fmla="*/ 101693 w 353555"/>
                <a:gd name="connsiteY7" fmla="*/ 164417 h 543931"/>
                <a:gd name="connsiteX8" fmla="*/ 101693 w 353555"/>
                <a:gd name="connsiteY8" fmla="*/ 118183 h 543931"/>
                <a:gd name="connsiteX9" fmla="*/ 166965 w 353555"/>
                <a:gd name="connsiteY9" fmla="*/ 58350 h 543931"/>
                <a:gd name="connsiteX10" fmla="*/ 229517 w 353555"/>
                <a:gd name="connsiteY10" fmla="*/ 118183 h 543931"/>
                <a:gd name="connsiteX11" fmla="*/ 229517 w 353555"/>
                <a:gd name="connsiteY11" fmla="*/ 118183 h 543931"/>
                <a:gd name="connsiteX12" fmla="*/ 229517 w 353555"/>
                <a:gd name="connsiteY12" fmla="*/ 164417 h 543931"/>
                <a:gd name="connsiteX13" fmla="*/ 283910 w 353555"/>
                <a:gd name="connsiteY13" fmla="*/ 164417 h 543931"/>
                <a:gd name="connsiteX14" fmla="*/ 308387 w 353555"/>
                <a:gd name="connsiteY14" fmla="*/ 194333 h 543931"/>
                <a:gd name="connsiteX15" fmla="*/ 281190 w 353555"/>
                <a:gd name="connsiteY15" fmla="*/ 221530 h 543931"/>
                <a:gd name="connsiteX16" fmla="*/ 229517 w 353555"/>
                <a:gd name="connsiteY16" fmla="*/ 221530 h 543931"/>
                <a:gd name="connsiteX17" fmla="*/ 229517 w 353555"/>
                <a:gd name="connsiteY17" fmla="*/ 365671 h 543931"/>
                <a:gd name="connsiteX18" fmla="*/ 311107 w 353555"/>
                <a:gd name="connsiteY18" fmla="*/ 433663 h 543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3555" h="543931">
                  <a:moveTo>
                    <a:pt x="311107" y="433663"/>
                  </a:moveTo>
                  <a:cubicBezTo>
                    <a:pt x="311107" y="433663"/>
                    <a:pt x="278471" y="501654"/>
                    <a:pt x="215919" y="501654"/>
                  </a:cubicBezTo>
                  <a:cubicBezTo>
                    <a:pt x="164245" y="501654"/>
                    <a:pt x="101693" y="458140"/>
                    <a:pt x="98973" y="392868"/>
                  </a:cubicBezTo>
                  <a:cubicBezTo>
                    <a:pt x="98973" y="392868"/>
                    <a:pt x="98973" y="297680"/>
                    <a:pt x="98973" y="221530"/>
                  </a:cubicBezTo>
                  <a:lnTo>
                    <a:pt x="82655" y="221530"/>
                  </a:lnTo>
                  <a:cubicBezTo>
                    <a:pt x="74496" y="221530"/>
                    <a:pt x="58178" y="216090"/>
                    <a:pt x="58178" y="191614"/>
                  </a:cubicBezTo>
                  <a:cubicBezTo>
                    <a:pt x="58178" y="167137"/>
                    <a:pt x="77216" y="164417"/>
                    <a:pt x="85375" y="164417"/>
                  </a:cubicBezTo>
                  <a:lnTo>
                    <a:pt x="101693" y="164417"/>
                  </a:lnTo>
                  <a:cubicBezTo>
                    <a:pt x="101693" y="137220"/>
                    <a:pt x="101693" y="118183"/>
                    <a:pt x="101693" y="118183"/>
                  </a:cubicBezTo>
                  <a:cubicBezTo>
                    <a:pt x="104412" y="85547"/>
                    <a:pt x="134329" y="55631"/>
                    <a:pt x="166965" y="58350"/>
                  </a:cubicBezTo>
                  <a:cubicBezTo>
                    <a:pt x="196881" y="61070"/>
                    <a:pt x="229517" y="85547"/>
                    <a:pt x="229517" y="118183"/>
                  </a:cubicBezTo>
                  <a:lnTo>
                    <a:pt x="229517" y="118183"/>
                  </a:lnTo>
                  <a:lnTo>
                    <a:pt x="229517" y="164417"/>
                  </a:lnTo>
                  <a:lnTo>
                    <a:pt x="283910" y="164417"/>
                  </a:lnTo>
                  <a:cubicBezTo>
                    <a:pt x="292069" y="164417"/>
                    <a:pt x="308387" y="169856"/>
                    <a:pt x="308387" y="194333"/>
                  </a:cubicBezTo>
                  <a:cubicBezTo>
                    <a:pt x="308387" y="218810"/>
                    <a:pt x="292069" y="221530"/>
                    <a:pt x="281190" y="221530"/>
                  </a:cubicBezTo>
                  <a:lnTo>
                    <a:pt x="229517" y="221530"/>
                  </a:lnTo>
                  <a:lnTo>
                    <a:pt x="229517" y="365671"/>
                  </a:lnTo>
                  <a:cubicBezTo>
                    <a:pt x="229517" y="409186"/>
                    <a:pt x="270312" y="433663"/>
                    <a:pt x="311107" y="433663"/>
                  </a:cubicBezTo>
                </a:path>
              </a:pathLst>
            </a:custGeom>
            <a:grpFill/>
            <a:ln w="27168"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BF128CAF-7E33-41B3-941E-1DA081A62D07}"/>
                </a:ext>
              </a:extLst>
            </p:cNvPr>
            <p:cNvSpPr/>
            <p:nvPr/>
          </p:nvSpPr>
          <p:spPr>
            <a:xfrm>
              <a:off x="2080719" y="4178559"/>
              <a:ext cx="462342" cy="788700"/>
            </a:xfrm>
            <a:custGeom>
              <a:avLst/>
              <a:gdLst>
                <a:gd name="connsiteX0" fmla="*/ 403575 w 462341"/>
                <a:gd name="connsiteY0" fmla="*/ 583072 h 788699"/>
                <a:gd name="connsiteX1" fmla="*/ 406295 w 462341"/>
                <a:gd name="connsiteY1" fmla="*/ 596670 h 788699"/>
                <a:gd name="connsiteX2" fmla="*/ 400855 w 462341"/>
                <a:gd name="connsiteY2" fmla="*/ 610268 h 788699"/>
                <a:gd name="connsiteX3" fmla="*/ 389977 w 462341"/>
                <a:gd name="connsiteY3" fmla="*/ 626586 h 788699"/>
                <a:gd name="connsiteX4" fmla="*/ 354621 w 462341"/>
                <a:gd name="connsiteY4" fmla="*/ 675540 h 788699"/>
                <a:gd name="connsiteX5" fmla="*/ 327424 w 462341"/>
                <a:gd name="connsiteY5" fmla="*/ 691858 h 788699"/>
                <a:gd name="connsiteX6" fmla="*/ 292069 w 462341"/>
                <a:gd name="connsiteY6" fmla="*/ 713615 h 788699"/>
                <a:gd name="connsiteX7" fmla="*/ 251274 w 462341"/>
                <a:gd name="connsiteY7" fmla="*/ 724494 h 788699"/>
                <a:gd name="connsiteX8" fmla="*/ 221358 w 462341"/>
                <a:gd name="connsiteY8" fmla="*/ 721774 h 788699"/>
                <a:gd name="connsiteX9" fmla="*/ 191442 w 462341"/>
                <a:gd name="connsiteY9" fmla="*/ 721774 h 788699"/>
                <a:gd name="connsiteX10" fmla="*/ 153366 w 462341"/>
                <a:gd name="connsiteY10" fmla="*/ 713615 h 788699"/>
                <a:gd name="connsiteX11" fmla="*/ 104412 w 462341"/>
                <a:gd name="connsiteY11" fmla="*/ 675540 h 788699"/>
                <a:gd name="connsiteX12" fmla="*/ 104412 w 462341"/>
                <a:gd name="connsiteY12" fmla="*/ 689138 h 788699"/>
                <a:gd name="connsiteX13" fmla="*/ 101693 w 462341"/>
                <a:gd name="connsiteY13" fmla="*/ 710895 h 788699"/>
                <a:gd name="connsiteX14" fmla="*/ 85375 w 462341"/>
                <a:gd name="connsiteY14" fmla="*/ 732653 h 788699"/>
                <a:gd name="connsiteX15" fmla="*/ 69057 w 462341"/>
                <a:gd name="connsiteY15" fmla="*/ 727214 h 788699"/>
                <a:gd name="connsiteX16" fmla="*/ 60898 w 462341"/>
                <a:gd name="connsiteY16" fmla="*/ 710895 h 788699"/>
                <a:gd name="connsiteX17" fmla="*/ 58178 w 462341"/>
                <a:gd name="connsiteY17" fmla="*/ 691858 h 788699"/>
                <a:gd name="connsiteX18" fmla="*/ 60898 w 462341"/>
                <a:gd name="connsiteY18" fmla="*/ 664661 h 788699"/>
                <a:gd name="connsiteX19" fmla="*/ 60898 w 462341"/>
                <a:gd name="connsiteY19" fmla="*/ 607549 h 788699"/>
                <a:gd name="connsiteX20" fmla="*/ 63618 w 462341"/>
                <a:gd name="connsiteY20" fmla="*/ 528679 h 788699"/>
                <a:gd name="connsiteX21" fmla="*/ 69057 w 462341"/>
                <a:gd name="connsiteY21" fmla="*/ 504202 h 788699"/>
                <a:gd name="connsiteX22" fmla="*/ 74496 w 462341"/>
                <a:gd name="connsiteY22" fmla="*/ 493323 h 788699"/>
                <a:gd name="connsiteX23" fmla="*/ 82655 w 462341"/>
                <a:gd name="connsiteY23" fmla="*/ 487884 h 788699"/>
                <a:gd name="connsiteX24" fmla="*/ 90814 w 462341"/>
                <a:gd name="connsiteY24" fmla="*/ 493323 h 788699"/>
                <a:gd name="connsiteX25" fmla="*/ 98973 w 462341"/>
                <a:gd name="connsiteY25" fmla="*/ 512361 h 788699"/>
                <a:gd name="connsiteX26" fmla="*/ 101693 w 462341"/>
                <a:gd name="connsiteY26" fmla="*/ 555875 h 788699"/>
                <a:gd name="connsiteX27" fmla="*/ 101693 w 462341"/>
                <a:gd name="connsiteY27" fmla="*/ 596670 h 788699"/>
                <a:gd name="connsiteX28" fmla="*/ 109852 w 462341"/>
                <a:gd name="connsiteY28" fmla="*/ 626586 h 788699"/>
                <a:gd name="connsiteX29" fmla="*/ 128889 w 462341"/>
                <a:gd name="connsiteY29" fmla="*/ 651063 h 788699"/>
                <a:gd name="connsiteX30" fmla="*/ 153366 w 462341"/>
                <a:gd name="connsiteY30" fmla="*/ 670101 h 788699"/>
                <a:gd name="connsiteX31" fmla="*/ 196881 w 462341"/>
                <a:gd name="connsiteY31" fmla="*/ 678260 h 788699"/>
                <a:gd name="connsiteX32" fmla="*/ 221358 w 462341"/>
                <a:gd name="connsiteY32" fmla="*/ 667381 h 788699"/>
                <a:gd name="connsiteX33" fmla="*/ 253994 w 462341"/>
                <a:gd name="connsiteY33" fmla="*/ 659222 h 788699"/>
                <a:gd name="connsiteX34" fmla="*/ 275751 w 462341"/>
                <a:gd name="connsiteY34" fmla="*/ 637465 h 788699"/>
                <a:gd name="connsiteX35" fmla="*/ 281190 w 462341"/>
                <a:gd name="connsiteY35" fmla="*/ 615708 h 788699"/>
                <a:gd name="connsiteX36" fmla="*/ 278471 w 462341"/>
                <a:gd name="connsiteY36" fmla="*/ 602109 h 788699"/>
                <a:gd name="connsiteX37" fmla="*/ 262153 w 462341"/>
                <a:gd name="connsiteY37" fmla="*/ 572193 h 788699"/>
                <a:gd name="connsiteX38" fmla="*/ 245835 w 462341"/>
                <a:gd name="connsiteY38" fmla="*/ 536838 h 788699"/>
                <a:gd name="connsiteX39" fmla="*/ 196881 w 462341"/>
                <a:gd name="connsiteY39" fmla="*/ 477005 h 788699"/>
                <a:gd name="connsiteX40" fmla="*/ 145207 w 462341"/>
                <a:gd name="connsiteY40" fmla="*/ 419892 h 788699"/>
                <a:gd name="connsiteX41" fmla="*/ 93534 w 462341"/>
                <a:gd name="connsiteY41" fmla="*/ 357340 h 788699"/>
                <a:gd name="connsiteX42" fmla="*/ 66337 w 462341"/>
                <a:gd name="connsiteY42" fmla="*/ 283910 h 788699"/>
                <a:gd name="connsiteX43" fmla="*/ 58178 w 462341"/>
                <a:gd name="connsiteY43" fmla="*/ 224077 h 788699"/>
                <a:gd name="connsiteX44" fmla="*/ 82655 w 462341"/>
                <a:gd name="connsiteY44" fmla="*/ 150647 h 788699"/>
                <a:gd name="connsiteX45" fmla="*/ 137048 w 462341"/>
                <a:gd name="connsiteY45" fmla="*/ 96253 h 788699"/>
                <a:gd name="connsiteX46" fmla="*/ 196881 w 462341"/>
                <a:gd name="connsiteY46" fmla="*/ 77216 h 788699"/>
                <a:gd name="connsiteX47" fmla="*/ 232236 w 462341"/>
                <a:gd name="connsiteY47" fmla="*/ 69057 h 788699"/>
                <a:gd name="connsiteX48" fmla="*/ 262153 w 462341"/>
                <a:gd name="connsiteY48" fmla="*/ 74496 h 788699"/>
                <a:gd name="connsiteX49" fmla="*/ 294789 w 462341"/>
                <a:gd name="connsiteY49" fmla="*/ 85375 h 788699"/>
                <a:gd name="connsiteX50" fmla="*/ 327424 w 462341"/>
                <a:gd name="connsiteY50" fmla="*/ 104412 h 788699"/>
                <a:gd name="connsiteX51" fmla="*/ 332864 w 462341"/>
                <a:gd name="connsiteY51" fmla="*/ 74496 h 788699"/>
                <a:gd name="connsiteX52" fmla="*/ 338303 w 462341"/>
                <a:gd name="connsiteY52" fmla="*/ 63618 h 788699"/>
                <a:gd name="connsiteX53" fmla="*/ 349182 w 462341"/>
                <a:gd name="connsiteY53" fmla="*/ 58178 h 788699"/>
                <a:gd name="connsiteX54" fmla="*/ 357341 w 462341"/>
                <a:gd name="connsiteY54" fmla="*/ 63618 h 788699"/>
                <a:gd name="connsiteX55" fmla="*/ 365500 w 462341"/>
                <a:gd name="connsiteY55" fmla="*/ 82655 h 788699"/>
                <a:gd name="connsiteX56" fmla="*/ 368219 w 462341"/>
                <a:gd name="connsiteY56" fmla="*/ 142488 h 788699"/>
                <a:gd name="connsiteX57" fmla="*/ 368219 w 462341"/>
                <a:gd name="connsiteY57" fmla="*/ 188722 h 788699"/>
                <a:gd name="connsiteX58" fmla="*/ 370939 w 462341"/>
                <a:gd name="connsiteY58" fmla="*/ 245834 h 788699"/>
                <a:gd name="connsiteX59" fmla="*/ 354621 w 462341"/>
                <a:gd name="connsiteY59" fmla="*/ 286629 h 788699"/>
                <a:gd name="connsiteX60" fmla="*/ 338303 w 462341"/>
                <a:gd name="connsiteY60" fmla="*/ 281190 h 788699"/>
                <a:gd name="connsiteX61" fmla="*/ 330144 w 462341"/>
                <a:gd name="connsiteY61" fmla="*/ 264872 h 788699"/>
                <a:gd name="connsiteX62" fmla="*/ 327424 w 462341"/>
                <a:gd name="connsiteY62" fmla="*/ 248554 h 788699"/>
                <a:gd name="connsiteX63" fmla="*/ 330144 w 462341"/>
                <a:gd name="connsiteY63" fmla="*/ 221357 h 788699"/>
                <a:gd name="connsiteX64" fmla="*/ 330144 w 462341"/>
                <a:gd name="connsiteY64" fmla="*/ 188722 h 788699"/>
                <a:gd name="connsiteX65" fmla="*/ 327424 w 462341"/>
                <a:gd name="connsiteY65" fmla="*/ 164245 h 788699"/>
                <a:gd name="connsiteX66" fmla="*/ 311107 w 462341"/>
                <a:gd name="connsiteY66" fmla="*/ 134329 h 788699"/>
                <a:gd name="connsiteX67" fmla="*/ 283910 w 462341"/>
                <a:gd name="connsiteY67" fmla="*/ 118011 h 788699"/>
                <a:gd name="connsiteX68" fmla="*/ 251274 w 462341"/>
                <a:gd name="connsiteY68" fmla="*/ 112571 h 788699"/>
                <a:gd name="connsiteX69" fmla="*/ 215918 w 462341"/>
                <a:gd name="connsiteY69" fmla="*/ 123450 h 788699"/>
                <a:gd name="connsiteX70" fmla="*/ 202320 w 462341"/>
                <a:gd name="connsiteY70" fmla="*/ 147927 h 788699"/>
                <a:gd name="connsiteX71" fmla="*/ 188722 w 462341"/>
                <a:gd name="connsiteY71" fmla="*/ 180563 h 788699"/>
                <a:gd name="connsiteX72" fmla="*/ 183283 w 462341"/>
                <a:gd name="connsiteY72" fmla="*/ 210479 h 788699"/>
                <a:gd name="connsiteX73" fmla="*/ 188722 w 462341"/>
                <a:gd name="connsiteY73" fmla="*/ 226797 h 788699"/>
                <a:gd name="connsiteX74" fmla="*/ 188722 w 462341"/>
                <a:gd name="connsiteY74" fmla="*/ 248554 h 788699"/>
                <a:gd name="connsiteX75" fmla="*/ 210479 w 462341"/>
                <a:gd name="connsiteY75" fmla="*/ 273031 h 788699"/>
                <a:gd name="connsiteX76" fmla="*/ 226797 w 462341"/>
                <a:gd name="connsiteY76" fmla="*/ 300228 h 788699"/>
                <a:gd name="connsiteX77" fmla="*/ 256713 w 462341"/>
                <a:gd name="connsiteY77" fmla="*/ 332864 h 788699"/>
                <a:gd name="connsiteX78" fmla="*/ 275751 w 462341"/>
                <a:gd name="connsiteY78" fmla="*/ 351901 h 788699"/>
                <a:gd name="connsiteX79" fmla="*/ 324705 w 462341"/>
                <a:gd name="connsiteY79" fmla="*/ 400855 h 788699"/>
                <a:gd name="connsiteX80" fmla="*/ 343742 w 462341"/>
                <a:gd name="connsiteY80" fmla="*/ 428051 h 788699"/>
                <a:gd name="connsiteX81" fmla="*/ 351901 w 462341"/>
                <a:gd name="connsiteY81" fmla="*/ 433491 h 788699"/>
                <a:gd name="connsiteX82" fmla="*/ 360060 w 462341"/>
                <a:gd name="connsiteY82" fmla="*/ 447089 h 788699"/>
                <a:gd name="connsiteX83" fmla="*/ 384537 w 462341"/>
                <a:gd name="connsiteY83" fmla="*/ 474286 h 788699"/>
                <a:gd name="connsiteX84" fmla="*/ 395416 w 462341"/>
                <a:gd name="connsiteY84" fmla="*/ 506921 h 788699"/>
                <a:gd name="connsiteX85" fmla="*/ 406295 w 462341"/>
                <a:gd name="connsiteY85" fmla="*/ 536838 h 788699"/>
                <a:gd name="connsiteX86" fmla="*/ 409014 w 462341"/>
                <a:gd name="connsiteY86" fmla="*/ 547716 h 788699"/>
                <a:gd name="connsiteX87" fmla="*/ 406295 w 462341"/>
                <a:gd name="connsiteY87" fmla="*/ 569473 h 788699"/>
                <a:gd name="connsiteX88" fmla="*/ 403575 w 462341"/>
                <a:gd name="connsiteY88" fmla="*/ 583072 h 788699"/>
                <a:gd name="connsiteX89" fmla="*/ 403575 w 462341"/>
                <a:gd name="connsiteY89" fmla="*/ 583072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62341" h="788699">
                  <a:moveTo>
                    <a:pt x="403575" y="583072"/>
                  </a:moveTo>
                  <a:cubicBezTo>
                    <a:pt x="403575" y="588511"/>
                    <a:pt x="406295" y="591231"/>
                    <a:pt x="406295" y="596670"/>
                  </a:cubicBezTo>
                  <a:cubicBezTo>
                    <a:pt x="406295" y="602109"/>
                    <a:pt x="403575" y="604829"/>
                    <a:pt x="400855" y="610268"/>
                  </a:cubicBezTo>
                  <a:cubicBezTo>
                    <a:pt x="398136" y="615708"/>
                    <a:pt x="392696" y="621147"/>
                    <a:pt x="389977" y="626586"/>
                  </a:cubicBezTo>
                  <a:cubicBezTo>
                    <a:pt x="381818" y="645624"/>
                    <a:pt x="368219" y="661942"/>
                    <a:pt x="354621" y="675540"/>
                  </a:cubicBezTo>
                  <a:cubicBezTo>
                    <a:pt x="346462" y="683699"/>
                    <a:pt x="338303" y="686419"/>
                    <a:pt x="327424" y="691858"/>
                  </a:cubicBezTo>
                  <a:cubicBezTo>
                    <a:pt x="316546" y="700017"/>
                    <a:pt x="302948" y="708176"/>
                    <a:pt x="292069" y="713615"/>
                  </a:cubicBezTo>
                  <a:cubicBezTo>
                    <a:pt x="281190" y="719054"/>
                    <a:pt x="264872" y="724494"/>
                    <a:pt x="251274" y="724494"/>
                  </a:cubicBezTo>
                  <a:cubicBezTo>
                    <a:pt x="240395" y="724494"/>
                    <a:pt x="229517" y="721774"/>
                    <a:pt x="221358" y="721774"/>
                  </a:cubicBezTo>
                  <a:cubicBezTo>
                    <a:pt x="213199" y="721774"/>
                    <a:pt x="202320" y="721774"/>
                    <a:pt x="191442" y="721774"/>
                  </a:cubicBezTo>
                  <a:cubicBezTo>
                    <a:pt x="172404" y="721774"/>
                    <a:pt x="172404" y="721774"/>
                    <a:pt x="153366" y="713615"/>
                  </a:cubicBezTo>
                  <a:cubicBezTo>
                    <a:pt x="134329" y="708176"/>
                    <a:pt x="118011" y="691858"/>
                    <a:pt x="104412" y="675540"/>
                  </a:cubicBezTo>
                  <a:cubicBezTo>
                    <a:pt x="104412" y="678260"/>
                    <a:pt x="104412" y="680979"/>
                    <a:pt x="104412" y="689138"/>
                  </a:cubicBezTo>
                  <a:cubicBezTo>
                    <a:pt x="104412" y="694578"/>
                    <a:pt x="104412" y="702737"/>
                    <a:pt x="101693" y="710895"/>
                  </a:cubicBezTo>
                  <a:cubicBezTo>
                    <a:pt x="101693" y="721774"/>
                    <a:pt x="96253" y="732653"/>
                    <a:pt x="85375" y="732653"/>
                  </a:cubicBezTo>
                  <a:cubicBezTo>
                    <a:pt x="77216" y="732653"/>
                    <a:pt x="74496" y="729933"/>
                    <a:pt x="69057" y="727214"/>
                  </a:cubicBezTo>
                  <a:cubicBezTo>
                    <a:pt x="63618" y="724494"/>
                    <a:pt x="60898" y="716335"/>
                    <a:pt x="60898" y="710895"/>
                  </a:cubicBezTo>
                  <a:cubicBezTo>
                    <a:pt x="58178" y="702737"/>
                    <a:pt x="58178" y="697297"/>
                    <a:pt x="58178" y="691858"/>
                  </a:cubicBezTo>
                  <a:cubicBezTo>
                    <a:pt x="58178" y="683699"/>
                    <a:pt x="60898" y="678260"/>
                    <a:pt x="60898" y="664661"/>
                  </a:cubicBezTo>
                  <a:cubicBezTo>
                    <a:pt x="60898" y="656502"/>
                    <a:pt x="60898" y="632026"/>
                    <a:pt x="60898" y="607549"/>
                  </a:cubicBezTo>
                  <a:cubicBezTo>
                    <a:pt x="60898" y="574913"/>
                    <a:pt x="60898" y="542277"/>
                    <a:pt x="63618" y="528679"/>
                  </a:cubicBezTo>
                  <a:cubicBezTo>
                    <a:pt x="63618" y="520520"/>
                    <a:pt x="63618" y="509641"/>
                    <a:pt x="69057" y="504202"/>
                  </a:cubicBezTo>
                  <a:cubicBezTo>
                    <a:pt x="71777" y="501482"/>
                    <a:pt x="71777" y="498762"/>
                    <a:pt x="74496" y="493323"/>
                  </a:cubicBezTo>
                  <a:cubicBezTo>
                    <a:pt x="77216" y="490603"/>
                    <a:pt x="79936" y="487884"/>
                    <a:pt x="82655" y="487884"/>
                  </a:cubicBezTo>
                  <a:cubicBezTo>
                    <a:pt x="85375" y="487884"/>
                    <a:pt x="90814" y="490603"/>
                    <a:pt x="90814" y="493323"/>
                  </a:cubicBezTo>
                  <a:cubicBezTo>
                    <a:pt x="93534" y="498762"/>
                    <a:pt x="98973" y="506921"/>
                    <a:pt x="98973" y="512361"/>
                  </a:cubicBezTo>
                  <a:cubicBezTo>
                    <a:pt x="98973" y="520520"/>
                    <a:pt x="101693" y="536838"/>
                    <a:pt x="101693" y="555875"/>
                  </a:cubicBezTo>
                  <a:cubicBezTo>
                    <a:pt x="101693" y="569473"/>
                    <a:pt x="101693" y="583072"/>
                    <a:pt x="101693" y="596670"/>
                  </a:cubicBezTo>
                  <a:cubicBezTo>
                    <a:pt x="101693" y="607549"/>
                    <a:pt x="104412" y="618427"/>
                    <a:pt x="109852" y="626586"/>
                  </a:cubicBezTo>
                  <a:cubicBezTo>
                    <a:pt x="115291" y="637465"/>
                    <a:pt x="123450" y="642904"/>
                    <a:pt x="128889" y="651063"/>
                  </a:cubicBezTo>
                  <a:cubicBezTo>
                    <a:pt x="137048" y="661942"/>
                    <a:pt x="139768" y="667381"/>
                    <a:pt x="153366" y="670101"/>
                  </a:cubicBezTo>
                  <a:cubicBezTo>
                    <a:pt x="161525" y="670101"/>
                    <a:pt x="183283" y="678260"/>
                    <a:pt x="196881" y="678260"/>
                  </a:cubicBezTo>
                  <a:cubicBezTo>
                    <a:pt x="207759" y="678260"/>
                    <a:pt x="210479" y="672820"/>
                    <a:pt x="221358" y="667381"/>
                  </a:cubicBezTo>
                  <a:cubicBezTo>
                    <a:pt x="232236" y="661942"/>
                    <a:pt x="245835" y="664661"/>
                    <a:pt x="253994" y="659222"/>
                  </a:cubicBezTo>
                  <a:cubicBezTo>
                    <a:pt x="262153" y="653783"/>
                    <a:pt x="273031" y="645624"/>
                    <a:pt x="275751" y="637465"/>
                  </a:cubicBezTo>
                  <a:cubicBezTo>
                    <a:pt x="281190" y="629306"/>
                    <a:pt x="281190" y="621147"/>
                    <a:pt x="281190" y="615708"/>
                  </a:cubicBezTo>
                  <a:cubicBezTo>
                    <a:pt x="281190" y="610268"/>
                    <a:pt x="281190" y="607549"/>
                    <a:pt x="278471" y="602109"/>
                  </a:cubicBezTo>
                  <a:cubicBezTo>
                    <a:pt x="275751" y="591231"/>
                    <a:pt x="267592" y="583072"/>
                    <a:pt x="262153" y="572193"/>
                  </a:cubicBezTo>
                  <a:cubicBezTo>
                    <a:pt x="256713" y="561314"/>
                    <a:pt x="253994" y="547716"/>
                    <a:pt x="245835" y="536838"/>
                  </a:cubicBezTo>
                  <a:cubicBezTo>
                    <a:pt x="232236" y="515080"/>
                    <a:pt x="213199" y="498762"/>
                    <a:pt x="196881" y="477005"/>
                  </a:cubicBezTo>
                  <a:cubicBezTo>
                    <a:pt x="180563" y="457968"/>
                    <a:pt x="164245" y="438930"/>
                    <a:pt x="145207" y="419892"/>
                  </a:cubicBezTo>
                  <a:cubicBezTo>
                    <a:pt x="126170" y="400855"/>
                    <a:pt x="109852" y="379098"/>
                    <a:pt x="93534" y="357340"/>
                  </a:cubicBezTo>
                  <a:cubicBezTo>
                    <a:pt x="77216" y="335583"/>
                    <a:pt x="71777" y="308387"/>
                    <a:pt x="66337" y="283910"/>
                  </a:cubicBezTo>
                  <a:cubicBezTo>
                    <a:pt x="63618" y="267592"/>
                    <a:pt x="58178" y="245834"/>
                    <a:pt x="58178" y="224077"/>
                  </a:cubicBezTo>
                  <a:cubicBezTo>
                    <a:pt x="58178" y="194161"/>
                    <a:pt x="69057" y="175123"/>
                    <a:pt x="82655" y="150647"/>
                  </a:cubicBezTo>
                  <a:cubicBezTo>
                    <a:pt x="96253" y="128889"/>
                    <a:pt x="115291" y="109852"/>
                    <a:pt x="137048" y="96253"/>
                  </a:cubicBezTo>
                  <a:cubicBezTo>
                    <a:pt x="158806" y="82655"/>
                    <a:pt x="172404" y="79936"/>
                    <a:pt x="196881" y="77216"/>
                  </a:cubicBezTo>
                  <a:cubicBezTo>
                    <a:pt x="210479" y="77216"/>
                    <a:pt x="215918" y="69057"/>
                    <a:pt x="232236" y="69057"/>
                  </a:cubicBezTo>
                  <a:cubicBezTo>
                    <a:pt x="243115" y="69057"/>
                    <a:pt x="251274" y="71776"/>
                    <a:pt x="262153" y="74496"/>
                  </a:cubicBezTo>
                  <a:cubicBezTo>
                    <a:pt x="273031" y="77216"/>
                    <a:pt x="283910" y="82655"/>
                    <a:pt x="294789" y="85375"/>
                  </a:cubicBezTo>
                  <a:cubicBezTo>
                    <a:pt x="308387" y="90814"/>
                    <a:pt x="319265" y="96253"/>
                    <a:pt x="327424" y="104412"/>
                  </a:cubicBezTo>
                  <a:cubicBezTo>
                    <a:pt x="327424" y="90814"/>
                    <a:pt x="327424" y="79936"/>
                    <a:pt x="332864" y="74496"/>
                  </a:cubicBezTo>
                  <a:cubicBezTo>
                    <a:pt x="335583" y="71776"/>
                    <a:pt x="335583" y="69057"/>
                    <a:pt x="338303" y="63618"/>
                  </a:cubicBezTo>
                  <a:cubicBezTo>
                    <a:pt x="341023" y="60898"/>
                    <a:pt x="346462" y="58178"/>
                    <a:pt x="349182" y="58178"/>
                  </a:cubicBezTo>
                  <a:cubicBezTo>
                    <a:pt x="351901" y="58178"/>
                    <a:pt x="357341" y="60898"/>
                    <a:pt x="357341" y="63618"/>
                  </a:cubicBezTo>
                  <a:cubicBezTo>
                    <a:pt x="360060" y="69057"/>
                    <a:pt x="365500" y="77216"/>
                    <a:pt x="365500" y="82655"/>
                  </a:cubicBezTo>
                  <a:cubicBezTo>
                    <a:pt x="365500" y="90814"/>
                    <a:pt x="368219" y="123450"/>
                    <a:pt x="368219" y="142488"/>
                  </a:cubicBezTo>
                  <a:cubicBezTo>
                    <a:pt x="368219" y="158806"/>
                    <a:pt x="368219" y="177843"/>
                    <a:pt x="368219" y="188722"/>
                  </a:cubicBezTo>
                  <a:cubicBezTo>
                    <a:pt x="368219" y="213199"/>
                    <a:pt x="370939" y="224077"/>
                    <a:pt x="370939" y="245834"/>
                  </a:cubicBezTo>
                  <a:cubicBezTo>
                    <a:pt x="370939" y="256713"/>
                    <a:pt x="370939" y="286629"/>
                    <a:pt x="354621" y="286629"/>
                  </a:cubicBezTo>
                  <a:cubicBezTo>
                    <a:pt x="346462" y="286629"/>
                    <a:pt x="343742" y="283910"/>
                    <a:pt x="338303" y="281190"/>
                  </a:cubicBezTo>
                  <a:cubicBezTo>
                    <a:pt x="332864" y="278470"/>
                    <a:pt x="330144" y="270311"/>
                    <a:pt x="330144" y="264872"/>
                  </a:cubicBezTo>
                  <a:cubicBezTo>
                    <a:pt x="327424" y="256713"/>
                    <a:pt x="327424" y="251274"/>
                    <a:pt x="327424" y="248554"/>
                  </a:cubicBezTo>
                  <a:cubicBezTo>
                    <a:pt x="327424" y="240395"/>
                    <a:pt x="330144" y="234956"/>
                    <a:pt x="330144" y="221357"/>
                  </a:cubicBezTo>
                  <a:cubicBezTo>
                    <a:pt x="330144" y="213199"/>
                    <a:pt x="330144" y="202320"/>
                    <a:pt x="330144" y="188722"/>
                  </a:cubicBezTo>
                  <a:cubicBezTo>
                    <a:pt x="330144" y="180563"/>
                    <a:pt x="327424" y="172404"/>
                    <a:pt x="327424" y="164245"/>
                  </a:cubicBezTo>
                  <a:cubicBezTo>
                    <a:pt x="324705" y="153366"/>
                    <a:pt x="319265" y="142488"/>
                    <a:pt x="311107" y="134329"/>
                  </a:cubicBezTo>
                  <a:cubicBezTo>
                    <a:pt x="302948" y="126170"/>
                    <a:pt x="294789" y="120730"/>
                    <a:pt x="283910" y="118011"/>
                  </a:cubicBezTo>
                  <a:cubicBezTo>
                    <a:pt x="275751" y="115291"/>
                    <a:pt x="262153" y="112571"/>
                    <a:pt x="251274" y="112571"/>
                  </a:cubicBezTo>
                  <a:cubicBezTo>
                    <a:pt x="237676" y="112571"/>
                    <a:pt x="224077" y="115291"/>
                    <a:pt x="215918" y="123450"/>
                  </a:cubicBezTo>
                  <a:cubicBezTo>
                    <a:pt x="207759" y="128889"/>
                    <a:pt x="205040" y="139768"/>
                    <a:pt x="202320" y="147927"/>
                  </a:cubicBezTo>
                  <a:cubicBezTo>
                    <a:pt x="196881" y="158806"/>
                    <a:pt x="191442" y="166964"/>
                    <a:pt x="188722" y="180563"/>
                  </a:cubicBezTo>
                  <a:cubicBezTo>
                    <a:pt x="186002" y="191441"/>
                    <a:pt x="183283" y="199600"/>
                    <a:pt x="183283" y="210479"/>
                  </a:cubicBezTo>
                  <a:cubicBezTo>
                    <a:pt x="183283" y="215918"/>
                    <a:pt x="186002" y="221357"/>
                    <a:pt x="188722" y="226797"/>
                  </a:cubicBezTo>
                  <a:cubicBezTo>
                    <a:pt x="191442" y="234956"/>
                    <a:pt x="188722" y="243115"/>
                    <a:pt x="188722" y="248554"/>
                  </a:cubicBezTo>
                  <a:cubicBezTo>
                    <a:pt x="191442" y="259433"/>
                    <a:pt x="202320" y="264872"/>
                    <a:pt x="210479" y="273031"/>
                  </a:cubicBezTo>
                  <a:cubicBezTo>
                    <a:pt x="218638" y="281190"/>
                    <a:pt x="221358" y="292069"/>
                    <a:pt x="226797" y="300228"/>
                  </a:cubicBezTo>
                  <a:cubicBezTo>
                    <a:pt x="234956" y="311106"/>
                    <a:pt x="245835" y="321985"/>
                    <a:pt x="256713" y="332864"/>
                  </a:cubicBezTo>
                  <a:cubicBezTo>
                    <a:pt x="259433" y="338303"/>
                    <a:pt x="267592" y="343742"/>
                    <a:pt x="275751" y="351901"/>
                  </a:cubicBezTo>
                  <a:cubicBezTo>
                    <a:pt x="292069" y="368219"/>
                    <a:pt x="311107" y="384537"/>
                    <a:pt x="324705" y="400855"/>
                  </a:cubicBezTo>
                  <a:cubicBezTo>
                    <a:pt x="332864" y="409014"/>
                    <a:pt x="335583" y="419892"/>
                    <a:pt x="343742" y="428051"/>
                  </a:cubicBezTo>
                  <a:cubicBezTo>
                    <a:pt x="346462" y="430771"/>
                    <a:pt x="349182" y="430771"/>
                    <a:pt x="351901" y="433491"/>
                  </a:cubicBezTo>
                  <a:cubicBezTo>
                    <a:pt x="354621" y="436210"/>
                    <a:pt x="357341" y="441650"/>
                    <a:pt x="360060" y="447089"/>
                  </a:cubicBezTo>
                  <a:cubicBezTo>
                    <a:pt x="368219" y="455248"/>
                    <a:pt x="376378" y="463407"/>
                    <a:pt x="384537" y="474286"/>
                  </a:cubicBezTo>
                  <a:cubicBezTo>
                    <a:pt x="389977" y="482445"/>
                    <a:pt x="392696" y="496043"/>
                    <a:pt x="395416" y="506921"/>
                  </a:cubicBezTo>
                  <a:cubicBezTo>
                    <a:pt x="400855" y="517800"/>
                    <a:pt x="400855" y="528679"/>
                    <a:pt x="406295" y="536838"/>
                  </a:cubicBezTo>
                  <a:cubicBezTo>
                    <a:pt x="409014" y="539557"/>
                    <a:pt x="409014" y="544997"/>
                    <a:pt x="409014" y="547716"/>
                  </a:cubicBezTo>
                  <a:cubicBezTo>
                    <a:pt x="409014" y="555875"/>
                    <a:pt x="406295" y="561314"/>
                    <a:pt x="406295" y="569473"/>
                  </a:cubicBezTo>
                  <a:cubicBezTo>
                    <a:pt x="406295" y="574913"/>
                    <a:pt x="403575" y="577632"/>
                    <a:pt x="403575" y="583072"/>
                  </a:cubicBezTo>
                  <a:lnTo>
                    <a:pt x="403575" y="583072"/>
                  </a:lnTo>
                  <a:close/>
                </a:path>
              </a:pathLst>
            </a:custGeom>
            <a:grpFill/>
            <a:ln w="27168"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FC35D844-DD99-4858-9C8F-7E64319ECEC1}"/>
                </a:ext>
              </a:extLst>
            </p:cNvPr>
            <p:cNvSpPr/>
            <p:nvPr/>
          </p:nvSpPr>
          <p:spPr>
            <a:xfrm>
              <a:off x="2456032" y="4192158"/>
              <a:ext cx="571128" cy="761503"/>
            </a:xfrm>
            <a:custGeom>
              <a:avLst/>
              <a:gdLst>
                <a:gd name="connsiteX0" fmla="*/ 512361 w 571128"/>
                <a:gd name="connsiteY0" fmla="*/ 79936 h 761503"/>
                <a:gd name="connsiteX1" fmla="*/ 539558 w 571128"/>
                <a:gd name="connsiteY1" fmla="*/ 96253 h 761503"/>
                <a:gd name="connsiteX2" fmla="*/ 534118 w 571128"/>
                <a:gd name="connsiteY2" fmla="*/ 112571 h 761503"/>
                <a:gd name="connsiteX3" fmla="*/ 523240 w 571128"/>
                <a:gd name="connsiteY3" fmla="*/ 120730 h 761503"/>
                <a:gd name="connsiteX4" fmla="*/ 506922 w 571128"/>
                <a:gd name="connsiteY4" fmla="*/ 123450 h 761503"/>
                <a:gd name="connsiteX5" fmla="*/ 477006 w 571128"/>
                <a:gd name="connsiteY5" fmla="*/ 123450 h 761503"/>
                <a:gd name="connsiteX6" fmla="*/ 479725 w 571128"/>
                <a:gd name="connsiteY6" fmla="*/ 145207 h 761503"/>
                <a:gd name="connsiteX7" fmla="*/ 477006 w 571128"/>
                <a:gd name="connsiteY7" fmla="*/ 180563 h 761503"/>
                <a:gd name="connsiteX8" fmla="*/ 482445 w 571128"/>
                <a:gd name="connsiteY8" fmla="*/ 232236 h 761503"/>
                <a:gd name="connsiteX9" fmla="*/ 485165 w 571128"/>
                <a:gd name="connsiteY9" fmla="*/ 283910 h 761503"/>
                <a:gd name="connsiteX10" fmla="*/ 485165 w 571128"/>
                <a:gd name="connsiteY10" fmla="*/ 327424 h 761503"/>
                <a:gd name="connsiteX11" fmla="*/ 487884 w 571128"/>
                <a:gd name="connsiteY11" fmla="*/ 373658 h 761503"/>
                <a:gd name="connsiteX12" fmla="*/ 485165 w 571128"/>
                <a:gd name="connsiteY12" fmla="*/ 419892 h 761503"/>
                <a:gd name="connsiteX13" fmla="*/ 485165 w 571128"/>
                <a:gd name="connsiteY13" fmla="*/ 463407 h 761503"/>
                <a:gd name="connsiteX14" fmla="*/ 482445 w 571128"/>
                <a:gd name="connsiteY14" fmla="*/ 515080 h 761503"/>
                <a:gd name="connsiteX15" fmla="*/ 482445 w 571128"/>
                <a:gd name="connsiteY15" fmla="*/ 558595 h 761503"/>
                <a:gd name="connsiteX16" fmla="*/ 479725 w 571128"/>
                <a:gd name="connsiteY16" fmla="*/ 602109 h 761503"/>
                <a:gd name="connsiteX17" fmla="*/ 485165 w 571128"/>
                <a:gd name="connsiteY17" fmla="*/ 648343 h 761503"/>
                <a:gd name="connsiteX18" fmla="*/ 474286 w 571128"/>
                <a:gd name="connsiteY18" fmla="*/ 675540 h 761503"/>
                <a:gd name="connsiteX19" fmla="*/ 428052 w 571128"/>
                <a:gd name="connsiteY19" fmla="*/ 691858 h 761503"/>
                <a:gd name="connsiteX20" fmla="*/ 387257 w 571128"/>
                <a:gd name="connsiteY20" fmla="*/ 683699 h 761503"/>
                <a:gd name="connsiteX21" fmla="*/ 351901 w 571128"/>
                <a:gd name="connsiteY21" fmla="*/ 664661 h 761503"/>
                <a:gd name="connsiteX22" fmla="*/ 305667 w 571128"/>
                <a:gd name="connsiteY22" fmla="*/ 596670 h 761503"/>
                <a:gd name="connsiteX23" fmla="*/ 270312 w 571128"/>
                <a:gd name="connsiteY23" fmla="*/ 509641 h 761503"/>
                <a:gd name="connsiteX24" fmla="*/ 251274 w 571128"/>
                <a:gd name="connsiteY24" fmla="*/ 460687 h 761503"/>
                <a:gd name="connsiteX25" fmla="*/ 224077 w 571128"/>
                <a:gd name="connsiteY25" fmla="*/ 381817 h 761503"/>
                <a:gd name="connsiteX26" fmla="*/ 207759 w 571128"/>
                <a:gd name="connsiteY26" fmla="*/ 330144 h 761503"/>
                <a:gd name="connsiteX27" fmla="*/ 191442 w 571128"/>
                <a:gd name="connsiteY27" fmla="*/ 286629 h 761503"/>
                <a:gd name="connsiteX28" fmla="*/ 183283 w 571128"/>
                <a:gd name="connsiteY28" fmla="*/ 278470 h 761503"/>
                <a:gd name="connsiteX29" fmla="*/ 180563 w 571128"/>
                <a:gd name="connsiteY29" fmla="*/ 292069 h 761503"/>
                <a:gd name="connsiteX30" fmla="*/ 180563 w 571128"/>
                <a:gd name="connsiteY30" fmla="*/ 305667 h 761503"/>
                <a:gd name="connsiteX31" fmla="*/ 183283 w 571128"/>
                <a:gd name="connsiteY31" fmla="*/ 354621 h 761503"/>
                <a:gd name="connsiteX32" fmla="*/ 188722 w 571128"/>
                <a:gd name="connsiteY32" fmla="*/ 449809 h 761503"/>
                <a:gd name="connsiteX33" fmla="*/ 188722 w 571128"/>
                <a:gd name="connsiteY33" fmla="*/ 479725 h 761503"/>
                <a:gd name="connsiteX34" fmla="*/ 188722 w 571128"/>
                <a:gd name="connsiteY34" fmla="*/ 542277 h 761503"/>
                <a:gd name="connsiteX35" fmla="*/ 186002 w 571128"/>
                <a:gd name="connsiteY35" fmla="*/ 615708 h 761503"/>
                <a:gd name="connsiteX36" fmla="*/ 186002 w 571128"/>
                <a:gd name="connsiteY36" fmla="*/ 637465 h 761503"/>
                <a:gd name="connsiteX37" fmla="*/ 183283 w 571128"/>
                <a:gd name="connsiteY37" fmla="*/ 664661 h 761503"/>
                <a:gd name="connsiteX38" fmla="*/ 226797 w 571128"/>
                <a:gd name="connsiteY38" fmla="*/ 664661 h 761503"/>
                <a:gd name="connsiteX39" fmla="*/ 253994 w 571128"/>
                <a:gd name="connsiteY39" fmla="*/ 680979 h 761503"/>
                <a:gd name="connsiteX40" fmla="*/ 248554 w 571128"/>
                <a:gd name="connsiteY40" fmla="*/ 697297 h 761503"/>
                <a:gd name="connsiteX41" fmla="*/ 234956 w 571128"/>
                <a:gd name="connsiteY41" fmla="*/ 705456 h 761503"/>
                <a:gd name="connsiteX42" fmla="*/ 218638 w 571128"/>
                <a:gd name="connsiteY42" fmla="*/ 708176 h 761503"/>
                <a:gd name="connsiteX43" fmla="*/ 183283 w 571128"/>
                <a:gd name="connsiteY43" fmla="*/ 708176 h 761503"/>
                <a:gd name="connsiteX44" fmla="*/ 150647 w 571128"/>
                <a:gd name="connsiteY44" fmla="*/ 708176 h 761503"/>
                <a:gd name="connsiteX45" fmla="*/ 107132 w 571128"/>
                <a:gd name="connsiteY45" fmla="*/ 708176 h 761503"/>
                <a:gd name="connsiteX46" fmla="*/ 88094 w 571128"/>
                <a:gd name="connsiteY46" fmla="*/ 708176 h 761503"/>
                <a:gd name="connsiteX47" fmla="*/ 69057 w 571128"/>
                <a:gd name="connsiteY47" fmla="*/ 702737 h 761503"/>
                <a:gd name="connsiteX48" fmla="*/ 58178 w 571128"/>
                <a:gd name="connsiteY48" fmla="*/ 686419 h 761503"/>
                <a:gd name="connsiteX49" fmla="*/ 60898 w 571128"/>
                <a:gd name="connsiteY49" fmla="*/ 678260 h 761503"/>
                <a:gd name="connsiteX50" fmla="*/ 77216 w 571128"/>
                <a:gd name="connsiteY50" fmla="*/ 670101 h 761503"/>
                <a:gd name="connsiteX51" fmla="*/ 120730 w 571128"/>
                <a:gd name="connsiteY51" fmla="*/ 664661 h 761503"/>
                <a:gd name="connsiteX52" fmla="*/ 131609 w 571128"/>
                <a:gd name="connsiteY52" fmla="*/ 664661 h 761503"/>
                <a:gd name="connsiteX53" fmla="*/ 134329 w 571128"/>
                <a:gd name="connsiteY53" fmla="*/ 539557 h 761503"/>
                <a:gd name="connsiteX54" fmla="*/ 134329 w 571128"/>
                <a:gd name="connsiteY54" fmla="*/ 504202 h 761503"/>
                <a:gd name="connsiteX55" fmla="*/ 131609 w 571128"/>
                <a:gd name="connsiteY55" fmla="*/ 376378 h 761503"/>
                <a:gd name="connsiteX56" fmla="*/ 131609 w 571128"/>
                <a:gd name="connsiteY56" fmla="*/ 302947 h 761503"/>
                <a:gd name="connsiteX57" fmla="*/ 134329 w 571128"/>
                <a:gd name="connsiteY57" fmla="*/ 221357 h 761503"/>
                <a:gd name="connsiteX58" fmla="*/ 137048 w 571128"/>
                <a:gd name="connsiteY58" fmla="*/ 123450 h 761503"/>
                <a:gd name="connsiteX59" fmla="*/ 107132 w 571128"/>
                <a:gd name="connsiteY59" fmla="*/ 123450 h 761503"/>
                <a:gd name="connsiteX60" fmla="*/ 88094 w 571128"/>
                <a:gd name="connsiteY60" fmla="*/ 123450 h 761503"/>
                <a:gd name="connsiteX61" fmla="*/ 69057 w 571128"/>
                <a:gd name="connsiteY61" fmla="*/ 118011 h 761503"/>
                <a:gd name="connsiteX62" fmla="*/ 58178 w 571128"/>
                <a:gd name="connsiteY62" fmla="*/ 101693 h 761503"/>
                <a:gd name="connsiteX63" fmla="*/ 60898 w 571128"/>
                <a:gd name="connsiteY63" fmla="*/ 93534 h 761503"/>
                <a:gd name="connsiteX64" fmla="*/ 77216 w 571128"/>
                <a:gd name="connsiteY64" fmla="*/ 85375 h 761503"/>
                <a:gd name="connsiteX65" fmla="*/ 131609 w 571128"/>
                <a:gd name="connsiteY65" fmla="*/ 79936 h 761503"/>
                <a:gd name="connsiteX66" fmla="*/ 161525 w 571128"/>
                <a:gd name="connsiteY66" fmla="*/ 79936 h 761503"/>
                <a:gd name="connsiteX67" fmla="*/ 177843 w 571128"/>
                <a:gd name="connsiteY67" fmla="*/ 66337 h 761503"/>
                <a:gd name="connsiteX68" fmla="*/ 202320 w 571128"/>
                <a:gd name="connsiteY68" fmla="*/ 58178 h 761503"/>
                <a:gd name="connsiteX69" fmla="*/ 234956 w 571128"/>
                <a:gd name="connsiteY69" fmla="*/ 77216 h 761503"/>
                <a:gd name="connsiteX70" fmla="*/ 251274 w 571128"/>
                <a:gd name="connsiteY70" fmla="*/ 107132 h 761503"/>
                <a:gd name="connsiteX71" fmla="*/ 267592 w 571128"/>
                <a:gd name="connsiteY71" fmla="*/ 147927 h 761503"/>
                <a:gd name="connsiteX72" fmla="*/ 281190 w 571128"/>
                <a:gd name="connsiteY72" fmla="*/ 183282 h 761503"/>
                <a:gd name="connsiteX73" fmla="*/ 297508 w 571128"/>
                <a:gd name="connsiteY73" fmla="*/ 224077 h 761503"/>
                <a:gd name="connsiteX74" fmla="*/ 308387 w 571128"/>
                <a:gd name="connsiteY74" fmla="*/ 264872 h 761503"/>
                <a:gd name="connsiteX75" fmla="*/ 319265 w 571128"/>
                <a:gd name="connsiteY75" fmla="*/ 300228 h 761503"/>
                <a:gd name="connsiteX76" fmla="*/ 351901 w 571128"/>
                <a:gd name="connsiteY76" fmla="*/ 379098 h 761503"/>
                <a:gd name="connsiteX77" fmla="*/ 365500 w 571128"/>
                <a:gd name="connsiteY77" fmla="*/ 417173 h 761503"/>
                <a:gd name="connsiteX78" fmla="*/ 379098 w 571128"/>
                <a:gd name="connsiteY78" fmla="*/ 457968 h 761503"/>
                <a:gd name="connsiteX79" fmla="*/ 395416 w 571128"/>
                <a:gd name="connsiteY79" fmla="*/ 496043 h 761503"/>
                <a:gd name="connsiteX80" fmla="*/ 406295 w 571128"/>
                <a:gd name="connsiteY80" fmla="*/ 512361 h 761503"/>
                <a:gd name="connsiteX81" fmla="*/ 411734 w 571128"/>
                <a:gd name="connsiteY81" fmla="*/ 531398 h 761503"/>
                <a:gd name="connsiteX82" fmla="*/ 419893 w 571128"/>
                <a:gd name="connsiteY82" fmla="*/ 558595 h 761503"/>
                <a:gd name="connsiteX83" fmla="*/ 425332 w 571128"/>
                <a:gd name="connsiteY83" fmla="*/ 564034 h 761503"/>
                <a:gd name="connsiteX84" fmla="*/ 430771 w 571128"/>
                <a:gd name="connsiteY84" fmla="*/ 558595 h 761503"/>
                <a:gd name="connsiteX85" fmla="*/ 430771 w 571128"/>
                <a:gd name="connsiteY85" fmla="*/ 550436 h 761503"/>
                <a:gd name="connsiteX86" fmla="*/ 430771 w 571128"/>
                <a:gd name="connsiteY86" fmla="*/ 501482 h 761503"/>
                <a:gd name="connsiteX87" fmla="*/ 430771 w 571128"/>
                <a:gd name="connsiteY87" fmla="*/ 403575 h 761503"/>
                <a:gd name="connsiteX88" fmla="*/ 425332 w 571128"/>
                <a:gd name="connsiteY88" fmla="*/ 313826 h 761503"/>
                <a:gd name="connsiteX89" fmla="*/ 425332 w 571128"/>
                <a:gd name="connsiteY89" fmla="*/ 248554 h 761503"/>
                <a:gd name="connsiteX90" fmla="*/ 425332 w 571128"/>
                <a:gd name="connsiteY90" fmla="*/ 210479 h 761503"/>
                <a:gd name="connsiteX91" fmla="*/ 422613 w 571128"/>
                <a:gd name="connsiteY91" fmla="*/ 153366 h 761503"/>
                <a:gd name="connsiteX92" fmla="*/ 425332 w 571128"/>
                <a:gd name="connsiteY92" fmla="*/ 123450 h 761503"/>
                <a:gd name="connsiteX93" fmla="*/ 398136 w 571128"/>
                <a:gd name="connsiteY93" fmla="*/ 123450 h 761503"/>
                <a:gd name="connsiteX94" fmla="*/ 379098 w 571128"/>
                <a:gd name="connsiteY94" fmla="*/ 123450 h 761503"/>
                <a:gd name="connsiteX95" fmla="*/ 360060 w 571128"/>
                <a:gd name="connsiteY95" fmla="*/ 118011 h 761503"/>
                <a:gd name="connsiteX96" fmla="*/ 349182 w 571128"/>
                <a:gd name="connsiteY96" fmla="*/ 101693 h 761503"/>
                <a:gd name="connsiteX97" fmla="*/ 351901 w 571128"/>
                <a:gd name="connsiteY97" fmla="*/ 93534 h 761503"/>
                <a:gd name="connsiteX98" fmla="*/ 368219 w 571128"/>
                <a:gd name="connsiteY98" fmla="*/ 85375 h 761503"/>
                <a:gd name="connsiteX99" fmla="*/ 422613 w 571128"/>
                <a:gd name="connsiteY99" fmla="*/ 79936 h 761503"/>
                <a:gd name="connsiteX100" fmla="*/ 444370 w 571128"/>
                <a:gd name="connsiteY100" fmla="*/ 79936 h 761503"/>
                <a:gd name="connsiteX101" fmla="*/ 463407 w 571128"/>
                <a:gd name="connsiteY101" fmla="*/ 71776 h 761503"/>
                <a:gd name="connsiteX102" fmla="*/ 477006 w 571128"/>
                <a:gd name="connsiteY102" fmla="*/ 79936 h 761503"/>
                <a:gd name="connsiteX103" fmla="*/ 512361 w 571128"/>
                <a:gd name="connsiteY103" fmla="*/ 79936 h 761503"/>
                <a:gd name="connsiteX104" fmla="*/ 512361 w 571128"/>
                <a:gd name="connsiteY104" fmla="*/ 79936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571128" h="761503">
                  <a:moveTo>
                    <a:pt x="512361" y="79936"/>
                  </a:moveTo>
                  <a:cubicBezTo>
                    <a:pt x="520520" y="79936"/>
                    <a:pt x="539558" y="79936"/>
                    <a:pt x="539558" y="96253"/>
                  </a:cubicBezTo>
                  <a:cubicBezTo>
                    <a:pt x="539558" y="104412"/>
                    <a:pt x="539558" y="107132"/>
                    <a:pt x="534118" y="112571"/>
                  </a:cubicBezTo>
                  <a:cubicBezTo>
                    <a:pt x="531399" y="118011"/>
                    <a:pt x="525960" y="120730"/>
                    <a:pt x="523240" y="120730"/>
                  </a:cubicBezTo>
                  <a:cubicBezTo>
                    <a:pt x="515081" y="123450"/>
                    <a:pt x="512361" y="123450"/>
                    <a:pt x="506922" y="123450"/>
                  </a:cubicBezTo>
                  <a:cubicBezTo>
                    <a:pt x="504202" y="123450"/>
                    <a:pt x="490604" y="123450"/>
                    <a:pt x="477006" y="123450"/>
                  </a:cubicBezTo>
                  <a:cubicBezTo>
                    <a:pt x="477006" y="131609"/>
                    <a:pt x="479725" y="137048"/>
                    <a:pt x="479725" y="145207"/>
                  </a:cubicBezTo>
                  <a:cubicBezTo>
                    <a:pt x="479725" y="156086"/>
                    <a:pt x="477006" y="166964"/>
                    <a:pt x="477006" y="180563"/>
                  </a:cubicBezTo>
                  <a:cubicBezTo>
                    <a:pt x="477006" y="196881"/>
                    <a:pt x="479725" y="215918"/>
                    <a:pt x="482445" y="232236"/>
                  </a:cubicBezTo>
                  <a:cubicBezTo>
                    <a:pt x="485165" y="248554"/>
                    <a:pt x="485165" y="267592"/>
                    <a:pt x="485165" y="283910"/>
                  </a:cubicBezTo>
                  <a:cubicBezTo>
                    <a:pt x="485165" y="297508"/>
                    <a:pt x="485165" y="313826"/>
                    <a:pt x="485165" y="327424"/>
                  </a:cubicBezTo>
                  <a:cubicBezTo>
                    <a:pt x="485165" y="343742"/>
                    <a:pt x="487884" y="357340"/>
                    <a:pt x="487884" y="373658"/>
                  </a:cubicBezTo>
                  <a:cubicBezTo>
                    <a:pt x="487884" y="389976"/>
                    <a:pt x="485165" y="403575"/>
                    <a:pt x="485165" y="419892"/>
                  </a:cubicBezTo>
                  <a:cubicBezTo>
                    <a:pt x="485165" y="436210"/>
                    <a:pt x="485165" y="449809"/>
                    <a:pt x="485165" y="463407"/>
                  </a:cubicBezTo>
                  <a:cubicBezTo>
                    <a:pt x="485165" y="479725"/>
                    <a:pt x="485165" y="498762"/>
                    <a:pt x="482445" y="515080"/>
                  </a:cubicBezTo>
                  <a:cubicBezTo>
                    <a:pt x="482445" y="528679"/>
                    <a:pt x="482445" y="542277"/>
                    <a:pt x="482445" y="558595"/>
                  </a:cubicBezTo>
                  <a:cubicBezTo>
                    <a:pt x="482445" y="572193"/>
                    <a:pt x="479725" y="588511"/>
                    <a:pt x="479725" y="602109"/>
                  </a:cubicBezTo>
                  <a:cubicBezTo>
                    <a:pt x="479725" y="615708"/>
                    <a:pt x="485165" y="632026"/>
                    <a:pt x="485165" y="648343"/>
                  </a:cubicBezTo>
                  <a:cubicBezTo>
                    <a:pt x="485165" y="659222"/>
                    <a:pt x="482445" y="670101"/>
                    <a:pt x="474286" y="675540"/>
                  </a:cubicBezTo>
                  <a:cubicBezTo>
                    <a:pt x="460688" y="686419"/>
                    <a:pt x="444370" y="691858"/>
                    <a:pt x="428052" y="691858"/>
                  </a:cubicBezTo>
                  <a:cubicBezTo>
                    <a:pt x="414454" y="691858"/>
                    <a:pt x="400855" y="689138"/>
                    <a:pt x="387257" y="683699"/>
                  </a:cubicBezTo>
                  <a:cubicBezTo>
                    <a:pt x="373659" y="678260"/>
                    <a:pt x="360060" y="672820"/>
                    <a:pt x="351901" y="664661"/>
                  </a:cubicBezTo>
                  <a:cubicBezTo>
                    <a:pt x="330144" y="645624"/>
                    <a:pt x="316546" y="621147"/>
                    <a:pt x="305667" y="596670"/>
                  </a:cubicBezTo>
                  <a:cubicBezTo>
                    <a:pt x="292069" y="569473"/>
                    <a:pt x="281190" y="539557"/>
                    <a:pt x="270312" y="509641"/>
                  </a:cubicBezTo>
                  <a:cubicBezTo>
                    <a:pt x="264872" y="493323"/>
                    <a:pt x="256713" y="477005"/>
                    <a:pt x="251274" y="460687"/>
                  </a:cubicBezTo>
                  <a:cubicBezTo>
                    <a:pt x="240395" y="433491"/>
                    <a:pt x="232236" y="409014"/>
                    <a:pt x="224077" y="381817"/>
                  </a:cubicBezTo>
                  <a:cubicBezTo>
                    <a:pt x="218638" y="365499"/>
                    <a:pt x="213199" y="346462"/>
                    <a:pt x="207759" y="330144"/>
                  </a:cubicBezTo>
                  <a:cubicBezTo>
                    <a:pt x="202320" y="316545"/>
                    <a:pt x="196881" y="300228"/>
                    <a:pt x="191442" y="286629"/>
                  </a:cubicBezTo>
                  <a:cubicBezTo>
                    <a:pt x="188722" y="281190"/>
                    <a:pt x="186002" y="278470"/>
                    <a:pt x="183283" y="278470"/>
                  </a:cubicBezTo>
                  <a:cubicBezTo>
                    <a:pt x="180563" y="278470"/>
                    <a:pt x="180563" y="286629"/>
                    <a:pt x="180563" y="292069"/>
                  </a:cubicBezTo>
                  <a:cubicBezTo>
                    <a:pt x="180563" y="297508"/>
                    <a:pt x="180563" y="302947"/>
                    <a:pt x="180563" y="305667"/>
                  </a:cubicBezTo>
                  <a:cubicBezTo>
                    <a:pt x="180563" y="321985"/>
                    <a:pt x="183283" y="338303"/>
                    <a:pt x="183283" y="354621"/>
                  </a:cubicBezTo>
                  <a:cubicBezTo>
                    <a:pt x="183283" y="387257"/>
                    <a:pt x="186002" y="417173"/>
                    <a:pt x="188722" y="449809"/>
                  </a:cubicBezTo>
                  <a:cubicBezTo>
                    <a:pt x="188722" y="460687"/>
                    <a:pt x="188722" y="468846"/>
                    <a:pt x="188722" y="479725"/>
                  </a:cubicBezTo>
                  <a:cubicBezTo>
                    <a:pt x="188722" y="501482"/>
                    <a:pt x="188722" y="523239"/>
                    <a:pt x="188722" y="542277"/>
                  </a:cubicBezTo>
                  <a:cubicBezTo>
                    <a:pt x="188722" y="566754"/>
                    <a:pt x="186002" y="591231"/>
                    <a:pt x="186002" y="615708"/>
                  </a:cubicBezTo>
                  <a:cubicBezTo>
                    <a:pt x="186002" y="623867"/>
                    <a:pt x="186002" y="632026"/>
                    <a:pt x="186002" y="637465"/>
                  </a:cubicBezTo>
                  <a:cubicBezTo>
                    <a:pt x="186002" y="645624"/>
                    <a:pt x="183283" y="656502"/>
                    <a:pt x="183283" y="664661"/>
                  </a:cubicBezTo>
                  <a:cubicBezTo>
                    <a:pt x="202320" y="664661"/>
                    <a:pt x="218638" y="664661"/>
                    <a:pt x="226797" y="664661"/>
                  </a:cubicBezTo>
                  <a:cubicBezTo>
                    <a:pt x="234956" y="664661"/>
                    <a:pt x="253994" y="664661"/>
                    <a:pt x="253994" y="680979"/>
                  </a:cubicBezTo>
                  <a:cubicBezTo>
                    <a:pt x="253994" y="689138"/>
                    <a:pt x="253994" y="691858"/>
                    <a:pt x="248554" y="697297"/>
                  </a:cubicBezTo>
                  <a:cubicBezTo>
                    <a:pt x="245835" y="702737"/>
                    <a:pt x="240395" y="705456"/>
                    <a:pt x="234956" y="705456"/>
                  </a:cubicBezTo>
                  <a:cubicBezTo>
                    <a:pt x="226797" y="708176"/>
                    <a:pt x="224077" y="708176"/>
                    <a:pt x="218638" y="708176"/>
                  </a:cubicBezTo>
                  <a:cubicBezTo>
                    <a:pt x="215918" y="708176"/>
                    <a:pt x="199600" y="708176"/>
                    <a:pt x="183283" y="708176"/>
                  </a:cubicBezTo>
                  <a:cubicBezTo>
                    <a:pt x="166965" y="708176"/>
                    <a:pt x="153366" y="708176"/>
                    <a:pt x="150647" y="708176"/>
                  </a:cubicBezTo>
                  <a:cubicBezTo>
                    <a:pt x="139768" y="708176"/>
                    <a:pt x="120730" y="708176"/>
                    <a:pt x="107132" y="708176"/>
                  </a:cubicBezTo>
                  <a:cubicBezTo>
                    <a:pt x="101693" y="708176"/>
                    <a:pt x="96253" y="708176"/>
                    <a:pt x="88094" y="708176"/>
                  </a:cubicBezTo>
                  <a:cubicBezTo>
                    <a:pt x="82655" y="708176"/>
                    <a:pt x="74496" y="708176"/>
                    <a:pt x="69057" y="702737"/>
                  </a:cubicBezTo>
                  <a:cubicBezTo>
                    <a:pt x="63618" y="700017"/>
                    <a:pt x="58178" y="691858"/>
                    <a:pt x="58178" y="686419"/>
                  </a:cubicBezTo>
                  <a:cubicBezTo>
                    <a:pt x="58178" y="683699"/>
                    <a:pt x="58178" y="680979"/>
                    <a:pt x="60898" y="678260"/>
                  </a:cubicBezTo>
                  <a:cubicBezTo>
                    <a:pt x="63618" y="675540"/>
                    <a:pt x="71777" y="672820"/>
                    <a:pt x="77216" y="670101"/>
                  </a:cubicBezTo>
                  <a:cubicBezTo>
                    <a:pt x="90814" y="667381"/>
                    <a:pt x="115291" y="664661"/>
                    <a:pt x="120730" y="664661"/>
                  </a:cubicBezTo>
                  <a:cubicBezTo>
                    <a:pt x="123450" y="664661"/>
                    <a:pt x="126170" y="664661"/>
                    <a:pt x="131609" y="664661"/>
                  </a:cubicBezTo>
                  <a:cubicBezTo>
                    <a:pt x="131609" y="623867"/>
                    <a:pt x="134329" y="583072"/>
                    <a:pt x="134329" y="539557"/>
                  </a:cubicBezTo>
                  <a:cubicBezTo>
                    <a:pt x="134329" y="528679"/>
                    <a:pt x="134329" y="515080"/>
                    <a:pt x="134329" y="504202"/>
                  </a:cubicBezTo>
                  <a:cubicBezTo>
                    <a:pt x="131609" y="460687"/>
                    <a:pt x="131609" y="417173"/>
                    <a:pt x="131609" y="376378"/>
                  </a:cubicBezTo>
                  <a:cubicBezTo>
                    <a:pt x="131609" y="351901"/>
                    <a:pt x="131609" y="327424"/>
                    <a:pt x="131609" y="302947"/>
                  </a:cubicBezTo>
                  <a:cubicBezTo>
                    <a:pt x="131609" y="275751"/>
                    <a:pt x="131609" y="248554"/>
                    <a:pt x="134329" y="221357"/>
                  </a:cubicBezTo>
                  <a:cubicBezTo>
                    <a:pt x="134329" y="188722"/>
                    <a:pt x="137048" y="156086"/>
                    <a:pt x="137048" y="123450"/>
                  </a:cubicBezTo>
                  <a:cubicBezTo>
                    <a:pt x="126170" y="123450"/>
                    <a:pt x="115291" y="123450"/>
                    <a:pt x="107132" y="123450"/>
                  </a:cubicBezTo>
                  <a:cubicBezTo>
                    <a:pt x="101693" y="123450"/>
                    <a:pt x="96253" y="123450"/>
                    <a:pt x="88094" y="123450"/>
                  </a:cubicBezTo>
                  <a:cubicBezTo>
                    <a:pt x="82655" y="123450"/>
                    <a:pt x="74496" y="120730"/>
                    <a:pt x="69057" y="118011"/>
                  </a:cubicBezTo>
                  <a:cubicBezTo>
                    <a:pt x="63618" y="115291"/>
                    <a:pt x="58178" y="107132"/>
                    <a:pt x="58178" y="101693"/>
                  </a:cubicBezTo>
                  <a:cubicBezTo>
                    <a:pt x="58178" y="98973"/>
                    <a:pt x="58178" y="96253"/>
                    <a:pt x="60898" y="93534"/>
                  </a:cubicBezTo>
                  <a:cubicBezTo>
                    <a:pt x="63618" y="90814"/>
                    <a:pt x="71777" y="88095"/>
                    <a:pt x="77216" y="85375"/>
                  </a:cubicBezTo>
                  <a:cubicBezTo>
                    <a:pt x="90814" y="82655"/>
                    <a:pt x="126170" y="79936"/>
                    <a:pt x="131609" y="79936"/>
                  </a:cubicBezTo>
                  <a:cubicBezTo>
                    <a:pt x="137048" y="79936"/>
                    <a:pt x="147927" y="79936"/>
                    <a:pt x="161525" y="79936"/>
                  </a:cubicBezTo>
                  <a:cubicBezTo>
                    <a:pt x="166965" y="74496"/>
                    <a:pt x="172404" y="71776"/>
                    <a:pt x="177843" y="66337"/>
                  </a:cubicBezTo>
                  <a:cubicBezTo>
                    <a:pt x="186002" y="60898"/>
                    <a:pt x="194161" y="58178"/>
                    <a:pt x="202320" y="58178"/>
                  </a:cubicBezTo>
                  <a:cubicBezTo>
                    <a:pt x="215918" y="58178"/>
                    <a:pt x="226797" y="63618"/>
                    <a:pt x="234956" y="77216"/>
                  </a:cubicBezTo>
                  <a:cubicBezTo>
                    <a:pt x="240395" y="88095"/>
                    <a:pt x="248554" y="96253"/>
                    <a:pt x="251274" y="107132"/>
                  </a:cubicBezTo>
                  <a:cubicBezTo>
                    <a:pt x="256713" y="120730"/>
                    <a:pt x="259433" y="134329"/>
                    <a:pt x="267592" y="147927"/>
                  </a:cubicBezTo>
                  <a:cubicBezTo>
                    <a:pt x="273031" y="158806"/>
                    <a:pt x="275751" y="172404"/>
                    <a:pt x="281190" y="183282"/>
                  </a:cubicBezTo>
                  <a:cubicBezTo>
                    <a:pt x="286630" y="196881"/>
                    <a:pt x="292069" y="210479"/>
                    <a:pt x="297508" y="224077"/>
                  </a:cubicBezTo>
                  <a:cubicBezTo>
                    <a:pt x="300228" y="237676"/>
                    <a:pt x="305667" y="251274"/>
                    <a:pt x="308387" y="264872"/>
                  </a:cubicBezTo>
                  <a:cubicBezTo>
                    <a:pt x="311107" y="278470"/>
                    <a:pt x="311107" y="289349"/>
                    <a:pt x="319265" y="300228"/>
                  </a:cubicBezTo>
                  <a:cubicBezTo>
                    <a:pt x="332864" y="324704"/>
                    <a:pt x="346462" y="351901"/>
                    <a:pt x="351901" y="379098"/>
                  </a:cubicBezTo>
                  <a:cubicBezTo>
                    <a:pt x="354621" y="392696"/>
                    <a:pt x="360060" y="403575"/>
                    <a:pt x="365500" y="417173"/>
                  </a:cubicBezTo>
                  <a:cubicBezTo>
                    <a:pt x="373659" y="430771"/>
                    <a:pt x="373659" y="444369"/>
                    <a:pt x="379098" y="457968"/>
                  </a:cubicBezTo>
                  <a:cubicBezTo>
                    <a:pt x="381818" y="471566"/>
                    <a:pt x="387257" y="482445"/>
                    <a:pt x="395416" y="496043"/>
                  </a:cubicBezTo>
                  <a:cubicBezTo>
                    <a:pt x="398136" y="501482"/>
                    <a:pt x="403575" y="506921"/>
                    <a:pt x="406295" y="512361"/>
                  </a:cubicBezTo>
                  <a:cubicBezTo>
                    <a:pt x="409014" y="517800"/>
                    <a:pt x="409014" y="525959"/>
                    <a:pt x="411734" y="531398"/>
                  </a:cubicBezTo>
                  <a:cubicBezTo>
                    <a:pt x="414454" y="539557"/>
                    <a:pt x="417173" y="550436"/>
                    <a:pt x="419893" y="558595"/>
                  </a:cubicBezTo>
                  <a:cubicBezTo>
                    <a:pt x="422613" y="561314"/>
                    <a:pt x="422613" y="564034"/>
                    <a:pt x="425332" y="564034"/>
                  </a:cubicBezTo>
                  <a:cubicBezTo>
                    <a:pt x="428052" y="564034"/>
                    <a:pt x="428052" y="561314"/>
                    <a:pt x="430771" y="558595"/>
                  </a:cubicBezTo>
                  <a:cubicBezTo>
                    <a:pt x="430771" y="555875"/>
                    <a:pt x="430771" y="553156"/>
                    <a:pt x="430771" y="550436"/>
                  </a:cubicBezTo>
                  <a:cubicBezTo>
                    <a:pt x="430771" y="534118"/>
                    <a:pt x="430771" y="517800"/>
                    <a:pt x="430771" y="501482"/>
                  </a:cubicBezTo>
                  <a:cubicBezTo>
                    <a:pt x="430771" y="468846"/>
                    <a:pt x="433491" y="436210"/>
                    <a:pt x="430771" y="403575"/>
                  </a:cubicBezTo>
                  <a:cubicBezTo>
                    <a:pt x="430771" y="373658"/>
                    <a:pt x="425332" y="343742"/>
                    <a:pt x="425332" y="313826"/>
                  </a:cubicBezTo>
                  <a:cubicBezTo>
                    <a:pt x="425332" y="292069"/>
                    <a:pt x="425332" y="270311"/>
                    <a:pt x="425332" y="248554"/>
                  </a:cubicBezTo>
                  <a:cubicBezTo>
                    <a:pt x="425332" y="234956"/>
                    <a:pt x="425332" y="224077"/>
                    <a:pt x="425332" y="210479"/>
                  </a:cubicBezTo>
                  <a:cubicBezTo>
                    <a:pt x="425332" y="191441"/>
                    <a:pt x="422613" y="172404"/>
                    <a:pt x="422613" y="153366"/>
                  </a:cubicBezTo>
                  <a:cubicBezTo>
                    <a:pt x="422613" y="142488"/>
                    <a:pt x="422613" y="134329"/>
                    <a:pt x="425332" y="123450"/>
                  </a:cubicBezTo>
                  <a:cubicBezTo>
                    <a:pt x="417173" y="123450"/>
                    <a:pt x="406295" y="123450"/>
                    <a:pt x="398136" y="123450"/>
                  </a:cubicBezTo>
                  <a:cubicBezTo>
                    <a:pt x="392696" y="123450"/>
                    <a:pt x="387257" y="123450"/>
                    <a:pt x="379098" y="123450"/>
                  </a:cubicBezTo>
                  <a:cubicBezTo>
                    <a:pt x="373659" y="123450"/>
                    <a:pt x="365500" y="120730"/>
                    <a:pt x="360060" y="118011"/>
                  </a:cubicBezTo>
                  <a:cubicBezTo>
                    <a:pt x="354621" y="115291"/>
                    <a:pt x="349182" y="107132"/>
                    <a:pt x="349182" y="101693"/>
                  </a:cubicBezTo>
                  <a:cubicBezTo>
                    <a:pt x="349182" y="98973"/>
                    <a:pt x="349182" y="96253"/>
                    <a:pt x="351901" y="93534"/>
                  </a:cubicBezTo>
                  <a:cubicBezTo>
                    <a:pt x="354621" y="90814"/>
                    <a:pt x="362780" y="88095"/>
                    <a:pt x="368219" y="85375"/>
                  </a:cubicBezTo>
                  <a:cubicBezTo>
                    <a:pt x="381818" y="82655"/>
                    <a:pt x="417173" y="79936"/>
                    <a:pt x="422613" y="79936"/>
                  </a:cubicBezTo>
                  <a:cubicBezTo>
                    <a:pt x="428052" y="79936"/>
                    <a:pt x="433491" y="79936"/>
                    <a:pt x="444370" y="79936"/>
                  </a:cubicBezTo>
                  <a:cubicBezTo>
                    <a:pt x="449809" y="74496"/>
                    <a:pt x="455248" y="71776"/>
                    <a:pt x="463407" y="71776"/>
                  </a:cubicBezTo>
                  <a:cubicBezTo>
                    <a:pt x="471566" y="71776"/>
                    <a:pt x="477006" y="74496"/>
                    <a:pt x="477006" y="79936"/>
                  </a:cubicBezTo>
                  <a:cubicBezTo>
                    <a:pt x="490604" y="82655"/>
                    <a:pt x="504202" y="79936"/>
                    <a:pt x="512361" y="79936"/>
                  </a:cubicBezTo>
                  <a:lnTo>
                    <a:pt x="512361" y="79936"/>
                  </a:lnTo>
                  <a:close/>
                </a:path>
              </a:pathLst>
            </a:custGeom>
            <a:grpFill/>
            <a:ln w="27168"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B5B50CFE-2A9A-43B6-BAED-D4D319AF496E}"/>
                </a:ext>
              </a:extLst>
            </p:cNvPr>
            <p:cNvSpPr/>
            <p:nvPr/>
          </p:nvSpPr>
          <p:spPr>
            <a:xfrm>
              <a:off x="2987430" y="4242177"/>
              <a:ext cx="494979" cy="674476"/>
            </a:xfrm>
            <a:custGeom>
              <a:avLst/>
              <a:gdLst>
                <a:gd name="connsiteX0" fmla="*/ 228453 w 494979"/>
                <a:gd name="connsiteY0" fmla="*/ 97907 h 674476"/>
                <a:gd name="connsiteX1" fmla="*/ 212135 w 494979"/>
                <a:gd name="connsiteY1" fmla="*/ 119665 h 674476"/>
                <a:gd name="connsiteX2" fmla="*/ 203976 w 494979"/>
                <a:gd name="connsiteY2" fmla="*/ 152300 h 674476"/>
                <a:gd name="connsiteX3" fmla="*/ 201256 w 494979"/>
                <a:gd name="connsiteY3" fmla="*/ 168618 h 674476"/>
                <a:gd name="connsiteX4" fmla="*/ 198537 w 494979"/>
                <a:gd name="connsiteY4" fmla="*/ 184936 h 674476"/>
                <a:gd name="connsiteX5" fmla="*/ 190378 w 494979"/>
                <a:gd name="connsiteY5" fmla="*/ 220292 h 674476"/>
                <a:gd name="connsiteX6" fmla="*/ 171340 w 494979"/>
                <a:gd name="connsiteY6" fmla="*/ 291003 h 674476"/>
                <a:gd name="connsiteX7" fmla="*/ 163180 w 494979"/>
                <a:gd name="connsiteY7" fmla="*/ 323639 h 674476"/>
                <a:gd name="connsiteX8" fmla="*/ 152302 w 494979"/>
                <a:gd name="connsiteY8" fmla="*/ 361714 h 674476"/>
                <a:gd name="connsiteX9" fmla="*/ 146862 w 494979"/>
                <a:gd name="connsiteY9" fmla="*/ 388910 h 674476"/>
                <a:gd name="connsiteX10" fmla="*/ 152302 w 494979"/>
                <a:gd name="connsiteY10" fmla="*/ 391630 h 674476"/>
                <a:gd name="connsiteX11" fmla="*/ 174060 w 494979"/>
                <a:gd name="connsiteY11" fmla="*/ 391630 h 674476"/>
                <a:gd name="connsiteX12" fmla="*/ 195817 w 494979"/>
                <a:gd name="connsiteY12" fmla="*/ 388910 h 674476"/>
                <a:gd name="connsiteX13" fmla="*/ 214855 w 494979"/>
                <a:gd name="connsiteY13" fmla="*/ 388910 h 674476"/>
                <a:gd name="connsiteX14" fmla="*/ 239332 w 494979"/>
                <a:gd name="connsiteY14" fmla="*/ 388910 h 674476"/>
                <a:gd name="connsiteX15" fmla="*/ 252930 w 494979"/>
                <a:gd name="connsiteY15" fmla="*/ 386191 h 674476"/>
                <a:gd name="connsiteX16" fmla="*/ 261089 w 494979"/>
                <a:gd name="connsiteY16" fmla="*/ 386191 h 674476"/>
                <a:gd name="connsiteX17" fmla="*/ 258369 w 494979"/>
                <a:gd name="connsiteY17" fmla="*/ 367153 h 674476"/>
                <a:gd name="connsiteX18" fmla="*/ 252930 w 494979"/>
                <a:gd name="connsiteY18" fmla="*/ 331797 h 674476"/>
                <a:gd name="connsiteX19" fmla="*/ 250210 w 494979"/>
                <a:gd name="connsiteY19" fmla="*/ 244769 h 674476"/>
                <a:gd name="connsiteX20" fmla="*/ 244771 w 494979"/>
                <a:gd name="connsiteY20" fmla="*/ 203974 h 674476"/>
                <a:gd name="connsiteX21" fmla="*/ 239332 w 494979"/>
                <a:gd name="connsiteY21" fmla="*/ 157740 h 674476"/>
                <a:gd name="connsiteX22" fmla="*/ 236612 w 494979"/>
                <a:gd name="connsiteY22" fmla="*/ 119665 h 674476"/>
                <a:gd name="connsiteX23" fmla="*/ 228453 w 494979"/>
                <a:gd name="connsiteY23" fmla="*/ 97907 h 674476"/>
                <a:gd name="connsiteX24" fmla="*/ 274687 w 494979"/>
                <a:gd name="connsiteY24" fmla="*/ 0 h 674476"/>
                <a:gd name="connsiteX25" fmla="*/ 304603 w 494979"/>
                <a:gd name="connsiteY25" fmla="*/ 5439 h 674476"/>
                <a:gd name="connsiteX26" fmla="*/ 320921 w 494979"/>
                <a:gd name="connsiteY26" fmla="*/ 24477 h 674476"/>
                <a:gd name="connsiteX27" fmla="*/ 334519 w 494979"/>
                <a:gd name="connsiteY27" fmla="*/ 43515 h 674476"/>
                <a:gd name="connsiteX28" fmla="*/ 339959 w 494979"/>
                <a:gd name="connsiteY28" fmla="*/ 65272 h 674476"/>
                <a:gd name="connsiteX29" fmla="*/ 348118 w 494979"/>
                <a:gd name="connsiteY29" fmla="*/ 114226 h 674476"/>
                <a:gd name="connsiteX30" fmla="*/ 361716 w 494979"/>
                <a:gd name="connsiteY30" fmla="*/ 163180 h 674476"/>
                <a:gd name="connsiteX31" fmla="*/ 369875 w 494979"/>
                <a:gd name="connsiteY31" fmla="*/ 220293 h 674476"/>
                <a:gd name="connsiteX32" fmla="*/ 378034 w 494979"/>
                <a:gd name="connsiteY32" fmla="*/ 274686 h 674476"/>
                <a:gd name="connsiteX33" fmla="*/ 383473 w 494979"/>
                <a:gd name="connsiteY33" fmla="*/ 301883 h 674476"/>
                <a:gd name="connsiteX34" fmla="*/ 391632 w 494979"/>
                <a:gd name="connsiteY34" fmla="*/ 337238 h 674476"/>
                <a:gd name="connsiteX35" fmla="*/ 397071 w 494979"/>
                <a:gd name="connsiteY35" fmla="*/ 364435 h 674476"/>
                <a:gd name="connsiteX36" fmla="*/ 405230 w 494979"/>
                <a:gd name="connsiteY36" fmla="*/ 383473 h 674476"/>
                <a:gd name="connsiteX37" fmla="*/ 416109 w 494979"/>
                <a:gd name="connsiteY37" fmla="*/ 386192 h 674476"/>
                <a:gd name="connsiteX38" fmla="*/ 426988 w 494979"/>
                <a:gd name="connsiteY38" fmla="*/ 386192 h 674476"/>
                <a:gd name="connsiteX39" fmla="*/ 454184 w 494979"/>
                <a:gd name="connsiteY39" fmla="*/ 397071 h 674476"/>
                <a:gd name="connsiteX40" fmla="*/ 456904 w 494979"/>
                <a:gd name="connsiteY40" fmla="*/ 405230 h 674476"/>
                <a:gd name="connsiteX41" fmla="*/ 451465 w 494979"/>
                <a:gd name="connsiteY41" fmla="*/ 416108 h 674476"/>
                <a:gd name="connsiteX42" fmla="*/ 432427 w 494979"/>
                <a:gd name="connsiteY42" fmla="*/ 429707 h 674476"/>
                <a:gd name="connsiteX43" fmla="*/ 421548 w 494979"/>
                <a:gd name="connsiteY43" fmla="*/ 432426 h 674476"/>
                <a:gd name="connsiteX44" fmla="*/ 413389 w 494979"/>
                <a:gd name="connsiteY44" fmla="*/ 435146 h 674476"/>
                <a:gd name="connsiteX45" fmla="*/ 413389 w 494979"/>
                <a:gd name="connsiteY45" fmla="*/ 440585 h 674476"/>
                <a:gd name="connsiteX46" fmla="*/ 416109 w 494979"/>
                <a:gd name="connsiteY46" fmla="*/ 451464 h 674476"/>
                <a:gd name="connsiteX47" fmla="*/ 418829 w 494979"/>
                <a:gd name="connsiteY47" fmla="*/ 465062 h 674476"/>
                <a:gd name="connsiteX48" fmla="*/ 418829 w 494979"/>
                <a:gd name="connsiteY48" fmla="*/ 475941 h 674476"/>
                <a:gd name="connsiteX49" fmla="*/ 418829 w 494979"/>
                <a:gd name="connsiteY49" fmla="*/ 486820 h 674476"/>
                <a:gd name="connsiteX50" fmla="*/ 426988 w 494979"/>
                <a:gd name="connsiteY50" fmla="*/ 516736 h 674476"/>
                <a:gd name="connsiteX51" fmla="*/ 432427 w 494979"/>
                <a:gd name="connsiteY51" fmla="*/ 543932 h 674476"/>
                <a:gd name="connsiteX52" fmla="*/ 437866 w 494979"/>
                <a:gd name="connsiteY52" fmla="*/ 573848 h 674476"/>
                <a:gd name="connsiteX53" fmla="*/ 443306 w 494979"/>
                <a:gd name="connsiteY53" fmla="*/ 606484 h 674476"/>
                <a:gd name="connsiteX54" fmla="*/ 446025 w 494979"/>
                <a:gd name="connsiteY54" fmla="*/ 617363 h 674476"/>
                <a:gd name="connsiteX55" fmla="*/ 470502 w 494979"/>
                <a:gd name="connsiteY55" fmla="*/ 617363 h 674476"/>
                <a:gd name="connsiteX56" fmla="*/ 494979 w 494979"/>
                <a:gd name="connsiteY56" fmla="*/ 641840 h 674476"/>
                <a:gd name="connsiteX57" fmla="*/ 486820 w 494979"/>
                <a:gd name="connsiteY57" fmla="*/ 655438 h 674476"/>
                <a:gd name="connsiteX58" fmla="*/ 470502 w 494979"/>
                <a:gd name="connsiteY58" fmla="*/ 663597 h 674476"/>
                <a:gd name="connsiteX59" fmla="*/ 446025 w 494979"/>
                <a:gd name="connsiteY59" fmla="*/ 666317 h 674476"/>
                <a:gd name="connsiteX60" fmla="*/ 424268 w 494979"/>
                <a:gd name="connsiteY60" fmla="*/ 666317 h 674476"/>
                <a:gd name="connsiteX61" fmla="*/ 416109 w 494979"/>
                <a:gd name="connsiteY61" fmla="*/ 666317 h 674476"/>
                <a:gd name="connsiteX62" fmla="*/ 402511 w 494979"/>
                <a:gd name="connsiteY62" fmla="*/ 671756 h 674476"/>
                <a:gd name="connsiteX63" fmla="*/ 386193 w 494979"/>
                <a:gd name="connsiteY63" fmla="*/ 674476 h 674476"/>
                <a:gd name="connsiteX64" fmla="*/ 350837 w 494979"/>
                <a:gd name="connsiteY64" fmla="*/ 669036 h 674476"/>
                <a:gd name="connsiteX65" fmla="*/ 329080 w 494979"/>
                <a:gd name="connsiteY65" fmla="*/ 669036 h 674476"/>
                <a:gd name="connsiteX66" fmla="*/ 280126 w 494979"/>
                <a:gd name="connsiteY66" fmla="*/ 669036 h 674476"/>
                <a:gd name="connsiteX67" fmla="*/ 255649 w 494979"/>
                <a:gd name="connsiteY67" fmla="*/ 663597 h 674476"/>
                <a:gd name="connsiteX68" fmla="*/ 239331 w 494979"/>
                <a:gd name="connsiteY68" fmla="*/ 647279 h 674476"/>
                <a:gd name="connsiteX69" fmla="*/ 263808 w 494979"/>
                <a:gd name="connsiteY69" fmla="*/ 630961 h 674476"/>
                <a:gd name="connsiteX70" fmla="*/ 291005 w 494979"/>
                <a:gd name="connsiteY70" fmla="*/ 628241 h 674476"/>
                <a:gd name="connsiteX71" fmla="*/ 288285 w 494979"/>
                <a:gd name="connsiteY71" fmla="*/ 609204 h 674476"/>
                <a:gd name="connsiteX72" fmla="*/ 285565 w 494979"/>
                <a:gd name="connsiteY72" fmla="*/ 582007 h 674476"/>
                <a:gd name="connsiteX73" fmla="*/ 282846 w 494979"/>
                <a:gd name="connsiteY73" fmla="*/ 568409 h 674476"/>
                <a:gd name="connsiteX74" fmla="*/ 285565 w 494979"/>
                <a:gd name="connsiteY74" fmla="*/ 554811 h 674476"/>
                <a:gd name="connsiteX75" fmla="*/ 280126 w 494979"/>
                <a:gd name="connsiteY75" fmla="*/ 538493 h 674476"/>
                <a:gd name="connsiteX76" fmla="*/ 274687 w 494979"/>
                <a:gd name="connsiteY76" fmla="*/ 505857 h 674476"/>
                <a:gd name="connsiteX77" fmla="*/ 271967 w 494979"/>
                <a:gd name="connsiteY77" fmla="*/ 478660 h 674476"/>
                <a:gd name="connsiteX78" fmla="*/ 269247 w 494979"/>
                <a:gd name="connsiteY78" fmla="*/ 446025 h 674476"/>
                <a:gd name="connsiteX79" fmla="*/ 263808 w 494979"/>
                <a:gd name="connsiteY79" fmla="*/ 437866 h 674476"/>
                <a:gd name="connsiteX80" fmla="*/ 252929 w 494979"/>
                <a:gd name="connsiteY80" fmla="*/ 437866 h 674476"/>
                <a:gd name="connsiteX81" fmla="*/ 223013 w 494979"/>
                <a:gd name="connsiteY81" fmla="*/ 440585 h 674476"/>
                <a:gd name="connsiteX82" fmla="*/ 193097 w 494979"/>
                <a:gd name="connsiteY82" fmla="*/ 443305 h 674476"/>
                <a:gd name="connsiteX83" fmla="*/ 168620 w 494979"/>
                <a:gd name="connsiteY83" fmla="*/ 443305 h 674476"/>
                <a:gd name="connsiteX84" fmla="*/ 146862 w 494979"/>
                <a:gd name="connsiteY84" fmla="*/ 440585 h 674476"/>
                <a:gd name="connsiteX85" fmla="*/ 138703 w 494979"/>
                <a:gd name="connsiteY85" fmla="*/ 454184 h 674476"/>
                <a:gd name="connsiteX86" fmla="*/ 133263 w 494979"/>
                <a:gd name="connsiteY86" fmla="*/ 486820 h 674476"/>
                <a:gd name="connsiteX87" fmla="*/ 122385 w 494979"/>
                <a:gd name="connsiteY87" fmla="*/ 541213 h 674476"/>
                <a:gd name="connsiteX88" fmla="*/ 106067 w 494979"/>
                <a:gd name="connsiteY88" fmla="*/ 614643 h 674476"/>
                <a:gd name="connsiteX89" fmla="*/ 135983 w 494979"/>
                <a:gd name="connsiteY89" fmla="*/ 614643 h 674476"/>
                <a:gd name="connsiteX90" fmla="*/ 171340 w 494979"/>
                <a:gd name="connsiteY90" fmla="*/ 630961 h 674476"/>
                <a:gd name="connsiteX91" fmla="*/ 165900 w 494979"/>
                <a:gd name="connsiteY91" fmla="*/ 647279 h 674476"/>
                <a:gd name="connsiteX92" fmla="*/ 149581 w 494979"/>
                <a:gd name="connsiteY92" fmla="*/ 655438 h 674476"/>
                <a:gd name="connsiteX93" fmla="*/ 127824 w 494979"/>
                <a:gd name="connsiteY93" fmla="*/ 658158 h 674476"/>
                <a:gd name="connsiteX94" fmla="*/ 106067 w 494979"/>
                <a:gd name="connsiteY94" fmla="*/ 658158 h 674476"/>
                <a:gd name="connsiteX95" fmla="*/ 62552 w 494979"/>
                <a:gd name="connsiteY95" fmla="*/ 658158 h 674476"/>
                <a:gd name="connsiteX96" fmla="*/ 40795 w 494979"/>
                <a:gd name="connsiteY96" fmla="*/ 658158 h 674476"/>
                <a:gd name="connsiteX97" fmla="*/ 16318 w 494979"/>
                <a:gd name="connsiteY97" fmla="*/ 652718 h 674476"/>
                <a:gd name="connsiteX98" fmla="*/ 0 w 494979"/>
                <a:gd name="connsiteY98" fmla="*/ 636401 h 674476"/>
                <a:gd name="connsiteX99" fmla="*/ 2720 w 494979"/>
                <a:gd name="connsiteY99" fmla="*/ 628241 h 674476"/>
                <a:gd name="connsiteX100" fmla="*/ 24477 w 494979"/>
                <a:gd name="connsiteY100" fmla="*/ 620082 h 674476"/>
                <a:gd name="connsiteX101" fmla="*/ 62552 w 494979"/>
                <a:gd name="connsiteY101" fmla="*/ 617363 h 674476"/>
                <a:gd name="connsiteX102" fmla="*/ 62552 w 494979"/>
                <a:gd name="connsiteY102" fmla="*/ 614643 h 674476"/>
                <a:gd name="connsiteX103" fmla="*/ 65272 w 494979"/>
                <a:gd name="connsiteY103" fmla="*/ 587447 h 674476"/>
                <a:gd name="connsiteX104" fmla="*/ 76151 w 494979"/>
                <a:gd name="connsiteY104" fmla="*/ 522175 h 674476"/>
                <a:gd name="connsiteX105" fmla="*/ 87029 w 494979"/>
                <a:gd name="connsiteY105" fmla="*/ 470501 h 674476"/>
                <a:gd name="connsiteX106" fmla="*/ 92469 w 494979"/>
                <a:gd name="connsiteY106" fmla="*/ 446025 h 674476"/>
                <a:gd name="connsiteX107" fmla="*/ 65272 w 494979"/>
                <a:gd name="connsiteY107" fmla="*/ 432426 h 674476"/>
                <a:gd name="connsiteX108" fmla="*/ 54393 w 494979"/>
                <a:gd name="connsiteY108" fmla="*/ 421548 h 674476"/>
                <a:gd name="connsiteX109" fmla="*/ 73431 w 494979"/>
                <a:gd name="connsiteY109" fmla="*/ 407949 h 674476"/>
                <a:gd name="connsiteX110" fmla="*/ 100628 w 494979"/>
                <a:gd name="connsiteY110" fmla="*/ 399790 h 674476"/>
                <a:gd name="connsiteX111" fmla="*/ 108787 w 494979"/>
                <a:gd name="connsiteY111" fmla="*/ 369874 h 674476"/>
                <a:gd name="connsiteX112" fmla="*/ 125105 w 494979"/>
                <a:gd name="connsiteY112" fmla="*/ 307322 h 674476"/>
                <a:gd name="connsiteX113" fmla="*/ 141423 w 494979"/>
                <a:gd name="connsiteY113" fmla="*/ 242051 h 674476"/>
                <a:gd name="connsiteX114" fmla="*/ 155021 w 494979"/>
                <a:gd name="connsiteY114" fmla="*/ 179498 h 674476"/>
                <a:gd name="connsiteX115" fmla="*/ 168620 w 494979"/>
                <a:gd name="connsiteY115" fmla="*/ 119665 h 674476"/>
                <a:gd name="connsiteX116" fmla="*/ 193097 w 494979"/>
                <a:gd name="connsiteY116" fmla="*/ 57113 h 674476"/>
                <a:gd name="connsiteX117" fmla="*/ 201256 w 494979"/>
                <a:gd name="connsiteY117" fmla="*/ 38075 h 674476"/>
                <a:gd name="connsiteX118" fmla="*/ 217574 w 494979"/>
                <a:gd name="connsiteY118" fmla="*/ 13598 h 674476"/>
                <a:gd name="connsiteX119" fmla="*/ 274687 w 494979"/>
                <a:gd name="connsiteY119" fmla="*/ 0 h 67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94979" h="674476">
                  <a:moveTo>
                    <a:pt x="228453" y="97907"/>
                  </a:moveTo>
                  <a:cubicBezTo>
                    <a:pt x="220294" y="97907"/>
                    <a:pt x="212135" y="114225"/>
                    <a:pt x="212135" y="119665"/>
                  </a:cubicBezTo>
                  <a:cubicBezTo>
                    <a:pt x="209415" y="130543"/>
                    <a:pt x="206696" y="144141"/>
                    <a:pt x="203976" y="152300"/>
                  </a:cubicBezTo>
                  <a:cubicBezTo>
                    <a:pt x="201256" y="157740"/>
                    <a:pt x="201256" y="163179"/>
                    <a:pt x="201256" y="168618"/>
                  </a:cubicBezTo>
                  <a:cubicBezTo>
                    <a:pt x="201256" y="174058"/>
                    <a:pt x="198537" y="179497"/>
                    <a:pt x="198537" y="184936"/>
                  </a:cubicBezTo>
                  <a:cubicBezTo>
                    <a:pt x="195817" y="195815"/>
                    <a:pt x="193097" y="209413"/>
                    <a:pt x="190378" y="220292"/>
                  </a:cubicBezTo>
                  <a:cubicBezTo>
                    <a:pt x="187658" y="244769"/>
                    <a:pt x="179499" y="269246"/>
                    <a:pt x="171340" y="291003"/>
                  </a:cubicBezTo>
                  <a:cubicBezTo>
                    <a:pt x="168620" y="301881"/>
                    <a:pt x="165900" y="312760"/>
                    <a:pt x="163180" y="323639"/>
                  </a:cubicBezTo>
                  <a:cubicBezTo>
                    <a:pt x="160461" y="337237"/>
                    <a:pt x="157741" y="348115"/>
                    <a:pt x="152302" y="361714"/>
                  </a:cubicBezTo>
                  <a:cubicBezTo>
                    <a:pt x="149582" y="367153"/>
                    <a:pt x="146862" y="383471"/>
                    <a:pt x="146862" y="388910"/>
                  </a:cubicBezTo>
                  <a:cubicBezTo>
                    <a:pt x="146862" y="391630"/>
                    <a:pt x="149582" y="391630"/>
                    <a:pt x="152302" y="391630"/>
                  </a:cubicBezTo>
                  <a:cubicBezTo>
                    <a:pt x="157741" y="391630"/>
                    <a:pt x="171340" y="391630"/>
                    <a:pt x="174060" y="391630"/>
                  </a:cubicBezTo>
                  <a:cubicBezTo>
                    <a:pt x="182219" y="391630"/>
                    <a:pt x="190378" y="391630"/>
                    <a:pt x="195817" y="388910"/>
                  </a:cubicBezTo>
                  <a:cubicBezTo>
                    <a:pt x="201256" y="388910"/>
                    <a:pt x="206696" y="388910"/>
                    <a:pt x="214855" y="388910"/>
                  </a:cubicBezTo>
                  <a:cubicBezTo>
                    <a:pt x="220294" y="388910"/>
                    <a:pt x="228453" y="388910"/>
                    <a:pt x="239332" y="388910"/>
                  </a:cubicBezTo>
                  <a:cubicBezTo>
                    <a:pt x="244771" y="388910"/>
                    <a:pt x="250210" y="388910"/>
                    <a:pt x="252930" y="386191"/>
                  </a:cubicBezTo>
                  <a:cubicBezTo>
                    <a:pt x="258369" y="391630"/>
                    <a:pt x="261089" y="388910"/>
                    <a:pt x="261089" y="386191"/>
                  </a:cubicBezTo>
                  <a:cubicBezTo>
                    <a:pt x="261089" y="380751"/>
                    <a:pt x="258369" y="372592"/>
                    <a:pt x="258369" y="367153"/>
                  </a:cubicBezTo>
                  <a:cubicBezTo>
                    <a:pt x="255650" y="353555"/>
                    <a:pt x="252930" y="342676"/>
                    <a:pt x="252930" y="331797"/>
                  </a:cubicBezTo>
                  <a:cubicBezTo>
                    <a:pt x="252930" y="301881"/>
                    <a:pt x="252930" y="274685"/>
                    <a:pt x="250210" y="244769"/>
                  </a:cubicBezTo>
                  <a:cubicBezTo>
                    <a:pt x="250210" y="231170"/>
                    <a:pt x="247491" y="217572"/>
                    <a:pt x="244771" y="203974"/>
                  </a:cubicBezTo>
                  <a:cubicBezTo>
                    <a:pt x="242051" y="187656"/>
                    <a:pt x="239332" y="174058"/>
                    <a:pt x="239332" y="157740"/>
                  </a:cubicBezTo>
                  <a:cubicBezTo>
                    <a:pt x="239332" y="152300"/>
                    <a:pt x="239332" y="133263"/>
                    <a:pt x="236612" y="119665"/>
                  </a:cubicBezTo>
                  <a:cubicBezTo>
                    <a:pt x="236612" y="106066"/>
                    <a:pt x="233892" y="97907"/>
                    <a:pt x="228453" y="97907"/>
                  </a:cubicBezTo>
                  <a:close/>
                  <a:moveTo>
                    <a:pt x="274687" y="0"/>
                  </a:moveTo>
                  <a:cubicBezTo>
                    <a:pt x="288285" y="0"/>
                    <a:pt x="293724" y="2720"/>
                    <a:pt x="304603" y="5439"/>
                  </a:cubicBezTo>
                  <a:cubicBezTo>
                    <a:pt x="315482" y="10879"/>
                    <a:pt x="315482" y="16318"/>
                    <a:pt x="320921" y="24477"/>
                  </a:cubicBezTo>
                  <a:cubicBezTo>
                    <a:pt x="326360" y="29916"/>
                    <a:pt x="331800" y="35356"/>
                    <a:pt x="334519" y="43515"/>
                  </a:cubicBezTo>
                  <a:cubicBezTo>
                    <a:pt x="337239" y="51674"/>
                    <a:pt x="337239" y="57113"/>
                    <a:pt x="339959" y="65272"/>
                  </a:cubicBezTo>
                  <a:cubicBezTo>
                    <a:pt x="345398" y="78870"/>
                    <a:pt x="342678" y="97908"/>
                    <a:pt x="348118" y="114226"/>
                  </a:cubicBezTo>
                  <a:cubicBezTo>
                    <a:pt x="350837" y="130544"/>
                    <a:pt x="358996" y="146863"/>
                    <a:pt x="361716" y="163180"/>
                  </a:cubicBezTo>
                  <a:cubicBezTo>
                    <a:pt x="364435" y="182218"/>
                    <a:pt x="364435" y="201256"/>
                    <a:pt x="369875" y="220293"/>
                  </a:cubicBezTo>
                  <a:cubicBezTo>
                    <a:pt x="375314" y="239331"/>
                    <a:pt x="378034" y="255649"/>
                    <a:pt x="378034" y="274686"/>
                  </a:cubicBezTo>
                  <a:cubicBezTo>
                    <a:pt x="378034" y="282845"/>
                    <a:pt x="380753" y="293724"/>
                    <a:pt x="383473" y="301883"/>
                  </a:cubicBezTo>
                  <a:cubicBezTo>
                    <a:pt x="386193" y="312762"/>
                    <a:pt x="388912" y="326360"/>
                    <a:pt x="391632" y="337238"/>
                  </a:cubicBezTo>
                  <a:cubicBezTo>
                    <a:pt x="391632" y="342678"/>
                    <a:pt x="394352" y="353556"/>
                    <a:pt x="397071" y="364435"/>
                  </a:cubicBezTo>
                  <a:cubicBezTo>
                    <a:pt x="399791" y="372594"/>
                    <a:pt x="402511" y="380753"/>
                    <a:pt x="405230" y="383473"/>
                  </a:cubicBezTo>
                  <a:cubicBezTo>
                    <a:pt x="407950" y="386192"/>
                    <a:pt x="413389" y="386192"/>
                    <a:pt x="416109" y="386192"/>
                  </a:cubicBezTo>
                  <a:cubicBezTo>
                    <a:pt x="418829" y="386192"/>
                    <a:pt x="424268" y="386192"/>
                    <a:pt x="426988" y="386192"/>
                  </a:cubicBezTo>
                  <a:cubicBezTo>
                    <a:pt x="437866" y="386192"/>
                    <a:pt x="448745" y="388912"/>
                    <a:pt x="454184" y="397071"/>
                  </a:cubicBezTo>
                  <a:cubicBezTo>
                    <a:pt x="456904" y="399790"/>
                    <a:pt x="456904" y="402510"/>
                    <a:pt x="456904" y="405230"/>
                  </a:cubicBezTo>
                  <a:cubicBezTo>
                    <a:pt x="456904" y="407949"/>
                    <a:pt x="454184" y="410669"/>
                    <a:pt x="451465" y="416108"/>
                  </a:cubicBezTo>
                  <a:cubicBezTo>
                    <a:pt x="446025" y="421548"/>
                    <a:pt x="440586" y="426987"/>
                    <a:pt x="432427" y="429707"/>
                  </a:cubicBezTo>
                  <a:cubicBezTo>
                    <a:pt x="429707" y="429707"/>
                    <a:pt x="426988" y="432426"/>
                    <a:pt x="421548" y="432426"/>
                  </a:cubicBezTo>
                  <a:cubicBezTo>
                    <a:pt x="418829" y="432426"/>
                    <a:pt x="416109" y="432426"/>
                    <a:pt x="413389" y="435146"/>
                  </a:cubicBezTo>
                  <a:cubicBezTo>
                    <a:pt x="413389" y="435146"/>
                    <a:pt x="413389" y="437866"/>
                    <a:pt x="413389" y="440585"/>
                  </a:cubicBezTo>
                  <a:cubicBezTo>
                    <a:pt x="413389" y="443305"/>
                    <a:pt x="413389" y="448744"/>
                    <a:pt x="416109" y="451464"/>
                  </a:cubicBezTo>
                  <a:cubicBezTo>
                    <a:pt x="416109" y="456903"/>
                    <a:pt x="418829" y="462343"/>
                    <a:pt x="418829" y="465062"/>
                  </a:cubicBezTo>
                  <a:lnTo>
                    <a:pt x="418829" y="475941"/>
                  </a:lnTo>
                  <a:cubicBezTo>
                    <a:pt x="418829" y="481380"/>
                    <a:pt x="418829" y="484100"/>
                    <a:pt x="418829" y="486820"/>
                  </a:cubicBezTo>
                  <a:cubicBezTo>
                    <a:pt x="421548" y="497698"/>
                    <a:pt x="424268" y="505857"/>
                    <a:pt x="426988" y="516736"/>
                  </a:cubicBezTo>
                  <a:cubicBezTo>
                    <a:pt x="426988" y="524895"/>
                    <a:pt x="429707" y="535773"/>
                    <a:pt x="432427" y="543932"/>
                  </a:cubicBezTo>
                  <a:cubicBezTo>
                    <a:pt x="435147" y="554811"/>
                    <a:pt x="437866" y="562970"/>
                    <a:pt x="437866" y="573848"/>
                  </a:cubicBezTo>
                  <a:cubicBezTo>
                    <a:pt x="437866" y="587447"/>
                    <a:pt x="440586" y="595606"/>
                    <a:pt x="443306" y="606484"/>
                  </a:cubicBezTo>
                  <a:cubicBezTo>
                    <a:pt x="443306" y="609204"/>
                    <a:pt x="446025" y="614643"/>
                    <a:pt x="446025" y="617363"/>
                  </a:cubicBezTo>
                  <a:cubicBezTo>
                    <a:pt x="454184" y="617363"/>
                    <a:pt x="462343" y="617363"/>
                    <a:pt x="470502" y="617363"/>
                  </a:cubicBezTo>
                  <a:cubicBezTo>
                    <a:pt x="478661" y="625522"/>
                    <a:pt x="492259" y="630961"/>
                    <a:pt x="494979" y="641840"/>
                  </a:cubicBezTo>
                  <a:cubicBezTo>
                    <a:pt x="494979" y="647279"/>
                    <a:pt x="489540" y="649999"/>
                    <a:pt x="486820" y="655438"/>
                  </a:cubicBezTo>
                  <a:cubicBezTo>
                    <a:pt x="484100" y="660877"/>
                    <a:pt x="475942" y="663597"/>
                    <a:pt x="470502" y="663597"/>
                  </a:cubicBezTo>
                  <a:cubicBezTo>
                    <a:pt x="459623" y="666317"/>
                    <a:pt x="454184" y="666317"/>
                    <a:pt x="446025" y="666317"/>
                  </a:cubicBezTo>
                  <a:cubicBezTo>
                    <a:pt x="440586" y="666317"/>
                    <a:pt x="432427" y="666317"/>
                    <a:pt x="424268" y="666317"/>
                  </a:cubicBezTo>
                  <a:cubicBezTo>
                    <a:pt x="421548" y="666317"/>
                    <a:pt x="418829" y="666317"/>
                    <a:pt x="416109" y="666317"/>
                  </a:cubicBezTo>
                  <a:cubicBezTo>
                    <a:pt x="410670" y="669036"/>
                    <a:pt x="407950" y="669036"/>
                    <a:pt x="402511" y="671756"/>
                  </a:cubicBezTo>
                  <a:cubicBezTo>
                    <a:pt x="397071" y="671756"/>
                    <a:pt x="391632" y="674476"/>
                    <a:pt x="386193" y="674476"/>
                  </a:cubicBezTo>
                  <a:cubicBezTo>
                    <a:pt x="375314" y="674476"/>
                    <a:pt x="361716" y="671756"/>
                    <a:pt x="350837" y="669036"/>
                  </a:cubicBezTo>
                  <a:cubicBezTo>
                    <a:pt x="342678" y="669036"/>
                    <a:pt x="334519" y="669036"/>
                    <a:pt x="329080" y="669036"/>
                  </a:cubicBezTo>
                  <a:cubicBezTo>
                    <a:pt x="307323" y="669036"/>
                    <a:pt x="288285" y="669036"/>
                    <a:pt x="280126" y="669036"/>
                  </a:cubicBezTo>
                  <a:cubicBezTo>
                    <a:pt x="271967" y="669036"/>
                    <a:pt x="261088" y="669036"/>
                    <a:pt x="255649" y="663597"/>
                  </a:cubicBezTo>
                  <a:cubicBezTo>
                    <a:pt x="250210" y="660877"/>
                    <a:pt x="239331" y="655438"/>
                    <a:pt x="239331" y="647279"/>
                  </a:cubicBezTo>
                  <a:cubicBezTo>
                    <a:pt x="239331" y="636401"/>
                    <a:pt x="255649" y="633681"/>
                    <a:pt x="263808" y="630961"/>
                  </a:cubicBezTo>
                  <a:cubicBezTo>
                    <a:pt x="269247" y="630961"/>
                    <a:pt x="277406" y="630961"/>
                    <a:pt x="291005" y="628241"/>
                  </a:cubicBezTo>
                  <a:cubicBezTo>
                    <a:pt x="291005" y="620082"/>
                    <a:pt x="291005" y="614643"/>
                    <a:pt x="288285" y="609204"/>
                  </a:cubicBezTo>
                  <a:cubicBezTo>
                    <a:pt x="288285" y="601045"/>
                    <a:pt x="285565" y="590166"/>
                    <a:pt x="285565" y="582007"/>
                  </a:cubicBezTo>
                  <a:cubicBezTo>
                    <a:pt x="285565" y="576568"/>
                    <a:pt x="282846" y="573848"/>
                    <a:pt x="282846" y="568409"/>
                  </a:cubicBezTo>
                  <a:cubicBezTo>
                    <a:pt x="282846" y="562970"/>
                    <a:pt x="285565" y="557531"/>
                    <a:pt x="285565" y="554811"/>
                  </a:cubicBezTo>
                  <a:cubicBezTo>
                    <a:pt x="285565" y="549371"/>
                    <a:pt x="282846" y="546652"/>
                    <a:pt x="280126" y="538493"/>
                  </a:cubicBezTo>
                  <a:cubicBezTo>
                    <a:pt x="280126" y="527614"/>
                    <a:pt x="274687" y="516736"/>
                    <a:pt x="274687" y="505857"/>
                  </a:cubicBezTo>
                  <a:cubicBezTo>
                    <a:pt x="274687" y="494978"/>
                    <a:pt x="274687" y="486820"/>
                    <a:pt x="271967" y="478660"/>
                  </a:cubicBezTo>
                  <a:cubicBezTo>
                    <a:pt x="269247" y="467782"/>
                    <a:pt x="269247" y="456903"/>
                    <a:pt x="269247" y="446025"/>
                  </a:cubicBezTo>
                  <a:cubicBezTo>
                    <a:pt x="269247" y="440585"/>
                    <a:pt x="266528" y="437866"/>
                    <a:pt x="263808" y="437866"/>
                  </a:cubicBezTo>
                  <a:cubicBezTo>
                    <a:pt x="261088" y="437866"/>
                    <a:pt x="258369" y="437866"/>
                    <a:pt x="252929" y="437866"/>
                  </a:cubicBezTo>
                  <a:cubicBezTo>
                    <a:pt x="242051" y="437866"/>
                    <a:pt x="231172" y="437866"/>
                    <a:pt x="223013" y="440585"/>
                  </a:cubicBezTo>
                  <a:cubicBezTo>
                    <a:pt x="212135" y="440585"/>
                    <a:pt x="203976" y="443305"/>
                    <a:pt x="193097" y="443305"/>
                  </a:cubicBezTo>
                  <a:cubicBezTo>
                    <a:pt x="184938" y="443305"/>
                    <a:pt x="176779" y="443305"/>
                    <a:pt x="168620" y="443305"/>
                  </a:cubicBezTo>
                  <a:cubicBezTo>
                    <a:pt x="165900" y="443305"/>
                    <a:pt x="155021" y="440585"/>
                    <a:pt x="146862" y="440585"/>
                  </a:cubicBezTo>
                  <a:cubicBezTo>
                    <a:pt x="138703" y="440585"/>
                    <a:pt x="138703" y="448744"/>
                    <a:pt x="138703" y="454184"/>
                  </a:cubicBezTo>
                  <a:cubicBezTo>
                    <a:pt x="138703" y="465062"/>
                    <a:pt x="135983" y="475941"/>
                    <a:pt x="133263" y="486820"/>
                  </a:cubicBezTo>
                  <a:cubicBezTo>
                    <a:pt x="130544" y="505857"/>
                    <a:pt x="125105" y="522175"/>
                    <a:pt x="122385" y="541213"/>
                  </a:cubicBezTo>
                  <a:cubicBezTo>
                    <a:pt x="119665" y="560250"/>
                    <a:pt x="111506" y="595606"/>
                    <a:pt x="106067" y="614643"/>
                  </a:cubicBezTo>
                  <a:cubicBezTo>
                    <a:pt x="114226" y="614643"/>
                    <a:pt x="125105" y="614643"/>
                    <a:pt x="135983" y="614643"/>
                  </a:cubicBezTo>
                  <a:cubicBezTo>
                    <a:pt x="149581" y="614643"/>
                    <a:pt x="171340" y="614643"/>
                    <a:pt x="171340" y="630961"/>
                  </a:cubicBezTo>
                  <a:cubicBezTo>
                    <a:pt x="171340" y="639120"/>
                    <a:pt x="168620" y="639120"/>
                    <a:pt x="165900" y="647279"/>
                  </a:cubicBezTo>
                  <a:cubicBezTo>
                    <a:pt x="163181" y="652718"/>
                    <a:pt x="155021" y="655438"/>
                    <a:pt x="149581" y="655438"/>
                  </a:cubicBezTo>
                  <a:cubicBezTo>
                    <a:pt x="141423" y="658158"/>
                    <a:pt x="135983" y="658158"/>
                    <a:pt x="127824" y="658158"/>
                  </a:cubicBezTo>
                  <a:cubicBezTo>
                    <a:pt x="122385" y="658158"/>
                    <a:pt x="116946" y="658158"/>
                    <a:pt x="106067" y="658158"/>
                  </a:cubicBezTo>
                  <a:cubicBezTo>
                    <a:pt x="92469" y="658158"/>
                    <a:pt x="78870" y="658158"/>
                    <a:pt x="62552" y="658158"/>
                  </a:cubicBezTo>
                  <a:cubicBezTo>
                    <a:pt x="54393" y="658158"/>
                    <a:pt x="46234" y="658158"/>
                    <a:pt x="40795" y="658158"/>
                  </a:cubicBezTo>
                  <a:cubicBezTo>
                    <a:pt x="32636" y="658158"/>
                    <a:pt x="21758" y="658158"/>
                    <a:pt x="16318" y="652718"/>
                  </a:cubicBezTo>
                  <a:cubicBezTo>
                    <a:pt x="8159" y="649999"/>
                    <a:pt x="0" y="641840"/>
                    <a:pt x="0" y="636401"/>
                  </a:cubicBezTo>
                  <a:cubicBezTo>
                    <a:pt x="0" y="633681"/>
                    <a:pt x="0" y="630961"/>
                    <a:pt x="2720" y="628241"/>
                  </a:cubicBezTo>
                  <a:cubicBezTo>
                    <a:pt x="8159" y="625522"/>
                    <a:pt x="16318" y="622802"/>
                    <a:pt x="24477" y="620082"/>
                  </a:cubicBezTo>
                  <a:cubicBezTo>
                    <a:pt x="38075" y="617363"/>
                    <a:pt x="48954" y="617363"/>
                    <a:pt x="62552" y="617363"/>
                  </a:cubicBezTo>
                  <a:cubicBezTo>
                    <a:pt x="62552" y="617363"/>
                    <a:pt x="62552" y="614643"/>
                    <a:pt x="62552" y="614643"/>
                  </a:cubicBezTo>
                  <a:cubicBezTo>
                    <a:pt x="62552" y="603765"/>
                    <a:pt x="65272" y="590166"/>
                    <a:pt x="65272" y="587447"/>
                  </a:cubicBezTo>
                  <a:cubicBezTo>
                    <a:pt x="67992" y="565689"/>
                    <a:pt x="73431" y="543932"/>
                    <a:pt x="76151" y="522175"/>
                  </a:cubicBezTo>
                  <a:cubicBezTo>
                    <a:pt x="78870" y="505857"/>
                    <a:pt x="81590" y="486820"/>
                    <a:pt x="87029" y="470501"/>
                  </a:cubicBezTo>
                  <a:cubicBezTo>
                    <a:pt x="87029" y="465062"/>
                    <a:pt x="92469" y="451464"/>
                    <a:pt x="92469" y="446025"/>
                  </a:cubicBezTo>
                  <a:cubicBezTo>
                    <a:pt x="92469" y="437866"/>
                    <a:pt x="73431" y="437866"/>
                    <a:pt x="65272" y="432426"/>
                  </a:cubicBezTo>
                  <a:cubicBezTo>
                    <a:pt x="59833" y="429707"/>
                    <a:pt x="54393" y="426987"/>
                    <a:pt x="54393" y="421548"/>
                  </a:cubicBezTo>
                  <a:cubicBezTo>
                    <a:pt x="54393" y="413389"/>
                    <a:pt x="62552" y="410669"/>
                    <a:pt x="73431" y="407949"/>
                  </a:cubicBezTo>
                  <a:cubicBezTo>
                    <a:pt x="78870" y="407949"/>
                    <a:pt x="92469" y="405230"/>
                    <a:pt x="100628" y="399790"/>
                  </a:cubicBezTo>
                  <a:cubicBezTo>
                    <a:pt x="106067" y="394351"/>
                    <a:pt x="106067" y="378033"/>
                    <a:pt x="108787" y="369874"/>
                  </a:cubicBezTo>
                  <a:cubicBezTo>
                    <a:pt x="114226" y="348117"/>
                    <a:pt x="119665" y="326360"/>
                    <a:pt x="125105" y="307322"/>
                  </a:cubicBezTo>
                  <a:cubicBezTo>
                    <a:pt x="130544" y="285565"/>
                    <a:pt x="135983" y="263808"/>
                    <a:pt x="141423" y="242051"/>
                  </a:cubicBezTo>
                  <a:cubicBezTo>
                    <a:pt x="146862" y="220293"/>
                    <a:pt x="152301" y="198536"/>
                    <a:pt x="155021" y="179498"/>
                  </a:cubicBezTo>
                  <a:cubicBezTo>
                    <a:pt x="157740" y="160461"/>
                    <a:pt x="163181" y="138703"/>
                    <a:pt x="168620" y="119665"/>
                  </a:cubicBezTo>
                  <a:cubicBezTo>
                    <a:pt x="176779" y="100627"/>
                    <a:pt x="182218" y="76150"/>
                    <a:pt x="193097" y="57113"/>
                  </a:cubicBezTo>
                  <a:lnTo>
                    <a:pt x="201256" y="38075"/>
                  </a:lnTo>
                  <a:cubicBezTo>
                    <a:pt x="206695" y="29916"/>
                    <a:pt x="209415" y="19038"/>
                    <a:pt x="217574" y="13598"/>
                  </a:cubicBezTo>
                  <a:cubicBezTo>
                    <a:pt x="231172" y="2720"/>
                    <a:pt x="255649" y="0"/>
                    <a:pt x="274687" y="0"/>
                  </a:cubicBezTo>
                  <a:close/>
                </a:path>
              </a:pathLst>
            </a:custGeom>
            <a:grpFill/>
            <a:ln w="27168"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3A3220ED-525E-42D0-945D-DABC984A9613}"/>
                </a:ext>
              </a:extLst>
            </p:cNvPr>
            <p:cNvSpPr/>
            <p:nvPr/>
          </p:nvSpPr>
          <p:spPr>
            <a:xfrm>
              <a:off x="3443268" y="4186718"/>
              <a:ext cx="435145" cy="761503"/>
            </a:xfrm>
            <a:custGeom>
              <a:avLst/>
              <a:gdLst>
                <a:gd name="connsiteX0" fmla="*/ 400855 w 435145"/>
                <a:gd name="connsiteY0" fmla="*/ 678260 h 761503"/>
                <a:gd name="connsiteX1" fmla="*/ 384537 w 435145"/>
                <a:gd name="connsiteY1" fmla="*/ 719054 h 761503"/>
                <a:gd name="connsiteX2" fmla="*/ 368219 w 435145"/>
                <a:gd name="connsiteY2" fmla="*/ 713615 h 761503"/>
                <a:gd name="connsiteX3" fmla="*/ 360060 w 435145"/>
                <a:gd name="connsiteY3" fmla="*/ 697297 h 761503"/>
                <a:gd name="connsiteX4" fmla="*/ 360060 w 435145"/>
                <a:gd name="connsiteY4" fmla="*/ 651063 h 761503"/>
                <a:gd name="connsiteX5" fmla="*/ 332864 w 435145"/>
                <a:gd name="connsiteY5" fmla="*/ 686418 h 761503"/>
                <a:gd name="connsiteX6" fmla="*/ 251274 w 435145"/>
                <a:gd name="connsiteY6" fmla="*/ 721774 h 761503"/>
                <a:gd name="connsiteX7" fmla="*/ 229517 w 435145"/>
                <a:gd name="connsiteY7" fmla="*/ 719054 h 761503"/>
                <a:gd name="connsiteX8" fmla="*/ 158806 w 435145"/>
                <a:gd name="connsiteY8" fmla="*/ 694578 h 761503"/>
                <a:gd name="connsiteX9" fmla="*/ 112571 w 435145"/>
                <a:gd name="connsiteY9" fmla="*/ 659222 h 761503"/>
                <a:gd name="connsiteX10" fmla="*/ 79936 w 435145"/>
                <a:gd name="connsiteY10" fmla="*/ 607548 h 761503"/>
                <a:gd name="connsiteX11" fmla="*/ 63618 w 435145"/>
                <a:gd name="connsiteY11" fmla="*/ 542277 h 761503"/>
                <a:gd name="connsiteX12" fmla="*/ 58178 w 435145"/>
                <a:gd name="connsiteY12" fmla="*/ 471566 h 761503"/>
                <a:gd name="connsiteX13" fmla="*/ 60898 w 435145"/>
                <a:gd name="connsiteY13" fmla="*/ 400855 h 761503"/>
                <a:gd name="connsiteX14" fmla="*/ 66337 w 435145"/>
                <a:gd name="connsiteY14" fmla="*/ 335583 h 761503"/>
                <a:gd name="connsiteX15" fmla="*/ 85375 w 435145"/>
                <a:gd name="connsiteY15" fmla="*/ 267592 h 761503"/>
                <a:gd name="connsiteX16" fmla="*/ 109852 w 435145"/>
                <a:gd name="connsiteY16" fmla="*/ 199600 h 761503"/>
                <a:gd name="connsiteX17" fmla="*/ 145207 w 435145"/>
                <a:gd name="connsiteY17" fmla="*/ 145207 h 761503"/>
                <a:gd name="connsiteX18" fmla="*/ 188722 w 435145"/>
                <a:gd name="connsiteY18" fmla="*/ 96253 h 761503"/>
                <a:gd name="connsiteX19" fmla="*/ 243115 w 435145"/>
                <a:gd name="connsiteY19" fmla="*/ 71776 h 761503"/>
                <a:gd name="connsiteX20" fmla="*/ 286630 w 435145"/>
                <a:gd name="connsiteY20" fmla="*/ 63617 h 761503"/>
                <a:gd name="connsiteX21" fmla="*/ 305667 w 435145"/>
                <a:gd name="connsiteY21" fmla="*/ 66337 h 761503"/>
                <a:gd name="connsiteX22" fmla="*/ 324705 w 435145"/>
                <a:gd name="connsiteY22" fmla="*/ 79936 h 761503"/>
                <a:gd name="connsiteX23" fmla="*/ 341023 w 435145"/>
                <a:gd name="connsiteY23" fmla="*/ 101693 h 761503"/>
                <a:gd name="connsiteX24" fmla="*/ 354621 w 435145"/>
                <a:gd name="connsiteY24" fmla="*/ 123450 h 761503"/>
                <a:gd name="connsiteX25" fmla="*/ 354621 w 435145"/>
                <a:gd name="connsiteY25" fmla="*/ 98973 h 761503"/>
                <a:gd name="connsiteX26" fmla="*/ 360060 w 435145"/>
                <a:gd name="connsiteY26" fmla="*/ 74496 h 761503"/>
                <a:gd name="connsiteX27" fmla="*/ 365500 w 435145"/>
                <a:gd name="connsiteY27" fmla="*/ 63617 h 761503"/>
                <a:gd name="connsiteX28" fmla="*/ 373659 w 435145"/>
                <a:gd name="connsiteY28" fmla="*/ 58178 h 761503"/>
                <a:gd name="connsiteX29" fmla="*/ 381818 w 435145"/>
                <a:gd name="connsiteY29" fmla="*/ 63617 h 761503"/>
                <a:gd name="connsiteX30" fmla="*/ 389977 w 435145"/>
                <a:gd name="connsiteY30" fmla="*/ 82655 h 761503"/>
                <a:gd name="connsiteX31" fmla="*/ 392696 w 435145"/>
                <a:gd name="connsiteY31" fmla="*/ 126170 h 761503"/>
                <a:gd name="connsiteX32" fmla="*/ 395416 w 435145"/>
                <a:gd name="connsiteY32" fmla="*/ 186002 h 761503"/>
                <a:gd name="connsiteX33" fmla="*/ 398136 w 435145"/>
                <a:gd name="connsiteY33" fmla="*/ 237675 h 761503"/>
                <a:gd name="connsiteX34" fmla="*/ 398136 w 435145"/>
                <a:gd name="connsiteY34" fmla="*/ 243115 h 761503"/>
                <a:gd name="connsiteX35" fmla="*/ 395416 w 435145"/>
                <a:gd name="connsiteY35" fmla="*/ 256713 h 761503"/>
                <a:gd name="connsiteX36" fmla="*/ 379098 w 435145"/>
                <a:gd name="connsiteY36" fmla="*/ 278470 h 761503"/>
                <a:gd name="connsiteX37" fmla="*/ 362780 w 435145"/>
                <a:gd name="connsiteY37" fmla="*/ 273031 h 761503"/>
                <a:gd name="connsiteX38" fmla="*/ 354621 w 435145"/>
                <a:gd name="connsiteY38" fmla="*/ 256713 h 761503"/>
                <a:gd name="connsiteX39" fmla="*/ 354621 w 435145"/>
                <a:gd name="connsiteY39" fmla="*/ 213198 h 761503"/>
                <a:gd name="connsiteX40" fmla="*/ 354621 w 435145"/>
                <a:gd name="connsiteY40" fmla="*/ 205040 h 761503"/>
                <a:gd name="connsiteX41" fmla="*/ 338303 w 435145"/>
                <a:gd name="connsiteY41" fmla="*/ 147927 h 761503"/>
                <a:gd name="connsiteX42" fmla="*/ 292069 w 435145"/>
                <a:gd name="connsiteY42" fmla="*/ 107132 h 761503"/>
                <a:gd name="connsiteX43" fmla="*/ 262153 w 435145"/>
                <a:gd name="connsiteY43" fmla="*/ 120730 h 761503"/>
                <a:gd name="connsiteX44" fmla="*/ 251274 w 435145"/>
                <a:gd name="connsiteY44" fmla="*/ 131609 h 761503"/>
                <a:gd name="connsiteX45" fmla="*/ 240395 w 435145"/>
                <a:gd name="connsiteY45" fmla="*/ 139768 h 761503"/>
                <a:gd name="connsiteX46" fmla="*/ 237676 w 435145"/>
                <a:gd name="connsiteY46" fmla="*/ 164245 h 761503"/>
                <a:gd name="connsiteX47" fmla="*/ 226797 w 435145"/>
                <a:gd name="connsiteY47" fmla="*/ 196881 h 761503"/>
                <a:gd name="connsiteX48" fmla="*/ 213199 w 435145"/>
                <a:gd name="connsiteY48" fmla="*/ 259433 h 761503"/>
                <a:gd name="connsiteX49" fmla="*/ 207759 w 435145"/>
                <a:gd name="connsiteY49" fmla="*/ 324704 h 761503"/>
                <a:gd name="connsiteX50" fmla="*/ 207759 w 435145"/>
                <a:gd name="connsiteY50" fmla="*/ 335583 h 761503"/>
                <a:gd name="connsiteX51" fmla="*/ 205040 w 435145"/>
                <a:gd name="connsiteY51" fmla="*/ 349181 h 761503"/>
                <a:gd name="connsiteX52" fmla="*/ 207759 w 435145"/>
                <a:gd name="connsiteY52" fmla="*/ 368219 h 761503"/>
                <a:gd name="connsiteX53" fmla="*/ 207759 w 435145"/>
                <a:gd name="connsiteY53" fmla="*/ 376378 h 761503"/>
                <a:gd name="connsiteX54" fmla="*/ 205040 w 435145"/>
                <a:gd name="connsiteY54" fmla="*/ 387256 h 761503"/>
                <a:gd name="connsiteX55" fmla="*/ 205040 w 435145"/>
                <a:gd name="connsiteY55" fmla="*/ 395415 h 761503"/>
                <a:gd name="connsiteX56" fmla="*/ 205040 w 435145"/>
                <a:gd name="connsiteY56" fmla="*/ 406294 h 761503"/>
                <a:gd name="connsiteX57" fmla="*/ 205040 w 435145"/>
                <a:gd name="connsiteY57" fmla="*/ 425332 h 761503"/>
                <a:gd name="connsiteX58" fmla="*/ 213199 w 435145"/>
                <a:gd name="connsiteY58" fmla="*/ 493323 h 761503"/>
                <a:gd name="connsiteX59" fmla="*/ 221358 w 435145"/>
                <a:gd name="connsiteY59" fmla="*/ 561314 h 761503"/>
                <a:gd name="connsiteX60" fmla="*/ 226797 w 435145"/>
                <a:gd name="connsiteY60" fmla="*/ 591231 h 761503"/>
                <a:gd name="connsiteX61" fmla="*/ 240395 w 435145"/>
                <a:gd name="connsiteY61" fmla="*/ 618427 h 761503"/>
                <a:gd name="connsiteX62" fmla="*/ 283910 w 435145"/>
                <a:gd name="connsiteY62" fmla="*/ 651063 h 761503"/>
                <a:gd name="connsiteX63" fmla="*/ 338303 w 435145"/>
                <a:gd name="connsiteY63" fmla="*/ 612988 h 761503"/>
                <a:gd name="connsiteX64" fmla="*/ 354621 w 435145"/>
                <a:gd name="connsiteY64" fmla="*/ 577632 h 761503"/>
                <a:gd name="connsiteX65" fmla="*/ 357341 w 435145"/>
                <a:gd name="connsiteY65" fmla="*/ 509641 h 761503"/>
                <a:gd name="connsiteX66" fmla="*/ 362780 w 435145"/>
                <a:gd name="connsiteY66" fmla="*/ 485164 h 761503"/>
                <a:gd name="connsiteX67" fmla="*/ 368219 w 435145"/>
                <a:gd name="connsiteY67" fmla="*/ 474286 h 761503"/>
                <a:gd name="connsiteX68" fmla="*/ 376378 w 435145"/>
                <a:gd name="connsiteY68" fmla="*/ 468846 h 761503"/>
                <a:gd name="connsiteX69" fmla="*/ 384537 w 435145"/>
                <a:gd name="connsiteY69" fmla="*/ 474286 h 761503"/>
                <a:gd name="connsiteX70" fmla="*/ 392696 w 435145"/>
                <a:gd name="connsiteY70" fmla="*/ 493323 h 761503"/>
                <a:gd name="connsiteX71" fmla="*/ 395416 w 435145"/>
                <a:gd name="connsiteY71" fmla="*/ 558595 h 761503"/>
                <a:gd name="connsiteX72" fmla="*/ 398136 w 435145"/>
                <a:gd name="connsiteY72" fmla="*/ 618427 h 761503"/>
                <a:gd name="connsiteX73" fmla="*/ 400855 w 435145"/>
                <a:gd name="connsiteY73" fmla="*/ 678260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35145" h="761503">
                  <a:moveTo>
                    <a:pt x="400855" y="678260"/>
                  </a:moveTo>
                  <a:cubicBezTo>
                    <a:pt x="400855" y="689138"/>
                    <a:pt x="400855" y="719054"/>
                    <a:pt x="384537" y="719054"/>
                  </a:cubicBezTo>
                  <a:cubicBezTo>
                    <a:pt x="376378" y="719054"/>
                    <a:pt x="373659" y="716335"/>
                    <a:pt x="368219" y="713615"/>
                  </a:cubicBezTo>
                  <a:cubicBezTo>
                    <a:pt x="362780" y="710895"/>
                    <a:pt x="360060" y="702736"/>
                    <a:pt x="360060" y="697297"/>
                  </a:cubicBezTo>
                  <a:cubicBezTo>
                    <a:pt x="357341" y="680979"/>
                    <a:pt x="357341" y="664661"/>
                    <a:pt x="360060" y="651063"/>
                  </a:cubicBezTo>
                  <a:cubicBezTo>
                    <a:pt x="354621" y="659222"/>
                    <a:pt x="341023" y="678260"/>
                    <a:pt x="332864" y="686418"/>
                  </a:cubicBezTo>
                  <a:cubicBezTo>
                    <a:pt x="311107" y="708176"/>
                    <a:pt x="283910" y="721774"/>
                    <a:pt x="251274" y="721774"/>
                  </a:cubicBezTo>
                  <a:cubicBezTo>
                    <a:pt x="243115" y="721774"/>
                    <a:pt x="237676" y="721774"/>
                    <a:pt x="229517" y="719054"/>
                  </a:cubicBezTo>
                  <a:cubicBezTo>
                    <a:pt x="207759" y="716335"/>
                    <a:pt x="183283" y="708176"/>
                    <a:pt x="158806" y="694578"/>
                  </a:cubicBezTo>
                  <a:cubicBezTo>
                    <a:pt x="142488" y="686418"/>
                    <a:pt x="126170" y="672820"/>
                    <a:pt x="112571" y="659222"/>
                  </a:cubicBezTo>
                  <a:cubicBezTo>
                    <a:pt x="98973" y="642904"/>
                    <a:pt x="88095" y="626586"/>
                    <a:pt x="79936" y="607548"/>
                  </a:cubicBezTo>
                  <a:cubicBezTo>
                    <a:pt x="71777" y="585791"/>
                    <a:pt x="66337" y="566754"/>
                    <a:pt x="63618" y="542277"/>
                  </a:cubicBezTo>
                  <a:cubicBezTo>
                    <a:pt x="60898" y="517800"/>
                    <a:pt x="58178" y="493323"/>
                    <a:pt x="58178" y="471566"/>
                  </a:cubicBezTo>
                  <a:cubicBezTo>
                    <a:pt x="58178" y="447089"/>
                    <a:pt x="58178" y="425332"/>
                    <a:pt x="60898" y="400855"/>
                  </a:cubicBezTo>
                  <a:cubicBezTo>
                    <a:pt x="63618" y="379098"/>
                    <a:pt x="60898" y="357340"/>
                    <a:pt x="66337" y="335583"/>
                  </a:cubicBezTo>
                  <a:cubicBezTo>
                    <a:pt x="69057" y="313826"/>
                    <a:pt x="77216" y="289349"/>
                    <a:pt x="85375" y="267592"/>
                  </a:cubicBezTo>
                  <a:cubicBezTo>
                    <a:pt x="93534" y="243115"/>
                    <a:pt x="98973" y="221357"/>
                    <a:pt x="109852" y="199600"/>
                  </a:cubicBezTo>
                  <a:cubicBezTo>
                    <a:pt x="118011" y="177843"/>
                    <a:pt x="131609" y="161525"/>
                    <a:pt x="145207" y="145207"/>
                  </a:cubicBezTo>
                  <a:cubicBezTo>
                    <a:pt x="158806" y="128889"/>
                    <a:pt x="172404" y="109852"/>
                    <a:pt x="188722" y="96253"/>
                  </a:cubicBezTo>
                  <a:cubicBezTo>
                    <a:pt x="205040" y="82655"/>
                    <a:pt x="224077" y="77216"/>
                    <a:pt x="243115" y="71776"/>
                  </a:cubicBezTo>
                  <a:cubicBezTo>
                    <a:pt x="256713" y="69057"/>
                    <a:pt x="273031" y="63617"/>
                    <a:pt x="286630" y="63617"/>
                  </a:cubicBezTo>
                  <a:cubicBezTo>
                    <a:pt x="292069" y="63617"/>
                    <a:pt x="297508" y="63617"/>
                    <a:pt x="305667" y="66337"/>
                  </a:cubicBezTo>
                  <a:cubicBezTo>
                    <a:pt x="313826" y="69057"/>
                    <a:pt x="319266" y="74496"/>
                    <a:pt x="324705" y="79936"/>
                  </a:cubicBezTo>
                  <a:cubicBezTo>
                    <a:pt x="332864" y="85375"/>
                    <a:pt x="332864" y="93534"/>
                    <a:pt x="341023" y="101693"/>
                  </a:cubicBezTo>
                  <a:cubicBezTo>
                    <a:pt x="346462" y="107132"/>
                    <a:pt x="349182" y="118011"/>
                    <a:pt x="354621" y="123450"/>
                  </a:cubicBezTo>
                  <a:cubicBezTo>
                    <a:pt x="354621" y="115291"/>
                    <a:pt x="354621" y="101693"/>
                    <a:pt x="354621" y="98973"/>
                  </a:cubicBezTo>
                  <a:cubicBezTo>
                    <a:pt x="354621" y="90814"/>
                    <a:pt x="354621" y="79936"/>
                    <a:pt x="360060" y="74496"/>
                  </a:cubicBezTo>
                  <a:cubicBezTo>
                    <a:pt x="362780" y="71776"/>
                    <a:pt x="362780" y="69057"/>
                    <a:pt x="365500" y="63617"/>
                  </a:cubicBezTo>
                  <a:cubicBezTo>
                    <a:pt x="368219" y="60898"/>
                    <a:pt x="370939" y="58178"/>
                    <a:pt x="373659" y="58178"/>
                  </a:cubicBezTo>
                  <a:cubicBezTo>
                    <a:pt x="376378" y="58178"/>
                    <a:pt x="379098" y="60898"/>
                    <a:pt x="381818" y="63617"/>
                  </a:cubicBezTo>
                  <a:cubicBezTo>
                    <a:pt x="384537" y="69057"/>
                    <a:pt x="387257" y="77216"/>
                    <a:pt x="389977" y="82655"/>
                  </a:cubicBezTo>
                  <a:cubicBezTo>
                    <a:pt x="389977" y="90814"/>
                    <a:pt x="392696" y="107132"/>
                    <a:pt x="392696" y="126170"/>
                  </a:cubicBezTo>
                  <a:cubicBezTo>
                    <a:pt x="392696" y="150647"/>
                    <a:pt x="392696" y="177843"/>
                    <a:pt x="395416" y="186002"/>
                  </a:cubicBezTo>
                  <a:cubicBezTo>
                    <a:pt x="398136" y="205040"/>
                    <a:pt x="398136" y="215918"/>
                    <a:pt x="398136" y="237675"/>
                  </a:cubicBezTo>
                  <a:cubicBezTo>
                    <a:pt x="398136" y="240395"/>
                    <a:pt x="398136" y="243115"/>
                    <a:pt x="398136" y="243115"/>
                  </a:cubicBezTo>
                  <a:cubicBezTo>
                    <a:pt x="398136" y="248554"/>
                    <a:pt x="398136" y="251274"/>
                    <a:pt x="395416" y="256713"/>
                  </a:cubicBezTo>
                  <a:cubicBezTo>
                    <a:pt x="392696" y="267592"/>
                    <a:pt x="389977" y="278470"/>
                    <a:pt x="379098" y="278470"/>
                  </a:cubicBezTo>
                  <a:cubicBezTo>
                    <a:pt x="370939" y="278470"/>
                    <a:pt x="368219" y="275751"/>
                    <a:pt x="362780" y="273031"/>
                  </a:cubicBezTo>
                  <a:cubicBezTo>
                    <a:pt x="357341" y="270311"/>
                    <a:pt x="354621" y="262152"/>
                    <a:pt x="354621" y="256713"/>
                  </a:cubicBezTo>
                  <a:cubicBezTo>
                    <a:pt x="349182" y="237675"/>
                    <a:pt x="354621" y="232236"/>
                    <a:pt x="354621" y="213198"/>
                  </a:cubicBezTo>
                  <a:cubicBezTo>
                    <a:pt x="354621" y="210479"/>
                    <a:pt x="354621" y="207759"/>
                    <a:pt x="354621" y="205040"/>
                  </a:cubicBezTo>
                  <a:cubicBezTo>
                    <a:pt x="349182" y="186002"/>
                    <a:pt x="343742" y="169684"/>
                    <a:pt x="338303" y="147927"/>
                  </a:cubicBezTo>
                  <a:cubicBezTo>
                    <a:pt x="332864" y="131609"/>
                    <a:pt x="311107" y="107132"/>
                    <a:pt x="292069" y="107132"/>
                  </a:cubicBezTo>
                  <a:cubicBezTo>
                    <a:pt x="281190" y="107132"/>
                    <a:pt x="270312" y="115291"/>
                    <a:pt x="262153" y="120730"/>
                  </a:cubicBezTo>
                  <a:cubicBezTo>
                    <a:pt x="259433" y="123450"/>
                    <a:pt x="256713" y="126170"/>
                    <a:pt x="251274" y="131609"/>
                  </a:cubicBezTo>
                  <a:cubicBezTo>
                    <a:pt x="248554" y="134329"/>
                    <a:pt x="243115" y="137048"/>
                    <a:pt x="240395" y="139768"/>
                  </a:cubicBezTo>
                  <a:cubicBezTo>
                    <a:pt x="237676" y="145207"/>
                    <a:pt x="240395" y="156086"/>
                    <a:pt x="237676" y="164245"/>
                  </a:cubicBezTo>
                  <a:cubicBezTo>
                    <a:pt x="232236" y="175123"/>
                    <a:pt x="229517" y="186002"/>
                    <a:pt x="226797" y="196881"/>
                  </a:cubicBezTo>
                  <a:cubicBezTo>
                    <a:pt x="221358" y="218638"/>
                    <a:pt x="218638" y="237675"/>
                    <a:pt x="213199" y="259433"/>
                  </a:cubicBezTo>
                  <a:cubicBezTo>
                    <a:pt x="210479" y="281190"/>
                    <a:pt x="207759" y="302947"/>
                    <a:pt x="207759" y="324704"/>
                  </a:cubicBezTo>
                  <a:cubicBezTo>
                    <a:pt x="207759" y="327424"/>
                    <a:pt x="207759" y="332863"/>
                    <a:pt x="207759" y="335583"/>
                  </a:cubicBezTo>
                  <a:cubicBezTo>
                    <a:pt x="207759" y="341022"/>
                    <a:pt x="205040" y="343742"/>
                    <a:pt x="205040" y="349181"/>
                  </a:cubicBezTo>
                  <a:cubicBezTo>
                    <a:pt x="205040" y="354621"/>
                    <a:pt x="207759" y="362779"/>
                    <a:pt x="207759" y="368219"/>
                  </a:cubicBezTo>
                  <a:cubicBezTo>
                    <a:pt x="207759" y="370939"/>
                    <a:pt x="207759" y="373658"/>
                    <a:pt x="207759" y="376378"/>
                  </a:cubicBezTo>
                  <a:cubicBezTo>
                    <a:pt x="205040" y="381817"/>
                    <a:pt x="205040" y="384537"/>
                    <a:pt x="205040" y="387256"/>
                  </a:cubicBezTo>
                  <a:cubicBezTo>
                    <a:pt x="205040" y="389976"/>
                    <a:pt x="205040" y="392696"/>
                    <a:pt x="205040" y="395415"/>
                  </a:cubicBezTo>
                  <a:cubicBezTo>
                    <a:pt x="205040" y="398135"/>
                    <a:pt x="205040" y="403574"/>
                    <a:pt x="205040" y="406294"/>
                  </a:cubicBezTo>
                  <a:cubicBezTo>
                    <a:pt x="205040" y="411733"/>
                    <a:pt x="205040" y="417173"/>
                    <a:pt x="205040" y="425332"/>
                  </a:cubicBezTo>
                  <a:cubicBezTo>
                    <a:pt x="205040" y="449809"/>
                    <a:pt x="213199" y="471566"/>
                    <a:pt x="213199" y="493323"/>
                  </a:cubicBezTo>
                  <a:cubicBezTo>
                    <a:pt x="213199" y="517800"/>
                    <a:pt x="215919" y="539557"/>
                    <a:pt x="221358" y="561314"/>
                  </a:cubicBezTo>
                  <a:cubicBezTo>
                    <a:pt x="224077" y="572193"/>
                    <a:pt x="224077" y="580352"/>
                    <a:pt x="226797" y="591231"/>
                  </a:cubicBezTo>
                  <a:cubicBezTo>
                    <a:pt x="229517" y="599390"/>
                    <a:pt x="237676" y="607548"/>
                    <a:pt x="240395" y="618427"/>
                  </a:cubicBezTo>
                  <a:cubicBezTo>
                    <a:pt x="248554" y="637465"/>
                    <a:pt x="262153" y="651063"/>
                    <a:pt x="283910" y="651063"/>
                  </a:cubicBezTo>
                  <a:cubicBezTo>
                    <a:pt x="302948" y="651063"/>
                    <a:pt x="330144" y="629306"/>
                    <a:pt x="338303" y="612988"/>
                  </a:cubicBezTo>
                  <a:cubicBezTo>
                    <a:pt x="346462" y="599390"/>
                    <a:pt x="351901" y="591231"/>
                    <a:pt x="354621" y="577632"/>
                  </a:cubicBezTo>
                  <a:cubicBezTo>
                    <a:pt x="354621" y="550436"/>
                    <a:pt x="354621" y="517800"/>
                    <a:pt x="357341" y="509641"/>
                  </a:cubicBezTo>
                  <a:cubicBezTo>
                    <a:pt x="357341" y="501482"/>
                    <a:pt x="357341" y="490603"/>
                    <a:pt x="362780" y="485164"/>
                  </a:cubicBezTo>
                  <a:cubicBezTo>
                    <a:pt x="365500" y="482444"/>
                    <a:pt x="365500" y="479725"/>
                    <a:pt x="368219" y="474286"/>
                  </a:cubicBezTo>
                  <a:cubicBezTo>
                    <a:pt x="370939" y="471566"/>
                    <a:pt x="373659" y="468846"/>
                    <a:pt x="376378" y="468846"/>
                  </a:cubicBezTo>
                  <a:cubicBezTo>
                    <a:pt x="379098" y="468846"/>
                    <a:pt x="381818" y="471566"/>
                    <a:pt x="384537" y="474286"/>
                  </a:cubicBezTo>
                  <a:cubicBezTo>
                    <a:pt x="387257" y="479725"/>
                    <a:pt x="389977" y="487884"/>
                    <a:pt x="392696" y="493323"/>
                  </a:cubicBezTo>
                  <a:cubicBezTo>
                    <a:pt x="392696" y="501482"/>
                    <a:pt x="395416" y="539557"/>
                    <a:pt x="395416" y="558595"/>
                  </a:cubicBezTo>
                  <a:cubicBezTo>
                    <a:pt x="395416" y="583072"/>
                    <a:pt x="395416" y="610268"/>
                    <a:pt x="398136" y="618427"/>
                  </a:cubicBezTo>
                  <a:cubicBezTo>
                    <a:pt x="398136" y="648343"/>
                    <a:pt x="400855" y="659222"/>
                    <a:pt x="400855" y="678260"/>
                  </a:cubicBezTo>
                </a:path>
              </a:pathLst>
            </a:custGeom>
            <a:grpFill/>
            <a:ln w="27168"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FF9C0273-E1F4-49D7-992B-B560253BF396}"/>
                </a:ext>
              </a:extLst>
            </p:cNvPr>
            <p:cNvSpPr/>
            <p:nvPr/>
          </p:nvSpPr>
          <p:spPr>
            <a:xfrm>
              <a:off x="3829459" y="4200317"/>
              <a:ext cx="598325" cy="761503"/>
            </a:xfrm>
            <a:custGeom>
              <a:avLst/>
              <a:gdLst>
                <a:gd name="connsiteX0" fmla="*/ 360060 w 598324"/>
                <a:gd name="connsiteY0" fmla="*/ 332863 h 761503"/>
                <a:gd name="connsiteX1" fmla="*/ 341023 w 598324"/>
                <a:gd name="connsiteY1" fmla="*/ 370939 h 761503"/>
                <a:gd name="connsiteX2" fmla="*/ 376378 w 598324"/>
                <a:gd name="connsiteY2" fmla="*/ 389976 h 761503"/>
                <a:gd name="connsiteX3" fmla="*/ 425332 w 598324"/>
                <a:gd name="connsiteY3" fmla="*/ 433491 h 761503"/>
                <a:gd name="connsiteX4" fmla="*/ 438930 w 598324"/>
                <a:gd name="connsiteY4" fmla="*/ 463407 h 761503"/>
                <a:gd name="connsiteX5" fmla="*/ 449809 w 598324"/>
                <a:gd name="connsiteY5" fmla="*/ 498762 h 761503"/>
                <a:gd name="connsiteX6" fmla="*/ 457968 w 598324"/>
                <a:gd name="connsiteY6" fmla="*/ 528679 h 761503"/>
                <a:gd name="connsiteX7" fmla="*/ 466127 w 598324"/>
                <a:gd name="connsiteY7" fmla="*/ 564034 h 761503"/>
                <a:gd name="connsiteX8" fmla="*/ 471566 w 598324"/>
                <a:gd name="connsiteY8" fmla="*/ 593950 h 761503"/>
                <a:gd name="connsiteX9" fmla="*/ 479725 w 598324"/>
                <a:gd name="connsiteY9" fmla="*/ 607548 h 761503"/>
                <a:gd name="connsiteX10" fmla="*/ 487884 w 598324"/>
                <a:gd name="connsiteY10" fmla="*/ 623867 h 761503"/>
                <a:gd name="connsiteX11" fmla="*/ 501482 w 598324"/>
                <a:gd name="connsiteY11" fmla="*/ 651063 h 761503"/>
                <a:gd name="connsiteX12" fmla="*/ 523240 w 598324"/>
                <a:gd name="connsiteY12" fmla="*/ 670101 h 761503"/>
                <a:gd name="connsiteX13" fmla="*/ 534119 w 598324"/>
                <a:gd name="connsiteY13" fmla="*/ 686418 h 761503"/>
                <a:gd name="connsiteX14" fmla="*/ 531399 w 598324"/>
                <a:gd name="connsiteY14" fmla="*/ 694578 h 761503"/>
                <a:gd name="connsiteX15" fmla="*/ 498763 w 598324"/>
                <a:gd name="connsiteY15" fmla="*/ 708176 h 761503"/>
                <a:gd name="connsiteX16" fmla="*/ 449809 w 598324"/>
                <a:gd name="connsiteY16" fmla="*/ 700017 h 761503"/>
                <a:gd name="connsiteX17" fmla="*/ 400855 w 598324"/>
                <a:gd name="connsiteY17" fmla="*/ 667381 h 761503"/>
                <a:gd name="connsiteX18" fmla="*/ 381817 w 598324"/>
                <a:gd name="connsiteY18" fmla="*/ 642904 h 761503"/>
                <a:gd name="connsiteX19" fmla="*/ 368219 w 598324"/>
                <a:gd name="connsiteY19" fmla="*/ 610268 h 761503"/>
                <a:gd name="connsiteX20" fmla="*/ 349182 w 598324"/>
                <a:gd name="connsiteY20" fmla="*/ 550436 h 761503"/>
                <a:gd name="connsiteX21" fmla="*/ 338303 w 598324"/>
                <a:gd name="connsiteY21" fmla="*/ 504202 h 761503"/>
                <a:gd name="connsiteX22" fmla="*/ 330144 w 598324"/>
                <a:gd name="connsiteY22" fmla="*/ 477005 h 761503"/>
                <a:gd name="connsiteX23" fmla="*/ 321985 w 598324"/>
                <a:gd name="connsiteY23" fmla="*/ 455248 h 761503"/>
                <a:gd name="connsiteX24" fmla="*/ 305667 w 598324"/>
                <a:gd name="connsiteY24" fmla="*/ 436210 h 761503"/>
                <a:gd name="connsiteX25" fmla="*/ 294788 w 598324"/>
                <a:gd name="connsiteY25" fmla="*/ 441650 h 761503"/>
                <a:gd name="connsiteX26" fmla="*/ 278471 w 598324"/>
                <a:gd name="connsiteY26" fmla="*/ 463407 h 761503"/>
                <a:gd name="connsiteX27" fmla="*/ 264872 w 598324"/>
                <a:gd name="connsiteY27" fmla="*/ 496043 h 761503"/>
                <a:gd name="connsiteX28" fmla="*/ 262153 w 598324"/>
                <a:gd name="connsiteY28" fmla="*/ 517800 h 761503"/>
                <a:gd name="connsiteX29" fmla="*/ 262153 w 598324"/>
                <a:gd name="connsiteY29" fmla="*/ 523239 h 761503"/>
                <a:gd name="connsiteX30" fmla="*/ 262153 w 598324"/>
                <a:gd name="connsiteY30" fmla="*/ 553155 h 761503"/>
                <a:gd name="connsiteX31" fmla="*/ 262153 w 598324"/>
                <a:gd name="connsiteY31" fmla="*/ 629306 h 761503"/>
                <a:gd name="connsiteX32" fmla="*/ 259433 w 598324"/>
                <a:gd name="connsiteY32" fmla="*/ 659222 h 761503"/>
                <a:gd name="connsiteX33" fmla="*/ 283910 w 598324"/>
                <a:gd name="connsiteY33" fmla="*/ 659222 h 761503"/>
                <a:gd name="connsiteX34" fmla="*/ 321985 w 598324"/>
                <a:gd name="connsiteY34" fmla="*/ 675540 h 761503"/>
                <a:gd name="connsiteX35" fmla="*/ 316546 w 598324"/>
                <a:gd name="connsiteY35" fmla="*/ 691858 h 761503"/>
                <a:gd name="connsiteX36" fmla="*/ 300228 w 598324"/>
                <a:gd name="connsiteY36" fmla="*/ 700017 h 761503"/>
                <a:gd name="connsiteX37" fmla="*/ 278471 w 598324"/>
                <a:gd name="connsiteY37" fmla="*/ 702736 h 761503"/>
                <a:gd name="connsiteX38" fmla="*/ 243115 w 598324"/>
                <a:gd name="connsiteY38" fmla="*/ 702736 h 761503"/>
                <a:gd name="connsiteX39" fmla="*/ 221358 w 598324"/>
                <a:gd name="connsiteY39" fmla="*/ 710895 h 761503"/>
                <a:gd name="connsiteX40" fmla="*/ 194161 w 598324"/>
                <a:gd name="connsiteY40" fmla="*/ 702736 h 761503"/>
                <a:gd name="connsiteX41" fmla="*/ 177843 w 598324"/>
                <a:gd name="connsiteY41" fmla="*/ 702736 h 761503"/>
                <a:gd name="connsiteX42" fmla="*/ 126170 w 598324"/>
                <a:gd name="connsiteY42" fmla="*/ 702736 h 761503"/>
                <a:gd name="connsiteX43" fmla="*/ 101693 w 598324"/>
                <a:gd name="connsiteY43" fmla="*/ 702736 h 761503"/>
                <a:gd name="connsiteX44" fmla="*/ 74496 w 598324"/>
                <a:gd name="connsiteY44" fmla="*/ 697297 h 761503"/>
                <a:gd name="connsiteX45" fmla="*/ 58178 w 598324"/>
                <a:gd name="connsiteY45" fmla="*/ 680979 h 761503"/>
                <a:gd name="connsiteX46" fmla="*/ 63617 w 598324"/>
                <a:gd name="connsiteY46" fmla="*/ 672820 h 761503"/>
                <a:gd name="connsiteX47" fmla="*/ 85375 w 598324"/>
                <a:gd name="connsiteY47" fmla="*/ 664661 h 761503"/>
                <a:gd name="connsiteX48" fmla="*/ 128889 w 598324"/>
                <a:gd name="connsiteY48" fmla="*/ 659222 h 761503"/>
                <a:gd name="connsiteX49" fmla="*/ 147927 w 598324"/>
                <a:gd name="connsiteY49" fmla="*/ 659222 h 761503"/>
                <a:gd name="connsiteX50" fmla="*/ 145207 w 598324"/>
                <a:gd name="connsiteY50" fmla="*/ 653783 h 761503"/>
                <a:gd name="connsiteX51" fmla="*/ 131609 w 598324"/>
                <a:gd name="connsiteY51" fmla="*/ 585791 h 761503"/>
                <a:gd name="connsiteX52" fmla="*/ 134329 w 598324"/>
                <a:gd name="connsiteY52" fmla="*/ 498762 h 761503"/>
                <a:gd name="connsiteX53" fmla="*/ 137048 w 598324"/>
                <a:gd name="connsiteY53" fmla="*/ 406294 h 761503"/>
                <a:gd name="connsiteX54" fmla="*/ 134329 w 598324"/>
                <a:gd name="connsiteY54" fmla="*/ 327424 h 761503"/>
                <a:gd name="connsiteX55" fmla="*/ 137048 w 598324"/>
                <a:gd name="connsiteY55" fmla="*/ 253993 h 761503"/>
                <a:gd name="connsiteX56" fmla="*/ 139768 w 598324"/>
                <a:gd name="connsiteY56" fmla="*/ 207759 h 761503"/>
                <a:gd name="connsiteX57" fmla="*/ 137048 w 598324"/>
                <a:gd name="connsiteY57" fmla="*/ 172404 h 761503"/>
                <a:gd name="connsiteX58" fmla="*/ 137048 w 598324"/>
                <a:gd name="connsiteY58" fmla="*/ 112571 h 761503"/>
                <a:gd name="connsiteX59" fmla="*/ 126170 w 598324"/>
                <a:gd name="connsiteY59" fmla="*/ 112571 h 761503"/>
                <a:gd name="connsiteX60" fmla="*/ 101693 w 598324"/>
                <a:gd name="connsiteY60" fmla="*/ 112571 h 761503"/>
                <a:gd name="connsiteX61" fmla="*/ 74496 w 598324"/>
                <a:gd name="connsiteY61" fmla="*/ 107132 h 761503"/>
                <a:gd name="connsiteX62" fmla="*/ 58178 w 598324"/>
                <a:gd name="connsiteY62" fmla="*/ 90814 h 761503"/>
                <a:gd name="connsiteX63" fmla="*/ 63617 w 598324"/>
                <a:gd name="connsiteY63" fmla="*/ 82655 h 761503"/>
                <a:gd name="connsiteX64" fmla="*/ 85375 w 598324"/>
                <a:gd name="connsiteY64" fmla="*/ 74496 h 761503"/>
                <a:gd name="connsiteX65" fmla="*/ 137048 w 598324"/>
                <a:gd name="connsiteY65" fmla="*/ 69057 h 761503"/>
                <a:gd name="connsiteX66" fmla="*/ 145207 w 598324"/>
                <a:gd name="connsiteY66" fmla="*/ 69057 h 761503"/>
                <a:gd name="connsiteX67" fmla="*/ 169684 w 598324"/>
                <a:gd name="connsiteY67" fmla="*/ 58178 h 761503"/>
                <a:gd name="connsiteX68" fmla="*/ 177843 w 598324"/>
                <a:gd name="connsiteY68" fmla="*/ 58178 h 761503"/>
                <a:gd name="connsiteX69" fmla="*/ 205040 w 598324"/>
                <a:gd name="connsiteY69" fmla="*/ 66337 h 761503"/>
                <a:gd name="connsiteX70" fmla="*/ 286629 w 598324"/>
                <a:gd name="connsiteY70" fmla="*/ 63617 h 761503"/>
                <a:gd name="connsiteX71" fmla="*/ 324705 w 598324"/>
                <a:gd name="connsiteY71" fmla="*/ 79936 h 761503"/>
                <a:gd name="connsiteX72" fmla="*/ 319265 w 598324"/>
                <a:gd name="connsiteY72" fmla="*/ 96253 h 761503"/>
                <a:gd name="connsiteX73" fmla="*/ 302948 w 598324"/>
                <a:gd name="connsiteY73" fmla="*/ 104412 h 761503"/>
                <a:gd name="connsiteX74" fmla="*/ 278471 w 598324"/>
                <a:gd name="connsiteY74" fmla="*/ 112571 h 761503"/>
                <a:gd name="connsiteX75" fmla="*/ 232236 w 598324"/>
                <a:gd name="connsiteY75" fmla="*/ 112571 h 761503"/>
                <a:gd name="connsiteX76" fmla="*/ 240395 w 598324"/>
                <a:gd name="connsiteY76" fmla="*/ 137048 h 761503"/>
                <a:gd name="connsiteX77" fmla="*/ 240395 w 598324"/>
                <a:gd name="connsiteY77" fmla="*/ 150647 h 761503"/>
                <a:gd name="connsiteX78" fmla="*/ 243115 w 598324"/>
                <a:gd name="connsiteY78" fmla="*/ 158805 h 761503"/>
                <a:gd name="connsiteX79" fmla="*/ 248554 w 598324"/>
                <a:gd name="connsiteY79" fmla="*/ 188722 h 761503"/>
                <a:gd name="connsiteX80" fmla="*/ 248554 w 598324"/>
                <a:gd name="connsiteY80" fmla="*/ 199600 h 761503"/>
                <a:gd name="connsiteX81" fmla="*/ 248554 w 598324"/>
                <a:gd name="connsiteY81" fmla="*/ 221357 h 761503"/>
                <a:gd name="connsiteX82" fmla="*/ 253994 w 598324"/>
                <a:gd name="connsiteY82" fmla="*/ 264872 h 761503"/>
                <a:gd name="connsiteX83" fmla="*/ 262153 w 598324"/>
                <a:gd name="connsiteY83" fmla="*/ 297508 h 761503"/>
                <a:gd name="connsiteX84" fmla="*/ 264872 w 598324"/>
                <a:gd name="connsiteY84" fmla="*/ 324704 h 761503"/>
                <a:gd name="connsiteX85" fmla="*/ 264872 w 598324"/>
                <a:gd name="connsiteY85" fmla="*/ 332863 h 761503"/>
                <a:gd name="connsiteX86" fmla="*/ 264872 w 598324"/>
                <a:gd name="connsiteY86" fmla="*/ 351901 h 761503"/>
                <a:gd name="connsiteX87" fmla="*/ 262153 w 598324"/>
                <a:gd name="connsiteY87" fmla="*/ 370939 h 761503"/>
                <a:gd name="connsiteX88" fmla="*/ 267592 w 598324"/>
                <a:gd name="connsiteY88" fmla="*/ 384537 h 761503"/>
                <a:gd name="connsiteX89" fmla="*/ 278471 w 598324"/>
                <a:gd name="connsiteY89" fmla="*/ 370939 h 761503"/>
                <a:gd name="connsiteX90" fmla="*/ 297508 w 598324"/>
                <a:gd name="connsiteY90" fmla="*/ 332863 h 761503"/>
                <a:gd name="connsiteX91" fmla="*/ 311106 w 598324"/>
                <a:gd name="connsiteY91" fmla="*/ 305667 h 761503"/>
                <a:gd name="connsiteX92" fmla="*/ 335583 w 598324"/>
                <a:gd name="connsiteY92" fmla="*/ 259433 h 761503"/>
                <a:gd name="connsiteX93" fmla="*/ 354621 w 598324"/>
                <a:gd name="connsiteY93" fmla="*/ 224077 h 761503"/>
                <a:gd name="connsiteX94" fmla="*/ 381817 w 598324"/>
                <a:gd name="connsiteY94" fmla="*/ 172404 h 761503"/>
                <a:gd name="connsiteX95" fmla="*/ 409014 w 598324"/>
                <a:gd name="connsiteY95" fmla="*/ 118011 h 761503"/>
                <a:gd name="connsiteX96" fmla="*/ 411734 w 598324"/>
                <a:gd name="connsiteY96" fmla="*/ 115291 h 761503"/>
                <a:gd name="connsiteX97" fmla="*/ 398136 w 598324"/>
                <a:gd name="connsiteY97" fmla="*/ 115291 h 761503"/>
                <a:gd name="connsiteX98" fmla="*/ 379098 w 598324"/>
                <a:gd name="connsiteY98" fmla="*/ 109852 h 761503"/>
                <a:gd name="connsiteX99" fmla="*/ 368219 w 598324"/>
                <a:gd name="connsiteY99" fmla="*/ 93534 h 761503"/>
                <a:gd name="connsiteX100" fmla="*/ 370939 w 598324"/>
                <a:gd name="connsiteY100" fmla="*/ 85375 h 761503"/>
                <a:gd name="connsiteX101" fmla="*/ 387257 w 598324"/>
                <a:gd name="connsiteY101" fmla="*/ 77216 h 761503"/>
                <a:gd name="connsiteX102" fmla="*/ 422612 w 598324"/>
                <a:gd name="connsiteY102" fmla="*/ 71776 h 761503"/>
                <a:gd name="connsiteX103" fmla="*/ 436211 w 598324"/>
                <a:gd name="connsiteY103" fmla="*/ 71776 h 761503"/>
                <a:gd name="connsiteX104" fmla="*/ 438930 w 598324"/>
                <a:gd name="connsiteY104" fmla="*/ 69057 h 761503"/>
                <a:gd name="connsiteX105" fmla="*/ 452529 w 598324"/>
                <a:gd name="connsiteY105" fmla="*/ 66337 h 761503"/>
                <a:gd name="connsiteX106" fmla="*/ 466127 w 598324"/>
                <a:gd name="connsiteY106" fmla="*/ 69057 h 761503"/>
                <a:gd name="connsiteX107" fmla="*/ 471566 w 598324"/>
                <a:gd name="connsiteY107" fmla="*/ 71776 h 761503"/>
                <a:gd name="connsiteX108" fmla="*/ 515081 w 598324"/>
                <a:gd name="connsiteY108" fmla="*/ 71776 h 761503"/>
                <a:gd name="connsiteX109" fmla="*/ 542277 w 598324"/>
                <a:gd name="connsiteY109" fmla="*/ 88094 h 761503"/>
                <a:gd name="connsiteX110" fmla="*/ 536838 w 598324"/>
                <a:gd name="connsiteY110" fmla="*/ 104412 h 761503"/>
                <a:gd name="connsiteX111" fmla="*/ 525959 w 598324"/>
                <a:gd name="connsiteY111" fmla="*/ 112571 h 761503"/>
                <a:gd name="connsiteX112" fmla="*/ 509642 w 598324"/>
                <a:gd name="connsiteY112" fmla="*/ 115291 h 761503"/>
                <a:gd name="connsiteX113" fmla="*/ 468847 w 598324"/>
                <a:gd name="connsiteY113" fmla="*/ 115291 h 761503"/>
                <a:gd name="connsiteX114" fmla="*/ 457968 w 598324"/>
                <a:gd name="connsiteY114" fmla="*/ 137048 h 761503"/>
                <a:gd name="connsiteX115" fmla="*/ 430771 w 598324"/>
                <a:gd name="connsiteY115" fmla="*/ 194161 h 761503"/>
                <a:gd name="connsiteX116" fmla="*/ 400855 w 598324"/>
                <a:gd name="connsiteY116" fmla="*/ 262152 h 761503"/>
                <a:gd name="connsiteX117" fmla="*/ 360060 w 598324"/>
                <a:gd name="connsiteY117" fmla="*/ 332863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8324" h="761503">
                  <a:moveTo>
                    <a:pt x="360060" y="332863"/>
                  </a:moveTo>
                  <a:cubicBezTo>
                    <a:pt x="351901" y="343742"/>
                    <a:pt x="341023" y="357340"/>
                    <a:pt x="341023" y="370939"/>
                  </a:cubicBezTo>
                  <a:cubicBezTo>
                    <a:pt x="341023" y="379098"/>
                    <a:pt x="357341" y="381817"/>
                    <a:pt x="376378" y="389976"/>
                  </a:cubicBezTo>
                  <a:cubicBezTo>
                    <a:pt x="395416" y="398135"/>
                    <a:pt x="417173" y="417173"/>
                    <a:pt x="425332" y="433491"/>
                  </a:cubicBezTo>
                  <a:cubicBezTo>
                    <a:pt x="430771" y="444369"/>
                    <a:pt x="436211" y="452528"/>
                    <a:pt x="438930" y="463407"/>
                  </a:cubicBezTo>
                  <a:cubicBezTo>
                    <a:pt x="444370" y="474286"/>
                    <a:pt x="447089" y="487884"/>
                    <a:pt x="449809" y="498762"/>
                  </a:cubicBezTo>
                  <a:cubicBezTo>
                    <a:pt x="452529" y="512361"/>
                    <a:pt x="452529" y="517800"/>
                    <a:pt x="457968" y="528679"/>
                  </a:cubicBezTo>
                  <a:cubicBezTo>
                    <a:pt x="463407" y="539557"/>
                    <a:pt x="463407" y="553155"/>
                    <a:pt x="466127" y="564034"/>
                  </a:cubicBezTo>
                  <a:cubicBezTo>
                    <a:pt x="468847" y="572193"/>
                    <a:pt x="468847" y="585791"/>
                    <a:pt x="471566" y="593950"/>
                  </a:cubicBezTo>
                  <a:cubicBezTo>
                    <a:pt x="474286" y="599390"/>
                    <a:pt x="477006" y="602109"/>
                    <a:pt x="479725" y="607548"/>
                  </a:cubicBezTo>
                  <a:cubicBezTo>
                    <a:pt x="482445" y="612988"/>
                    <a:pt x="487884" y="618427"/>
                    <a:pt x="487884" y="623867"/>
                  </a:cubicBezTo>
                  <a:cubicBezTo>
                    <a:pt x="490604" y="634745"/>
                    <a:pt x="496043" y="642904"/>
                    <a:pt x="501482" y="651063"/>
                  </a:cubicBezTo>
                  <a:cubicBezTo>
                    <a:pt x="506922" y="661942"/>
                    <a:pt x="512361" y="664661"/>
                    <a:pt x="523240" y="670101"/>
                  </a:cubicBezTo>
                  <a:cubicBezTo>
                    <a:pt x="528679" y="672820"/>
                    <a:pt x="534119" y="680979"/>
                    <a:pt x="534119" y="686418"/>
                  </a:cubicBezTo>
                  <a:cubicBezTo>
                    <a:pt x="534119" y="689138"/>
                    <a:pt x="534119" y="691858"/>
                    <a:pt x="531399" y="694578"/>
                  </a:cubicBezTo>
                  <a:cubicBezTo>
                    <a:pt x="525959" y="702736"/>
                    <a:pt x="512361" y="708176"/>
                    <a:pt x="498763" y="708176"/>
                  </a:cubicBezTo>
                  <a:cubicBezTo>
                    <a:pt x="485165" y="708176"/>
                    <a:pt x="466127" y="705456"/>
                    <a:pt x="449809" y="700017"/>
                  </a:cubicBezTo>
                  <a:cubicBezTo>
                    <a:pt x="430771" y="694578"/>
                    <a:pt x="409014" y="675540"/>
                    <a:pt x="400855" y="667381"/>
                  </a:cubicBezTo>
                  <a:cubicBezTo>
                    <a:pt x="392696" y="659222"/>
                    <a:pt x="387257" y="651063"/>
                    <a:pt x="381817" y="642904"/>
                  </a:cubicBezTo>
                  <a:cubicBezTo>
                    <a:pt x="376378" y="632025"/>
                    <a:pt x="370939" y="623867"/>
                    <a:pt x="368219" y="610268"/>
                  </a:cubicBezTo>
                  <a:cubicBezTo>
                    <a:pt x="360060" y="588511"/>
                    <a:pt x="357341" y="574913"/>
                    <a:pt x="349182" y="550436"/>
                  </a:cubicBezTo>
                  <a:cubicBezTo>
                    <a:pt x="343742" y="534118"/>
                    <a:pt x="341023" y="520520"/>
                    <a:pt x="338303" y="504202"/>
                  </a:cubicBezTo>
                  <a:cubicBezTo>
                    <a:pt x="335583" y="493323"/>
                    <a:pt x="332864" y="485164"/>
                    <a:pt x="330144" y="477005"/>
                  </a:cubicBezTo>
                  <a:cubicBezTo>
                    <a:pt x="327424" y="471566"/>
                    <a:pt x="324705" y="463407"/>
                    <a:pt x="321985" y="455248"/>
                  </a:cubicBezTo>
                  <a:cubicBezTo>
                    <a:pt x="316546" y="444369"/>
                    <a:pt x="311106" y="436210"/>
                    <a:pt x="305667" y="436210"/>
                  </a:cubicBezTo>
                  <a:cubicBezTo>
                    <a:pt x="302948" y="436210"/>
                    <a:pt x="300228" y="438930"/>
                    <a:pt x="294788" y="441650"/>
                  </a:cubicBezTo>
                  <a:cubicBezTo>
                    <a:pt x="289349" y="447089"/>
                    <a:pt x="283910" y="455248"/>
                    <a:pt x="278471" y="463407"/>
                  </a:cubicBezTo>
                  <a:cubicBezTo>
                    <a:pt x="270312" y="474286"/>
                    <a:pt x="267592" y="485164"/>
                    <a:pt x="264872" y="496043"/>
                  </a:cubicBezTo>
                  <a:cubicBezTo>
                    <a:pt x="264872" y="504202"/>
                    <a:pt x="262153" y="512361"/>
                    <a:pt x="262153" y="517800"/>
                  </a:cubicBezTo>
                  <a:cubicBezTo>
                    <a:pt x="262153" y="520520"/>
                    <a:pt x="262153" y="520520"/>
                    <a:pt x="262153" y="523239"/>
                  </a:cubicBezTo>
                  <a:cubicBezTo>
                    <a:pt x="262153" y="528679"/>
                    <a:pt x="262153" y="544997"/>
                    <a:pt x="262153" y="553155"/>
                  </a:cubicBezTo>
                  <a:cubicBezTo>
                    <a:pt x="262153" y="583072"/>
                    <a:pt x="264872" y="599390"/>
                    <a:pt x="262153" y="629306"/>
                  </a:cubicBezTo>
                  <a:cubicBezTo>
                    <a:pt x="262153" y="640184"/>
                    <a:pt x="262153" y="648343"/>
                    <a:pt x="259433" y="659222"/>
                  </a:cubicBezTo>
                  <a:cubicBezTo>
                    <a:pt x="270312" y="659222"/>
                    <a:pt x="278471" y="659222"/>
                    <a:pt x="283910" y="659222"/>
                  </a:cubicBezTo>
                  <a:cubicBezTo>
                    <a:pt x="297508" y="659222"/>
                    <a:pt x="321985" y="659222"/>
                    <a:pt x="321985" y="675540"/>
                  </a:cubicBezTo>
                  <a:cubicBezTo>
                    <a:pt x="321985" y="683699"/>
                    <a:pt x="319265" y="686418"/>
                    <a:pt x="316546" y="691858"/>
                  </a:cubicBezTo>
                  <a:cubicBezTo>
                    <a:pt x="311106" y="697297"/>
                    <a:pt x="305667" y="700017"/>
                    <a:pt x="300228" y="700017"/>
                  </a:cubicBezTo>
                  <a:cubicBezTo>
                    <a:pt x="292069" y="702736"/>
                    <a:pt x="283910" y="702736"/>
                    <a:pt x="278471" y="702736"/>
                  </a:cubicBezTo>
                  <a:cubicBezTo>
                    <a:pt x="275751" y="702736"/>
                    <a:pt x="259433" y="702736"/>
                    <a:pt x="243115" y="702736"/>
                  </a:cubicBezTo>
                  <a:cubicBezTo>
                    <a:pt x="237676" y="708176"/>
                    <a:pt x="229517" y="710895"/>
                    <a:pt x="221358" y="710895"/>
                  </a:cubicBezTo>
                  <a:cubicBezTo>
                    <a:pt x="213199" y="710895"/>
                    <a:pt x="202320" y="708176"/>
                    <a:pt x="194161" y="702736"/>
                  </a:cubicBezTo>
                  <a:cubicBezTo>
                    <a:pt x="186002" y="702736"/>
                    <a:pt x="180563" y="702736"/>
                    <a:pt x="177843" y="702736"/>
                  </a:cubicBezTo>
                  <a:cubicBezTo>
                    <a:pt x="164245" y="702736"/>
                    <a:pt x="139768" y="702736"/>
                    <a:pt x="126170" y="702736"/>
                  </a:cubicBezTo>
                  <a:cubicBezTo>
                    <a:pt x="118011" y="702736"/>
                    <a:pt x="109852" y="702736"/>
                    <a:pt x="101693" y="702736"/>
                  </a:cubicBezTo>
                  <a:cubicBezTo>
                    <a:pt x="93534" y="702736"/>
                    <a:pt x="82655" y="702736"/>
                    <a:pt x="74496" y="697297"/>
                  </a:cubicBezTo>
                  <a:cubicBezTo>
                    <a:pt x="66337" y="694578"/>
                    <a:pt x="58178" y="686418"/>
                    <a:pt x="58178" y="680979"/>
                  </a:cubicBezTo>
                  <a:cubicBezTo>
                    <a:pt x="58178" y="678260"/>
                    <a:pt x="58178" y="675540"/>
                    <a:pt x="63617" y="672820"/>
                  </a:cubicBezTo>
                  <a:cubicBezTo>
                    <a:pt x="69057" y="670101"/>
                    <a:pt x="79935" y="667381"/>
                    <a:pt x="85375" y="664661"/>
                  </a:cubicBezTo>
                  <a:cubicBezTo>
                    <a:pt x="104412" y="661942"/>
                    <a:pt x="123450" y="659222"/>
                    <a:pt x="128889" y="659222"/>
                  </a:cubicBezTo>
                  <a:cubicBezTo>
                    <a:pt x="134329" y="659222"/>
                    <a:pt x="139768" y="659222"/>
                    <a:pt x="147927" y="659222"/>
                  </a:cubicBezTo>
                  <a:cubicBezTo>
                    <a:pt x="147927" y="656502"/>
                    <a:pt x="145207" y="653783"/>
                    <a:pt x="145207" y="653783"/>
                  </a:cubicBezTo>
                  <a:cubicBezTo>
                    <a:pt x="131609" y="632025"/>
                    <a:pt x="131609" y="610268"/>
                    <a:pt x="131609" y="585791"/>
                  </a:cubicBezTo>
                  <a:cubicBezTo>
                    <a:pt x="131609" y="555875"/>
                    <a:pt x="131609" y="528679"/>
                    <a:pt x="134329" y="498762"/>
                  </a:cubicBezTo>
                  <a:cubicBezTo>
                    <a:pt x="134329" y="468846"/>
                    <a:pt x="137048" y="436210"/>
                    <a:pt x="137048" y="406294"/>
                  </a:cubicBezTo>
                  <a:cubicBezTo>
                    <a:pt x="137048" y="379098"/>
                    <a:pt x="134329" y="354621"/>
                    <a:pt x="134329" y="327424"/>
                  </a:cubicBezTo>
                  <a:cubicBezTo>
                    <a:pt x="134329" y="302947"/>
                    <a:pt x="137048" y="278470"/>
                    <a:pt x="137048" y="253993"/>
                  </a:cubicBezTo>
                  <a:cubicBezTo>
                    <a:pt x="137048" y="237675"/>
                    <a:pt x="139768" y="224077"/>
                    <a:pt x="139768" y="207759"/>
                  </a:cubicBezTo>
                  <a:cubicBezTo>
                    <a:pt x="139768" y="196881"/>
                    <a:pt x="137048" y="183282"/>
                    <a:pt x="137048" y="172404"/>
                  </a:cubicBezTo>
                  <a:cubicBezTo>
                    <a:pt x="137048" y="150647"/>
                    <a:pt x="137048" y="131609"/>
                    <a:pt x="137048" y="112571"/>
                  </a:cubicBezTo>
                  <a:cubicBezTo>
                    <a:pt x="134329" y="112571"/>
                    <a:pt x="137048" y="112571"/>
                    <a:pt x="126170" y="112571"/>
                  </a:cubicBezTo>
                  <a:cubicBezTo>
                    <a:pt x="118011" y="112571"/>
                    <a:pt x="109852" y="112571"/>
                    <a:pt x="101693" y="112571"/>
                  </a:cubicBezTo>
                  <a:cubicBezTo>
                    <a:pt x="93534" y="112571"/>
                    <a:pt x="82655" y="109852"/>
                    <a:pt x="74496" y="107132"/>
                  </a:cubicBezTo>
                  <a:cubicBezTo>
                    <a:pt x="66337" y="104412"/>
                    <a:pt x="58178" y="96253"/>
                    <a:pt x="58178" y="90814"/>
                  </a:cubicBezTo>
                  <a:cubicBezTo>
                    <a:pt x="58178" y="88094"/>
                    <a:pt x="58178" y="85375"/>
                    <a:pt x="63617" y="82655"/>
                  </a:cubicBezTo>
                  <a:cubicBezTo>
                    <a:pt x="69057" y="79936"/>
                    <a:pt x="79935" y="77216"/>
                    <a:pt x="85375" y="74496"/>
                  </a:cubicBezTo>
                  <a:cubicBezTo>
                    <a:pt x="104412" y="71776"/>
                    <a:pt x="128889" y="69057"/>
                    <a:pt x="137048" y="69057"/>
                  </a:cubicBezTo>
                  <a:cubicBezTo>
                    <a:pt x="137048" y="69057"/>
                    <a:pt x="139768" y="69057"/>
                    <a:pt x="145207" y="69057"/>
                  </a:cubicBezTo>
                  <a:cubicBezTo>
                    <a:pt x="150646" y="60898"/>
                    <a:pt x="158806" y="58178"/>
                    <a:pt x="169684" y="58178"/>
                  </a:cubicBezTo>
                  <a:cubicBezTo>
                    <a:pt x="172404" y="58178"/>
                    <a:pt x="175123" y="58178"/>
                    <a:pt x="177843" y="58178"/>
                  </a:cubicBezTo>
                  <a:cubicBezTo>
                    <a:pt x="186002" y="58178"/>
                    <a:pt x="196881" y="63617"/>
                    <a:pt x="205040" y="66337"/>
                  </a:cubicBezTo>
                  <a:cubicBezTo>
                    <a:pt x="237676" y="66337"/>
                    <a:pt x="273031" y="63617"/>
                    <a:pt x="286629" y="63617"/>
                  </a:cubicBezTo>
                  <a:cubicBezTo>
                    <a:pt x="300228" y="63617"/>
                    <a:pt x="324705" y="63617"/>
                    <a:pt x="324705" y="79936"/>
                  </a:cubicBezTo>
                  <a:cubicBezTo>
                    <a:pt x="324705" y="88094"/>
                    <a:pt x="321985" y="90814"/>
                    <a:pt x="319265" y="96253"/>
                  </a:cubicBezTo>
                  <a:cubicBezTo>
                    <a:pt x="313826" y="101693"/>
                    <a:pt x="308387" y="104412"/>
                    <a:pt x="302948" y="104412"/>
                  </a:cubicBezTo>
                  <a:cubicBezTo>
                    <a:pt x="289349" y="112571"/>
                    <a:pt x="283910" y="112571"/>
                    <a:pt x="278471" y="112571"/>
                  </a:cubicBezTo>
                  <a:cubicBezTo>
                    <a:pt x="273031" y="112571"/>
                    <a:pt x="253994" y="112571"/>
                    <a:pt x="232236" y="112571"/>
                  </a:cubicBezTo>
                  <a:cubicBezTo>
                    <a:pt x="237676" y="120730"/>
                    <a:pt x="240395" y="128889"/>
                    <a:pt x="240395" y="137048"/>
                  </a:cubicBezTo>
                  <a:cubicBezTo>
                    <a:pt x="240395" y="142487"/>
                    <a:pt x="240395" y="145207"/>
                    <a:pt x="240395" y="150647"/>
                  </a:cubicBezTo>
                  <a:cubicBezTo>
                    <a:pt x="240395" y="153366"/>
                    <a:pt x="240395" y="156086"/>
                    <a:pt x="243115" y="158805"/>
                  </a:cubicBezTo>
                  <a:cubicBezTo>
                    <a:pt x="245835" y="169684"/>
                    <a:pt x="245835" y="180563"/>
                    <a:pt x="248554" y="188722"/>
                  </a:cubicBezTo>
                  <a:cubicBezTo>
                    <a:pt x="248554" y="191441"/>
                    <a:pt x="248554" y="194161"/>
                    <a:pt x="248554" y="199600"/>
                  </a:cubicBezTo>
                  <a:cubicBezTo>
                    <a:pt x="248554" y="207759"/>
                    <a:pt x="248554" y="213198"/>
                    <a:pt x="248554" y="221357"/>
                  </a:cubicBezTo>
                  <a:cubicBezTo>
                    <a:pt x="248554" y="234956"/>
                    <a:pt x="251274" y="248554"/>
                    <a:pt x="253994" y="264872"/>
                  </a:cubicBezTo>
                  <a:cubicBezTo>
                    <a:pt x="256713" y="275751"/>
                    <a:pt x="259433" y="286629"/>
                    <a:pt x="262153" y="297508"/>
                  </a:cubicBezTo>
                  <a:cubicBezTo>
                    <a:pt x="264872" y="305667"/>
                    <a:pt x="264872" y="313826"/>
                    <a:pt x="264872" y="324704"/>
                  </a:cubicBezTo>
                  <a:cubicBezTo>
                    <a:pt x="264872" y="327424"/>
                    <a:pt x="264872" y="330144"/>
                    <a:pt x="264872" y="332863"/>
                  </a:cubicBezTo>
                  <a:cubicBezTo>
                    <a:pt x="264872" y="338303"/>
                    <a:pt x="264872" y="346462"/>
                    <a:pt x="264872" y="351901"/>
                  </a:cubicBezTo>
                  <a:cubicBezTo>
                    <a:pt x="264872" y="357340"/>
                    <a:pt x="262153" y="365499"/>
                    <a:pt x="262153" y="370939"/>
                  </a:cubicBezTo>
                  <a:cubicBezTo>
                    <a:pt x="262153" y="376378"/>
                    <a:pt x="264872" y="384537"/>
                    <a:pt x="267592" y="384537"/>
                  </a:cubicBezTo>
                  <a:cubicBezTo>
                    <a:pt x="273031" y="384537"/>
                    <a:pt x="275751" y="376378"/>
                    <a:pt x="278471" y="370939"/>
                  </a:cubicBezTo>
                  <a:cubicBezTo>
                    <a:pt x="283910" y="360060"/>
                    <a:pt x="289349" y="346462"/>
                    <a:pt x="297508" y="332863"/>
                  </a:cubicBezTo>
                  <a:cubicBezTo>
                    <a:pt x="302948" y="324704"/>
                    <a:pt x="305667" y="313826"/>
                    <a:pt x="311106" y="305667"/>
                  </a:cubicBezTo>
                  <a:cubicBezTo>
                    <a:pt x="319265" y="289349"/>
                    <a:pt x="327424" y="275751"/>
                    <a:pt x="335583" y="259433"/>
                  </a:cubicBezTo>
                  <a:cubicBezTo>
                    <a:pt x="341023" y="248554"/>
                    <a:pt x="349182" y="234956"/>
                    <a:pt x="354621" y="224077"/>
                  </a:cubicBezTo>
                  <a:cubicBezTo>
                    <a:pt x="362780" y="207759"/>
                    <a:pt x="370939" y="191441"/>
                    <a:pt x="381817" y="172404"/>
                  </a:cubicBezTo>
                  <a:cubicBezTo>
                    <a:pt x="389977" y="153366"/>
                    <a:pt x="400855" y="134329"/>
                    <a:pt x="409014" y="118011"/>
                  </a:cubicBezTo>
                  <a:cubicBezTo>
                    <a:pt x="409014" y="115291"/>
                    <a:pt x="409014" y="115291"/>
                    <a:pt x="411734" y="115291"/>
                  </a:cubicBezTo>
                  <a:cubicBezTo>
                    <a:pt x="406294" y="115291"/>
                    <a:pt x="400855" y="115291"/>
                    <a:pt x="398136" y="115291"/>
                  </a:cubicBezTo>
                  <a:cubicBezTo>
                    <a:pt x="392696" y="115291"/>
                    <a:pt x="384537" y="115291"/>
                    <a:pt x="379098" y="109852"/>
                  </a:cubicBezTo>
                  <a:cubicBezTo>
                    <a:pt x="373659" y="107132"/>
                    <a:pt x="368219" y="98973"/>
                    <a:pt x="368219" y="93534"/>
                  </a:cubicBezTo>
                  <a:cubicBezTo>
                    <a:pt x="368219" y="90814"/>
                    <a:pt x="368219" y="88094"/>
                    <a:pt x="370939" y="85375"/>
                  </a:cubicBezTo>
                  <a:cubicBezTo>
                    <a:pt x="373659" y="82655"/>
                    <a:pt x="381817" y="79936"/>
                    <a:pt x="387257" y="77216"/>
                  </a:cubicBezTo>
                  <a:cubicBezTo>
                    <a:pt x="400855" y="74496"/>
                    <a:pt x="414453" y="71776"/>
                    <a:pt x="422612" y="71776"/>
                  </a:cubicBezTo>
                  <a:cubicBezTo>
                    <a:pt x="425332" y="71776"/>
                    <a:pt x="430771" y="71776"/>
                    <a:pt x="436211" y="71776"/>
                  </a:cubicBezTo>
                  <a:cubicBezTo>
                    <a:pt x="436211" y="71776"/>
                    <a:pt x="438930" y="69057"/>
                    <a:pt x="438930" y="69057"/>
                  </a:cubicBezTo>
                  <a:cubicBezTo>
                    <a:pt x="444370" y="66337"/>
                    <a:pt x="447089" y="66337"/>
                    <a:pt x="452529" y="66337"/>
                  </a:cubicBezTo>
                  <a:cubicBezTo>
                    <a:pt x="457968" y="66337"/>
                    <a:pt x="460688" y="66337"/>
                    <a:pt x="466127" y="69057"/>
                  </a:cubicBezTo>
                  <a:cubicBezTo>
                    <a:pt x="468847" y="69057"/>
                    <a:pt x="471566" y="71776"/>
                    <a:pt x="471566" y="71776"/>
                  </a:cubicBezTo>
                  <a:cubicBezTo>
                    <a:pt x="490604" y="71776"/>
                    <a:pt x="506922" y="71776"/>
                    <a:pt x="515081" y="71776"/>
                  </a:cubicBezTo>
                  <a:cubicBezTo>
                    <a:pt x="523240" y="71776"/>
                    <a:pt x="542277" y="71776"/>
                    <a:pt x="542277" y="88094"/>
                  </a:cubicBezTo>
                  <a:cubicBezTo>
                    <a:pt x="542277" y="96253"/>
                    <a:pt x="542277" y="98973"/>
                    <a:pt x="536838" y="104412"/>
                  </a:cubicBezTo>
                  <a:cubicBezTo>
                    <a:pt x="534119" y="109852"/>
                    <a:pt x="528679" y="112571"/>
                    <a:pt x="525959" y="112571"/>
                  </a:cubicBezTo>
                  <a:cubicBezTo>
                    <a:pt x="520520" y="115291"/>
                    <a:pt x="515081" y="115291"/>
                    <a:pt x="509642" y="115291"/>
                  </a:cubicBezTo>
                  <a:cubicBezTo>
                    <a:pt x="506922" y="115291"/>
                    <a:pt x="487884" y="115291"/>
                    <a:pt x="468847" y="115291"/>
                  </a:cubicBezTo>
                  <a:cubicBezTo>
                    <a:pt x="466127" y="123450"/>
                    <a:pt x="460688" y="128889"/>
                    <a:pt x="457968" y="137048"/>
                  </a:cubicBezTo>
                  <a:cubicBezTo>
                    <a:pt x="447089" y="156086"/>
                    <a:pt x="438930" y="175123"/>
                    <a:pt x="430771" y="194161"/>
                  </a:cubicBezTo>
                  <a:cubicBezTo>
                    <a:pt x="419893" y="215918"/>
                    <a:pt x="411734" y="240395"/>
                    <a:pt x="400855" y="262152"/>
                  </a:cubicBezTo>
                  <a:cubicBezTo>
                    <a:pt x="387257" y="289349"/>
                    <a:pt x="373659" y="311106"/>
                    <a:pt x="360060" y="332863"/>
                  </a:cubicBezTo>
                </a:path>
              </a:pathLst>
            </a:custGeom>
            <a:grpFill/>
            <a:ln w="27168"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C93ECA97-B97C-4583-903C-CA4913633E3F}"/>
                </a:ext>
              </a:extLst>
            </p:cNvPr>
            <p:cNvSpPr/>
            <p:nvPr/>
          </p:nvSpPr>
          <p:spPr>
            <a:xfrm>
              <a:off x="4335316" y="4186718"/>
              <a:ext cx="353556" cy="761503"/>
            </a:xfrm>
            <a:custGeom>
              <a:avLst/>
              <a:gdLst>
                <a:gd name="connsiteX0" fmla="*/ 283910 w 353555"/>
                <a:gd name="connsiteY0" fmla="*/ 672820 h 761503"/>
                <a:gd name="connsiteX1" fmla="*/ 321985 w 353555"/>
                <a:gd name="connsiteY1" fmla="*/ 689138 h 761503"/>
                <a:gd name="connsiteX2" fmla="*/ 316546 w 353555"/>
                <a:gd name="connsiteY2" fmla="*/ 705456 h 761503"/>
                <a:gd name="connsiteX3" fmla="*/ 300228 w 353555"/>
                <a:gd name="connsiteY3" fmla="*/ 713615 h 761503"/>
                <a:gd name="connsiteX4" fmla="*/ 278471 w 353555"/>
                <a:gd name="connsiteY4" fmla="*/ 716335 h 761503"/>
                <a:gd name="connsiteX5" fmla="*/ 237676 w 353555"/>
                <a:gd name="connsiteY5" fmla="*/ 716335 h 761503"/>
                <a:gd name="connsiteX6" fmla="*/ 180563 w 353555"/>
                <a:gd name="connsiteY6" fmla="*/ 719054 h 761503"/>
                <a:gd name="connsiteX7" fmla="*/ 126170 w 353555"/>
                <a:gd name="connsiteY7" fmla="*/ 719054 h 761503"/>
                <a:gd name="connsiteX8" fmla="*/ 101693 w 353555"/>
                <a:gd name="connsiteY8" fmla="*/ 719054 h 761503"/>
                <a:gd name="connsiteX9" fmla="*/ 74496 w 353555"/>
                <a:gd name="connsiteY9" fmla="*/ 713615 h 761503"/>
                <a:gd name="connsiteX10" fmla="*/ 58178 w 353555"/>
                <a:gd name="connsiteY10" fmla="*/ 697297 h 761503"/>
                <a:gd name="connsiteX11" fmla="*/ 63617 w 353555"/>
                <a:gd name="connsiteY11" fmla="*/ 689138 h 761503"/>
                <a:gd name="connsiteX12" fmla="*/ 85375 w 353555"/>
                <a:gd name="connsiteY12" fmla="*/ 680979 h 761503"/>
                <a:gd name="connsiteX13" fmla="*/ 131609 w 353555"/>
                <a:gd name="connsiteY13" fmla="*/ 675540 h 761503"/>
                <a:gd name="connsiteX14" fmla="*/ 142488 w 353555"/>
                <a:gd name="connsiteY14" fmla="*/ 675540 h 761503"/>
                <a:gd name="connsiteX15" fmla="*/ 131609 w 353555"/>
                <a:gd name="connsiteY15" fmla="*/ 653783 h 761503"/>
                <a:gd name="connsiteX16" fmla="*/ 128889 w 353555"/>
                <a:gd name="connsiteY16" fmla="*/ 640184 h 761503"/>
                <a:gd name="connsiteX17" fmla="*/ 128889 w 353555"/>
                <a:gd name="connsiteY17" fmla="*/ 629306 h 761503"/>
                <a:gd name="connsiteX18" fmla="*/ 128889 w 353555"/>
                <a:gd name="connsiteY18" fmla="*/ 621147 h 761503"/>
                <a:gd name="connsiteX19" fmla="*/ 128889 w 353555"/>
                <a:gd name="connsiteY19" fmla="*/ 593950 h 761503"/>
                <a:gd name="connsiteX20" fmla="*/ 128889 w 353555"/>
                <a:gd name="connsiteY20" fmla="*/ 583072 h 761503"/>
                <a:gd name="connsiteX21" fmla="*/ 128889 w 353555"/>
                <a:gd name="connsiteY21" fmla="*/ 436210 h 761503"/>
                <a:gd name="connsiteX22" fmla="*/ 128889 w 353555"/>
                <a:gd name="connsiteY22" fmla="*/ 357340 h 761503"/>
                <a:gd name="connsiteX23" fmla="*/ 131609 w 353555"/>
                <a:gd name="connsiteY23" fmla="*/ 289349 h 761503"/>
                <a:gd name="connsiteX24" fmla="*/ 131609 w 353555"/>
                <a:gd name="connsiteY24" fmla="*/ 251274 h 761503"/>
                <a:gd name="connsiteX25" fmla="*/ 131609 w 353555"/>
                <a:gd name="connsiteY25" fmla="*/ 205040 h 761503"/>
                <a:gd name="connsiteX26" fmla="*/ 131609 w 353555"/>
                <a:gd name="connsiteY26" fmla="*/ 139768 h 761503"/>
                <a:gd name="connsiteX27" fmla="*/ 131609 w 353555"/>
                <a:gd name="connsiteY27" fmla="*/ 128889 h 761503"/>
                <a:gd name="connsiteX28" fmla="*/ 126170 w 353555"/>
                <a:gd name="connsiteY28" fmla="*/ 128889 h 761503"/>
                <a:gd name="connsiteX29" fmla="*/ 101693 w 353555"/>
                <a:gd name="connsiteY29" fmla="*/ 128889 h 761503"/>
                <a:gd name="connsiteX30" fmla="*/ 74496 w 353555"/>
                <a:gd name="connsiteY30" fmla="*/ 123450 h 761503"/>
                <a:gd name="connsiteX31" fmla="*/ 58178 w 353555"/>
                <a:gd name="connsiteY31" fmla="*/ 107132 h 761503"/>
                <a:gd name="connsiteX32" fmla="*/ 60898 w 353555"/>
                <a:gd name="connsiteY32" fmla="*/ 98973 h 761503"/>
                <a:gd name="connsiteX33" fmla="*/ 82655 w 353555"/>
                <a:gd name="connsiteY33" fmla="*/ 93534 h 761503"/>
                <a:gd name="connsiteX34" fmla="*/ 131609 w 353555"/>
                <a:gd name="connsiteY34" fmla="*/ 88094 h 761503"/>
                <a:gd name="connsiteX35" fmla="*/ 131609 w 353555"/>
                <a:gd name="connsiteY35" fmla="*/ 82655 h 761503"/>
                <a:gd name="connsiteX36" fmla="*/ 134329 w 353555"/>
                <a:gd name="connsiteY36" fmla="*/ 71776 h 761503"/>
                <a:gd name="connsiteX37" fmla="*/ 147927 w 353555"/>
                <a:gd name="connsiteY37" fmla="*/ 63617 h 761503"/>
                <a:gd name="connsiteX38" fmla="*/ 164245 w 353555"/>
                <a:gd name="connsiteY38" fmla="*/ 58178 h 761503"/>
                <a:gd name="connsiteX39" fmla="*/ 177843 w 353555"/>
                <a:gd name="connsiteY39" fmla="*/ 58178 h 761503"/>
                <a:gd name="connsiteX40" fmla="*/ 196881 w 353555"/>
                <a:gd name="connsiteY40" fmla="*/ 60898 h 761503"/>
                <a:gd name="connsiteX41" fmla="*/ 232236 w 353555"/>
                <a:gd name="connsiteY41" fmla="*/ 88094 h 761503"/>
                <a:gd name="connsiteX42" fmla="*/ 278471 w 353555"/>
                <a:gd name="connsiteY42" fmla="*/ 88094 h 761503"/>
                <a:gd name="connsiteX43" fmla="*/ 316546 w 353555"/>
                <a:gd name="connsiteY43" fmla="*/ 104412 h 761503"/>
                <a:gd name="connsiteX44" fmla="*/ 311106 w 353555"/>
                <a:gd name="connsiteY44" fmla="*/ 120730 h 761503"/>
                <a:gd name="connsiteX45" fmla="*/ 294788 w 353555"/>
                <a:gd name="connsiteY45" fmla="*/ 128889 h 761503"/>
                <a:gd name="connsiteX46" fmla="*/ 273031 w 353555"/>
                <a:gd name="connsiteY46" fmla="*/ 131609 h 761503"/>
                <a:gd name="connsiteX47" fmla="*/ 243115 w 353555"/>
                <a:gd name="connsiteY47" fmla="*/ 131609 h 761503"/>
                <a:gd name="connsiteX48" fmla="*/ 243115 w 353555"/>
                <a:gd name="connsiteY48" fmla="*/ 134329 h 761503"/>
                <a:gd name="connsiteX49" fmla="*/ 248554 w 353555"/>
                <a:gd name="connsiteY49" fmla="*/ 169684 h 761503"/>
                <a:gd name="connsiteX50" fmla="*/ 251274 w 353555"/>
                <a:gd name="connsiteY50" fmla="*/ 205040 h 761503"/>
                <a:gd name="connsiteX51" fmla="*/ 251274 w 353555"/>
                <a:gd name="connsiteY51" fmla="*/ 240395 h 761503"/>
                <a:gd name="connsiteX52" fmla="*/ 251274 w 353555"/>
                <a:gd name="connsiteY52" fmla="*/ 256713 h 761503"/>
                <a:gd name="connsiteX53" fmla="*/ 253994 w 353555"/>
                <a:gd name="connsiteY53" fmla="*/ 270311 h 761503"/>
                <a:gd name="connsiteX54" fmla="*/ 259433 w 353555"/>
                <a:gd name="connsiteY54" fmla="*/ 343742 h 761503"/>
                <a:gd name="connsiteX55" fmla="*/ 262153 w 353555"/>
                <a:gd name="connsiteY55" fmla="*/ 425332 h 761503"/>
                <a:gd name="connsiteX56" fmla="*/ 264872 w 353555"/>
                <a:gd name="connsiteY56" fmla="*/ 490603 h 761503"/>
                <a:gd name="connsiteX57" fmla="*/ 270312 w 353555"/>
                <a:gd name="connsiteY57" fmla="*/ 564034 h 761503"/>
                <a:gd name="connsiteX58" fmla="*/ 270312 w 353555"/>
                <a:gd name="connsiteY58" fmla="*/ 599390 h 761503"/>
                <a:gd name="connsiteX59" fmla="*/ 270312 w 353555"/>
                <a:gd name="connsiteY59" fmla="*/ 637465 h 761503"/>
                <a:gd name="connsiteX60" fmla="*/ 264872 w 353555"/>
                <a:gd name="connsiteY60" fmla="*/ 670101 h 761503"/>
                <a:gd name="connsiteX61" fmla="*/ 283910 w 353555"/>
                <a:gd name="connsiteY61" fmla="*/ 672820 h 761503"/>
                <a:gd name="connsiteX62" fmla="*/ 283910 w 353555"/>
                <a:gd name="connsiteY62" fmla="*/ 672820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3555" h="761503">
                  <a:moveTo>
                    <a:pt x="283910" y="672820"/>
                  </a:moveTo>
                  <a:cubicBezTo>
                    <a:pt x="297508" y="672820"/>
                    <a:pt x="321985" y="672820"/>
                    <a:pt x="321985" y="689138"/>
                  </a:cubicBezTo>
                  <a:cubicBezTo>
                    <a:pt x="321985" y="697297"/>
                    <a:pt x="319265" y="697297"/>
                    <a:pt x="316546" y="705456"/>
                  </a:cubicBezTo>
                  <a:cubicBezTo>
                    <a:pt x="311106" y="710895"/>
                    <a:pt x="305667" y="713615"/>
                    <a:pt x="300228" y="713615"/>
                  </a:cubicBezTo>
                  <a:cubicBezTo>
                    <a:pt x="292069" y="716335"/>
                    <a:pt x="283910" y="716335"/>
                    <a:pt x="278471" y="716335"/>
                  </a:cubicBezTo>
                  <a:cubicBezTo>
                    <a:pt x="275751" y="716335"/>
                    <a:pt x="256713" y="716335"/>
                    <a:pt x="237676" y="716335"/>
                  </a:cubicBezTo>
                  <a:cubicBezTo>
                    <a:pt x="213199" y="716335"/>
                    <a:pt x="186002" y="719054"/>
                    <a:pt x="180563" y="719054"/>
                  </a:cubicBezTo>
                  <a:cubicBezTo>
                    <a:pt x="166965" y="719054"/>
                    <a:pt x="142488" y="719054"/>
                    <a:pt x="126170" y="719054"/>
                  </a:cubicBezTo>
                  <a:cubicBezTo>
                    <a:pt x="118011" y="719054"/>
                    <a:pt x="109852" y="719054"/>
                    <a:pt x="101693" y="719054"/>
                  </a:cubicBezTo>
                  <a:cubicBezTo>
                    <a:pt x="93534" y="719054"/>
                    <a:pt x="82655" y="719054"/>
                    <a:pt x="74496" y="713615"/>
                  </a:cubicBezTo>
                  <a:cubicBezTo>
                    <a:pt x="66337" y="710895"/>
                    <a:pt x="58178" y="702736"/>
                    <a:pt x="58178" y="697297"/>
                  </a:cubicBezTo>
                  <a:cubicBezTo>
                    <a:pt x="58178" y="694578"/>
                    <a:pt x="58178" y="691858"/>
                    <a:pt x="63617" y="689138"/>
                  </a:cubicBezTo>
                  <a:cubicBezTo>
                    <a:pt x="69057" y="686418"/>
                    <a:pt x="79935" y="683699"/>
                    <a:pt x="85375" y="680979"/>
                  </a:cubicBezTo>
                  <a:cubicBezTo>
                    <a:pt x="104412" y="678260"/>
                    <a:pt x="123450" y="675540"/>
                    <a:pt x="131609" y="675540"/>
                  </a:cubicBezTo>
                  <a:cubicBezTo>
                    <a:pt x="134329" y="675540"/>
                    <a:pt x="137048" y="675540"/>
                    <a:pt x="142488" y="675540"/>
                  </a:cubicBezTo>
                  <a:cubicBezTo>
                    <a:pt x="134329" y="670101"/>
                    <a:pt x="131609" y="661942"/>
                    <a:pt x="131609" y="653783"/>
                  </a:cubicBezTo>
                  <a:cubicBezTo>
                    <a:pt x="131609" y="648343"/>
                    <a:pt x="131609" y="642904"/>
                    <a:pt x="128889" y="640184"/>
                  </a:cubicBezTo>
                  <a:cubicBezTo>
                    <a:pt x="128889" y="637465"/>
                    <a:pt x="128889" y="634745"/>
                    <a:pt x="128889" y="629306"/>
                  </a:cubicBezTo>
                  <a:cubicBezTo>
                    <a:pt x="128889" y="626586"/>
                    <a:pt x="128889" y="623867"/>
                    <a:pt x="128889" y="621147"/>
                  </a:cubicBezTo>
                  <a:cubicBezTo>
                    <a:pt x="128889" y="612988"/>
                    <a:pt x="128889" y="604829"/>
                    <a:pt x="128889" y="593950"/>
                  </a:cubicBezTo>
                  <a:cubicBezTo>
                    <a:pt x="128889" y="591231"/>
                    <a:pt x="128889" y="585791"/>
                    <a:pt x="128889" y="583072"/>
                  </a:cubicBezTo>
                  <a:cubicBezTo>
                    <a:pt x="128889" y="534118"/>
                    <a:pt x="131609" y="485164"/>
                    <a:pt x="128889" y="436210"/>
                  </a:cubicBezTo>
                  <a:cubicBezTo>
                    <a:pt x="128889" y="409014"/>
                    <a:pt x="128889" y="384537"/>
                    <a:pt x="128889" y="357340"/>
                  </a:cubicBezTo>
                  <a:cubicBezTo>
                    <a:pt x="128889" y="335583"/>
                    <a:pt x="131609" y="313826"/>
                    <a:pt x="131609" y="289349"/>
                  </a:cubicBezTo>
                  <a:cubicBezTo>
                    <a:pt x="131609" y="275751"/>
                    <a:pt x="131609" y="264872"/>
                    <a:pt x="131609" y="251274"/>
                  </a:cubicBezTo>
                  <a:cubicBezTo>
                    <a:pt x="131609" y="234956"/>
                    <a:pt x="131609" y="221357"/>
                    <a:pt x="131609" y="205040"/>
                  </a:cubicBezTo>
                  <a:cubicBezTo>
                    <a:pt x="131609" y="183282"/>
                    <a:pt x="131609" y="161525"/>
                    <a:pt x="131609" y="139768"/>
                  </a:cubicBezTo>
                  <a:cubicBezTo>
                    <a:pt x="131609" y="137048"/>
                    <a:pt x="131609" y="134329"/>
                    <a:pt x="131609" y="128889"/>
                  </a:cubicBezTo>
                  <a:cubicBezTo>
                    <a:pt x="128889" y="128889"/>
                    <a:pt x="126170" y="128889"/>
                    <a:pt x="126170" y="128889"/>
                  </a:cubicBezTo>
                  <a:cubicBezTo>
                    <a:pt x="118011" y="128889"/>
                    <a:pt x="109852" y="128889"/>
                    <a:pt x="101693" y="128889"/>
                  </a:cubicBezTo>
                  <a:cubicBezTo>
                    <a:pt x="93534" y="128889"/>
                    <a:pt x="82655" y="128889"/>
                    <a:pt x="74496" y="123450"/>
                  </a:cubicBezTo>
                  <a:cubicBezTo>
                    <a:pt x="66337" y="120730"/>
                    <a:pt x="58178" y="112571"/>
                    <a:pt x="58178" y="107132"/>
                  </a:cubicBezTo>
                  <a:cubicBezTo>
                    <a:pt x="58178" y="104412"/>
                    <a:pt x="58178" y="101693"/>
                    <a:pt x="60898" y="98973"/>
                  </a:cubicBezTo>
                  <a:cubicBezTo>
                    <a:pt x="63617" y="96253"/>
                    <a:pt x="77216" y="93534"/>
                    <a:pt x="82655" y="93534"/>
                  </a:cubicBezTo>
                  <a:cubicBezTo>
                    <a:pt x="98973" y="90814"/>
                    <a:pt x="123450" y="88094"/>
                    <a:pt x="131609" y="88094"/>
                  </a:cubicBezTo>
                  <a:cubicBezTo>
                    <a:pt x="131609" y="85375"/>
                    <a:pt x="131609" y="85375"/>
                    <a:pt x="131609" y="82655"/>
                  </a:cubicBezTo>
                  <a:cubicBezTo>
                    <a:pt x="131609" y="77216"/>
                    <a:pt x="131609" y="74496"/>
                    <a:pt x="134329" y="71776"/>
                  </a:cubicBezTo>
                  <a:cubicBezTo>
                    <a:pt x="137048" y="69057"/>
                    <a:pt x="145207" y="66337"/>
                    <a:pt x="147927" y="63617"/>
                  </a:cubicBezTo>
                  <a:cubicBezTo>
                    <a:pt x="153366" y="60898"/>
                    <a:pt x="158806" y="58178"/>
                    <a:pt x="164245" y="58178"/>
                  </a:cubicBezTo>
                  <a:cubicBezTo>
                    <a:pt x="169684" y="58178"/>
                    <a:pt x="175123" y="58178"/>
                    <a:pt x="177843" y="58178"/>
                  </a:cubicBezTo>
                  <a:cubicBezTo>
                    <a:pt x="183283" y="58178"/>
                    <a:pt x="191442" y="58178"/>
                    <a:pt x="196881" y="60898"/>
                  </a:cubicBezTo>
                  <a:cubicBezTo>
                    <a:pt x="213199" y="63617"/>
                    <a:pt x="224077" y="74496"/>
                    <a:pt x="232236" y="88094"/>
                  </a:cubicBezTo>
                  <a:cubicBezTo>
                    <a:pt x="253994" y="88094"/>
                    <a:pt x="270312" y="88094"/>
                    <a:pt x="278471" y="88094"/>
                  </a:cubicBezTo>
                  <a:cubicBezTo>
                    <a:pt x="292069" y="88094"/>
                    <a:pt x="316546" y="88094"/>
                    <a:pt x="316546" y="104412"/>
                  </a:cubicBezTo>
                  <a:cubicBezTo>
                    <a:pt x="316546" y="112571"/>
                    <a:pt x="313826" y="112571"/>
                    <a:pt x="311106" y="120730"/>
                  </a:cubicBezTo>
                  <a:cubicBezTo>
                    <a:pt x="305667" y="126170"/>
                    <a:pt x="300228" y="128889"/>
                    <a:pt x="294788" y="128889"/>
                  </a:cubicBezTo>
                  <a:cubicBezTo>
                    <a:pt x="286630" y="131609"/>
                    <a:pt x="278471" y="131609"/>
                    <a:pt x="273031" y="131609"/>
                  </a:cubicBezTo>
                  <a:cubicBezTo>
                    <a:pt x="270312" y="131609"/>
                    <a:pt x="259433" y="131609"/>
                    <a:pt x="243115" y="131609"/>
                  </a:cubicBezTo>
                  <a:lnTo>
                    <a:pt x="243115" y="134329"/>
                  </a:lnTo>
                  <a:cubicBezTo>
                    <a:pt x="245835" y="145207"/>
                    <a:pt x="245835" y="158805"/>
                    <a:pt x="248554" y="169684"/>
                  </a:cubicBezTo>
                  <a:cubicBezTo>
                    <a:pt x="251274" y="180563"/>
                    <a:pt x="251274" y="194161"/>
                    <a:pt x="251274" y="205040"/>
                  </a:cubicBezTo>
                  <a:cubicBezTo>
                    <a:pt x="251274" y="215918"/>
                    <a:pt x="251274" y="226797"/>
                    <a:pt x="251274" y="240395"/>
                  </a:cubicBezTo>
                  <a:cubicBezTo>
                    <a:pt x="251274" y="245834"/>
                    <a:pt x="251274" y="251274"/>
                    <a:pt x="251274" y="256713"/>
                  </a:cubicBezTo>
                  <a:cubicBezTo>
                    <a:pt x="251274" y="262152"/>
                    <a:pt x="251274" y="267592"/>
                    <a:pt x="253994" y="270311"/>
                  </a:cubicBezTo>
                  <a:cubicBezTo>
                    <a:pt x="256713" y="294788"/>
                    <a:pt x="256713" y="319265"/>
                    <a:pt x="259433" y="343742"/>
                  </a:cubicBezTo>
                  <a:cubicBezTo>
                    <a:pt x="259433" y="370939"/>
                    <a:pt x="262153" y="398135"/>
                    <a:pt x="262153" y="425332"/>
                  </a:cubicBezTo>
                  <a:cubicBezTo>
                    <a:pt x="262153" y="447089"/>
                    <a:pt x="262153" y="468846"/>
                    <a:pt x="264872" y="490603"/>
                  </a:cubicBezTo>
                  <a:cubicBezTo>
                    <a:pt x="264872" y="515080"/>
                    <a:pt x="270312" y="539557"/>
                    <a:pt x="270312" y="564034"/>
                  </a:cubicBezTo>
                  <a:cubicBezTo>
                    <a:pt x="270312" y="574913"/>
                    <a:pt x="270312" y="588511"/>
                    <a:pt x="270312" y="599390"/>
                  </a:cubicBezTo>
                  <a:cubicBezTo>
                    <a:pt x="270312" y="612988"/>
                    <a:pt x="270312" y="623867"/>
                    <a:pt x="270312" y="637465"/>
                  </a:cubicBezTo>
                  <a:cubicBezTo>
                    <a:pt x="270312" y="648343"/>
                    <a:pt x="270312" y="661942"/>
                    <a:pt x="264872" y="670101"/>
                  </a:cubicBezTo>
                  <a:cubicBezTo>
                    <a:pt x="273031" y="672820"/>
                    <a:pt x="278471" y="672820"/>
                    <a:pt x="283910" y="672820"/>
                  </a:cubicBezTo>
                  <a:lnTo>
                    <a:pt x="283910" y="672820"/>
                  </a:lnTo>
                  <a:close/>
                </a:path>
              </a:pathLst>
            </a:custGeom>
            <a:grpFill/>
            <a:ln w="27168"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27E45CBE-6678-447C-B516-5E394D02935C}"/>
                </a:ext>
              </a:extLst>
            </p:cNvPr>
            <p:cNvSpPr/>
            <p:nvPr/>
          </p:nvSpPr>
          <p:spPr>
            <a:xfrm>
              <a:off x="4620880" y="4194877"/>
              <a:ext cx="598325" cy="761503"/>
            </a:xfrm>
            <a:custGeom>
              <a:avLst/>
              <a:gdLst>
                <a:gd name="connsiteX0" fmla="*/ 515081 w 598324"/>
                <a:gd name="connsiteY0" fmla="*/ 79935 h 761503"/>
                <a:gd name="connsiteX1" fmla="*/ 542277 w 598324"/>
                <a:gd name="connsiteY1" fmla="*/ 96253 h 761503"/>
                <a:gd name="connsiteX2" fmla="*/ 536838 w 598324"/>
                <a:gd name="connsiteY2" fmla="*/ 112571 h 761503"/>
                <a:gd name="connsiteX3" fmla="*/ 523240 w 598324"/>
                <a:gd name="connsiteY3" fmla="*/ 120730 h 761503"/>
                <a:gd name="connsiteX4" fmla="*/ 506922 w 598324"/>
                <a:gd name="connsiteY4" fmla="*/ 123450 h 761503"/>
                <a:gd name="connsiteX5" fmla="*/ 477006 w 598324"/>
                <a:gd name="connsiteY5" fmla="*/ 123450 h 761503"/>
                <a:gd name="connsiteX6" fmla="*/ 479725 w 598324"/>
                <a:gd name="connsiteY6" fmla="*/ 145207 h 761503"/>
                <a:gd name="connsiteX7" fmla="*/ 477006 w 598324"/>
                <a:gd name="connsiteY7" fmla="*/ 180563 h 761503"/>
                <a:gd name="connsiteX8" fmla="*/ 482445 w 598324"/>
                <a:gd name="connsiteY8" fmla="*/ 232236 h 761503"/>
                <a:gd name="connsiteX9" fmla="*/ 485165 w 598324"/>
                <a:gd name="connsiteY9" fmla="*/ 283909 h 761503"/>
                <a:gd name="connsiteX10" fmla="*/ 485165 w 598324"/>
                <a:gd name="connsiteY10" fmla="*/ 327424 h 761503"/>
                <a:gd name="connsiteX11" fmla="*/ 487884 w 598324"/>
                <a:gd name="connsiteY11" fmla="*/ 373658 h 761503"/>
                <a:gd name="connsiteX12" fmla="*/ 485165 w 598324"/>
                <a:gd name="connsiteY12" fmla="*/ 419892 h 761503"/>
                <a:gd name="connsiteX13" fmla="*/ 485165 w 598324"/>
                <a:gd name="connsiteY13" fmla="*/ 463407 h 761503"/>
                <a:gd name="connsiteX14" fmla="*/ 482445 w 598324"/>
                <a:gd name="connsiteY14" fmla="*/ 515080 h 761503"/>
                <a:gd name="connsiteX15" fmla="*/ 482445 w 598324"/>
                <a:gd name="connsiteY15" fmla="*/ 558595 h 761503"/>
                <a:gd name="connsiteX16" fmla="*/ 479725 w 598324"/>
                <a:gd name="connsiteY16" fmla="*/ 602109 h 761503"/>
                <a:gd name="connsiteX17" fmla="*/ 485165 w 598324"/>
                <a:gd name="connsiteY17" fmla="*/ 648343 h 761503"/>
                <a:gd name="connsiteX18" fmla="*/ 474286 w 598324"/>
                <a:gd name="connsiteY18" fmla="*/ 675540 h 761503"/>
                <a:gd name="connsiteX19" fmla="*/ 428052 w 598324"/>
                <a:gd name="connsiteY19" fmla="*/ 691858 h 761503"/>
                <a:gd name="connsiteX20" fmla="*/ 387257 w 598324"/>
                <a:gd name="connsiteY20" fmla="*/ 683699 h 761503"/>
                <a:gd name="connsiteX21" fmla="*/ 351901 w 598324"/>
                <a:gd name="connsiteY21" fmla="*/ 664661 h 761503"/>
                <a:gd name="connsiteX22" fmla="*/ 305667 w 598324"/>
                <a:gd name="connsiteY22" fmla="*/ 596670 h 761503"/>
                <a:gd name="connsiteX23" fmla="*/ 270312 w 598324"/>
                <a:gd name="connsiteY23" fmla="*/ 509641 h 761503"/>
                <a:gd name="connsiteX24" fmla="*/ 251274 w 598324"/>
                <a:gd name="connsiteY24" fmla="*/ 460687 h 761503"/>
                <a:gd name="connsiteX25" fmla="*/ 224077 w 598324"/>
                <a:gd name="connsiteY25" fmla="*/ 381817 h 761503"/>
                <a:gd name="connsiteX26" fmla="*/ 207759 w 598324"/>
                <a:gd name="connsiteY26" fmla="*/ 330144 h 761503"/>
                <a:gd name="connsiteX27" fmla="*/ 191442 w 598324"/>
                <a:gd name="connsiteY27" fmla="*/ 286629 h 761503"/>
                <a:gd name="connsiteX28" fmla="*/ 183283 w 598324"/>
                <a:gd name="connsiteY28" fmla="*/ 278470 h 761503"/>
                <a:gd name="connsiteX29" fmla="*/ 180563 w 598324"/>
                <a:gd name="connsiteY29" fmla="*/ 292068 h 761503"/>
                <a:gd name="connsiteX30" fmla="*/ 180563 w 598324"/>
                <a:gd name="connsiteY30" fmla="*/ 305667 h 761503"/>
                <a:gd name="connsiteX31" fmla="*/ 183283 w 598324"/>
                <a:gd name="connsiteY31" fmla="*/ 354620 h 761503"/>
                <a:gd name="connsiteX32" fmla="*/ 188722 w 598324"/>
                <a:gd name="connsiteY32" fmla="*/ 449808 h 761503"/>
                <a:gd name="connsiteX33" fmla="*/ 188722 w 598324"/>
                <a:gd name="connsiteY33" fmla="*/ 479725 h 761503"/>
                <a:gd name="connsiteX34" fmla="*/ 188722 w 598324"/>
                <a:gd name="connsiteY34" fmla="*/ 542277 h 761503"/>
                <a:gd name="connsiteX35" fmla="*/ 186002 w 598324"/>
                <a:gd name="connsiteY35" fmla="*/ 615708 h 761503"/>
                <a:gd name="connsiteX36" fmla="*/ 186002 w 598324"/>
                <a:gd name="connsiteY36" fmla="*/ 637465 h 761503"/>
                <a:gd name="connsiteX37" fmla="*/ 183283 w 598324"/>
                <a:gd name="connsiteY37" fmla="*/ 664661 h 761503"/>
                <a:gd name="connsiteX38" fmla="*/ 226797 w 598324"/>
                <a:gd name="connsiteY38" fmla="*/ 664661 h 761503"/>
                <a:gd name="connsiteX39" fmla="*/ 253994 w 598324"/>
                <a:gd name="connsiteY39" fmla="*/ 680979 h 761503"/>
                <a:gd name="connsiteX40" fmla="*/ 248554 w 598324"/>
                <a:gd name="connsiteY40" fmla="*/ 697297 h 761503"/>
                <a:gd name="connsiteX41" fmla="*/ 234956 w 598324"/>
                <a:gd name="connsiteY41" fmla="*/ 705456 h 761503"/>
                <a:gd name="connsiteX42" fmla="*/ 218638 w 598324"/>
                <a:gd name="connsiteY42" fmla="*/ 708176 h 761503"/>
                <a:gd name="connsiteX43" fmla="*/ 183283 w 598324"/>
                <a:gd name="connsiteY43" fmla="*/ 708176 h 761503"/>
                <a:gd name="connsiteX44" fmla="*/ 150647 w 598324"/>
                <a:gd name="connsiteY44" fmla="*/ 708176 h 761503"/>
                <a:gd name="connsiteX45" fmla="*/ 107132 w 598324"/>
                <a:gd name="connsiteY45" fmla="*/ 708176 h 761503"/>
                <a:gd name="connsiteX46" fmla="*/ 88094 w 598324"/>
                <a:gd name="connsiteY46" fmla="*/ 708176 h 761503"/>
                <a:gd name="connsiteX47" fmla="*/ 69057 w 598324"/>
                <a:gd name="connsiteY47" fmla="*/ 702736 h 761503"/>
                <a:gd name="connsiteX48" fmla="*/ 58178 w 598324"/>
                <a:gd name="connsiteY48" fmla="*/ 686418 h 761503"/>
                <a:gd name="connsiteX49" fmla="*/ 60898 w 598324"/>
                <a:gd name="connsiteY49" fmla="*/ 678259 h 761503"/>
                <a:gd name="connsiteX50" fmla="*/ 77216 w 598324"/>
                <a:gd name="connsiteY50" fmla="*/ 670101 h 761503"/>
                <a:gd name="connsiteX51" fmla="*/ 120730 w 598324"/>
                <a:gd name="connsiteY51" fmla="*/ 664661 h 761503"/>
                <a:gd name="connsiteX52" fmla="*/ 131609 w 598324"/>
                <a:gd name="connsiteY52" fmla="*/ 664661 h 761503"/>
                <a:gd name="connsiteX53" fmla="*/ 134329 w 598324"/>
                <a:gd name="connsiteY53" fmla="*/ 539557 h 761503"/>
                <a:gd name="connsiteX54" fmla="*/ 134329 w 598324"/>
                <a:gd name="connsiteY54" fmla="*/ 504201 h 761503"/>
                <a:gd name="connsiteX55" fmla="*/ 131609 w 598324"/>
                <a:gd name="connsiteY55" fmla="*/ 376378 h 761503"/>
                <a:gd name="connsiteX56" fmla="*/ 131609 w 598324"/>
                <a:gd name="connsiteY56" fmla="*/ 302947 h 761503"/>
                <a:gd name="connsiteX57" fmla="*/ 134329 w 598324"/>
                <a:gd name="connsiteY57" fmla="*/ 221357 h 761503"/>
                <a:gd name="connsiteX58" fmla="*/ 137048 w 598324"/>
                <a:gd name="connsiteY58" fmla="*/ 123450 h 761503"/>
                <a:gd name="connsiteX59" fmla="*/ 107132 w 598324"/>
                <a:gd name="connsiteY59" fmla="*/ 123450 h 761503"/>
                <a:gd name="connsiteX60" fmla="*/ 88094 w 598324"/>
                <a:gd name="connsiteY60" fmla="*/ 123450 h 761503"/>
                <a:gd name="connsiteX61" fmla="*/ 69057 w 598324"/>
                <a:gd name="connsiteY61" fmla="*/ 118011 h 761503"/>
                <a:gd name="connsiteX62" fmla="*/ 58178 w 598324"/>
                <a:gd name="connsiteY62" fmla="*/ 101693 h 761503"/>
                <a:gd name="connsiteX63" fmla="*/ 60898 w 598324"/>
                <a:gd name="connsiteY63" fmla="*/ 93534 h 761503"/>
                <a:gd name="connsiteX64" fmla="*/ 77216 w 598324"/>
                <a:gd name="connsiteY64" fmla="*/ 85375 h 761503"/>
                <a:gd name="connsiteX65" fmla="*/ 131609 w 598324"/>
                <a:gd name="connsiteY65" fmla="*/ 79935 h 761503"/>
                <a:gd name="connsiteX66" fmla="*/ 161525 w 598324"/>
                <a:gd name="connsiteY66" fmla="*/ 79935 h 761503"/>
                <a:gd name="connsiteX67" fmla="*/ 177843 w 598324"/>
                <a:gd name="connsiteY67" fmla="*/ 66337 h 761503"/>
                <a:gd name="connsiteX68" fmla="*/ 202320 w 598324"/>
                <a:gd name="connsiteY68" fmla="*/ 58178 h 761503"/>
                <a:gd name="connsiteX69" fmla="*/ 234956 w 598324"/>
                <a:gd name="connsiteY69" fmla="*/ 77216 h 761503"/>
                <a:gd name="connsiteX70" fmla="*/ 251274 w 598324"/>
                <a:gd name="connsiteY70" fmla="*/ 107132 h 761503"/>
                <a:gd name="connsiteX71" fmla="*/ 267592 w 598324"/>
                <a:gd name="connsiteY71" fmla="*/ 147927 h 761503"/>
                <a:gd name="connsiteX72" fmla="*/ 281190 w 598324"/>
                <a:gd name="connsiteY72" fmla="*/ 183282 h 761503"/>
                <a:gd name="connsiteX73" fmla="*/ 297508 w 598324"/>
                <a:gd name="connsiteY73" fmla="*/ 224077 h 761503"/>
                <a:gd name="connsiteX74" fmla="*/ 308387 w 598324"/>
                <a:gd name="connsiteY74" fmla="*/ 264872 h 761503"/>
                <a:gd name="connsiteX75" fmla="*/ 319265 w 598324"/>
                <a:gd name="connsiteY75" fmla="*/ 300227 h 761503"/>
                <a:gd name="connsiteX76" fmla="*/ 351901 w 598324"/>
                <a:gd name="connsiteY76" fmla="*/ 379097 h 761503"/>
                <a:gd name="connsiteX77" fmla="*/ 365500 w 598324"/>
                <a:gd name="connsiteY77" fmla="*/ 417173 h 761503"/>
                <a:gd name="connsiteX78" fmla="*/ 379098 w 598324"/>
                <a:gd name="connsiteY78" fmla="*/ 457967 h 761503"/>
                <a:gd name="connsiteX79" fmla="*/ 395416 w 598324"/>
                <a:gd name="connsiteY79" fmla="*/ 496043 h 761503"/>
                <a:gd name="connsiteX80" fmla="*/ 406294 w 598324"/>
                <a:gd name="connsiteY80" fmla="*/ 512361 h 761503"/>
                <a:gd name="connsiteX81" fmla="*/ 411734 w 598324"/>
                <a:gd name="connsiteY81" fmla="*/ 531398 h 761503"/>
                <a:gd name="connsiteX82" fmla="*/ 419893 w 598324"/>
                <a:gd name="connsiteY82" fmla="*/ 558595 h 761503"/>
                <a:gd name="connsiteX83" fmla="*/ 425332 w 598324"/>
                <a:gd name="connsiteY83" fmla="*/ 564034 h 761503"/>
                <a:gd name="connsiteX84" fmla="*/ 430771 w 598324"/>
                <a:gd name="connsiteY84" fmla="*/ 558595 h 761503"/>
                <a:gd name="connsiteX85" fmla="*/ 430771 w 598324"/>
                <a:gd name="connsiteY85" fmla="*/ 550436 h 761503"/>
                <a:gd name="connsiteX86" fmla="*/ 430771 w 598324"/>
                <a:gd name="connsiteY86" fmla="*/ 501482 h 761503"/>
                <a:gd name="connsiteX87" fmla="*/ 430771 w 598324"/>
                <a:gd name="connsiteY87" fmla="*/ 403574 h 761503"/>
                <a:gd name="connsiteX88" fmla="*/ 425332 w 598324"/>
                <a:gd name="connsiteY88" fmla="*/ 313826 h 761503"/>
                <a:gd name="connsiteX89" fmla="*/ 425332 w 598324"/>
                <a:gd name="connsiteY89" fmla="*/ 248554 h 761503"/>
                <a:gd name="connsiteX90" fmla="*/ 425332 w 598324"/>
                <a:gd name="connsiteY90" fmla="*/ 210479 h 761503"/>
                <a:gd name="connsiteX91" fmla="*/ 422613 w 598324"/>
                <a:gd name="connsiteY91" fmla="*/ 153366 h 761503"/>
                <a:gd name="connsiteX92" fmla="*/ 425332 w 598324"/>
                <a:gd name="connsiteY92" fmla="*/ 123450 h 761503"/>
                <a:gd name="connsiteX93" fmla="*/ 398136 w 598324"/>
                <a:gd name="connsiteY93" fmla="*/ 123450 h 761503"/>
                <a:gd name="connsiteX94" fmla="*/ 379098 w 598324"/>
                <a:gd name="connsiteY94" fmla="*/ 123450 h 761503"/>
                <a:gd name="connsiteX95" fmla="*/ 360060 w 598324"/>
                <a:gd name="connsiteY95" fmla="*/ 118011 h 761503"/>
                <a:gd name="connsiteX96" fmla="*/ 349182 w 598324"/>
                <a:gd name="connsiteY96" fmla="*/ 101693 h 761503"/>
                <a:gd name="connsiteX97" fmla="*/ 351901 w 598324"/>
                <a:gd name="connsiteY97" fmla="*/ 93534 h 761503"/>
                <a:gd name="connsiteX98" fmla="*/ 368219 w 598324"/>
                <a:gd name="connsiteY98" fmla="*/ 85375 h 761503"/>
                <a:gd name="connsiteX99" fmla="*/ 422613 w 598324"/>
                <a:gd name="connsiteY99" fmla="*/ 79935 h 761503"/>
                <a:gd name="connsiteX100" fmla="*/ 444370 w 598324"/>
                <a:gd name="connsiteY100" fmla="*/ 79935 h 761503"/>
                <a:gd name="connsiteX101" fmla="*/ 463407 w 598324"/>
                <a:gd name="connsiteY101" fmla="*/ 71776 h 761503"/>
                <a:gd name="connsiteX102" fmla="*/ 477006 w 598324"/>
                <a:gd name="connsiteY102" fmla="*/ 79935 h 761503"/>
                <a:gd name="connsiteX103" fmla="*/ 515081 w 598324"/>
                <a:gd name="connsiteY103" fmla="*/ 79935 h 761503"/>
                <a:gd name="connsiteX104" fmla="*/ 515081 w 598324"/>
                <a:gd name="connsiteY104" fmla="*/ 79935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598324" h="761503">
                  <a:moveTo>
                    <a:pt x="515081" y="79935"/>
                  </a:moveTo>
                  <a:cubicBezTo>
                    <a:pt x="523240" y="79935"/>
                    <a:pt x="542277" y="79935"/>
                    <a:pt x="542277" y="96253"/>
                  </a:cubicBezTo>
                  <a:cubicBezTo>
                    <a:pt x="542277" y="104412"/>
                    <a:pt x="542277" y="107132"/>
                    <a:pt x="536838" y="112571"/>
                  </a:cubicBezTo>
                  <a:cubicBezTo>
                    <a:pt x="534119" y="118011"/>
                    <a:pt x="528679" y="120730"/>
                    <a:pt x="523240" y="120730"/>
                  </a:cubicBezTo>
                  <a:cubicBezTo>
                    <a:pt x="515081" y="123450"/>
                    <a:pt x="512361" y="123450"/>
                    <a:pt x="506922" y="123450"/>
                  </a:cubicBezTo>
                  <a:cubicBezTo>
                    <a:pt x="504202" y="123450"/>
                    <a:pt x="490604" y="123450"/>
                    <a:pt x="477006" y="123450"/>
                  </a:cubicBezTo>
                  <a:cubicBezTo>
                    <a:pt x="477006" y="131609"/>
                    <a:pt x="479725" y="137048"/>
                    <a:pt x="479725" y="145207"/>
                  </a:cubicBezTo>
                  <a:cubicBezTo>
                    <a:pt x="479725" y="156086"/>
                    <a:pt x="477006" y="166964"/>
                    <a:pt x="477006" y="180563"/>
                  </a:cubicBezTo>
                  <a:cubicBezTo>
                    <a:pt x="477006" y="196881"/>
                    <a:pt x="479725" y="215918"/>
                    <a:pt x="482445" y="232236"/>
                  </a:cubicBezTo>
                  <a:cubicBezTo>
                    <a:pt x="485165" y="248554"/>
                    <a:pt x="485165" y="267592"/>
                    <a:pt x="485165" y="283909"/>
                  </a:cubicBezTo>
                  <a:cubicBezTo>
                    <a:pt x="485165" y="297508"/>
                    <a:pt x="485165" y="313826"/>
                    <a:pt x="485165" y="327424"/>
                  </a:cubicBezTo>
                  <a:cubicBezTo>
                    <a:pt x="485165" y="343742"/>
                    <a:pt x="487884" y="357340"/>
                    <a:pt x="487884" y="373658"/>
                  </a:cubicBezTo>
                  <a:cubicBezTo>
                    <a:pt x="487884" y="389976"/>
                    <a:pt x="485165" y="403574"/>
                    <a:pt x="485165" y="419892"/>
                  </a:cubicBezTo>
                  <a:cubicBezTo>
                    <a:pt x="485165" y="436210"/>
                    <a:pt x="485165" y="449808"/>
                    <a:pt x="485165" y="463407"/>
                  </a:cubicBezTo>
                  <a:cubicBezTo>
                    <a:pt x="485165" y="479725"/>
                    <a:pt x="485165" y="498762"/>
                    <a:pt x="482445" y="515080"/>
                  </a:cubicBezTo>
                  <a:cubicBezTo>
                    <a:pt x="482445" y="528678"/>
                    <a:pt x="482445" y="542277"/>
                    <a:pt x="482445" y="558595"/>
                  </a:cubicBezTo>
                  <a:cubicBezTo>
                    <a:pt x="482445" y="572193"/>
                    <a:pt x="479725" y="588511"/>
                    <a:pt x="479725" y="602109"/>
                  </a:cubicBezTo>
                  <a:cubicBezTo>
                    <a:pt x="479725" y="615708"/>
                    <a:pt x="485165" y="632025"/>
                    <a:pt x="485165" y="648343"/>
                  </a:cubicBezTo>
                  <a:cubicBezTo>
                    <a:pt x="485165" y="659222"/>
                    <a:pt x="482445" y="670101"/>
                    <a:pt x="474286" y="675540"/>
                  </a:cubicBezTo>
                  <a:cubicBezTo>
                    <a:pt x="460688" y="686418"/>
                    <a:pt x="444370" y="691858"/>
                    <a:pt x="428052" y="691858"/>
                  </a:cubicBezTo>
                  <a:cubicBezTo>
                    <a:pt x="414453" y="691858"/>
                    <a:pt x="400855" y="689138"/>
                    <a:pt x="387257" y="683699"/>
                  </a:cubicBezTo>
                  <a:cubicBezTo>
                    <a:pt x="373659" y="678259"/>
                    <a:pt x="360060" y="672820"/>
                    <a:pt x="351901" y="664661"/>
                  </a:cubicBezTo>
                  <a:cubicBezTo>
                    <a:pt x="330144" y="645624"/>
                    <a:pt x="316546" y="621147"/>
                    <a:pt x="305667" y="596670"/>
                  </a:cubicBezTo>
                  <a:cubicBezTo>
                    <a:pt x="292069" y="569473"/>
                    <a:pt x="281190" y="539557"/>
                    <a:pt x="270312" y="509641"/>
                  </a:cubicBezTo>
                  <a:cubicBezTo>
                    <a:pt x="264872" y="493323"/>
                    <a:pt x="256713" y="477005"/>
                    <a:pt x="251274" y="460687"/>
                  </a:cubicBezTo>
                  <a:cubicBezTo>
                    <a:pt x="240395" y="433490"/>
                    <a:pt x="232236" y="409014"/>
                    <a:pt x="224077" y="381817"/>
                  </a:cubicBezTo>
                  <a:cubicBezTo>
                    <a:pt x="218638" y="365499"/>
                    <a:pt x="213199" y="346462"/>
                    <a:pt x="207759" y="330144"/>
                  </a:cubicBezTo>
                  <a:cubicBezTo>
                    <a:pt x="202320" y="316545"/>
                    <a:pt x="196881" y="300227"/>
                    <a:pt x="191442" y="286629"/>
                  </a:cubicBezTo>
                  <a:cubicBezTo>
                    <a:pt x="188722" y="281190"/>
                    <a:pt x="186002" y="278470"/>
                    <a:pt x="183283" y="278470"/>
                  </a:cubicBezTo>
                  <a:cubicBezTo>
                    <a:pt x="180563" y="278470"/>
                    <a:pt x="180563" y="286629"/>
                    <a:pt x="180563" y="292068"/>
                  </a:cubicBezTo>
                  <a:cubicBezTo>
                    <a:pt x="180563" y="297508"/>
                    <a:pt x="180563" y="302947"/>
                    <a:pt x="180563" y="305667"/>
                  </a:cubicBezTo>
                  <a:cubicBezTo>
                    <a:pt x="180563" y="321985"/>
                    <a:pt x="183283" y="338303"/>
                    <a:pt x="183283" y="354620"/>
                  </a:cubicBezTo>
                  <a:cubicBezTo>
                    <a:pt x="183283" y="387256"/>
                    <a:pt x="186002" y="417173"/>
                    <a:pt x="188722" y="449808"/>
                  </a:cubicBezTo>
                  <a:cubicBezTo>
                    <a:pt x="188722" y="460687"/>
                    <a:pt x="188722" y="468846"/>
                    <a:pt x="188722" y="479725"/>
                  </a:cubicBezTo>
                  <a:cubicBezTo>
                    <a:pt x="188722" y="501482"/>
                    <a:pt x="188722" y="523239"/>
                    <a:pt x="188722" y="542277"/>
                  </a:cubicBezTo>
                  <a:cubicBezTo>
                    <a:pt x="188722" y="566754"/>
                    <a:pt x="186002" y="591231"/>
                    <a:pt x="186002" y="615708"/>
                  </a:cubicBezTo>
                  <a:cubicBezTo>
                    <a:pt x="186002" y="623866"/>
                    <a:pt x="186002" y="632025"/>
                    <a:pt x="186002" y="637465"/>
                  </a:cubicBezTo>
                  <a:cubicBezTo>
                    <a:pt x="186002" y="645624"/>
                    <a:pt x="183283" y="656502"/>
                    <a:pt x="183283" y="664661"/>
                  </a:cubicBezTo>
                  <a:cubicBezTo>
                    <a:pt x="202320" y="664661"/>
                    <a:pt x="218638" y="664661"/>
                    <a:pt x="226797" y="664661"/>
                  </a:cubicBezTo>
                  <a:cubicBezTo>
                    <a:pt x="234956" y="664661"/>
                    <a:pt x="253994" y="664661"/>
                    <a:pt x="253994" y="680979"/>
                  </a:cubicBezTo>
                  <a:cubicBezTo>
                    <a:pt x="253994" y="689138"/>
                    <a:pt x="253994" y="691858"/>
                    <a:pt x="248554" y="697297"/>
                  </a:cubicBezTo>
                  <a:cubicBezTo>
                    <a:pt x="245835" y="702736"/>
                    <a:pt x="240395" y="705456"/>
                    <a:pt x="234956" y="705456"/>
                  </a:cubicBezTo>
                  <a:cubicBezTo>
                    <a:pt x="226797" y="708176"/>
                    <a:pt x="224077" y="708176"/>
                    <a:pt x="218638" y="708176"/>
                  </a:cubicBezTo>
                  <a:cubicBezTo>
                    <a:pt x="215918" y="708176"/>
                    <a:pt x="199600" y="708176"/>
                    <a:pt x="183283" y="708176"/>
                  </a:cubicBezTo>
                  <a:cubicBezTo>
                    <a:pt x="166965" y="708176"/>
                    <a:pt x="153366" y="708176"/>
                    <a:pt x="150647" y="708176"/>
                  </a:cubicBezTo>
                  <a:cubicBezTo>
                    <a:pt x="139768" y="708176"/>
                    <a:pt x="120730" y="708176"/>
                    <a:pt x="107132" y="708176"/>
                  </a:cubicBezTo>
                  <a:cubicBezTo>
                    <a:pt x="101693" y="708176"/>
                    <a:pt x="96254" y="708176"/>
                    <a:pt x="88094" y="708176"/>
                  </a:cubicBezTo>
                  <a:cubicBezTo>
                    <a:pt x="82655" y="708176"/>
                    <a:pt x="74496" y="708176"/>
                    <a:pt x="69057" y="702736"/>
                  </a:cubicBezTo>
                  <a:cubicBezTo>
                    <a:pt x="63617" y="700017"/>
                    <a:pt x="58178" y="691858"/>
                    <a:pt x="58178" y="686418"/>
                  </a:cubicBezTo>
                  <a:cubicBezTo>
                    <a:pt x="58178" y="683699"/>
                    <a:pt x="58178" y="680979"/>
                    <a:pt x="60898" y="678259"/>
                  </a:cubicBezTo>
                  <a:cubicBezTo>
                    <a:pt x="63617" y="675540"/>
                    <a:pt x="71777" y="672820"/>
                    <a:pt x="77216" y="670101"/>
                  </a:cubicBezTo>
                  <a:cubicBezTo>
                    <a:pt x="90814" y="667381"/>
                    <a:pt x="115291" y="664661"/>
                    <a:pt x="120730" y="664661"/>
                  </a:cubicBezTo>
                  <a:cubicBezTo>
                    <a:pt x="123450" y="664661"/>
                    <a:pt x="126170" y="664661"/>
                    <a:pt x="131609" y="664661"/>
                  </a:cubicBezTo>
                  <a:cubicBezTo>
                    <a:pt x="131609" y="623866"/>
                    <a:pt x="134329" y="583072"/>
                    <a:pt x="134329" y="539557"/>
                  </a:cubicBezTo>
                  <a:cubicBezTo>
                    <a:pt x="134329" y="528678"/>
                    <a:pt x="134329" y="515080"/>
                    <a:pt x="134329" y="504201"/>
                  </a:cubicBezTo>
                  <a:cubicBezTo>
                    <a:pt x="131609" y="460687"/>
                    <a:pt x="131609" y="417173"/>
                    <a:pt x="131609" y="376378"/>
                  </a:cubicBezTo>
                  <a:cubicBezTo>
                    <a:pt x="131609" y="351901"/>
                    <a:pt x="131609" y="327424"/>
                    <a:pt x="131609" y="302947"/>
                  </a:cubicBezTo>
                  <a:cubicBezTo>
                    <a:pt x="131609" y="275751"/>
                    <a:pt x="131609" y="248554"/>
                    <a:pt x="134329" y="221357"/>
                  </a:cubicBezTo>
                  <a:cubicBezTo>
                    <a:pt x="134329" y="188722"/>
                    <a:pt x="137048" y="156086"/>
                    <a:pt x="137048" y="123450"/>
                  </a:cubicBezTo>
                  <a:cubicBezTo>
                    <a:pt x="126170" y="123450"/>
                    <a:pt x="115291" y="123450"/>
                    <a:pt x="107132" y="123450"/>
                  </a:cubicBezTo>
                  <a:cubicBezTo>
                    <a:pt x="101693" y="123450"/>
                    <a:pt x="96254" y="123450"/>
                    <a:pt x="88094" y="123450"/>
                  </a:cubicBezTo>
                  <a:cubicBezTo>
                    <a:pt x="82655" y="123450"/>
                    <a:pt x="74496" y="120730"/>
                    <a:pt x="69057" y="118011"/>
                  </a:cubicBezTo>
                  <a:cubicBezTo>
                    <a:pt x="63617" y="115291"/>
                    <a:pt x="58178" y="107132"/>
                    <a:pt x="58178" y="101693"/>
                  </a:cubicBezTo>
                  <a:cubicBezTo>
                    <a:pt x="58178" y="98973"/>
                    <a:pt x="58178" y="96253"/>
                    <a:pt x="60898" y="93534"/>
                  </a:cubicBezTo>
                  <a:cubicBezTo>
                    <a:pt x="63617" y="90814"/>
                    <a:pt x="71777" y="88094"/>
                    <a:pt x="77216" y="85375"/>
                  </a:cubicBezTo>
                  <a:cubicBezTo>
                    <a:pt x="90814" y="82655"/>
                    <a:pt x="126170" y="79935"/>
                    <a:pt x="131609" y="79935"/>
                  </a:cubicBezTo>
                  <a:cubicBezTo>
                    <a:pt x="137048" y="79935"/>
                    <a:pt x="147927" y="79935"/>
                    <a:pt x="161525" y="79935"/>
                  </a:cubicBezTo>
                  <a:cubicBezTo>
                    <a:pt x="166965" y="74496"/>
                    <a:pt x="172404" y="71776"/>
                    <a:pt x="177843" y="66337"/>
                  </a:cubicBezTo>
                  <a:cubicBezTo>
                    <a:pt x="186002" y="60898"/>
                    <a:pt x="194161" y="58178"/>
                    <a:pt x="202320" y="58178"/>
                  </a:cubicBezTo>
                  <a:cubicBezTo>
                    <a:pt x="215918" y="58178"/>
                    <a:pt x="226797" y="63617"/>
                    <a:pt x="234956" y="77216"/>
                  </a:cubicBezTo>
                  <a:cubicBezTo>
                    <a:pt x="240395" y="88094"/>
                    <a:pt x="248554" y="96253"/>
                    <a:pt x="251274" y="107132"/>
                  </a:cubicBezTo>
                  <a:cubicBezTo>
                    <a:pt x="256713" y="120730"/>
                    <a:pt x="259433" y="134328"/>
                    <a:pt x="267592" y="147927"/>
                  </a:cubicBezTo>
                  <a:cubicBezTo>
                    <a:pt x="273031" y="158805"/>
                    <a:pt x="275751" y="172404"/>
                    <a:pt x="281190" y="183282"/>
                  </a:cubicBezTo>
                  <a:cubicBezTo>
                    <a:pt x="286630" y="196881"/>
                    <a:pt x="292069" y="210479"/>
                    <a:pt x="297508" y="224077"/>
                  </a:cubicBezTo>
                  <a:cubicBezTo>
                    <a:pt x="300228" y="237675"/>
                    <a:pt x="305667" y="251274"/>
                    <a:pt x="308387" y="264872"/>
                  </a:cubicBezTo>
                  <a:cubicBezTo>
                    <a:pt x="311106" y="278470"/>
                    <a:pt x="311106" y="289349"/>
                    <a:pt x="319265" y="300227"/>
                  </a:cubicBezTo>
                  <a:cubicBezTo>
                    <a:pt x="332864" y="324704"/>
                    <a:pt x="346462" y="351901"/>
                    <a:pt x="351901" y="379097"/>
                  </a:cubicBezTo>
                  <a:cubicBezTo>
                    <a:pt x="354621" y="392696"/>
                    <a:pt x="360060" y="403574"/>
                    <a:pt x="365500" y="417173"/>
                  </a:cubicBezTo>
                  <a:cubicBezTo>
                    <a:pt x="373659" y="430771"/>
                    <a:pt x="373659" y="444369"/>
                    <a:pt x="379098" y="457967"/>
                  </a:cubicBezTo>
                  <a:cubicBezTo>
                    <a:pt x="381818" y="471566"/>
                    <a:pt x="387257" y="482444"/>
                    <a:pt x="395416" y="496043"/>
                  </a:cubicBezTo>
                  <a:cubicBezTo>
                    <a:pt x="398136" y="501482"/>
                    <a:pt x="403575" y="506921"/>
                    <a:pt x="406294" y="512361"/>
                  </a:cubicBezTo>
                  <a:cubicBezTo>
                    <a:pt x="409014" y="517800"/>
                    <a:pt x="409014" y="525959"/>
                    <a:pt x="411734" y="531398"/>
                  </a:cubicBezTo>
                  <a:cubicBezTo>
                    <a:pt x="414453" y="539557"/>
                    <a:pt x="417173" y="550436"/>
                    <a:pt x="419893" y="558595"/>
                  </a:cubicBezTo>
                  <a:cubicBezTo>
                    <a:pt x="422613" y="561314"/>
                    <a:pt x="422613" y="564034"/>
                    <a:pt x="425332" y="564034"/>
                  </a:cubicBezTo>
                  <a:cubicBezTo>
                    <a:pt x="428052" y="564034"/>
                    <a:pt x="428052" y="561314"/>
                    <a:pt x="430771" y="558595"/>
                  </a:cubicBezTo>
                  <a:cubicBezTo>
                    <a:pt x="430771" y="555875"/>
                    <a:pt x="430771" y="553155"/>
                    <a:pt x="430771" y="550436"/>
                  </a:cubicBezTo>
                  <a:cubicBezTo>
                    <a:pt x="430771" y="534118"/>
                    <a:pt x="430771" y="517800"/>
                    <a:pt x="430771" y="501482"/>
                  </a:cubicBezTo>
                  <a:cubicBezTo>
                    <a:pt x="430771" y="468846"/>
                    <a:pt x="433491" y="436210"/>
                    <a:pt x="430771" y="403574"/>
                  </a:cubicBezTo>
                  <a:cubicBezTo>
                    <a:pt x="430771" y="373658"/>
                    <a:pt x="425332" y="343742"/>
                    <a:pt x="425332" y="313826"/>
                  </a:cubicBezTo>
                  <a:cubicBezTo>
                    <a:pt x="425332" y="292068"/>
                    <a:pt x="425332" y="270311"/>
                    <a:pt x="425332" y="248554"/>
                  </a:cubicBezTo>
                  <a:cubicBezTo>
                    <a:pt x="425332" y="234956"/>
                    <a:pt x="425332" y="224077"/>
                    <a:pt x="425332" y="210479"/>
                  </a:cubicBezTo>
                  <a:cubicBezTo>
                    <a:pt x="425332" y="191441"/>
                    <a:pt x="422613" y="172404"/>
                    <a:pt x="422613" y="153366"/>
                  </a:cubicBezTo>
                  <a:cubicBezTo>
                    <a:pt x="422613" y="142487"/>
                    <a:pt x="422613" y="134328"/>
                    <a:pt x="425332" y="123450"/>
                  </a:cubicBezTo>
                  <a:cubicBezTo>
                    <a:pt x="417173" y="123450"/>
                    <a:pt x="406294" y="123450"/>
                    <a:pt x="398136" y="123450"/>
                  </a:cubicBezTo>
                  <a:cubicBezTo>
                    <a:pt x="392696" y="123450"/>
                    <a:pt x="387257" y="123450"/>
                    <a:pt x="379098" y="123450"/>
                  </a:cubicBezTo>
                  <a:cubicBezTo>
                    <a:pt x="373659" y="123450"/>
                    <a:pt x="365500" y="120730"/>
                    <a:pt x="360060" y="118011"/>
                  </a:cubicBezTo>
                  <a:cubicBezTo>
                    <a:pt x="354621" y="115291"/>
                    <a:pt x="349182" y="107132"/>
                    <a:pt x="349182" y="101693"/>
                  </a:cubicBezTo>
                  <a:cubicBezTo>
                    <a:pt x="349182" y="98973"/>
                    <a:pt x="349182" y="96253"/>
                    <a:pt x="351901" y="93534"/>
                  </a:cubicBezTo>
                  <a:cubicBezTo>
                    <a:pt x="354621" y="90814"/>
                    <a:pt x="362780" y="88094"/>
                    <a:pt x="368219" y="85375"/>
                  </a:cubicBezTo>
                  <a:cubicBezTo>
                    <a:pt x="381818" y="82655"/>
                    <a:pt x="417173" y="79935"/>
                    <a:pt x="422613" y="79935"/>
                  </a:cubicBezTo>
                  <a:cubicBezTo>
                    <a:pt x="428052" y="79935"/>
                    <a:pt x="433491" y="79935"/>
                    <a:pt x="444370" y="79935"/>
                  </a:cubicBezTo>
                  <a:cubicBezTo>
                    <a:pt x="449809" y="74496"/>
                    <a:pt x="455248" y="71776"/>
                    <a:pt x="463407" y="71776"/>
                  </a:cubicBezTo>
                  <a:cubicBezTo>
                    <a:pt x="471566" y="71776"/>
                    <a:pt x="477006" y="74496"/>
                    <a:pt x="477006" y="79935"/>
                  </a:cubicBezTo>
                  <a:cubicBezTo>
                    <a:pt x="493324" y="79935"/>
                    <a:pt x="506922" y="79935"/>
                    <a:pt x="515081" y="79935"/>
                  </a:cubicBezTo>
                  <a:lnTo>
                    <a:pt x="515081" y="79935"/>
                  </a:lnTo>
                  <a:close/>
                </a:path>
              </a:pathLst>
            </a:custGeom>
            <a:grpFill/>
            <a:ln w="27168"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891440AF-BE0A-4FCF-8580-12C0D6978EDB}"/>
                </a:ext>
              </a:extLst>
            </p:cNvPr>
            <p:cNvSpPr/>
            <p:nvPr/>
          </p:nvSpPr>
          <p:spPr>
            <a:xfrm>
              <a:off x="5139126" y="4192158"/>
              <a:ext cx="516735" cy="788700"/>
            </a:xfrm>
            <a:custGeom>
              <a:avLst/>
              <a:gdLst>
                <a:gd name="connsiteX0" fmla="*/ 464616 w 516735"/>
                <a:gd name="connsiteY0" fmla="*/ 436210 h 788699"/>
                <a:gd name="connsiteX1" fmla="*/ 445578 w 516735"/>
                <a:gd name="connsiteY1" fmla="*/ 455248 h 788699"/>
                <a:gd name="connsiteX2" fmla="*/ 404784 w 516735"/>
                <a:gd name="connsiteY2" fmla="*/ 466126 h 788699"/>
                <a:gd name="connsiteX3" fmla="*/ 385746 w 516735"/>
                <a:gd name="connsiteY3" fmla="*/ 479725 h 788699"/>
                <a:gd name="connsiteX4" fmla="*/ 388466 w 516735"/>
                <a:gd name="connsiteY4" fmla="*/ 512361 h 788699"/>
                <a:gd name="connsiteX5" fmla="*/ 388466 w 516735"/>
                <a:gd name="connsiteY5" fmla="*/ 544997 h 788699"/>
                <a:gd name="connsiteX6" fmla="*/ 388466 w 516735"/>
                <a:gd name="connsiteY6" fmla="*/ 566754 h 788699"/>
                <a:gd name="connsiteX7" fmla="*/ 391185 w 516735"/>
                <a:gd name="connsiteY7" fmla="*/ 632026 h 788699"/>
                <a:gd name="connsiteX8" fmla="*/ 393905 w 516735"/>
                <a:gd name="connsiteY8" fmla="*/ 683699 h 788699"/>
                <a:gd name="connsiteX9" fmla="*/ 377587 w 516735"/>
                <a:gd name="connsiteY9" fmla="*/ 724494 h 788699"/>
                <a:gd name="connsiteX10" fmla="*/ 361269 w 516735"/>
                <a:gd name="connsiteY10" fmla="*/ 719054 h 788699"/>
                <a:gd name="connsiteX11" fmla="*/ 353110 w 516735"/>
                <a:gd name="connsiteY11" fmla="*/ 702737 h 788699"/>
                <a:gd name="connsiteX12" fmla="*/ 350390 w 516735"/>
                <a:gd name="connsiteY12" fmla="*/ 686419 h 788699"/>
                <a:gd name="connsiteX13" fmla="*/ 353110 w 516735"/>
                <a:gd name="connsiteY13" fmla="*/ 659222 h 788699"/>
                <a:gd name="connsiteX14" fmla="*/ 353110 w 516735"/>
                <a:gd name="connsiteY14" fmla="*/ 656502 h 788699"/>
                <a:gd name="connsiteX15" fmla="*/ 317755 w 516735"/>
                <a:gd name="connsiteY15" fmla="*/ 708176 h 788699"/>
                <a:gd name="connsiteX16" fmla="*/ 241604 w 516735"/>
                <a:gd name="connsiteY16" fmla="*/ 735372 h 788699"/>
                <a:gd name="connsiteX17" fmla="*/ 187211 w 516735"/>
                <a:gd name="connsiteY17" fmla="*/ 727214 h 788699"/>
                <a:gd name="connsiteX18" fmla="*/ 135538 w 516735"/>
                <a:gd name="connsiteY18" fmla="*/ 694578 h 788699"/>
                <a:gd name="connsiteX19" fmla="*/ 86584 w 516735"/>
                <a:gd name="connsiteY19" fmla="*/ 621147 h 788699"/>
                <a:gd name="connsiteX20" fmla="*/ 67546 w 516735"/>
                <a:gd name="connsiteY20" fmla="*/ 555875 h 788699"/>
                <a:gd name="connsiteX21" fmla="*/ 59387 w 516735"/>
                <a:gd name="connsiteY21" fmla="*/ 509641 h 788699"/>
                <a:gd name="connsiteX22" fmla="*/ 59387 w 516735"/>
                <a:gd name="connsiteY22" fmla="*/ 468846 h 788699"/>
                <a:gd name="connsiteX23" fmla="*/ 86584 w 516735"/>
                <a:gd name="connsiteY23" fmla="*/ 302947 h 788699"/>
                <a:gd name="connsiteX24" fmla="*/ 108341 w 516735"/>
                <a:gd name="connsiteY24" fmla="*/ 224077 h 788699"/>
                <a:gd name="connsiteX25" fmla="*/ 146416 w 516735"/>
                <a:gd name="connsiteY25" fmla="*/ 145207 h 788699"/>
                <a:gd name="connsiteX26" fmla="*/ 198090 w 516735"/>
                <a:gd name="connsiteY26" fmla="*/ 85375 h 788699"/>
                <a:gd name="connsiteX27" fmla="*/ 228006 w 516735"/>
                <a:gd name="connsiteY27" fmla="*/ 69057 h 788699"/>
                <a:gd name="connsiteX28" fmla="*/ 268801 w 516735"/>
                <a:gd name="connsiteY28" fmla="*/ 58178 h 788699"/>
                <a:gd name="connsiteX29" fmla="*/ 274240 w 516735"/>
                <a:gd name="connsiteY29" fmla="*/ 58178 h 788699"/>
                <a:gd name="connsiteX30" fmla="*/ 295997 w 516735"/>
                <a:gd name="connsiteY30" fmla="*/ 60898 h 788699"/>
                <a:gd name="connsiteX31" fmla="*/ 331353 w 516735"/>
                <a:gd name="connsiteY31" fmla="*/ 71776 h 788699"/>
                <a:gd name="connsiteX32" fmla="*/ 350390 w 516735"/>
                <a:gd name="connsiteY32" fmla="*/ 93534 h 788699"/>
                <a:gd name="connsiteX33" fmla="*/ 353110 w 516735"/>
                <a:gd name="connsiteY33" fmla="*/ 74496 h 788699"/>
                <a:gd name="connsiteX34" fmla="*/ 358549 w 516735"/>
                <a:gd name="connsiteY34" fmla="*/ 63618 h 788699"/>
                <a:gd name="connsiteX35" fmla="*/ 366708 w 516735"/>
                <a:gd name="connsiteY35" fmla="*/ 58178 h 788699"/>
                <a:gd name="connsiteX36" fmla="*/ 374867 w 516735"/>
                <a:gd name="connsiteY36" fmla="*/ 63618 h 788699"/>
                <a:gd name="connsiteX37" fmla="*/ 383026 w 516735"/>
                <a:gd name="connsiteY37" fmla="*/ 82655 h 788699"/>
                <a:gd name="connsiteX38" fmla="*/ 385746 w 516735"/>
                <a:gd name="connsiteY38" fmla="*/ 126170 h 788699"/>
                <a:gd name="connsiteX39" fmla="*/ 388466 w 516735"/>
                <a:gd name="connsiteY39" fmla="*/ 186002 h 788699"/>
                <a:gd name="connsiteX40" fmla="*/ 391185 w 516735"/>
                <a:gd name="connsiteY40" fmla="*/ 237676 h 788699"/>
                <a:gd name="connsiteX41" fmla="*/ 374867 w 516735"/>
                <a:gd name="connsiteY41" fmla="*/ 278470 h 788699"/>
                <a:gd name="connsiteX42" fmla="*/ 358549 w 516735"/>
                <a:gd name="connsiteY42" fmla="*/ 273031 h 788699"/>
                <a:gd name="connsiteX43" fmla="*/ 350390 w 516735"/>
                <a:gd name="connsiteY43" fmla="*/ 256713 h 788699"/>
                <a:gd name="connsiteX44" fmla="*/ 347671 w 516735"/>
                <a:gd name="connsiteY44" fmla="*/ 240395 h 788699"/>
                <a:gd name="connsiteX45" fmla="*/ 347671 w 516735"/>
                <a:gd name="connsiteY45" fmla="*/ 213199 h 788699"/>
                <a:gd name="connsiteX46" fmla="*/ 344951 w 516735"/>
                <a:gd name="connsiteY46" fmla="*/ 194161 h 788699"/>
                <a:gd name="connsiteX47" fmla="*/ 339512 w 516735"/>
                <a:gd name="connsiteY47" fmla="*/ 150647 h 788699"/>
                <a:gd name="connsiteX48" fmla="*/ 323194 w 516735"/>
                <a:gd name="connsiteY48" fmla="*/ 112571 h 788699"/>
                <a:gd name="connsiteX49" fmla="*/ 293278 w 516735"/>
                <a:gd name="connsiteY49" fmla="*/ 101693 h 788699"/>
                <a:gd name="connsiteX50" fmla="*/ 263361 w 516735"/>
                <a:gd name="connsiteY50" fmla="*/ 120730 h 788699"/>
                <a:gd name="connsiteX51" fmla="*/ 241604 w 516735"/>
                <a:gd name="connsiteY51" fmla="*/ 153366 h 788699"/>
                <a:gd name="connsiteX52" fmla="*/ 233445 w 516735"/>
                <a:gd name="connsiteY52" fmla="*/ 194161 h 788699"/>
                <a:gd name="connsiteX53" fmla="*/ 225286 w 516735"/>
                <a:gd name="connsiteY53" fmla="*/ 232236 h 788699"/>
                <a:gd name="connsiteX54" fmla="*/ 217127 w 516735"/>
                <a:gd name="connsiteY54" fmla="*/ 275751 h 788699"/>
                <a:gd name="connsiteX55" fmla="*/ 211688 w 516735"/>
                <a:gd name="connsiteY55" fmla="*/ 316545 h 788699"/>
                <a:gd name="connsiteX56" fmla="*/ 206249 w 516735"/>
                <a:gd name="connsiteY56" fmla="*/ 354621 h 788699"/>
                <a:gd name="connsiteX57" fmla="*/ 200809 w 516735"/>
                <a:gd name="connsiteY57" fmla="*/ 398135 h 788699"/>
                <a:gd name="connsiteX58" fmla="*/ 195370 w 516735"/>
                <a:gd name="connsiteY58" fmla="*/ 438930 h 788699"/>
                <a:gd name="connsiteX59" fmla="*/ 192650 w 516735"/>
                <a:gd name="connsiteY59" fmla="*/ 474286 h 788699"/>
                <a:gd name="connsiteX60" fmla="*/ 195370 w 516735"/>
                <a:gd name="connsiteY60" fmla="*/ 525959 h 788699"/>
                <a:gd name="connsiteX61" fmla="*/ 208968 w 516735"/>
                <a:gd name="connsiteY61" fmla="*/ 596670 h 788699"/>
                <a:gd name="connsiteX62" fmla="*/ 214407 w 516735"/>
                <a:gd name="connsiteY62" fmla="*/ 623867 h 788699"/>
                <a:gd name="connsiteX63" fmla="*/ 228006 w 516735"/>
                <a:gd name="connsiteY63" fmla="*/ 656502 h 788699"/>
                <a:gd name="connsiteX64" fmla="*/ 271520 w 516735"/>
                <a:gd name="connsiteY64" fmla="*/ 689138 h 788699"/>
                <a:gd name="connsiteX65" fmla="*/ 306876 w 516735"/>
                <a:gd name="connsiteY65" fmla="*/ 664661 h 788699"/>
                <a:gd name="connsiteX66" fmla="*/ 331353 w 516735"/>
                <a:gd name="connsiteY66" fmla="*/ 602109 h 788699"/>
                <a:gd name="connsiteX67" fmla="*/ 336792 w 516735"/>
                <a:gd name="connsiteY67" fmla="*/ 544997 h 788699"/>
                <a:gd name="connsiteX68" fmla="*/ 336792 w 516735"/>
                <a:gd name="connsiteY68" fmla="*/ 498762 h 788699"/>
                <a:gd name="connsiteX69" fmla="*/ 336792 w 516735"/>
                <a:gd name="connsiteY69" fmla="*/ 490603 h 788699"/>
                <a:gd name="connsiteX70" fmla="*/ 320474 w 516735"/>
                <a:gd name="connsiteY70" fmla="*/ 477005 h 788699"/>
                <a:gd name="connsiteX71" fmla="*/ 282399 w 516735"/>
                <a:gd name="connsiteY71" fmla="*/ 479725 h 788699"/>
                <a:gd name="connsiteX72" fmla="*/ 252483 w 516735"/>
                <a:gd name="connsiteY72" fmla="*/ 474286 h 788699"/>
                <a:gd name="connsiteX73" fmla="*/ 247043 w 516735"/>
                <a:gd name="connsiteY73" fmla="*/ 466126 h 788699"/>
                <a:gd name="connsiteX74" fmla="*/ 249763 w 516735"/>
                <a:gd name="connsiteY74" fmla="*/ 457968 h 788699"/>
                <a:gd name="connsiteX75" fmla="*/ 268801 w 516735"/>
                <a:gd name="connsiteY75" fmla="*/ 447089 h 788699"/>
                <a:gd name="connsiteX76" fmla="*/ 312315 w 516735"/>
                <a:gd name="connsiteY76" fmla="*/ 436210 h 788699"/>
                <a:gd name="connsiteX77" fmla="*/ 353110 w 516735"/>
                <a:gd name="connsiteY77" fmla="*/ 430771 h 788699"/>
                <a:gd name="connsiteX78" fmla="*/ 385746 w 516735"/>
                <a:gd name="connsiteY78" fmla="*/ 430771 h 788699"/>
                <a:gd name="connsiteX79" fmla="*/ 437420 w 516735"/>
                <a:gd name="connsiteY79" fmla="*/ 428051 h 788699"/>
                <a:gd name="connsiteX80" fmla="*/ 464616 w 516735"/>
                <a:gd name="connsiteY80" fmla="*/ 436210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16735" h="788699">
                  <a:moveTo>
                    <a:pt x="464616" y="436210"/>
                  </a:moveTo>
                  <a:cubicBezTo>
                    <a:pt x="464616" y="447089"/>
                    <a:pt x="453737" y="452528"/>
                    <a:pt x="445578" y="455248"/>
                  </a:cubicBezTo>
                  <a:cubicBezTo>
                    <a:pt x="434700" y="460687"/>
                    <a:pt x="415662" y="463407"/>
                    <a:pt x="404784" y="466126"/>
                  </a:cubicBezTo>
                  <a:cubicBezTo>
                    <a:pt x="393905" y="466126"/>
                    <a:pt x="385746" y="468846"/>
                    <a:pt x="385746" y="479725"/>
                  </a:cubicBezTo>
                  <a:cubicBezTo>
                    <a:pt x="385746" y="487884"/>
                    <a:pt x="388466" y="506921"/>
                    <a:pt x="388466" y="512361"/>
                  </a:cubicBezTo>
                  <a:cubicBezTo>
                    <a:pt x="388466" y="515080"/>
                    <a:pt x="388466" y="539557"/>
                    <a:pt x="388466" y="544997"/>
                  </a:cubicBezTo>
                  <a:cubicBezTo>
                    <a:pt x="388466" y="550436"/>
                    <a:pt x="388466" y="558595"/>
                    <a:pt x="388466" y="566754"/>
                  </a:cubicBezTo>
                  <a:cubicBezTo>
                    <a:pt x="388466" y="591231"/>
                    <a:pt x="388466" y="621147"/>
                    <a:pt x="391185" y="632026"/>
                  </a:cubicBezTo>
                  <a:cubicBezTo>
                    <a:pt x="393905" y="653783"/>
                    <a:pt x="393905" y="661942"/>
                    <a:pt x="393905" y="683699"/>
                  </a:cubicBezTo>
                  <a:cubicBezTo>
                    <a:pt x="393905" y="694578"/>
                    <a:pt x="393905" y="724494"/>
                    <a:pt x="377587" y="724494"/>
                  </a:cubicBezTo>
                  <a:cubicBezTo>
                    <a:pt x="369428" y="724494"/>
                    <a:pt x="366708" y="721774"/>
                    <a:pt x="361269" y="719054"/>
                  </a:cubicBezTo>
                  <a:cubicBezTo>
                    <a:pt x="355830" y="716335"/>
                    <a:pt x="353110" y="708176"/>
                    <a:pt x="353110" y="702737"/>
                  </a:cubicBezTo>
                  <a:cubicBezTo>
                    <a:pt x="350390" y="694578"/>
                    <a:pt x="350390" y="689138"/>
                    <a:pt x="350390" y="686419"/>
                  </a:cubicBezTo>
                  <a:cubicBezTo>
                    <a:pt x="350390" y="678260"/>
                    <a:pt x="353110" y="672820"/>
                    <a:pt x="353110" y="659222"/>
                  </a:cubicBezTo>
                  <a:lnTo>
                    <a:pt x="353110" y="656502"/>
                  </a:lnTo>
                  <a:cubicBezTo>
                    <a:pt x="347671" y="675540"/>
                    <a:pt x="334072" y="694578"/>
                    <a:pt x="317755" y="708176"/>
                  </a:cubicBezTo>
                  <a:cubicBezTo>
                    <a:pt x="293278" y="727214"/>
                    <a:pt x="274240" y="735372"/>
                    <a:pt x="241604" y="735372"/>
                  </a:cubicBezTo>
                  <a:cubicBezTo>
                    <a:pt x="222566" y="735372"/>
                    <a:pt x="203529" y="732653"/>
                    <a:pt x="187211" y="727214"/>
                  </a:cubicBezTo>
                  <a:cubicBezTo>
                    <a:pt x="165454" y="719054"/>
                    <a:pt x="149136" y="708176"/>
                    <a:pt x="135538" y="694578"/>
                  </a:cubicBezTo>
                  <a:cubicBezTo>
                    <a:pt x="113780" y="672820"/>
                    <a:pt x="100182" y="648343"/>
                    <a:pt x="86584" y="621147"/>
                  </a:cubicBezTo>
                  <a:cubicBezTo>
                    <a:pt x="75705" y="599390"/>
                    <a:pt x="70266" y="580352"/>
                    <a:pt x="67546" y="555875"/>
                  </a:cubicBezTo>
                  <a:cubicBezTo>
                    <a:pt x="64826" y="539557"/>
                    <a:pt x="62107" y="525959"/>
                    <a:pt x="59387" y="509641"/>
                  </a:cubicBezTo>
                  <a:cubicBezTo>
                    <a:pt x="56667" y="493323"/>
                    <a:pt x="59387" y="485164"/>
                    <a:pt x="59387" y="468846"/>
                  </a:cubicBezTo>
                  <a:cubicBezTo>
                    <a:pt x="59387" y="414453"/>
                    <a:pt x="72985" y="362780"/>
                    <a:pt x="86584" y="302947"/>
                  </a:cubicBezTo>
                  <a:cubicBezTo>
                    <a:pt x="92023" y="275751"/>
                    <a:pt x="100182" y="248554"/>
                    <a:pt x="108341" y="224077"/>
                  </a:cubicBezTo>
                  <a:cubicBezTo>
                    <a:pt x="116500" y="196881"/>
                    <a:pt x="130098" y="169684"/>
                    <a:pt x="146416" y="145207"/>
                  </a:cubicBezTo>
                  <a:cubicBezTo>
                    <a:pt x="160014" y="123450"/>
                    <a:pt x="176332" y="101693"/>
                    <a:pt x="198090" y="85375"/>
                  </a:cubicBezTo>
                  <a:cubicBezTo>
                    <a:pt x="206249" y="77216"/>
                    <a:pt x="217127" y="71776"/>
                    <a:pt x="228006" y="69057"/>
                  </a:cubicBezTo>
                  <a:cubicBezTo>
                    <a:pt x="241604" y="63618"/>
                    <a:pt x="255202" y="58178"/>
                    <a:pt x="268801" y="58178"/>
                  </a:cubicBezTo>
                  <a:cubicBezTo>
                    <a:pt x="271520" y="58178"/>
                    <a:pt x="274240" y="58178"/>
                    <a:pt x="274240" y="58178"/>
                  </a:cubicBezTo>
                  <a:cubicBezTo>
                    <a:pt x="279679" y="58178"/>
                    <a:pt x="285119" y="58178"/>
                    <a:pt x="295997" y="60898"/>
                  </a:cubicBezTo>
                  <a:cubicBezTo>
                    <a:pt x="309595" y="63618"/>
                    <a:pt x="320474" y="66337"/>
                    <a:pt x="331353" y="71776"/>
                  </a:cubicBezTo>
                  <a:cubicBezTo>
                    <a:pt x="339512" y="77216"/>
                    <a:pt x="347671" y="85375"/>
                    <a:pt x="350390" y="93534"/>
                  </a:cubicBezTo>
                  <a:cubicBezTo>
                    <a:pt x="350390" y="88095"/>
                    <a:pt x="353110" y="79936"/>
                    <a:pt x="353110" y="74496"/>
                  </a:cubicBezTo>
                  <a:cubicBezTo>
                    <a:pt x="355830" y="71776"/>
                    <a:pt x="355830" y="69057"/>
                    <a:pt x="358549" y="63618"/>
                  </a:cubicBezTo>
                  <a:cubicBezTo>
                    <a:pt x="361269" y="60898"/>
                    <a:pt x="363989" y="58178"/>
                    <a:pt x="366708" y="58178"/>
                  </a:cubicBezTo>
                  <a:cubicBezTo>
                    <a:pt x="369428" y="58178"/>
                    <a:pt x="372148" y="60898"/>
                    <a:pt x="374867" y="63618"/>
                  </a:cubicBezTo>
                  <a:cubicBezTo>
                    <a:pt x="377587" y="69057"/>
                    <a:pt x="380307" y="77216"/>
                    <a:pt x="383026" y="82655"/>
                  </a:cubicBezTo>
                  <a:cubicBezTo>
                    <a:pt x="383026" y="90814"/>
                    <a:pt x="385746" y="107132"/>
                    <a:pt x="385746" y="126170"/>
                  </a:cubicBezTo>
                  <a:cubicBezTo>
                    <a:pt x="385746" y="150647"/>
                    <a:pt x="385746" y="177843"/>
                    <a:pt x="388466" y="186002"/>
                  </a:cubicBezTo>
                  <a:cubicBezTo>
                    <a:pt x="391185" y="207759"/>
                    <a:pt x="391185" y="215918"/>
                    <a:pt x="391185" y="237676"/>
                  </a:cubicBezTo>
                  <a:cubicBezTo>
                    <a:pt x="391185" y="248554"/>
                    <a:pt x="391185" y="278470"/>
                    <a:pt x="374867" y="278470"/>
                  </a:cubicBezTo>
                  <a:cubicBezTo>
                    <a:pt x="366708" y="278470"/>
                    <a:pt x="363989" y="275751"/>
                    <a:pt x="358549" y="273031"/>
                  </a:cubicBezTo>
                  <a:cubicBezTo>
                    <a:pt x="353110" y="270311"/>
                    <a:pt x="350390" y="262152"/>
                    <a:pt x="350390" y="256713"/>
                  </a:cubicBezTo>
                  <a:cubicBezTo>
                    <a:pt x="350390" y="251274"/>
                    <a:pt x="347671" y="245834"/>
                    <a:pt x="347671" y="240395"/>
                  </a:cubicBezTo>
                  <a:cubicBezTo>
                    <a:pt x="347671" y="232236"/>
                    <a:pt x="347671" y="224077"/>
                    <a:pt x="347671" y="213199"/>
                  </a:cubicBezTo>
                  <a:cubicBezTo>
                    <a:pt x="347671" y="207759"/>
                    <a:pt x="347671" y="199600"/>
                    <a:pt x="344951" y="194161"/>
                  </a:cubicBezTo>
                  <a:cubicBezTo>
                    <a:pt x="342232" y="180563"/>
                    <a:pt x="342232" y="164245"/>
                    <a:pt x="339512" y="150647"/>
                  </a:cubicBezTo>
                  <a:cubicBezTo>
                    <a:pt x="336792" y="137048"/>
                    <a:pt x="331353" y="123450"/>
                    <a:pt x="323194" y="112571"/>
                  </a:cubicBezTo>
                  <a:cubicBezTo>
                    <a:pt x="317755" y="104412"/>
                    <a:pt x="304156" y="101693"/>
                    <a:pt x="293278" y="101693"/>
                  </a:cubicBezTo>
                  <a:cubicBezTo>
                    <a:pt x="279679" y="101693"/>
                    <a:pt x="271520" y="109852"/>
                    <a:pt x="263361" y="120730"/>
                  </a:cubicBezTo>
                  <a:cubicBezTo>
                    <a:pt x="257922" y="131609"/>
                    <a:pt x="247043" y="139768"/>
                    <a:pt x="241604" y="153366"/>
                  </a:cubicBezTo>
                  <a:cubicBezTo>
                    <a:pt x="236165" y="166964"/>
                    <a:pt x="233445" y="180563"/>
                    <a:pt x="233445" y="194161"/>
                  </a:cubicBezTo>
                  <a:cubicBezTo>
                    <a:pt x="233445" y="207759"/>
                    <a:pt x="230726" y="218638"/>
                    <a:pt x="225286" y="232236"/>
                  </a:cubicBezTo>
                  <a:cubicBezTo>
                    <a:pt x="219847" y="245834"/>
                    <a:pt x="219847" y="262152"/>
                    <a:pt x="217127" y="275751"/>
                  </a:cubicBezTo>
                  <a:cubicBezTo>
                    <a:pt x="214407" y="289349"/>
                    <a:pt x="214407" y="302947"/>
                    <a:pt x="211688" y="316545"/>
                  </a:cubicBezTo>
                  <a:cubicBezTo>
                    <a:pt x="211688" y="330144"/>
                    <a:pt x="206249" y="341022"/>
                    <a:pt x="206249" y="354621"/>
                  </a:cubicBezTo>
                  <a:cubicBezTo>
                    <a:pt x="203529" y="368219"/>
                    <a:pt x="203529" y="381817"/>
                    <a:pt x="200809" y="398135"/>
                  </a:cubicBezTo>
                  <a:cubicBezTo>
                    <a:pt x="198090" y="411733"/>
                    <a:pt x="198090" y="425332"/>
                    <a:pt x="195370" y="438930"/>
                  </a:cubicBezTo>
                  <a:cubicBezTo>
                    <a:pt x="195370" y="449809"/>
                    <a:pt x="192650" y="463407"/>
                    <a:pt x="192650" y="474286"/>
                  </a:cubicBezTo>
                  <a:cubicBezTo>
                    <a:pt x="192650" y="490603"/>
                    <a:pt x="195370" y="509641"/>
                    <a:pt x="195370" y="525959"/>
                  </a:cubicBezTo>
                  <a:cubicBezTo>
                    <a:pt x="195370" y="550436"/>
                    <a:pt x="203529" y="572193"/>
                    <a:pt x="208968" y="596670"/>
                  </a:cubicBezTo>
                  <a:cubicBezTo>
                    <a:pt x="211688" y="604829"/>
                    <a:pt x="211688" y="615708"/>
                    <a:pt x="214407" y="623867"/>
                  </a:cubicBezTo>
                  <a:cubicBezTo>
                    <a:pt x="217127" y="634745"/>
                    <a:pt x="222566" y="645624"/>
                    <a:pt x="228006" y="656502"/>
                  </a:cubicBezTo>
                  <a:cubicBezTo>
                    <a:pt x="236165" y="670101"/>
                    <a:pt x="252483" y="689138"/>
                    <a:pt x="271520" y="689138"/>
                  </a:cubicBezTo>
                  <a:cubicBezTo>
                    <a:pt x="287838" y="689138"/>
                    <a:pt x="298717" y="675540"/>
                    <a:pt x="306876" y="664661"/>
                  </a:cubicBezTo>
                  <a:cubicBezTo>
                    <a:pt x="320474" y="645624"/>
                    <a:pt x="325914" y="623867"/>
                    <a:pt x="331353" y="602109"/>
                  </a:cubicBezTo>
                  <a:cubicBezTo>
                    <a:pt x="334072" y="583072"/>
                    <a:pt x="336792" y="564034"/>
                    <a:pt x="336792" y="544997"/>
                  </a:cubicBezTo>
                  <a:cubicBezTo>
                    <a:pt x="336792" y="531398"/>
                    <a:pt x="336792" y="512361"/>
                    <a:pt x="336792" y="498762"/>
                  </a:cubicBezTo>
                  <a:cubicBezTo>
                    <a:pt x="336792" y="496043"/>
                    <a:pt x="336792" y="493323"/>
                    <a:pt x="336792" y="490603"/>
                  </a:cubicBezTo>
                  <a:cubicBezTo>
                    <a:pt x="336792" y="479725"/>
                    <a:pt x="336792" y="477005"/>
                    <a:pt x="320474" y="477005"/>
                  </a:cubicBezTo>
                  <a:cubicBezTo>
                    <a:pt x="309595" y="477005"/>
                    <a:pt x="295997" y="479725"/>
                    <a:pt x="282399" y="479725"/>
                  </a:cubicBezTo>
                  <a:cubicBezTo>
                    <a:pt x="271520" y="479725"/>
                    <a:pt x="260642" y="479725"/>
                    <a:pt x="252483" y="474286"/>
                  </a:cubicBezTo>
                  <a:cubicBezTo>
                    <a:pt x="249763" y="471566"/>
                    <a:pt x="247043" y="468846"/>
                    <a:pt x="247043" y="466126"/>
                  </a:cubicBezTo>
                  <a:cubicBezTo>
                    <a:pt x="247043" y="463407"/>
                    <a:pt x="247043" y="460687"/>
                    <a:pt x="249763" y="457968"/>
                  </a:cubicBezTo>
                  <a:cubicBezTo>
                    <a:pt x="255202" y="452528"/>
                    <a:pt x="260642" y="449809"/>
                    <a:pt x="268801" y="447089"/>
                  </a:cubicBezTo>
                  <a:cubicBezTo>
                    <a:pt x="282399" y="441650"/>
                    <a:pt x="295997" y="438930"/>
                    <a:pt x="312315" y="436210"/>
                  </a:cubicBezTo>
                  <a:cubicBezTo>
                    <a:pt x="325914" y="433491"/>
                    <a:pt x="339512" y="433491"/>
                    <a:pt x="353110" y="430771"/>
                  </a:cubicBezTo>
                  <a:cubicBezTo>
                    <a:pt x="363989" y="430771"/>
                    <a:pt x="374867" y="430771"/>
                    <a:pt x="385746" y="430771"/>
                  </a:cubicBezTo>
                  <a:cubicBezTo>
                    <a:pt x="402064" y="430771"/>
                    <a:pt x="426541" y="428051"/>
                    <a:pt x="437420" y="428051"/>
                  </a:cubicBezTo>
                  <a:cubicBezTo>
                    <a:pt x="451018" y="419892"/>
                    <a:pt x="464616" y="425332"/>
                    <a:pt x="464616" y="436210"/>
                  </a:cubicBezTo>
                </a:path>
              </a:pathLst>
            </a:custGeom>
            <a:grpFill/>
            <a:ln w="27168"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2824A636-A433-4E44-BCE1-4D747AEE8B2B}"/>
                </a:ext>
              </a:extLst>
            </p:cNvPr>
            <p:cNvSpPr/>
            <p:nvPr/>
          </p:nvSpPr>
          <p:spPr>
            <a:xfrm>
              <a:off x="5651630" y="4181279"/>
              <a:ext cx="734308" cy="788700"/>
            </a:xfrm>
            <a:custGeom>
              <a:avLst/>
              <a:gdLst>
                <a:gd name="connsiteX0" fmla="*/ 653783 w 734307"/>
                <a:gd name="connsiteY0" fmla="*/ 678259 h 788699"/>
                <a:gd name="connsiteX1" fmla="*/ 691859 w 734307"/>
                <a:gd name="connsiteY1" fmla="*/ 694577 h 788699"/>
                <a:gd name="connsiteX2" fmla="*/ 686419 w 734307"/>
                <a:gd name="connsiteY2" fmla="*/ 710895 h 788699"/>
                <a:gd name="connsiteX3" fmla="*/ 670101 w 734307"/>
                <a:gd name="connsiteY3" fmla="*/ 719054 h 788699"/>
                <a:gd name="connsiteX4" fmla="*/ 648344 w 734307"/>
                <a:gd name="connsiteY4" fmla="*/ 721774 h 788699"/>
                <a:gd name="connsiteX5" fmla="*/ 618428 w 734307"/>
                <a:gd name="connsiteY5" fmla="*/ 721774 h 788699"/>
                <a:gd name="connsiteX6" fmla="*/ 572194 w 734307"/>
                <a:gd name="connsiteY6" fmla="*/ 735372 h 788699"/>
                <a:gd name="connsiteX7" fmla="*/ 544997 w 734307"/>
                <a:gd name="connsiteY7" fmla="*/ 729933 h 788699"/>
                <a:gd name="connsiteX8" fmla="*/ 534119 w 734307"/>
                <a:gd name="connsiteY8" fmla="*/ 721774 h 788699"/>
                <a:gd name="connsiteX9" fmla="*/ 496043 w 734307"/>
                <a:gd name="connsiteY9" fmla="*/ 721774 h 788699"/>
                <a:gd name="connsiteX10" fmla="*/ 471566 w 734307"/>
                <a:gd name="connsiteY10" fmla="*/ 721774 h 788699"/>
                <a:gd name="connsiteX11" fmla="*/ 444370 w 734307"/>
                <a:gd name="connsiteY11" fmla="*/ 716335 h 788699"/>
                <a:gd name="connsiteX12" fmla="*/ 428052 w 734307"/>
                <a:gd name="connsiteY12" fmla="*/ 700017 h 788699"/>
                <a:gd name="connsiteX13" fmla="*/ 433491 w 734307"/>
                <a:gd name="connsiteY13" fmla="*/ 691858 h 788699"/>
                <a:gd name="connsiteX14" fmla="*/ 455248 w 734307"/>
                <a:gd name="connsiteY14" fmla="*/ 683699 h 788699"/>
                <a:gd name="connsiteX15" fmla="*/ 506922 w 734307"/>
                <a:gd name="connsiteY15" fmla="*/ 678259 h 788699"/>
                <a:gd name="connsiteX16" fmla="*/ 509641 w 734307"/>
                <a:gd name="connsiteY16" fmla="*/ 678259 h 788699"/>
                <a:gd name="connsiteX17" fmla="*/ 506922 w 734307"/>
                <a:gd name="connsiteY17" fmla="*/ 664661 h 788699"/>
                <a:gd name="connsiteX18" fmla="*/ 498763 w 734307"/>
                <a:gd name="connsiteY18" fmla="*/ 580352 h 788699"/>
                <a:gd name="connsiteX19" fmla="*/ 496043 w 734307"/>
                <a:gd name="connsiteY19" fmla="*/ 479725 h 788699"/>
                <a:gd name="connsiteX20" fmla="*/ 493324 w 734307"/>
                <a:gd name="connsiteY20" fmla="*/ 389976 h 788699"/>
                <a:gd name="connsiteX21" fmla="*/ 490604 w 734307"/>
                <a:gd name="connsiteY21" fmla="*/ 302947 h 788699"/>
                <a:gd name="connsiteX22" fmla="*/ 487884 w 734307"/>
                <a:gd name="connsiteY22" fmla="*/ 229516 h 788699"/>
                <a:gd name="connsiteX23" fmla="*/ 485165 w 734307"/>
                <a:gd name="connsiteY23" fmla="*/ 221357 h 788699"/>
                <a:gd name="connsiteX24" fmla="*/ 482445 w 734307"/>
                <a:gd name="connsiteY24" fmla="*/ 226797 h 788699"/>
                <a:gd name="connsiteX25" fmla="*/ 477006 w 734307"/>
                <a:gd name="connsiteY25" fmla="*/ 262152 h 788699"/>
                <a:gd name="connsiteX26" fmla="*/ 460688 w 734307"/>
                <a:gd name="connsiteY26" fmla="*/ 341022 h 788699"/>
                <a:gd name="connsiteX27" fmla="*/ 444370 w 734307"/>
                <a:gd name="connsiteY27" fmla="*/ 417173 h 788699"/>
                <a:gd name="connsiteX28" fmla="*/ 436211 w 734307"/>
                <a:gd name="connsiteY28" fmla="*/ 455248 h 788699"/>
                <a:gd name="connsiteX29" fmla="*/ 425332 w 734307"/>
                <a:gd name="connsiteY29" fmla="*/ 493323 h 788699"/>
                <a:gd name="connsiteX30" fmla="*/ 411734 w 734307"/>
                <a:gd name="connsiteY30" fmla="*/ 531398 h 788699"/>
                <a:gd name="connsiteX31" fmla="*/ 376378 w 734307"/>
                <a:gd name="connsiteY31" fmla="*/ 547716 h 788699"/>
                <a:gd name="connsiteX32" fmla="*/ 319265 w 734307"/>
                <a:gd name="connsiteY32" fmla="*/ 525959 h 788699"/>
                <a:gd name="connsiteX33" fmla="*/ 289349 w 734307"/>
                <a:gd name="connsiteY33" fmla="*/ 455248 h 788699"/>
                <a:gd name="connsiteX34" fmla="*/ 273031 w 734307"/>
                <a:gd name="connsiteY34" fmla="*/ 373658 h 788699"/>
                <a:gd name="connsiteX35" fmla="*/ 262153 w 734307"/>
                <a:gd name="connsiteY35" fmla="*/ 316545 h 788699"/>
                <a:gd name="connsiteX36" fmla="*/ 245835 w 734307"/>
                <a:gd name="connsiteY36" fmla="*/ 237675 h 788699"/>
                <a:gd name="connsiteX37" fmla="*/ 234956 w 734307"/>
                <a:gd name="connsiteY37" fmla="*/ 196881 h 788699"/>
                <a:gd name="connsiteX38" fmla="*/ 232236 w 734307"/>
                <a:gd name="connsiteY38" fmla="*/ 191441 h 788699"/>
                <a:gd name="connsiteX39" fmla="*/ 226797 w 734307"/>
                <a:gd name="connsiteY39" fmla="*/ 207759 h 788699"/>
                <a:gd name="connsiteX40" fmla="*/ 226797 w 734307"/>
                <a:gd name="connsiteY40" fmla="*/ 232236 h 788699"/>
                <a:gd name="connsiteX41" fmla="*/ 224077 w 734307"/>
                <a:gd name="connsiteY41" fmla="*/ 267592 h 788699"/>
                <a:gd name="connsiteX42" fmla="*/ 221358 w 734307"/>
                <a:gd name="connsiteY42" fmla="*/ 311106 h 788699"/>
                <a:gd name="connsiteX43" fmla="*/ 218638 w 734307"/>
                <a:gd name="connsiteY43" fmla="*/ 360060 h 788699"/>
                <a:gd name="connsiteX44" fmla="*/ 215919 w 734307"/>
                <a:gd name="connsiteY44" fmla="*/ 398135 h 788699"/>
                <a:gd name="connsiteX45" fmla="*/ 213199 w 734307"/>
                <a:gd name="connsiteY45" fmla="*/ 430771 h 788699"/>
                <a:gd name="connsiteX46" fmla="*/ 213199 w 734307"/>
                <a:gd name="connsiteY46" fmla="*/ 455248 h 788699"/>
                <a:gd name="connsiteX47" fmla="*/ 213199 w 734307"/>
                <a:gd name="connsiteY47" fmla="*/ 477005 h 788699"/>
                <a:gd name="connsiteX48" fmla="*/ 207759 w 734307"/>
                <a:gd name="connsiteY48" fmla="*/ 520520 h 788699"/>
                <a:gd name="connsiteX49" fmla="*/ 196881 w 734307"/>
                <a:gd name="connsiteY49" fmla="*/ 610268 h 788699"/>
                <a:gd name="connsiteX50" fmla="*/ 194161 w 734307"/>
                <a:gd name="connsiteY50" fmla="*/ 653783 h 788699"/>
                <a:gd name="connsiteX51" fmla="*/ 191441 w 734307"/>
                <a:gd name="connsiteY51" fmla="*/ 667381 h 788699"/>
                <a:gd name="connsiteX52" fmla="*/ 243115 w 734307"/>
                <a:gd name="connsiteY52" fmla="*/ 667381 h 788699"/>
                <a:gd name="connsiteX53" fmla="*/ 273031 w 734307"/>
                <a:gd name="connsiteY53" fmla="*/ 683699 h 788699"/>
                <a:gd name="connsiteX54" fmla="*/ 262153 w 734307"/>
                <a:gd name="connsiteY54" fmla="*/ 697297 h 788699"/>
                <a:gd name="connsiteX55" fmla="*/ 248554 w 734307"/>
                <a:gd name="connsiteY55" fmla="*/ 705456 h 788699"/>
                <a:gd name="connsiteX56" fmla="*/ 232236 w 734307"/>
                <a:gd name="connsiteY56" fmla="*/ 708176 h 788699"/>
                <a:gd name="connsiteX57" fmla="*/ 166965 w 734307"/>
                <a:gd name="connsiteY57" fmla="*/ 708176 h 788699"/>
                <a:gd name="connsiteX58" fmla="*/ 109852 w 734307"/>
                <a:gd name="connsiteY58" fmla="*/ 708176 h 788699"/>
                <a:gd name="connsiteX59" fmla="*/ 90814 w 734307"/>
                <a:gd name="connsiteY59" fmla="*/ 708176 h 788699"/>
                <a:gd name="connsiteX60" fmla="*/ 69057 w 734307"/>
                <a:gd name="connsiteY60" fmla="*/ 702736 h 788699"/>
                <a:gd name="connsiteX61" fmla="*/ 58178 w 734307"/>
                <a:gd name="connsiteY61" fmla="*/ 686418 h 788699"/>
                <a:gd name="connsiteX62" fmla="*/ 60898 w 734307"/>
                <a:gd name="connsiteY62" fmla="*/ 678259 h 788699"/>
                <a:gd name="connsiteX63" fmla="*/ 77216 w 734307"/>
                <a:gd name="connsiteY63" fmla="*/ 670101 h 788699"/>
                <a:gd name="connsiteX64" fmla="*/ 126170 w 734307"/>
                <a:gd name="connsiteY64" fmla="*/ 664661 h 788699"/>
                <a:gd name="connsiteX65" fmla="*/ 142487 w 734307"/>
                <a:gd name="connsiteY65" fmla="*/ 664661 h 788699"/>
                <a:gd name="connsiteX66" fmla="*/ 147927 w 734307"/>
                <a:gd name="connsiteY66" fmla="*/ 588511 h 788699"/>
                <a:gd name="connsiteX67" fmla="*/ 153366 w 734307"/>
                <a:gd name="connsiteY67" fmla="*/ 493323 h 788699"/>
                <a:gd name="connsiteX68" fmla="*/ 156086 w 734307"/>
                <a:gd name="connsiteY68" fmla="*/ 411733 h 788699"/>
                <a:gd name="connsiteX69" fmla="*/ 161525 w 734307"/>
                <a:gd name="connsiteY69" fmla="*/ 297508 h 788699"/>
                <a:gd name="connsiteX70" fmla="*/ 166965 w 734307"/>
                <a:gd name="connsiteY70" fmla="*/ 240395 h 788699"/>
                <a:gd name="connsiteX71" fmla="*/ 177843 w 734307"/>
                <a:gd name="connsiteY71" fmla="*/ 161525 h 788699"/>
                <a:gd name="connsiteX72" fmla="*/ 183282 w 734307"/>
                <a:gd name="connsiteY72" fmla="*/ 118011 h 788699"/>
                <a:gd name="connsiteX73" fmla="*/ 183282 w 734307"/>
                <a:gd name="connsiteY73" fmla="*/ 115291 h 788699"/>
                <a:gd name="connsiteX74" fmla="*/ 161525 w 734307"/>
                <a:gd name="connsiteY74" fmla="*/ 115291 h 788699"/>
                <a:gd name="connsiteX75" fmla="*/ 137048 w 734307"/>
                <a:gd name="connsiteY75" fmla="*/ 115291 h 788699"/>
                <a:gd name="connsiteX76" fmla="*/ 109852 w 734307"/>
                <a:gd name="connsiteY76" fmla="*/ 109851 h 788699"/>
                <a:gd name="connsiteX77" fmla="*/ 93534 w 734307"/>
                <a:gd name="connsiteY77" fmla="*/ 93534 h 788699"/>
                <a:gd name="connsiteX78" fmla="*/ 98973 w 734307"/>
                <a:gd name="connsiteY78" fmla="*/ 85375 h 788699"/>
                <a:gd name="connsiteX79" fmla="*/ 120730 w 734307"/>
                <a:gd name="connsiteY79" fmla="*/ 77216 h 788699"/>
                <a:gd name="connsiteX80" fmla="*/ 172404 w 734307"/>
                <a:gd name="connsiteY80" fmla="*/ 71776 h 788699"/>
                <a:gd name="connsiteX81" fmla="*/ 234956 w 734307"/>
                <a:gd name="connsiteY81" fmla="*/ 69057 h 788699"/>
                <a:gd name="connsiteX82" fmla="*/ 243115 w 734307"/>
                <a:gd name="connsiteY82" fmla="*/ 69057 h 788699"/>
                <a:gd name="connsiteX83" fmla="*/ 270312 w 734307"/>
                <a:gd name="connsiteY83" fmla="*/ 74496 h 788699"/>
                <a:gd name="connsiteX84" fmla="*/ 308387 w 734307"/>
                <a:gd name="connsiteY84" fmla="*/ 123450 h 788699"/>
                <a:gd name="connsiteX85" fmla="*/ 332864 w 734307"/>
                <a:gd name="connsiteY85" fmla="*/ 202320 h 788699"/>
                <a:gd name="connsiteX86" fmla="*/ 338303 w 734307"/>
                <a:gd name="connsiteY86" fmla="*/ 237675 h 788699"/>
                <a:gd name="connsiteX87" fmla="*/ 349182 w 734307"/>
                <a:gd name="connsiteY87" fmla="*/ 281190 h 788699"/>
                <a:gd name="connsiteX88" fmla="*/ 357341 w 734307"/>
                <a:gd name="connsiteY88" fmla="*/ 316545 h 788699"/>
                <a:gd name="connsiteX89" fmla="*/ 365500 w 734307"/>
                <a:gd name="connsiteY89" fmla="*/ 351901 h 788699"/>
                <a:gd name="connsiteX90" fmla="*/ 376378 w 734307"/>
                <a:gd name="connsiteY90" fmla="*/ 389976 h 788699"/>
                <a:gd name="connsiteX91" fmla="*/ 387257 w 734307"/>
                <a:gd name="connsiteY91" fmla="*/ 414453 h 788699"/>
                <a:gd name="connsiteX92" fmla="*/ 398136 w 734307"/>
                <a:gd name="connsiteY92" fmla="*/ 376378 h 788699"/>
                <a:gd name="connsiteX93" fmla="*/ 406295 w 734307"/>
                <a:gd name="connsiteY93" fmla="*/ 332863 h 788699"/>
                <a:gd name="connsiteX94" fmla="*/ 425332 w 734307"/>
                <a:gd name="connsiteY94" fmla="*/ 243115 h 788699"/>
                <a:gd name="connsiteX95" fmla="*/ 444370 w 734307"/>
                <a:gd name="connsiteY95" fmla="*/ 150646 h 788699"/>
                <a:gd name="connsiteX96" fmla="*/ 477006 w 734307"/>
                <a:gd name="connsiteY96" fmla="*/ 79935 h 788699"/>
                <a:gd name="connsiteX97" fmla="*/ 523240 w 734307"/>
                <a:gd name="connsiteY97" fmla="*/ 58178 h 788699"/>
                <a:gd name="connsiteX98" fmla="*/ 544997 w 734307"/>
                <a:gd name="connsiteY98" fmla="*/ 63617 h 788699"/>
                <a:gd name="connsiteX99" fmla="*/ 612988 w 734307"/>
                <a:gd name="connsiteY99" fmla="*/ 63617 h 788699"/>
                <a:gd name="connsiteX100" fmla="*/ 651064 w 734307"/>
                <a:gd name="connsiteY100" fmla="*/ 79935 h 788699"/>
                <a:gd name="connsiteX101" fmla="*/ 645624 w 734307"/>
                <a:gd name="connsiteY101" fmla="*/ 96253 h 788699"/>
                <a:gd name="connsiteX102" fmla="*/ 629307 w 734307"/>
                <a:gd name="connsiteY102" fmla="*/ 104412 h 788699"/>
                <a:gd name="connsiteX103" fmla="*/ 607549 w 734307"/>
                <a:gd name="connsiteY103" fmla="*/ 107132 h 788699"/>
                <a:gd name="connsiteX104" fmla="*/ 580353 w 734307"/>
                <a:gd name="connsiteY104" fmla="*/ 107132 h 788699"/>
                <a:gd name="connsiteX105" fmla="*/ 583072 w 734307"/>
                <a:gd name="connsiteY105" fmla="*/ 115291 h 788699"/>
                <a:gd name="connsiteX106" fmla="*/ 588512 w 734307"/>
                <a:gd name="connsiteY106" fmla="*/ 156086 h 788699"/>
                <a:gd name="connsiteX107" fmla="*/ 593951 w 734307"/>
                <a:gd name="connsiteY107" fmla="*/ 196881 h 788699"/>
                <a:gd name="connsiteX108" fmla="*/ 599390 w 734307"/>
                <a:gd name="connsiteY108" fmla="*/ 226797 h 788699"/>
                <a:gd name="connsiteX109" fmla="*/ 599390 w 734307"/>
                <a:gd name="connsiteY109" fmla="*/ 232236 h 788699"/>
                <a:gd name="connsiteX110" fmla="*/ 599390 w 734307"/>
                <a:gd name="connsiteY110" fmla="*/ 240395 h 788699"/>
                <a:gd name="connsiteX111" fmla="*/ 602110 w 734307"/>
                <a:gd name="connsiteY111" fmla="*/ 270311 h 788699"/>
                <a:gd name="connsiteX112" fmla="*/ 607549 w 734307"/>
                <a:gd name="connsiteY112" fmla="*/ 308386 h 788699"/>
                <a:gd name="connsiteX113" fmla="*/ 607549 w 734307"/>
                <a:gd name="connsiteY113" fmla="*/ 319265 h 788699"/>
                <a:gd name="connsiteX114" fmla="*/ 612988 w 734307"/>
                <a:gd name="connsiteY114" fmla="*/ 335583 h 788699"/>
                <a:gd name="connsiteX115" fmla="*/ 612988 w 734307"/>
                <a:gd name="connsiteY115" fmla="*/ 346462 h 788699"/>
                <a:gd name="connsiteX116" fmla="*/ 612988 w 734307"/>
                <a:gd name="connsiteY116" fmla="*/ 370939 h 788699"/>
                <a:gd name="connsiteX117" fmla="*/ 612988 w 734307"/>
                <a:gd name="connsiteY117" fmla="*/ 395415 h 788699"/>
                <a:gd name="connsiteX118" fmla="*/ 615708 w 734307"/>
                <a:gd name="connsiteY118" fmla="*/ 422612 h 788699"/>
                <a:gd name="connsiteX119" fmla="*/ 618428 w 734307"/>
                <a:gd name="connsiteY119" fmla="*/ 441650 h 788699"/>
                <a:gd name="connsiteX120" fmla="*/ 618428 w 734307"/>
                <a:gd name="connsiteY120" fmla="*/ 455248 h 788699"/>
                <a:gd name="connsiteX121" fmla="*/ 621147 w 734307"/>
                <a:gd name="connsiteY121" fmla="*/ 463407 h 788699"/>
                <a:gd name="connsiteX122" fmla="*/ 626587 w 734307"/>
                <a:gd name="connsiteY122" fmla="*/ 482444 h 788699"/>
                <a:gd name="connsiteX123" fmla="*/ 629307 w 734307"/>
                <a:gd name="connsiteY123" fmla="*/ 517800 h 788699"/>
                <a:gd name="connsiteX124" fmla="*/ 634746 w 734307"/>
                <a:gd name="connsiteY124" fmla="*/ 561314 h 788699"/>
                <a:gd name="connsiteX125" fmla="*/ 634746 w 734307"/>
                <a:gd name="connsiteY125" fmla="*/ 566754 h 788699"/>
                <a:gd name="connsiteX126" fmla="*/ 634746 w 734307"/>
                <a:gd name="connsiteY126" fmla="*/ 583072 h 788699"/>
                <a:gd name="connsiteX127" fmla="*/ 637466 w 734307"/>
                <a:gd name="connsiteY127" fmla="*/ 607548 h 788699"/>
                <a:gd name="connsiteX128" fmla="*/ 640185 w 734307"/>
                <a:gd name="connsiteY128" fmla="*/ 618427 h 788699"/>
                <a:gd name="connsiteX129" fmla="*/ 640185 w 734307"/>
                <a:gd name="connsiteY129" fmla="*/ 632025 h 788699"/>
                <a:gd name="connsiteX130" fmla="*/ 640185 w 734307"/>
                <a:gd name="connsiteY130" fmla="*/ 640184 h 788699"/>
                <a:gd name="connsiteX131" fmla="*/ 642905 w 734307"/>
                <a:gd name="connsiteY131" fmla="*/ 659222 h 788699"/>
                <a:gd name="connsiteX132" fmla="*/ 642905 w 734307"/>
                <a:gd name="connsiteY132" fmla="*/ 664661 h 788699"/>
                <a:gd name="connsiteX133" fmla="*/ 653783 w 734307"/>
                <a:gd name="connsiteY133" fmla="*/ 678259 h 788699"/>
                <a:gd name="connsiteX134" fmla="*/ 653783 w 734307"/>
                <a:gd name="connsiteY134" fmla="*/ 678259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734307" h="788699">
                  <a:moveTo>
                    <a:pt x="653783" y="678259"/>
                  </a:moveTo>
                  <a:cubicBezTo>
                    <a:pt x="667382" y="678259"/>
                    <a:pt x="691859" y="678259"/>
                    <a:pt x="691859" y="694577"/>
                  </a:cubicBezTo>
                  <a:cubicBezTo>
                    <a:pt x="691859" y="702736"/>
                    <a:pt x="689139" y="705456"/>
                    <a:pt x="686419" y="710895"/>
                  </a:cubicBezTo>
                  <a:cubicBezTo>
                    <a:pt x="683700" y="716335"/>
                    <a:pt x="675541" y="719054"/>
                    <a:pt x="670101" y="719054"/>
                  </a:cubicBezTo>
                  <a:cubicBezTo>
                    <a:pt x="661942" y="721774"/>
                    <a:pt x="653783" y="721774"/>
                    <a:pt x="648344" y="721774"/>
                  </a:cubicBezTo>
                  <a:cubicBezTo>
                    <a:pt x="645624" y="721774"/>
                    <a:pt x="634746" y="721774"/>
                    <a:pt x="618428" y="721774"/>
                  </a:cubicBezTo>
                  <a:cubicBezTo>
                    <a:pt x="604829" y="729933"/>
                    <a:pt x="588512" y="735372"/>
                    <a:pt x="572194" y="735372"/>
                  </a:cubicBezTo>
                  <a:cubicBezTo>
                    <a:pt x="564035" y="735372"/>
                    <a:pt x="553156" y="732653"/>
                    <a:pt x="544997" y="729933"/>
                  </a:cubicBezTo>
                  <a:cubicBezTo>
                    <a:pt x="539558" y="727213"/>
                    <a:pt x="536838" y="724494"/>
                    <a:pt x="534119" y="721774"/>
                  </a:cubicBezTo>
                  <a:cubicBezTo>
                    <a:pt x="520520" y="721774"/>
                    <a:pt x="509641" y="721774"/>
                    <a:pt x="496043" y="721774"/>
                  </a:cubicBezTo>
                  <a:cubicBezTo>
                    <a:pt x="487884" y="721774"/>
                    <a:pt x="479725" y="721774"/>
                    <a:pt x="471566" y="721774"/>
                  </a:cubicBezTo>
                  <a:cubicBezTo>
                    <a:pt x="463407" y="721774"/>
                    <a:pt x="452529" y="721774"/>
                    <a:pt x="444370" y="716335"/>
                  </a:cubicBezTo>
                  <a:cubicBezTo>
                    <a:pt x="436211" y="713615"/>
                    <a:pt x="428052" y="705456"/>
                    <a:pt x="428052" y="700017"/>
                  </a:cubicBezTo>
                  <a:cubicBezTo>
                    <a:pt x="428052" y="697297"/>
                    <a:pt x="428052" y="694577"/>
                    <a:pt x="433491" y="691858"/>
                  </a:cubicBezTo>
                  <a:cubicBezTo>
                    <a:pt x="438930" y="689138"/>
                    <a:pt x="449809" y="686418"/>
                    <a:pt x="455248" y="683699"/>
                  </a:cubicBezTo>
                  <a:cubicBezTo>
                    <a:pt x="474286" y="680979"/>
                    <a:pt x="498763" y="678259"/>
                    <a:pt x="506922" y="678259"/>
                  </a:cubicBezTo>
                  <a:cubicBezTo>
                    <a:pt x="506922" y="678259"/>
                    <a:pt x="509641" y="678259"/>
                    <a:pt x="509641" y="678259"/>
                  </a:cubicBezTo>
                  <a:cubicBezTo>
                    <a:pt x="509641" y="672820"/>
                    <a:pt x="506922" y="670101"/>
                    <a:pt x="506922" y="664661"/>
                  </a:cubicBezTo>
                  <a:cubicBezTo>
                    <a:pt x="501483" y="640184"/>
                    <a:pt x="501483" y="612988"/>
                    <a:pt x="498763" y="580352"/>
                  </a:cubicBezTo>
                  <a:cubicBezTo>
                    <a:pt x="496043" y="547716"/>
                    <a:pt x="498763" y="512361"/>
                    <a:pt x="496043" y="479725"/>
                  </a:cubicBezTo>
                  <a:cubicBezTo>
                    <a:pt x="493324" y="449808"/>
                    <a:pt x="493324" y="419892"/>
                    <a:pt x="493324" y="389976"/>
                  </a:cubicBezTo>
                  <a:cubicBezTo>
                    <a:pt x="493324" y="360060"/>
                    <a:pt x="490604" y="332863"/>
                    <a:pt x="490604" y="302947"/>
                  </a:cubicBezTo>
                  <a:cubicBezTo>
                    <a:pt x="487884" y="275751"/>
                    <a:pt x="487884" y="240395"/>
                    <a:pt x="487884" y="229516"/>
                  </a:cubicBezTo>
                  <a:cubicBezTo>
                    <a:pt x="487884" y="224077"/>
                    <a:pt x="487884" y="221357"/>
                    <a:pt x="485165" y="221357"/>
                  </a:cubicBezTo>
                  <a:cubicBezTo>
                    <a:pt x="485165" y="221357"/>
                    <a:pt x="482445" y="224077"/>
                    <a:pt x="482445" y="226797"/>
                  </a:cubicBezTo>
                  <a:cubicBezTo>
                    <a:pt x="479725" y="237675"/>
                    <a:pt x="479725" y="251274"/>
                    <a:pt x="477006" y="262152"/>
                  </a:cubicBezTo>
                  <a:cubicBezTo>
                    <a:pt x="471566" y="289349"/>
                    <a:pt x="466127" y="316545"/>
                    <a:pt x="460688" y="341022"/>
                  </a:cubicBezTo>
                  <a:cubicBezTo>
                    <a:pt x="455248" y="365499"/>
                    <a:pt x="447090" y="392696"/>
                    <a:pt x="444370" y="417173"/>
                  </a:cubicBezTo>
                  <a:cubicBezTo>
                    <a:pt x="441650" y="430771"/>
                    <a:pt x="438930" y="441650"/>
                    <a:pt x="436211" y="455248"/>
                  </a:cubicBezTo>
                  <a:cubicBezTo>
                    <a:pt x="433491" y="468846"/>
                    <a:pt x="428052" y="479725"/>
                    <a:pt x="425332" y="493323"/>
                  </a:cubicBezTo>
                  <a:cubicBezTo>
                    <a:pt x="422612" y="506921"/>
                    <a:pt x="419893" y="520520"/>
                    <a:pt x="411734" y="531398"/>
                  </a:cubicBezTo>
                  <a:cubicBezTo>
                    <a:pt x="406295" y="539557"/>
                    <a:pt x="395416" y="547716"/>
                    <a:pt x="376378" y="547716"/>
                  </a:cubicBezTo>
                  <a:cubicBezTo>
                    <a:pt x="357341" y="547716"/>
                    <a:pt x="335583" y="539557"/>
                    <a:pt x="319265" y="525959"/>
                  </a:cubicBezTo>
                  <a:cubicBezTo>
                    <a:pt x="300228" y="506921"/>
                    <a:pt x="294788" y="479725"/>
                    <a:pt x="289349" y="455248"/>
                  </a:cubicBezTo>
                  <a:cubicBezTo>
                    <a:pt x="283910" y="428051"/>
                    <a:pt x="278470" y="400855"/>
                    <a:pt x="273031" y="373658"/>
                  </a:cubicBezTo>
                  <a:cubicBezTo>
                    <a:pt x="273031" y="368219"/>
                    <a:pt x="267592" y="346462"/>
                    <a:pt x="262153" y="316545"/>
                  </a:cubicBezTo>
                  <a:cubicBezTo>
                    <a:pt x="256713" y="292068"/>
                    <a:pt x="251274" y="262152"/>
                    <a:pt x="245835" y="237675"/>
                  </a:cubicBezTo>
                  <a:cubicBezTo>
                    <a:pt x="240395" y="218638"/>
                    <a:pt x="237675" y="205039"/>
                    <a:pt x="234956" y="196881"/>
                  </a:cubicBezTo>
                  <a:cubicBezTo>
                    <a:pt x="232236" y="191441"/>
                    <a:pt x="232236" y="191441"/>
                    <a:pt x="232236" y="191441"/>
                  </a:cubicBezTo>
                  <a:cubicBezTo>
                    <a:pt x="229517" y="191441"/>
                    <a:pt x="229517" y="196881"/>
                    <a:pt x="226797" y="207759"/>
                  </a:cubicBezTo>
                  <a:cubicBezTo>
                    <a:pt x="226797" y="215918"/>
                    <a:pt x="226797" y="229516"/>
                    <a:pt x="226797" y="232236"/>
                  </a:cubicBezTo>
                  <a:cubicBezTo>
                    <a:pt x="226797" y="243115"/>
                    <a:pt x="224077" y="256713"/>
                    <a:pt x="224077" y="267592"/>
                  </a:cubicBezTo>
                  <a:cubicBezTo>
                    <a:pt x="224077" y="278470"/>
                    <a:pt x="224077" y="294788"/>
                    <a:pt x="221358" y="311106"/>
                  </a:cubicBezTo>
                  <a:cubicBezTo>
                    <a:pt x="221358" y="327424"/>
                    <a:pt x="218638" y="343742"/>
                    <a:pt x="218638" y="360060"/>
                  </a:cubicBezTo>
                  <a:cubicBezTo>
                    <a:pt x="218638" y="373658"/>
                    <a:pt x="215919" y="384537"/>
                    <a:pt x="215919" y="398135"/>
                  </a:cubicBezTo>
                  <a:cubicBezTo>
                    <a:pt x="215919" y="409014"/>
                    <a:pt x="213199" y="419892"/>
                    <a:pt x="213199" y="430771"/>
                  </a:cubicBezTo>
                  <a:cubicBezTo>
                    <a:pt x="213199" y="438930"/>
                    <a:pt x="213199" y="447089"/>
                    <a:pt x="213199" y="455248"/>
                  </a:cubicBezTo>
                  <a:cubicBezTo>
                    <a:pt x="213199" y="463407"/>
                    <a:pt x="213199" y="471566"/>
                    <a:pt x="213199" y="477005"/>
                  </a:cubicBezTo>
                  <a:cubicBezTo>
                    <a:pt x="210479" y="490603"/>
                    <a:pt x="207759" y="506921"/>
                    <a:pt x="207759" y="520520"/>
                  </a:cubicBezTo>
                  <a:cubicBezTo>
                    <a:pt x="202320" y="550436"/>
                    <a:pt x="199600" y="580352"/>
                    <a:pt x="196881" y="610268"/>
                  </a:cubicBezTo>
                  <a:cubicBezTo>
                    <a:pt x="196881" y="623866"/>
                    <a:pt x="196881" y="640184"/>
                    <a:pt x="194161" y="653783"/>
                  </a:cubicBezTo>
                  <a:cubicBezTo>
                    <a:pt x="194161" y="659222"/>
                    <a:pt x="194161" y="661942"/>
                    <a:pt x="191441" y="667381"/>
                  </a:cubicBezTo>
                  <a:cubicBezTo>
                    <a:pt x="213199" y="667381"/>
                    <a:pt x="232236" y="667381"/>
                    <a:pt x="243115" y="667381"/>
                  </a:cubicBezTo>
                  <a:cubicBezTo>
                    <a:pt x="253994" y="667381"/>
                    <a:pt x="273031" y="670101"/>
                    <a:pt x="273031" y="683699"/>
                  </a:cubicBezTo>
                  <a:cubicBezTo>
                    <a:pt x="273031" y="691858"/>
                    <a:pt x="267592" y="691858"/>
                    <a:pt x="262153" y="697297"/>
                  </a:cubicBezTo>
                  <a:cubicBezTo>
                    <a:pt x="259433" y="702736"/>
                    <a:pt x="253994" y="705456"/>
                    <a:pt x="248554" y="705456"/>
                  </a:cubicBezTo>
                  <a:cubicBezTo>
                    <a:pt x="240395" y="708176"/>
                    <a:pt x="234956" y="708176"/>
                    <a:pt x="232236" y="708176"/>
                  </a:cubicBezTo>
                  <a:cubicBezTo>
                    <a:pt x="226797" y="708176"/>
                    <a:pt x="175124" y="708176"/>
                    <a:pt x="166965" y="708176"/>
                  </a:cubicBezTo>
                  <a:cubicBezTo>
                    <a:pt x="156086" y="708176"/>
                    <a:pt x="120730" y="708176"/>
                    <a:pt x="109852" y="708176"/>
                  </a:cubicBezTo>
                  <a:cubicBezTo>
                    <a:pt x="104412" y="708176"/>
                    <a:pt x="96253" y="708176"/>
                    <a:pt x="90814" y="708176"/>
                  </a:cubicBezTo>
                  <a:cubicBezTo>
                    <a:pt x="85375" y="708176"/>
                    <a:pt x="77216" y="705456"/>
                    <a:pt x="69057" y="702736"/>
                  </a:cubicBezTo>
                  <a:cubicBezTo>
                    <a:pt x="63617" y="700017"/>
                    <a:pt x="58178" y="691858"/>
                    <a:pt x="58178" y="686418"/>
                  </a:cubicBezTo>
                  <a:cubicBezTo>
                    <a:pt x="58178" y="683699"/>
                    <a:pt x="58178" y="680979"/>
                    <a:pt x="60898" y="678259"/>
                  </a:cubicBezTo>
                  <a:cubicBezTo>
                    <a:pt x="63617" y="675540"/>
                    <a:pt x="71777" y="672820"/>
                    <a:pt x="77216" y="670101"/>
                  </a:cubicBezTo>
                  <a:cubicBezTo>
                    <a:pt x="90814" y="667381"/>
                    <a:pt x="120730" y="664661"/>
                    <a:pt x="126170" y="664661"/>
                  </a:cubicBezTo>
                  <a:cubicBezTo>
                    <a:pt x="128889" y="664661"/>
                    <a:pt x="134329" y="664661"/>
                    <a:pt x="142487" y="664661"/>
                  </a:cubicBezTo>
                  <a:cubicBezTo>
                    <a:pt x="142487" y="640184"/>
                    <a:pt x="147927" y="612988"/>
                    <a:pt x="147927" y="588511"/>
                  </a:cubicBezTo>
                  <a:cubicBezTo>
                    <a:pt x="150646" y="555875"/>
                    <a:pt x="153366" y="523239"/>
                    <a:pt x="153366" y="493323"/>
                  </a:cubicBezTo>
                  <a:cubicBezTo>
                    <a:pt x="153366" y="466126"/>
                    <a:pt x="156086" y="438930"/>
                    <a:pt x="156086" y="411733"/>
                  </a:cubicBezTo>
                  <a:cubicBezTo>
                    <a:pt x="158806" y="373658"/>
                    <a:pt x="158806" y="335583"/>
                    <a:pt x="161525" y="297508"/>
                  </a:cubicBezTo>
                  <a:cubicBezTo>
                    <a:pt x="161525" y="278470"/>
                    <a:pt x="164245" y="259433"/>
                    <a:pt x="166965" y="240395"/>
                  </a:cubicBezTo>
                  <a:cubicBezTo>
                    <a:pt x="169684" y="210479"/>
                    <a:pt x="172404" y="191441"/>
                    <a:pt x="177843" y="161525"/>
                  </a:cubicBezTo>
                  <a:cubicBezTo>
                    <a:pt x="180563" y="147927"/>
                    <a:pt x="180563" y="131609"/>
                    <a:pt x="183282" y="118011"/>
                  </a:cubicBezTo>
                  <a:cubicBezTo>
                    <a:pt x="183282" y="118011"/>
                    <a:pt x="183282" y="115291"/>
                    <a:pt x="183282" y="115291"/>
                  </a:cubicBezTo>
                  <a:cubicBezTo>
                    <a:pt x="177843" y="115291"/>
                    <a:pt x="172404" y="115291"/>
                    <a:pt x="161525" y="115291"/>
                  </a:cubicBezTo>
                  <a:cubicBezTo>
                    <a:pt x="153366" y="115291"/>
                    <a:pt x="145207" y="115291"/>
                    <a:pt x="137048" y="115291"/>
                  </a:cubicBezTo>
                  <a:cubicBezTo>
                    <a:pt x="128889" y="115291"/>
                    <a:pt x="118011" y="115291"/>
                    <a:pt x="109852" y="109851"/>
                  </a:cubicBezTo>
                  <a:cubicBezTo>
                    <a:pt x="101693" y="107132"/>
                    <a:pt x="93534" y="98973"/>
                    <a:pt x="93534" y="93534"/>
                  </a:cubicBezTo>
                  <a:cubicBezTo>
                    <a:pt x="93534" y="90814"/>
                    <a:pt x="93534" y="88094"/>
                    <a:pt x="98973" y="85375"/>
                  </a:cubicBezTo>
                  <a:cubicBezTo>
                    <a:pt x="104412" y="82655"/>
                    <a:pt x="115291" y="79935"/>
                    <a:pt x="120730" y="77216"/>
                  </a:cubicBezTo>
                  <a:cubicBezTo>
                    <a:pt x="139768" y="74496"/>
                    <a:pt x="164245" y="71776"/>
                    <a:pt x="172404" y="71776"/>
                  </a:cubicBezTo>
                  <a:cubicBezTo>
                    <a:pt x="194161" y="71776"/>
                    <a:pt x="210479" y="69057"/>
                    <a:pt x="234956" y="69057"/>
                  </a:cubicBezTo>
                  <a:cubicBezTo>
                    <a:pt x="237675" y="69057"/>
                    <a:pt x="240395" y="69057"/>
                    <a:pt x="243115" y="69057"/>
                  </a:cubicBezTo>
                  <a:cubicBezTo>
                    <a:pt x="251274" y="69057"/>
                    <a:pt x="262153" y="69057"/>
                    <a:pt x="270312" y="74496"/>
                  </a:cubicBezTo>
                  <a:cubicBezTo>
                    <a:pt x="283910" y="82655"/>
                    <a:pt x="300228" y="96253"/>
                    <a:pt x="308387" y="123450"/>
                  </a:cubicBezTo>
                  <a:cubicBezTo>
                    <a:pt x="316546" y="147927"/>
                    <a:pt x="327424" y="175123"/>
                    <a:pt x="332864" y="202320"/>
                  </a:cubicBezTo>
                  <a:cubicBezTo>
                    <a:pt x="335583" y="213198"/>
                    <a:pt x="335583" y="226797"/>
                    <a:pt x="338303" y="237675"/>
                  </a:cubicBezTo>
                  <a:cubicBezTo>
                    <a:pt x="343742" y="251274"/>
                    <a:pt x="346462" y="264872"/>
                    <a:pt x="349182" y="281190"/>
                  </a:cubicBezTo>
                  <a:cubicBezTo>
                    <a:pt x="351901" y="292068"/>
                    <a:pt x="351901" y="305667"/>
                    <a:pt x="357341" y="316545"/>
                  </a:cubicBezTo>
                  <a:cubicBezTo>
                    <a:pt x="362780" y="327424"/>
                    <a:pt x="362780" y="338303"/>
                    <a:pt x="365500" y="351901"/>
                  </a:cubicBezTo>
                  <a:cubicBezTo>
                    <a:pt x="365500" y="357340"/>
                    <a:pt x="373658" y="373658"/>
                    <a:pt x="376378" y="389976"/>
                  </a:cubicBezTo>
                  <a:cubicBezTo>
                    <a:pt x="381817" y="403574"/>
                    <a:pt x="384537" y="414453"/>
                    <a:pt x="387257" y="414453"/>
                  </a:cubicBezTo>
                  <a:cubicBezTo>
                    <a:pt x="392696" y="414453"/>
                    <a:pt x="395416" y="381817"/>
                    <a:pt x="398136" y="376378"/>
                  </a:cubicBezTo>
                  <a:cubicBezTo>
                    <a:pt x="400855" y="362779"/>
                    <a:pt x="403575" y="346462"/>
                    <a:pt x="406295" y="332863"/>
                  </a:cubicBezTo>
                  <a:cubicBezTo>
                    <a:pt x="411734" y="302947"/>
                    <a:pt x="417173" y="273031"/>
                    <a:pt x="425332" y="243115"/>
                  </a:cubicBezTo>
                  <a:cubicBezTo>
                    <a:pt x="430771" y="213198"/>
                    <a:pt x="436211" y="180563"/>
                    <a:pt x="444370" y="150646"/>
                  </a:cubicBezTo>
                  <a:cubicBezTo>
                    <a:pt x="449809" y="126170"/>
                    <a:pt x="460688" y="98973"/>
                    <a:pt x="477006" y="79935"/>
                  </a:cubicBezTo>
                  <a:cubicBezTo>
                    <a:pt x="487884" y="66337"/>
                    <a:pt x="506922" y="58178"/>
                    <a:pt x="523240" y="58178"/>
                  </a:cubicBezTo>
                  <a:cubicBezTo>
                    <a:pt x="528679" y="58178"/>
                    <a:pt x="539558" y="58178"/>
                    <a:pt x="544997" y="63617"/>
                  </a:cubicBezTo>
                  <a:lnTo>
                    <a:pt x="612988" y="63617"/>
                  </a:lnTo>
                  <a:cubicBezTo>
                    <a:pt x="626587" y="63617"/>
                    <a:pt x="651064" y="63617"/>
                    <a:pt x="651064" y="79935"/>
                  </a:cubicBezTo>
                  <a:cubicBezTo>
                    <a:pt x="651064" y="88094"/>
                    <a:pt x="648344" y="88094"/>
                    <a:pt x="645624" y="96253"/>
                  </a:cubicBezTo>
                  <a:cubicBezTo>
                    <a:pt x="640185" y="101693"/>
                    <a:pt x="634746" y="104412"/>
                    <a:pt x="629307" y="104412"/>
                  </a:cubicBezTo>
                  <a:cubicBezTo>
                    <a:pt x="621147" y="107132"/>
                    <a:pt x="612988" y="107132"/>
                    <a:pt x="607549" y="107132"/>
                  </a:cubicBezTo>
                  <a:cubicBezTo>
                    <a:pt x="604829" y="107132"/>
                    <a:pt x="591231" y="107132"/>
                    <a:pt x="580353" y="107132"/>
                  </a:cubicBezTo>
                  <a:cubicBezTo>
                    <a:pt x="580353" y="109851"/>
                    <a:pt x="583072" y="112571"/>
                    <a:pt x="583072" y="115291"/>
                  </a:cubicBezTo>
                  <a:cubicBezTo>
                    <a:pt x="585792" y="128889"/>
                    <a:pt x="585792" y="142487"/>
                    <a:pt x="588512" y="156086"/>
                  </a:cubicBezTo>
                  <a:cubicBezTo>
                    <a:pt x="591231" y="169684"/>
                    <a:pt x="591231" y="183282"/>
                    <a:pt x="593951" y="196881"/>
                  </a:cubicBezTo>
                  <a:cubicBezTo>
                    <a:pt x="593951" y="207759"/>
                    <a:pt x="599390" y="215918"/>
                    <a:pt x="599390" y="226797"/>
                  </a:cubicBezTo>
                  <a:cubicBezTo>
                    <a:pt x="599390" y="229516"/>
                    <a:pt x="599390" y="229516"/>
                    <a:pt x="599390" y="232236"/>
                  </a:cubicBezTo>
                  <a:cubicBezTo>
                    <a:pt x="599390" y="234956"/>
                    <a:pt x="599390" y="237675"/>
                    <a:pt x="599390" y="240395"/>
                  </a:cubicBezTo>
                  <a:cubicBezTo>
                    <a:pt x="599390" y="251274"/>
                    <a:pt x="599390" y="259433"/>
                    <a:pt x="602110" y="270311"/>
                  </a:cubicBezTo>
                  <a:cubicBezTo>
                    <a:pt x="604829" y="283909"/>
                    <a:pt x="607549" y="294788"/>
                    <a:pt x="607549" y="308386"/>
                  </a:cubicBezTo>
                  <a:cubicBezTo>
                    <a:pt x="607549" y="311106"/>
                    <a:pt x="607549" y="316545"/>
                    <a:pt x="607549" y="319265"/>
                  </a:cubicBezTo>
                  <a:cubicBezTo>
                    <a:pt x="607549" y="324704"/>
                    <a:pt x="610269" y="330144"/>
                    <a:pt x="612988" y="335583"/>
                  </a:cubicBezTo>
                  <a:cubicBezTo>
                    <a:pt x="612988" y="338303"/>
                    <a:pt x="612988" y="343742"/>
                    <a:pt x="612988" y="346462"/>
                  </a:cubicBezTo>
                  <a:cubicBezTo>
                    <a:pt x="612988" y="354620"/>
                    <a:pt x="612988" y="362779"/>
                    <a:pt x="612988" y="370939"/>
                  </a:cubicBezTo>
                  <a:cubicBezTo>
                    <a:pt x="612988" y="379097"/>
                    <a:pt x="612988" y="387256"/>
                    <a:pt x="612988" y="395415"/>
                  </a:cubicBezTo>
                  <a:cubicBezTo>
                    <a:pt x="612988" y="403574"/>
                    <a:pt x="615708" y="414453"/>
                    <a:pt x="615708" y="422612"/>
                  </a:cubicBezTo>
                  <a:cubicBezTo>
                    <a:pt x="618428" y="430771"/>
                    <a:pt x="618428" y="436210"/>
                    <a:pt x="618428" y="441650"/>
                  </a:cubicBezTo>
                  <a:cubicBezTo>
                    <a:pt x="618428" y="444369"/>
                    <a:pt x="618428" y="449808"/>
                    <a:pt x="618428" y="455248"/>
                  </a:cubicBezTo>
                  <a:cubicBezTo>
                    <a:pt x="618428" y="460687"/>
                    <a:pt x="618428" y="460687"/>
                    <a:pt x="621147" y="463407"/>
                  </a:cubicBezTo>
                  <a:cubicBezTo>
                    <a:pt x="623867" y="471566"/>
                    <a:pt x="623867" y="477005"/>
                    <a:pt x="626587" y="482444"/>
                  </a:cubicBezTo>
                  <a:cubicBezTo>
                    <a:pt x="629307" y="493323"/>
                    <a:pt x="629307" y="506921"/>
                    <a:pt x="629307" y="517800"/>
                  </a:cubicBezTo>
                  <a:cubicBezTo>
                    <a:pt x="632026" y="534118"/>
                    <a:pt x="632026" y="547716"/>
                    <a:pt x="634746" y="561314"/>
                  </a:cubicBezTo>
                  <a:cubicBezTo>
                    <a:pt x="634746" y="564034"/>
                    <a:pt x="634746" y="564034"/>
                    <a:pt x="634746" y="566754"/>
                  </a:cubicBezTo>
                  <a:cubicBezTo>
                    <a:pt x="634746" y="572193"/>
                    <a:pt x="634746" y="577632"/>
                    <a:pt x="634746" y="583072"/>
                  </a:cubicBezTo>
                  <a:cubicBezTo>
                    <a:pt x="634746" y="596670"/>
                    <a:pt x="637466" y="602109"/>
                    <a:pt x="637466" y="607548"/>
                  </a:cubicBezTo>
                  <a:cubicBezTo>
                    <a:pt x="637466" y="610268"/>
                    <a:pt x="640185" y="615708"/>
                    <a:pt x="640185" y="618427"/>
                  </a:cubicBezTo>
                  <a:cubicBezTo>
                    <a:pt x="640185" y="623866"/>
                    <a:pt x="640185" y="629306"/>
                    <a:pt x="640185" y="632025"/>
                  </a:cubicBezTo>
                  <a:cubicBezTo>
                    <a:pt x="640185" y="634745"/>
                    <a:pt x="640185" y="637465"/>
                    <a:pt x="640185" y="640184"/>
                  </a:cubicBezTo>
                  <a:cubicBezTo>
                    <a:pt x="640185" y="645624"/>
                    <a:pt x="642905" y="653783"/>
                    <a:pt x="642905" y="659222"/>
                  </a:cubicBezTo>
                  <a:cubicBezTo>
                    <a:pt x="642905" y="661942"/>
                    <a:pt x="642905" y="661942"/>
                    <a:pt x="642905" y="664661"/>
                  </a:cubicBezTo>
                  <a:cubicBezTo>
                    <a:pt x="645624" y="678259"/>
                    <a:pt x="651064" y="678259"/>
                    <a:pt x="653783" y="678259"/>
                  </a:cubicBezTo>
                  <a:lnTo>
                    <a:pt x="653783" y="678259"/>
                  </a:lnTo>
                  <a:close/>
                </a:path>
              </a:pathLst>
            </a:custGeom>
            <a:grpFill/>
            <a:ln w="27168"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BC039864-996D-45FB-8953-B06D02EC1B41}"/>
                </a:ext>
              </a:extLst>
            </p:cNvPr>
            <p:cNvSpPr/>
            <p:nvPr/>
          </p:nvSpPr>
          <p:spPr>
            <a:xfrm>
              <a:off x="6362526" y="4242177"/>
              <a:ext cx="492259" cy="674476"/>
            </a:xfrm>
            <a:custGeom>
              <a:avLst/>
              <a:gdLst>
                <a:gd name="connsiteX0" fmla="*/ 225733 w 492259"/>
                <a:gd name="connsiteY0" fmla="*/ 97907 h 674476"/>
                <a:gd name="connsiteX1" fmla="*/ 209415 w 492259"/>
                <a:gd name="connsiteY1" fmla="*/ 119665 h 674476"/>
                <a:gd name="connsiteX2" fmla="*/ 201256 w 492259"/>
                <a:gd name="connsiteY2" fmla="*/ 152300 h 674476"/>
                <a:gd name="connsiteX3" fmla="*/ 198536 w 492259"/>
                <a:gd name="connsiteY3" fmla="*/ 168618 h 674476"/>
                <a:gd name="connsiteX4" fmla="*/ 195817 w 492259"/>
                <a:gd name="connsiteY4" fmla="*/ 184936 h 674476"/>
                <a:gd name="connsiteX5" fmla="*/ 187658 w 492259"/>
                <a:gd name="connsiteY5" fmla="*/ 220292 h 674476"/>
                <a:gd name="connsiteX6" fmla="*/ 168620 w 492259"/>
                <a:gd name="connsiteY6" fmla="*/ 291003 h 674476"/>
                <a:gd name="connsiteX7" fmla="*/ 160461 w 492259"/>
                <a:gd name="connsiteY7" fmla="*/ 323639 h 674476"/>
                <a:gd name="connsiteX8" fmla="*/ 149582 w 492259"/>
                <a:gd name="connsiteY8" fmla="*/ 361714 h 674476"/>
                <a:gd name="connsiteX9" fmla="*/ 144143 w 492259"/>
                <a:gd name="connsiteY9" fmla="*/ 388910 h 674476"/>
                <a:gd name="connsiteX10" fmla="*/ 149582 w 492259"/>
                <a:gd name="connsiteY10" fmla="*/ 391630 h 674476"/>
                <a:gd name="connsiteX11" fmla="*/ 171340 w 492259"/>
                <a:gd name="connsiteY11" fmla="*/ 391630 h 674476"/>
                <a:gd name="connsiteX12" fmla="*/ 193097 w 492259"/>
                <a:gd name="connsiteY12" fmla="*/ 388910 h 674476"/>
                <a:gd name="connsiteX13" fmla="*/ 212135 w 492259"/>
                <a:gd name="connsiteY13" fmla="*/ 388910 h 674476"/>
                <a:gd name="connsiteX14" fmla="*/ 236611 w 492259"/>
                <a:gd name="connsiteY14" fmla="*/ 388910 h 674476"/>
                <a:gd name="connsiteX15" fmla="*/ 250210 w 492259"/>
                <a:gd name="connsiteY15" fmla="*/ 386191 h 674476"/>
                <a:gd name="connsiteX16" fmla="*/ 258369 w 492259"/>
                <a:gd name="connsiteY16" fmla="*/ 386191 h 674476"/>
                <a:gd name="connsiteX17" fmla="*/ 255649 w 492259"/>
                <a:gd name="connsiteY17" fmla="*/ 367153 h 674476"/>
                <a:gd name="connsiteX18" fmla="*/ 250210 w 492259"/>
                <a:gd name="connsiteY18" fmla="*/ 331797 h 674476"/>
                <a:gd name="connsiteX19" fmla="*/ 247490 w 492259"/>
                <a:gd name="connsiteY19" fmla="*/ 244769 h 674476"/>
                <a:gd name="connsiteX20" fmla="*/ 242051 w 492259"/>
                <a:gd name="connsiteY20" fmla="*/ 203974 h 674476"/>
                <a:gd name="connsiteX21" fmla="*/ 236611 w 492259"/>
                <a:gd name="connsiteY21" fmla="*/ 157740 h 674476"/>
                <a:gd name="connsiteX22" fmla="*/ 233892 w 492259"/>
                <a:gd name="connsiteY22" fmla="*/ 119665 h 674476"/>
                <a:gd name="connsiteX23" fmla="*/ 225733 w 492259"/>
                <a:gd name="connsiteY23" fmla="*/ 97907 h 674476"/>
                <a:gd name="connsiteX24" fmla="*/ 274687 w 492259"/>
                <a:gd name="connsiteY24" fmla="*/ 0 h 674476"/>
                <a:gd name="connsiteX25" fmla="*/ 304603 w 492259"/>
                <a:gd name="connsiteY25" fmla="*/ 5439 h 674476"/>
                <a:gd name="connsiteX26" fmla="*/ 320921 w 492259"/>
                <a:gd name="connsiteY26" fmla="*/ 24477 h 674476"/>
                <a:gd name="connsiteX27" fmla="*/ 334519 w 492259"/>
                <a:gd name="connsiteY27" fmla="*/ 43515 h 674476"/>
                <a:gd name="connsiteX28" fmla="*/ 339959 w 492259"/>
                <a:gd name="connsiteY28" fmla="*/ 65272 h 674476"/>
                <a:gd name="connsiteX29" fmla="*/ 348118 w 492259"/>
                <a:gd name="connsiteY29" fmla="*/ 114226 h 674476"/>
                <a:gd name="connsiteX30" fmla="*/ 361716 w 492259"/>
                <a:gd name="connsiteY30" fmla="*/ 163180 h 674476"/>
                <a:gd name="connsiteX31" fmla="*/ 369875 w 492259"/>
                <a:gd name="connsiteY31" fmla="*/ 220293 h 674476"/>
                <a:gd name="connsiteX32" fmla="*/ 378034 w 492259"/>
                <a:gd name="connsiteY32" fmla="*/ 274686 h 674476"/>
                <a:gd name="connsiteX33" fmla="*/ 383473 w 492259"/>
                <a:gd name="connsiteY33" fmla="*/ 301883 h 674476"/>
                <a:gd name="connsiteX34" fmla="*/ 391632 w 492259"/>
                <a:gd name="connsiteY34" fmla="*/ 337238 h 674476"/>
                <a:gd name="connsiteX35" fmla="*/ 397071 w 492259"/>
                <a:gd name="connsiteY35" fmla="*/ 364435 h 674476"/>
                <a:gd name="connsiteX36" fmla="*/ 405230 w 492259"/>
                <a:gd name="connsiteY36" fmla="*/ 383473 h 674476"/>
                <a:gd name="connsiteX37" fmla="*/ 416109 w 492259"/>
                <a:gd name="connsiteY37" fmla="*/ 386192 h 674476"/>
                <a:gd name="connsiteX38" fmla="*/ 426988 w 492259"/>
                <a:gd name="connsiteY38" fmla="*/ 386192 h 674476"/>
                <a:gd name="connsiteX39" fmla="*/ 454184 w 492259"/>
                <a:gd name="connsiteY39" fmla="*/ 397071 h 674476"/>
                <a:gd name="connsiteX40" fmla="*/ 456904 w 492259"/>
                <a:gd name="connsiteY40" fmla="*/ 405230 h 674476"/>
                <a:gd name="connsiteX41" fmla="*/ 451464 w 492259"/>
                <a:gd name="connsiteY41" fmla="*/ 416108 h 674476"/>
                <a:gd name="connsiteX42" fmla="*/ 432427 w 492259"/>
                <a:gd name="connsiteY42" fmla="*/ 429707 h 674476"/>
                <a:gd name="connsiteX43" fmla="*/ 421548 w 492259"/>
                <a:gd name="connsiteY43" fmla="*/ 432426 h 674476"/>
                <a:gd name="connsiteX44" fmla="*/ 413389 w 492259"/>
                <a:gd name="connsiteY44" fmla="*/ 435146 h 674476"/>
                <a:gd name="connsiteX45" fmla="*/ 413389 w 492259"/>
                <a:gd name="connsiteY45" fmla="*/ 440585 h 674476"/>
                <a:gd name="connsiteX46" fmla="*/ 416109 w 492259"/>
                <a:gd name="connsiteY46" fmla="*/ 451464 h 674476"/>
                <a:gd name="connsiteX47" fmla="*/ 418829 w 492259"/>
                <a:gd name="connsiteY47" fmla="*/ 465062 h 674476"/>
                <a:gd name="connsiteX48" fmla="*/ 418829 w 492259"/>
                <a:gd name="connsiteY48" fmla="*/ 475941 h 674476"/>
                <a:gd name="connsiteX49" fmla="*/ 418829 w 492259"/>
                <a:gd name="connsiteY49" fmla="*/ 486820 h 674476"/>
                <a:gd name="connsiteX50" fmla="*/ 426988 w 492259"/>
                <a:gd name="connsiteY50" fmla="*/ 516736 h 674476"/>
                <a:gd name="connsiteX51" fmla="*/ 432427 w 492259"/>
                <a:gd name="connsiteY51" fmla="*/ 543932 h 674476"/>
                <a:gd name="connsiteX52" fmla="*/ 437866 w 492259"/>
                <a:gd name="connsiteY52" fmla="*/ 573848 h 674476"/>
                <a:gd name="connsiteX53" fmla="*/ 443306 w 492259"/>
                <a:gd name="connsiteY53" fmla="*/ 606484 h 674476"/>
                <a:gd name="connsiteX54" fmla="*/ 446025 w 492259"/>
                <a:gd name="connsiteY54" fmla="*/ 617363 h 674476"/>
                <a:gd name="connsiteX55" fmla="*/ 470502 w 492259"/>
                <a:gd name="connsiteY55" fmla="*/ 617363 h 674476"/>
                <a:gd name="connsiteX56" fmla="*/ 492259 w 492259"/>
                <a:gd name="connsiteY56" fmla="*/ 641840 h 674476"/>
                <a:gd name="connsiteX57" fmla="*/ 484101 w 492259"/>
                <a:gd name="connsiteY57" fmla="*/ 655438 h 674476"/>
                <a:gd name="connsiteX58" fmla="*/ 467782 w 492259"/>
                <a:gd name="connsiteY58" fmla="*/ 663597 h 674476"/>
                <a:gd name="connsiteX59" fmla="*/ 443306 w 492259"/>
                <a:gd name="connsiteY59" fmla="*/ 666317 h 674476"/>
                <a:gd name="connsiteX60" fmla="*/ 421548 w 492259"/>
                <a:gd name="connsiteY60" fmla="*/ 666317 h 674476"/>
                <a:gd name="connsiteX61" fmla="*/ 413389 w 492259"/>
                <a:gd name="connsiteY61" fmla="*/ 666317 h 674476"/>
                <a:gd name="connsiteX62" fmla="*/ 399791 w 492259"/>
                <a:gd name="connsiteY62" fmla="*/ 671756 h 674476"/>
                <a:gd name="connsiteX63" fmla="*/ 383473 w 492259"/>
                <a:gd name="connsiteY63" fmla="*/ 674476 h 674476"/>
                <a:gd name="connsiteX64" fmla="*/ 348118 w 492259"/>
                <a:gd name="connsiteY64" fmla="*/ 669036 h 674476"/>
                <a:gd name="connsiteX65" fmla="*/ 326360 w 492259"/>
                <a:gd name="connsiteY65" fmla="*/ 669036 h 674476"/>
                <a:gd name="connsiteX66" fmla="*/ 277406 w 492259"/>
                <a:gd name="connsiteY66" fmla="*/ 669036 h 674476"/>
                <a:gd name="connsiteX67" fmla="*/ 252930 w 492259"/>
                <a:gd name="connsiteY67" fmla="*/ 663597 h 674476"/>
                <a:gd name="connsiteX68" fmla="*/ 236611 w 492259"/>
                <a:gd name="connsiteY68" fmla="*/ 647279 h 674476"/>
                <a:gd name="connsiteX69" fmla="*/ 261088 w 492259"/>
                <a:gd name="connsiteY69" fmla="*/ 630961 h 674476"/>
                <a:gd name="connsiteX70" fmla="*/ 288285 w 492259"/>
                <a:gd name="connsiteY70" fmla="*/ 628241 h 674476"/>
                <a:gd name="connsiteX71" fmla="*/ 285565 w 492259"/>
                <a:gd name="connsiteY71" fmla="*/ 609204 h 674476"/>
                <a:gd name="connsiteX72" fmla="*/ 282846 w 492259"/>
                <a:gd name="connsiteY72" fmla="*/ 582007 h 674476"/>
                <a:gd name="connsiteX73" fmla="*/ 280126 w 492259"/>
                <a:gd name="connsiteY73" fmla="*/ 568409 h 674476"/>
                <a:gd name="connsiteX74" fmla="*/ 282846 w 492259"/>
                <a:gd name="connsiteY74" fmla="*/ 554811 h 674476"/>
                <a:gd name="connsiteX75" fmla="*/ 277406 w 492259"/>
                <a:gd name="connsiteY75" fmla="*/ 538493 h 674476"/>
                <a:gd name="connsiteX76" fmla="*/ 271967 w 492259"/>
                <a:gd name="connsiteY76" fmla="*/ 505857 h 674476"/>
                <a:gd name="connsiteX77" fmla="*/ 269247 w 492259"/>
                <a:gd name="connsiteY77" fmla="*/ 478660 h 674476"/>
                <a:gd name="connsiteX78" fmla="*/ 266528 w 492259"/>
                <a:gd name="connsiteY78" fmla="*/ 446025 h 674476"/>
                <a:gd name="connsiteX79" fmla="*/ 261088 w 492259"/>
                <a:gd name="connsiteY79" fmla="*/ 437866 h 674476"/>
                <a:gd name="connsiteX80" fmla="*/ 250210 w 492259"/>
                <a:gd name="connsiteY80" fmla="*/ 437866 h 674476"/>
                <a:gd name="connsiteX81" fmla="*/ 220293 w 492259"/>
                <a:gd name="connsiteY81" fmla="*/ 440585 h 674476"/>
                <a:gd name="connsiteX82" fmla="*/ 190377 w 492259"/>
                <a:gd name="connsiteY82" fmla="*/ 443305 h 674476"/>
                <a:gd name="connsiteX83" fmla="*/ 165900 w 492259"/>
                <a:gd name="connsiteY83" fmla="*/ 443305 h 674476"/>
                <a:gd name="connsiteX84" fmla="*/ 144143 w 492259"/>
                <a:gd name="connsiteY84" fmla="*/ 440585 h 674476"/>
                <a:gd name="connsiteX85" fmla="*/ 135984 w 492259"/>
                <a:gd name="connsiteY85" fmla="*/ 454184 h 674476"/>
                <a:gd name="connsiteX86" fmla="*/ 130545 w 492259"/>
                <a:gd name="connsiteY86" fmla="*/ 486820 h 674476"/>
                <a:gd name="connsiteX87" fmla="*/ 119666 w 492259"/>
                <a:gd name="connsiteY87" fmla="*/ 541213 h 674476"/>
                <a:gd name="connsiteX88" fmla="*/ 103348 w 492259"/>
                <a:gd name="connsiteY88" fmla="*/ 614643 h 674476"/>
                <a:gd name="connsiteX89" fmla="*/ 133264 w 492259"/>
                <a:gd name="connsiteY89" fmla="*/ 614643 h 674476"/>
                <a:gd name="connsiteX90" fmla="*/ 168620 w 492259"/>
                <a:gd name="connsiteY90" fmla="*/ 630961 h 674476"/>
                <a:gd name="connsiteX91" fmla="*/ 163181 w 492259"/>
                <a:gd name="connsiteY91" fmla="*/ 647279 h 674476"/>
                <a:gd name="connsiteX92" fmla="*/ 146863 w 492259"/>
                <a:gd name="connsiteY92" fmla="*/ 655438 h 674476"/>
                <a:gd name="connsiteX93" fmla="*/ 127825 w 492259"/>
                <a:gd name="connsiteY93" fmla="*/ 658158 h 674476"/>
                <a:gd name="connsiteX94" fmla="*/ 106068 w 492259"/>
                <a:gd name="connsiteY94" fmla="*/ 658158 h 674476"/>
                <a:gd name="connsiteX95" fmla="*/ 62552 w 492259"/>
                <a:gd name="connsiteY95" fmla="*/ 658158 h 674476"/>
                <a:gd name="connsiteX96" fmla="*/ 40795 w 492259"/>
                <a:gd name="connsiteY96" fmla="*/ 658158 h 674476"/>
                <a:gd name="connsiteX97" fmla="*/ 16318 w 492259"/>
                <a:gd name="connsiteY97" fmla="*/ 652718 h 674476"/>
                <a:gd name="connsiteX98" fmla="*/ 0 w 492259"/>
                <a:gd name="connsiteY98" fmla="*/ 636401 h 674476"/>
                <a:gd name="connsiteX99" fmla="*/ 2720 w 492259"/>
                <a:gd name="connsiteY99" fmla="*/ 628241 h 674476"/>
                <a:gd name="connsiteX100" fmla="*/ 24477 w 492259"/>
                <a:gd name="connsiteY100" fmla="*/ 620082 h 674476"/>
                <a:gd name="connsiteX101" fmla="*/ 62552 w 492259"/>
                <a:gd name="connsiteY101" fmla="*/ 617363 h 674476"/>
                <a:gd name="connsiteX102" fmla="*/ 62552 w 492259"/>
                <a:gd name="connsiteY102" fmla="*/ 614643 h 674476"/>
                <a:gd name="connsiteX103" fmla="*/ 65272 w 492259"/>
                <a:gd name="connsiteY103" fmla="*/ 587447 h 674476"/>
                <a:gd name="connsiteX104" fmla="*/ 76151 w 492259"/>
                <a:gd name="connsiteY104" fmla="*/ 522175 h 674476"/>
                <a:gd name="connsiteX105" fmla="*/ 87029 w 492259"/>
                <a:gd name="connsiteY105" fmla="*/ 470501 h 674476"/>
                <a:gd name="connsiteX106" fmla="*/ 92468 w 492259"/>
                <a:gd name="connsiteY106" fmla="*/ 446025 h 674476"/>
                <a:gd name="connsiteX107" fmla="*/ 65272 w 492259"/>
                <a:gd name="connsiteY107" fmla="*/ 432426 h 674476"/>
                <a:gd name="connsiteX108" fmla="*/ 54393 w 492259"/>
                <a:gd name="connsiteY108" fmla="*/ 421548 h 674476"/>
                <a:gd name="connsiteX109" fmla="*/ 73431 w 492259"/>
                <a:gd name="connsiteY109" fmla="*/ 407949 h 674476"/>
                <a:gd name="connsiteX110" fmla="*/ 100629 w 492259"/>
                <a:gd name="connsiteY110" fmla="*/ 399790 h 674476"/>
                <a:gd name="connsiteX111" fmla="*/ 108788 w 492259"/>
                <a:gd name="connsiteY111" fmla="*/ 369874 h 674476"/>
                <a:gd name="connsiteX112" fmla="*/ 125105 w 492259"/>
                <a:gd name="connsiteY112" fmla="*/ 307322 h 674476"/>
                <a:gd name="connsiteX113" fmla="*/ 141423 w 492259"/>
                <a:gd name="connsiteY113" fmla="*/ 242051 h 674476"/>
                <a:gd name="connsiteX114" fmla="*/ 155022 w 492259"/>
                <a:gd name="connsiteY114" fmla="*/ 179498 h 674476"/>
                <a:gd name="connsiteX115" fmla="*/ 168620 w 492259"/>
                <a:gd name="connsiteY115" fmla="*/ 119665 h 674476"/>
                <a:gd name="connsiteX116" fmla="*/ 193097 w 492259"/>
                <a:gd name="connsiteY116" fmla="*/ 57113 h 674476"/>
                <a:gd name="connsiteX117" fmla="*/ 201256 w 492259"/>
                <a:gd name="connsiteY117" fmla="*/ 38075 h 674476"/>
                <a:gd name="connsiteX118" fmla="*/ 217574 w 492259"/>
                <a:gd name="connsiteY118" fmla="*/ 13598 h 674476"/>
                <a:gd name="connsiteX119" fmla="*/ 274687 w 492259"/>
                <a:gd name="connsiteY119" fmla="*/ 0 h 67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92259" h="674476">
                  <a:moveTo>
                    <a:pt x="225733" y="97907"/>
                  </a:moveTo>
                  <a:cubicBezTo>
                    <a:pt x="217574" y="97907"/>
                    <a:pt x="209415" y="114225"/>
                    <a:pt x="209415" y="119665"/>
                  </a:cubicBezTo>
                  <a:cubicBezTo>
                    <a:pt x="206695" y="130543"/>
                    <a:pt x="203976" y="144141"/>
                    <a:pt x="201256" y="152300"/>
                  </a:cubicBezTo>
                  <a:cubicBezTo>
                    <a:pt x="198536" y="157740"/>
                    <a:pt x="198536" y="163179"/>
                    <a:pt x="198536" y="168618"/>
                  </a:cubicBezTo>
                  <a:cubicBezTo>
                    <a:pt x="198536" y="174058"/>
                    <a:pt x="195817" y="179497"/>
                    <a:pt x="195817" y="184936"/>
                  </a:cubicBezTo>
                  <a:cubicBezTo>
                    <a:pt x="193097" y="195815"/>
                    <a:pt x="190377" y="209413"/>
                    <a:pt x="187658" y="220292"/>
                  </a:cubicBezTo>
                  <a:cubicBezTo>
                    <a:pt x="184938" y="244769"/>
                    <a:pt x="176779" y="269246"/>
                    <a:pt x="168620" y="291003"/>
                  </a:cubicBezTo>
                  <a:cubicBezTo>
                    <a:pt x="165900" y="301881"/>
                    <a:pt x="163181" y="312760"/>
                    <a:pt x="160461" y="323639"/>
                  </a:cubicBezTo>
                  <a:cubicBezTo>
                    <a:pt x="157742" y="337237"/>
                    <a:pt x="155022" y="348115"/>
                    <a:pt x="149582" y="361714"/>
                  </a:cubicBezTo>
                  <a:cubicBezTo>
                    <a:pt x="146863" y="367153"/>
                    <a:pt x="144143" y="383471"/>
                    <a:pt x="144143" y="388910"/>
                  </a:cubicBezTo>
                  <a:cubicBezTo>
                    <a:pt x="144143" y="391630"/>
                    <a:pt x="146863" y="391630"/>
                    <a:pt x="149582" y="391630"/>
                  </a:cubicBezTo>
                  <a:cubicBezTo>
                    <a:pt x="155022" y="391630"/>
                    <a:pt x="168620" y="391630"/>
                    <a:pt x="171340" y="391630"/>
                  </a:cubicBezTo>
                  <a:cubicBezTo>
                    <a:pt x="179498" y="391630"/>
                    <a:pt x="187658" y="391630"/>
                    <a:pt x="193097" y="388910"/>
                  </a:cubicBezTo>
                  <a:cubicBezTo>
                    <a:pt x="198536" y="388910"/>
                    <a:pt x="203976" y="388910"/>
                    <a:pt x="212135" y="388910"/>
                  </a:cubicBezTo>
                  <a:cubicBezTo>
                    <a:pt x="217574" y="388910"/>
                    <a:pt x="225733" y="388910"/>
                    <a:pt x="236611" y="388910"/>
                  </a:cubicBezTo>
                  <a:cubicBezTo>
                    <a:pt x="242051" y="388910"/>
                    <a:pt x="247490" y="388910"/>
                    <a:pt x="250210" y="386191"/>
                  </a:cubicBezTo>
                  <a:cubicBezTo>
                    <a:pt x="255649" y="391630"/>
                    <a:pt x="258369" y="388910"/>
                    <a:pt x="258369" y="386191"/>
                  </a:cubicBezTo>
                  <a:cubicBezTo>
                    <a:pt x="258369" y="380751"/>
                    <a:pt x="255649" y="372592"/>
                    <a:pt x="255649" y="367153"/>
                  </a:cubicBezTo>
                  <a:cubicBezTo>
                    <a:pt x="252930" y="353555"/>
                    <a:pt x="250210" y="342676"/>
                    <a:pt x="250210" y="331797"/>
                  </a:cubicBezTo>
                  <a:cubicBezTo>
                    <a:pt x="250210" y="301881"/>
                    <a:pt x="250210" y="274685"/>
                    <a:pt x="247490" y="244769"/>
                  </a:cubicBezTo>
                  <a:cubicBezTo>
                    <a:pt x="247490" y="231170"/>
                    <a:pt x="244771" y="217572"/>
                    <a:pt x="242051" y="203974"/>
                  </a:cubicBezTo>
                  <a:cubicBezTo>
                    <a:pt x="239331" y="187656"/>
                    <a:pt x="236611" y="174058"/>
                    <a:pt x="236611" y="157740"/>
                  </a:cubicBezTo>
                  <a:cubicBezTo>
                    <a:pt x="236611" y="152300"/>
                    <a:pt x="236611" y="133263"/>
                    <a:pt x="233892" y="119665"/>
                  </a:cubicBezTo>
                  <a:cubicBezTo>
                    <a:pt x="233892" y="106066"/>
                    <a:pt x="231172" y="97907"/>
                    <a:pt x="225733" y="97907"/>
                  </a:cubicBezTo>
                  <a:close/>
                  <a:moveTo>
                    <a:pt x="274687" y="0"/>
                  </a:moveTo>
                  <a:cubicBezTo>
                    <a:pt x="288285" y="0"/>
                    <a:pt x="293724" y="2720"/>
                    <a:pt x="304603" y="5439"/>
                  </a:cubicBezTo>
                  <a:cubicBezTo>
                    <a:pt x="315481" y="10879"/>
                    <a:pt x="315481" y="16318"/>
                    <a:pt x="320921" y="24477"/>
                  </a:cubicBezTo>
                  <a:cubicBezTo>
                    <a:pt x="326360" y="29916"/>
                    <a:pt x="331800" y="35356"/>
                    <a:pt x="334519" y="43515"/>
                  </a:cubicBezTo>
                  <a:cubicBezTo>
                    <a:pt x="337239" y="51674"/>
                    <a:pt x="337239" y="57113"/>
                    <a:pt x="339959" y="65272"/>
                  </a:cubicBezTo>
                  <a:cubicBezTo>
                    <a:pt x="345398" y="78870"/>
                    <a:pt x="342678" y="97908"/>
                    <a:pt x="348118" y="114226"/>
                  </a:cubicBezTo>
                  <a:cubicBezTo>
                    <a:pt x="350837" y="130544"/>
                    <a:pt x="358996" y="146863"/>
                    <a:pt x="361716" y="163180"/>
                  </a:cubicBezTo>
                  <a:cubicBezTo>
                    <a:pt x="364435" y="182218"/>
                    <a:pt x="364435" y="201256"/>
                    <a:pt x="369875" y="220293"/>
                  </a:cubicBezTo>
                  <a:cubicBezTo>
                    <a:pt x="375314" y="239331"/>
                    <a:pt x="378034" y="255649"/>
                    <a:pt x="378034" y="274686"/>
                  </a:cubicBezTo>
                  <a:cubicBezTo>
                    <a:pt x="378034" y="282845"/>
                    <a:pt x="380753" y="293724"/>
                    <a:pt x="383473" y="301883"/>
                  </a:cubicBezTo>
                  <a:cubicBezTo>
                    <a:pt x="386193" y="312762"/>
                    <a:pt x="388913" y="326360"/>
                    <a:pt x="391632" y="337238"/>
                  </a:cubicBezTo>
                  <a:cubicBezTo>
                    <a:pt x="391632" y="342678"/>
                    <a:pt x="394352" y="353556"/>
                    <a:pt x="397071" y="364435"/>
                  </a:cubicBezTo>
                  <a:cubicBezTo>
                    <a:pt x="399791" y="372594"/>
                    <a:pt x="402511" y="380753"/>
                    <a:pt x="405230" y="383473"/>
                  </a:cubicBezTo>
                  <a:cubicBezTo>
                    <a:pt x="407950" y="386192"/>
                    <a:pt x="413389" y="386192"/>
                    <a:pt x="416109" y="386192"/>
                  </a:cubicBezTo>
                  <a:cubicBezTo>
                    <a:pt x="418829" y="386192"/>
                    <a:pt x="424268" y="386192"/>
                    <a:pt x="426988" y="386192"/>
                  </a:cubicBezTo>
                  <a:cubicBezTo>
                    <a:pt x="437866" y="386192"/>
                    <a:pt x="448745" y="388912"/>
                    <a:pt x="454184" y="397071"/>
                  </a:cubicBezTo>
                  <a:cubicBezTo>
                    <a:pt x="456904" y="399790"/>
                    <a:pt x="456904" y="402510"/>
                    <a:pt x="456904" y="405230"/>
                  </a:cubicBezTo>
                  <a:cubicBezTo>
                    <a:pt x="456904" y="407949"/>
                    <a:pt x="454184" y="410669"/>
                    <a:pt x="451464" y="416108"/>
                  </a:cubicBezTo>
                  <a:cubicBezTo>
                    <a:pt x="446025" y="421548"/>
                    <a:pt x="440586" y="426987"/>
                    <a:pt x="432427" y="429707"/>
                  </a:cubicBezTo>
                  <a:cubicBezTo>
                    <a:pt x="429707" y="429707"/>
                    <a:pt x="426988" y="432426"/>
                    <a:pt x="421548" y="432426"/>
                  </a:cubicBezTo>
                  <a:cubicBezTo>
                    <a:pt x="418829" y="432426"/>
                    <a:pt x="416109" y="432426"/>
                    <a:pt x="413389" y="435146"/>
                  </a:cubicBezTo>
                  <a:cubicBezTo>
                    <a:pt x="413389" y="435146"/>
                    <a:pt x="413389" y="437866"/>
                    <a:pt x="413389" y="440585"/>
                  </a:cubicBezTo>
                  <a:cubicBezTo>
                    <a:pt x="413389" y="443305"/>
                    <a:pt x="413389" y="448744"/>
                    <a:pt x="416109" y="451464"/>
                  </a:cubicBezTo>
                  <a:cubicBezTo>
                    <a:pt x="416109" y="456903"/>
                    <a:pt x="418829" y="462343"/>
                    <a:pt x="418829" y="465062"/>
                  </a:cubicBezTo>
                  <a:lnTo>
                    <a:pt x="418829" y="475941"/>
                  </a:lnTo>
                  <a:cubicBezTo>
                    <a:pt x="418829" y="481380"/>
                    <a:pt x="418829" y="484100"/>
                    <a:pt x="418829" y="486820"/>
                  </a:cubicBezTo>
                  <a:cubicBezTo>
                    <a:pt x="421548" y="497698"/>
                    <a:pt x="424268" y="505857"/>
                    <a:pt x="426988" y="516736"/>
                  </a:cubicBezTo>
                  <a:cubicBezTo>
                    <a:pt x="426988" y="524895"/>
                    <a:pt x="429707" y="535773"/>
                    <a:pt x="432427" y="543932"/>
                  </a:cubicBezTo>
                  <a:cubicBezTo>
                    <a:pt x="435147" y="554811"/>
                    <a:pt x="437866" y="562970"/>
                    <a:pt x="437866" y="573848"/>
                  </a:cubicBezTo>
                  <a:cubicBezTo>
                    <a:pt x="437866" y="587447"/>
                    <a:pt x="440586" y="595606"/>
                    <a:pt x="443306" y="606484"/>
                  </a:cubicBezTo>
                  <a:cubicBezTo>
                    <a:pt x="443306" y="609204"/>
                    <a:pt x="446025" y="614643"/>
                    <a:pt x="446025" y="617363"/>
                  </a:cubicBezTo>
                  <a:cubicBezTo>
                    <a:pt x="454184" y="617363"/>
                    <a:pt x="462343" y="617363"/>
                    <a:pt x="470502" y="617363"/>
                  </a:cubicBezTo>
                  <a:cubicBezTo>
                    <a:pt x="475942" y="625522"/>
                    <a:pt x="492259" y="630961"/>
                    <a:pt x="492259" y="641840"/>
                  </a:cubicBezTo>
                  <a:cubicBezTo>
                    <a:pt x="492259" y="647279"/>
                    <a:pt x="486820" y="649999"/>
                    <a:pt x="484101" y="655438"/>
                  </a:cubicBezTo>
                  <a:cubicBezTo>
                    <a:pt x="481381" y="660877"/>
                    <a:pt x="473222" y="663597"/>
                    <a:pt x="467782" y="663597"/>
                  </a:cubicBezTo>
                  <a:cubicBezTo>
                    <a:pt x="456904" y="666317"/>
                    <a:pt x="451464" y="666317"/>
                    <a:pt x="443306" y="666317"/>
                  </a:cubicBezTo>
                  <a:cubicBezTo>
                    <a:pt x="437866" y="666317"/>
                    <a:pt x="429707" y="666317"/>
                    <a:pt x="421548" y="666317"/>
                  </a:cubicBezTo>
                  <a:cubicBezTo>
                    <a:pt x="418829" y="666317"/>
                    <a:pt x="416109" y="666317"/>
                    <a:pt x="413389" y="666317"/>
                  </a:cubicBezTo>
                  <a:cubicBezTo>
                    <a:pt x="407950" y="669036"/>
                    <a:pt x="405230" y="669036"/>
                    <a:pt x="399791" y="671756"/>
                  </a:cubicBezTo>
                  <a:cubicBezTo>
                    <a:pt x="394352" y="671756"/>
                    <a:pt x="388913" y="674476"/>
                    <a:pt x="383473" y="674476"/>
                  </a:cubicBezTo>
                  <a:cubicBezTo>
                    <a:pt x="372594" y="674476"/>
                    <a:pt x="358996" y="671756"/>
                    <a:pt x="348118" y="669036"/>
                  </a:cubicBezTo>
                  <a:cubicBezTo>
                    <a:pt x="339959" y="669036"/>
                    <a:pt x="331800" y="669036"/>
                    <a:pt x="326360" y="669036"/>
                  </a:cubicBezTo>
                  <a:cubicBezTo>
                    <a:pt x="304603" y="669036"/>
                    <a:pt x="285565" y="669036"/>
                    <a:pt x="277406" y="669036"/>
                  </a:cubicBezTo>
                  <a:cubicBezTo>
                    <a:pt x="269247" y="669036"/>
                    <a:pt x="258369" y="669036"/>
                    <a:pt x="252930" y="663597"/>
                  </a:cubicBezTo>
                  <a:cubicBezTo>
                    <a:pt x="247490" y="660877"/>
                    <a:pt x="236611" y="655438"/>
                    <a:pt x="236611" y="647279"/>
                  </a:cubicBezTo>
                  <a:cubicBezTo>
                    <a:pt x="236611" y="636401"/>
                    <a:pt x="252930" y="633681"/>
                    <a:pt x="261088" y="630961"/>
                  </a:cubicBezTo>
                  <a:cubicBezTo>
                    <a:pt x="266528" y="630961"/>
                    <a:pt x="274687" y="630961"/>
                    <a:pt x="288285" y="628241"/>
                  </a:cubicBezTo>
                  <a:cubicBezTo>
                    <a:pt x="288285" y="620082"/>
                    <a:pt x="288285" y="614643"/>
                    <a:pt x="285565" y="609204"/>
                  </a:cubicBezTo>
                  <a:cubicBezTo>
                    <a:pt x="285565" y="601045"/>
                    <a:pt x="282846" y="590166"/>
                    <a:pt x="282846" y="582007"/>
                  </a:cubicBezTo>
                  <a:cubicBezTo>
                    <a:pt x="282846" y="576568"/>
                    <a:pt x="280126" y="573848"/>
                    <a:pt x="280126" y="568409"/>
                  </a:cubicBezTo>
                  <a:cubicBezTo>
                    <a:pt x="280126" y="562970"/>
                    <a:pt x="282846" y="557531"/>
                    <a:pt x="282846" y="554811"/>
                  </a:cubicBezTo>
                  <a:cubicBezTo>
                    <a:pt x="282846" y="549371"/>
                    <a:pt x="280126" y="546652"/>
                    <a:pt x="277406" y="538493"/>
                  </a:cubicBezTo>
                  <a:cubicBezTo>
                    <a:pt x="277406" y="527614"/>
                    <a:pt x="271967" y="516736"/>
                    <a:pt x="271967" y="505857"/>
                  </a:cubicBezTo>
                  <a:cubicBezTo>
                    <a:pt x="271967" y="494978"/>
                    <a:pt x="271967" y="486820"/>
                    <a:pt x="269247" y="478660"/>
                  </a:cubicBezTo>
                  <a:cubicBezTo>
                    <a:pt x="266528" y="467782"/>
                    <a:pt x="266528" y="456903"/>
                    <a:pt x="266528" y="446025"/>
                  </a:cubicBezTo>
                  <a:cubicBezTo>
                    <a:pt x="266528" y="440585"/>
                    <a:pt x="263808" y="437866"/>
                    <a:pt x="261088" y="437866"/>
                  </a:cubicBezTo>
                  <a:cubicBezTo>
                    <a:pt x="258369" y="437866"/>
                    <a:pt x="255649" y="437866"/>
                    <a:pt x="250210" y="437866"/>
                  </a:cubicBezTo>
                  <a:cubicBezTo>
                    <a:pt x="239331" y="437866"/>
                    <a:pt x="228452" y="437866"/>
                    <a:pt x="220293" y="440585"/>
                  </a:cubicBezTo>
                  <a:cubicBezTo>
                    <a:pt x="209415" y="440585"/>
                    <a:pt x="201256" y="443305"/>
                    <a:pt x="190377" y="443305"/>
                  </a:cubicBezTo>
                  <a:cubicBezTo>
                    <a:pt x="182218" y="443305"/>
                    <a:pt x="174059" y="443305"/>
                    <a:pt x="165900" y="443305"/>
                  </a:cubicBezTo>
                  <a:cubicBezTo>
                    <a:pt x="163181" y="443305"/>
                    <a:pt x="152302" y="440585"/>
                    <a:pt x="144143" y="440585"/>
                  </a:cubicBezTo>
                  <a:cubicBezTo>
                    <a:pt x="135984" y="440585"/>
                    <a:pt x="135984" y="448744"/>
                    <a:pt x="135984" y="454184"/>
                  </a:cubicBezTo>
                  <a:cubicBezTo>
                    <a:pt x="135984" y="465062"/>
                    <a:pt x="133264" y="475941"/>
                    <a:pt x="130545" y="486820"/>
                  </a:cubicBezTo>
                  <a:cubicBezTo>
                    <a:pt x="127825" y="505857"/>
                    <a:pt x="122386" y="522175"/>
                    <a:pt x="119666" y="541213"/>
                  </a:cubicBezTo>
                  <a:cubicBezTo>
                    <a:pt x="116947" y="560250"/>
                    <a:pt x="108788" y="595606"/>
                    <a:pt x="103348" y="614643"/>
                  </a:cubicBezTo>
                  <a:cubicBezTo>
                    <a:pt x="111507" y="614643"/>
                    <a:pt x="122386" y="614643"/>
                    <a:pt x="133264" y="614643"/>
                  </a:cubicBezTo>
                  <a:cubicBezTo>
                    <a:pt x="146863" y="614643"/>
                    <a:pt x="168620" y="614643"/>
                    <a:pt x="168620" y="630961"/>
                  </a:cubicBezTo>
                  <a:cubicBezTo>
                    <a:pt x="168620" y="639120"/>
                    <a:pt x="165900" y="639120"/>
                    <a:pt x="163181" y="647279"/>
                  </a:cubicBezTo>
                  <a:cubicBezTo>
                    <a:pt x="160461" y="652718"/>
                    <a:pt x="152302" y="655438"/>
                    <a:pt x="146863" y="655438"/>
                  </a:cubicBezTo>
                  <a:cubicBezTo>
                    <a:pt x="138704" y="658158"/>
                    <a:pt x="133264" y="658158"/>
                    <a:pt x="127825" y="658158"/>
                  </a:cubicBezTo>
                  <a:cubicBezTo>
                    <a:pt x="122386" y="658158"/>
                    <a:pt x="116947" y="658158"/>
                    <a:pt x="106068" y="658158"/>
                  </a:cubicBezTo>
                  <a:cubicBezTo>
                    <a:pt x="92468" y="658158"/>
                    <a:pt x="78870" y="658158"/>
                    <a:pt x="62552" y="658158"/>
                  </a:cubicBezTo>
                  <a:cubicBezTo>
                    <a:pt x="54393" y="658158"/>
                    <a:pt x="46234" y="658158"/>
                    <a:pt x="40795" y="658158"/>
                  </a:cubicBezTo>
                  <a:cubicBezTo>
                    <a:pt x="32636" y="658158"/>
                    <a:pt x="21758" y="658158"/>
                    <a:pt x="16318" y="652718"/>
                  </a:cubicBezTo>
                  <a:cubicBezTo>
                    <a:pt x="8159" y="649999"/>
                    <a:pt x="0" y="641840"/>
                    <a:pt x="0" y="636401"/>
                  </a:cubicBezTo>
                  <a:cubicBezTo>
                    <a:pt x="0" y="633681"/>
                    <a:pt x="0" y="630961"/>
                    <a:pt x="2720" y="628241"/>
                  </a:cubicBezTo>
                  <a:cubicBezTo>
                    <a:pt x="8159" y="625522"/>
                    <a:pt x="16318" y="622802"/>
                    <a:pt x="24477" y="620082"/>
                  </a:cubicBezTo>
                  <a:cubicBezTo>
                    <a:pt x="38075" y="617363"/>
                    <a:pt x="48954" y="617363"/>
                    <a:pt x="62552" y="617363"/>
                  </a:cubicBezTo>
                  <a:cubicBezTo>
                    <a:pt x="62552" y="617363"/>
                    <a:pt x="62552" y="614643"/>
                    <a:pt x="62552" y="614643"/>
                  </a:cubicBezTo>
                  <a:cubicBezTo>
                    <a:pt x="62552" y="603765"/>
                    <a:pt x="65272" y="590166"/>
                    <a:pt x="65272" y="587447"/>
                  </a:cubicBezTo>
                  <a:cubicBezTo>
                    <a:pt x="67992" y="565689"/>
                    <a:pt x="73431" y="543932"/>
                    <a:pt x="76151" y="522175"/>
                  </a:cubicBezTo>
                  <a:cubicBezTo>
                    <a:pt x="78870" y="505857"/>
                    <a:pt x="81590" y="486820"/>
                    <a:pt x="87029" y="470501"/>
                  </a:cubicBezTo>
                  <a:cubicBezTo>
                    <a:pt x="87029" y="465062"/>
                    <a:pt x="92468" y="451464"/>
                    <a:pt x="92468" y="446025"/>
                  </a:cubicBezTo>
                  <a:cubicBezTo>
                    <a:pt x="92468" y="437866"/>
                    <a:pt x="73431" y="437866"/>
                    <a:pt x="65272" y="432426"/>
                  </a:cubicBezTo>
                  <a:cubicBezTo>
                    <a:pt x="59833" y="429707"/>
                    <a:pt x="54393" y="426987"/>
                    <a:pt x="54393" y="421548"/>
                  </a:cubicBezTo>
                  <a:cubicBezTo>
                    <a:pt x="54393" y="413389"/>
                    <a:pt x="62552" y="410669"/>
                    <a:pt x="73431" y="407949"/>
                  </a:cubicBezTo>
                  <a:cubicBezTo>
                    <a:pt x="78870" y="407949"/>
                    <a:pt x="92468" y="405230"/>
                    <a:pt x="100629" y="399790"/>
                  </a:cubicBezTo>
                  <a:cubicBezTo>
                    <a:pt x="106068" y="394351"/>
                    <a:pt x="106068" y="378033"/>
                    <a:pt x="108788" y="369874"/>
                  </a:cubicBezTo>
                  <a:cubicBezTo>
                    <a:pt x="114227" y="348117"/>
                    <a:pt x="119666" y="326360"/>
                    <a:pt x="125105" y="307322"/>
                  </a:cubicBezTo>
                  <a:cubicBezTo>
                    <a:pt x="130545" y="285565"/>
                    <a:pt x="135984" y="263808"/>
                    <a:pt x="141423" y="242051"/>
                  </a:cubicBezTo>
                  <a:cubicBezTo>
                    <a:pt x="146863" y="220293"/>
                    <a:pt x="152302" y="198536"/>
                    <a:pt x="155022" y="179498"/>
                  </a:cubicBezTo>
                  <a:cubicBezTo>
                    <a:pt x="157742" y="160461"/>
                    <a:pt x="163181" y="138703"/>
                    <a:pt x="168620" y="119665"/>
                  </a:cubicBezTo>
                  <a:cubicBezTo>
                    <a:pt x="176779" y="100627"/>
                    <a:pt x="182218" y="76150"/>
                    <a:pt x="193097" y="57113"/>
                  </a:cubicBezTo>
                  <a:lnTo>
                    <a:pt x="201256" y="38075"/>
                  </a:lnTo>
                  <a:cubicBezTo>
                    <a:pt x="206695" y="29916"/>
                    <a:pt x="209415" y="19038"/>
                    <a:pt x="217574" y="13598"/>
                  </a:cubicBezTo>
                  <a:cubicBezTo>
                    <a:pt x="231172" y="2720"/>
                    <a:pt x="255649" y="0"/>
                    <a:pt x="274687" y="0"/>
                  </a:cubicBezTo>
                  <a:close/>
                </a:path>
              </a:pathLst>
            </a:custGeom>
            <a:grpFill/>
            <a:ln w="27168"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E252413E-95D4-436B-9CDD-1C43CDFDF645}"/>
                </a:ext>
              </a:extLst>
            </p:cNvPr>
            <p:cNvSpPr/>
            <p:nvPr/>
          </p:nvSpPr>
          <p:spPr>
            <a:xfrm>
              <a:off x="6876542" y="4244897"/>
              <a:ext cx="462342" cy="677195"/>
            </a:xfrm>
            <a:custGeom>
              <a:avLst/>
              <a:gdLst>
                <a:gd name="connsiteX0" fmla="*/ 214853 w 462342"/>
                <a:gd name="connsiteY0" fmla="*/ 65272 h 677195"/>
                <a:gd name="connsiteX1" fmla="*/ 195815 w 462342"/>
                <a:gd name="connsiteY1" fmla="*/ 73431 h 677195"/>
                <a:gd name="connsiteX2" fmla="*/ 193096 w 462342"/>
                <a:gd name="connsiteY2" fmla="*/ 125105 h 677195"/>
                <a:gd name="connsiteX3" fmla="*/ 190376 w 462342"/>
                <a:gd name="connsiteY3" fmla="*/ 280125 h 677195"/>
                <a:gd name="connsiteX4" fmla="*/ 190376 w 462342"/>
                <a:gd name="connsiteY4" fmla="*/ 301882 h 677195"/>
                <a:gd name="connsiteX5" fmla="*/ 193096 w 462342"/>
                <a:gd name="connsiteY5" fmla="*/ 342677 h 677195"/>
                <a:gd name="connsiteX6" fmla="*/ 195815 w 462342"/>
                <a:gd name="connsiteY6" fmla="*/ 397070 h 677195"/>
                <a:gd name="connsiteX7" fmla="*/ 195815 w 462342"/>
                <a:gd name="connsiteY7" fmla="*/ 443304 h 677195"/>
                <a:gd name="connsiteX8" fmla="*/ 195815 w 462342"/>
                <a:gd name="connsiteY8" fmla="*/ 530333 h 677195"/>
                <a:gd name="connsiteX9" fmla="*/ 193096 w 462342"/>
                <a:gd name="connsiteY9" fmla="*/ 554810 h 677195"/>
                <a:gd name="connsiteX10" fmla="*/ 190376 w 462342"/>
                <a:gd name="connsiteY10" fmla="*/ 603764 h 677195"/>
                <a:gd name="connsiteX11" fmla="*/ 198535 w 462342"/>
                <a:gd name="connsiteY11" fmla="*/ 611923 h 677195"/>
                <a:gd name="connsiteX12" fmla="*/ 214853 w 462342"/>
                <a:gd name="connsiteY12" fmla="*/ 611923 h 677195"/>
                <a:gd name="connsiteX13" fmla="*/ 236610 w 462342"/>
                <a:gd name="connsiteY13" fmla="*/ 611923 h 677195"/>
                <a:gd name="connsiteX14" fmla="*/ 263807 w 462342"/>
                <a:gd name="connsiteY14" fmla="*/ 598325 h 677195"/>
                <a:gd name="connsiteX15" fmla="*/ 277405 w 462342"/>
                <a:gd name="connsiteY15" fmla="*/ 592885 h 677195"/>
                <a:gd name="connsiteX16" fmla="*/ 291004 w 462342"/>
                <a:gd name="connsiteY16" fmla="*/ 573848 h 677195"/>
                <a:gd name="connsiteX17" fmla="*/ 307322 w 462342"/>
                <a:gd name="connsiteY17" fmla="*/ 543931 h 677195"/>
                <a:gd name="connsiteX18" fmla="*/ 326359 w 462342"/>
                <a:gd name="connsiteY18" fmla="*/ 481379 h 677195"/>
                <a:gd name="connsiteX19" fmla="*/ 337238 w 462342"/>
                <a:gd name="connsiteY19" fmla="*/ 413388 h 677195"/>
                <a:gd name="connsiteX20" fmla="*/ 337238 w 462342"/>
                <a:gd name="connsiteY20" fmla="*/ 350836 h 677195"/>
                <a:gd name="connsiteX21" fmla="*/ 334518 w 462342"/>
                <a:gd name="connsiteY21" fmla="*/ 296443 h 677195"/>
                <a:gd name="connsiteX22" fmla="*/ 329079 w 462342"/>
                <a:gd name="connsiteY22" fmla="*/ 244769 h 677195"/>
                <a:gd name="connsiteX23" fmla="*/ 307322 w 462342"/>
                <a:gd name="connsiteY23" fmla="*/ 135983 h 677195"/>
                <a:gd name="connsiteX24" fmla="*/ 271966 w 462342"/>
                <a:gd name="connsiteY24" fmla="*/ 78870 h 677195"/>
                <a:gd name="connsiteX25" fmla="*/ 214853 w 462342"/>
                <a:gd name="connsiteY25" fmla="*/ 65272 h 677195"/>
                <a:gd name="connsiteX26" fmla="*/ 114226 w 462342"/>
                <a:gd name="connsiteY26" fmla="*/ 0 h 677195"/>
                <a:gd name="connsiteX27" fmla="*/ 127824 w 462342"/>
                <a:gd name="connsiteY27" fmla="*/ 0 h 677195"/>
                <a:gd name="connsiteX28" fmla="*/ 146862 w 462342"/>
                <a:gd name="connsiteY28" fmla="*/ 2720 h 677195"/>
                <a:gd name="connsiteX29" fmla="*/ 174059 w 462342"/>
                <a:gd name="connsiteY29" fmla="*/ 21758 h 677195"/>
                <a:gd name="connsiteX30" fmla="*/ 193096 w 462342"/>
                <a:gd name="connsiteY30" fmla="*/ 21758 h 677195"/>
                <a:gd name="connsiteX31" fmla="*/ 261088 w 462342"/>
                <a:gd name="connsiteY31" fmla="*/ 27197 h 677195"/>
                <a:gd name="connsiteX32" fmla="*/ 310042 w 462342"/>
                <a:gd name="connsiteY32" fmla="*/ 35356 h 677195"/>
                <a:gd name="connsiteX33" fmla="*/ 334518 w 462342"/>
                <a:gd name="connsiteY33" fmla="*/ 40795 h 677195"/>
                <a:gd name="connsiteX34" fmla="*/ 356276 w 462342"/>
                <a:gd name="connsiteY34" fmla="*/ 59833 h 677195"/>
                <a:gd name="connsiteX35" fmla="*/ 372593 w 462342"/>
                <a:gd name="connsiteY35" fmla="*/ 76151 h 677195"/>
                <a:gd name="connsiteX36" fmla="*/ 380752 w 462342"/>
                <a:gd name="connsiteY36" fmla="*/ 95188 h 677195"/>
                <a:gd name="connsiteX37" fmla="*/ 405230 w 462342"/>
                <a:gd name="connsiteY37" fmla="*/ 114226 h 677195"/>
                <a:gd name="connsiteX38" fmla="*/ 416108 w 462342"/>
                <a:gd name="connsiteY38" fmla="*/ 141422 h 677195"/>
                <a:gd name="connsiteX39" fmla="*/ 451464 w 462342"/>
                <a:gd name="connsiteY39" fmla="*/ 201256 h 677195"/>
                <a:gd name="connsiteX40" fmla="*/ 456903 w 462342"/>
                <a:gd name="connsiteY40" fmla="*/ 252929 h 677195"/>
                <a:gd name="connsiteX41" fmla="*/ 456903 w 462342"/>
                <a:gd name="connsiteY41" fmla="*/ 291004 h 677195"/>
                <a:gd name="connsiteX42" fmla="*/ 459623 w 462342"/>
                <a:gd name="connsiteY42" fmla="*/ 318201 h 677195"/>
                <a:gd name="connsiteX43" fmla="*/ 459623 w 462342"/>
                <a:gd name="connsiteY43" fmla="*/ 326360 h 677195"/>
                <a:gd name="connsiteX44" fmla="*/ 459623 w 462342"/>
                <a:gd name="connsiteY44" fmla="*/ 348117 h 677195"/>
                <a:gd name="connsiteX45" fmla="*/ 462342 w 462342"/>
                <a:gd name="connsiteY45" fmla="*/ 367155 h 677195"/>
                <a:gd name="connsiteX46" fmla="*/ 456903 w 462342"/>
                <a:gd name="connsiteY46" fmla="*/ 391632 h 677195"/>
                <a:gd name="connsiteX47" fmla="*/ 456903 w 462342"/>
                <a:gd name="connsiteY47" fmla="*/ 418828 h 677195"/>
                <a:gd name="connsiteX48" fmla="*/ 451464 w 462342"/>
                <a:gd name="connsiteY48" fmla="*/ 437866 h 677195"/>
                <a:gd name="connsiteX49" fmla="*/ 446025 w 462342"/>
                <a:gd name="connsiteY49" fmla="*/ 454184 h 677195"/>
                <a:gd name="connsiteX50" fmla="*/ 440585 w 462342"/>
                <a:gd name="connsiteY50" fmla="*/ 481380 h 677195"/>
                <a:gd name="connsiteX51" fmla="*/ 432426 w 462342"/>
                <a:gd name="connsiteY51" fmla="*/ 508577 h 677195"/>
                <a:gd name="connsiteX52" fmla="*/ 418828 w 462342"/>
                <a:gd name="connsiteY52" fmla="*/ 530334 h 677195"/>
                <a:gd name="connsiteX53" fmla="*/ 410669 w 462342"/>
                <a:gd name="connsiteY53" fmla="*/ 549371 h 677195"/>
                <a:gd name="connsiteX54" fmla="*/ 391631 w 462342"/>
                <a:gd name="connsiteY54" fmla="*/ 579288 h 677195"/>
                <a:gd name="connsiteX55" fmla="*/ 337238 w 462342"/>
                <a:gd name="connsiteY55" fmla="*/ 630961 h 677195"/>
                <a:gd name="connsiteX56" fmla="*/ 301883 w 462342"/>
                <a:gd name="connsiteY56" fmla="*/ 647279 h 677195"/>
                <a:gd name="connsiteX57" fmla="*/ 263807 w 462342"/>
                <a:gd name="connsiteY57" fmla="*/ 652718 h 677195"/>
                <a:gd name="connsiteX58" fmla="*/ 233891 w 462342"/>
                <a:gd name="connsiteY58" fmla="*/ 649999 h 677195"/>
                <a:gd name="connsiteX59" fmla="*/ 187657 w 462342"/>
                <a:gd name="connsiteY59" fmla="*/ 652718 h 677195"/>
                <a:gd name="connsiteX60" fmla="*/ 171339 w 462342"/>
                <a:gd name="connsiteY60" fmla="*/ 669036 h 677195"/>
                <a:gd name="connsiteX61" fmla="*/ 155021 w 462342"/>
                <a:gd name="connsiteY61" fmla="*/ 671756 h 677195"/>
                <a:gd name="connsiteX62" fmla="*/ 138703 w 462342"/>
                <a:gd name="connsiteY62" fmla="*/ 674476 h 677195"/>
                <a:gd name="connsiteX63" fmla="*/ 125105 w 462342"/>
                <a:gd name="connsiteY63" fmla="*/ 677195 h 677195"/>
                <a:gd name="connsiteX64" fmla="*/ 106067 w 462342"/>
                <a:gd name="connsiteY64" fmla="*/ 671756 h 677195"/>
                <a:gd name="connsiteX65" fmla="*/ 87029 w 462342"/>
                <a:gd name="connsiteY65" fmla="*/ 658158 h 677195"/>
                <a:gd name="connsiteX66" fmla="*/ 81590 w 462342"/>
                <a:gd name="connsiteY66" fmla="*/ 652718 h 677195"/>
                <a:gd name="connsiteX67" fmla="*/ 67992 w 462342"/>
                <a:gd name="connsiteY67" fmla="*/ 652718 h 677195"/>
                <a:gd name="connsiteX68" fmla="*/ 43515 w 462342"/>
                <a:gd name="connsiteY68" fmla="*/ 652718 h 677195"/>
                <a:gd name="connsiteX69" fmla="*/ 16318 w 462342"/>
                <a:gd name="connsiteY69" fmla="*/ 647279 h 677195"/>
                <a:gd name="connsiteX70" fmla="*/ 0 w 462342"/>
                <a:gd name="connsiteY70" fmla="*/ 630961 h 677195"/>
                <a:gd name="connsiteX71" fmla="*/ 5439 w 462342"/>
                <a:gd name="connsiteY71" fmla="*/ 620083 h 677195"/>
                <a:gd name="connsiteX72" fmla="*/ 27197 w 462342"/>
                <a:gd name="connsiteY72" fmla="*/ 611924 h 677195"/>
                <a:gd name="connsiteX73" fmla="*/ 65272 w 462342"/>
                <a:gd name="connsiteY73" fmla="*/ 609204 h 677195"/>
                <a:gd name="connsiteX74" fmla="*/ 65272 w 462342"/>
                <a:gd name="connsiteY74" fmla="*/ 584727 h 677195"/>
                <a:gd name="connsiteX75" fmla="*/ 62552 w 462342"/>
                <a:gd name="connsiteY75" fmla="*/ 456903 h 677195"/>
                <a:gd name="connsiteX76" fmla="*/ 65272 w 462342"/>
                <a:gd name="connsiteY76" fmla="*/ 337238 h 677195"/>
                <a:gd name="connsiteX77" fmla="*/ 67992 w 462342"/>
                <a:gd name="connsiteY77" fmla="*/ 203975 h 677195"/>
                <a:gd name="connsiteX78" fmla="*/ 70712 w 462342"/>
                <a:gd name="connsiteY78" fmla="*/ 119665 h 677195"/>
                <a:gd name="connsiteX79" fmla="*/ 73431 w 462342"/>
                <a:gd name="connsiteY79" fmla="*/ 67992 h 677195"/>
                <a:gd name="connsiteX80" fmla="*/ 67992 w 462342"/>
                <a:gd name="connsiteY80" fmla="*/ 67992 h 677195"/>
                <a:gd name="connsiteX81" fmla="*/ 43515 w 462342"/>
                <a:gd name="connsiteY81" fmla="*/ 67992 h 677195"/>
                <a:gd name="connsiteX82" fmla="*/ 16318 w 462342"/>
                <a:gd name="connsiteY82" fmla="*/ 62552 h 677195"/>
                <a:gd name="connsiteX83" fmla="*/ 0 w 462342"/>
                <a:gd name="connsiteY83" fmla="*/ 46234 h 677195"/>
                <a:gd name="connsiteX84" fmla="*/ 5439 w 462342"/>
                <a:gd name="connsiteY84" fmla="*/ 35356 h 677195"/>
                <a:gd name="connsiteX85" fmla="*/ 27197 w 462342"/>
                <a:gd name="connsiteY85" fmla="*/ 27197 h 677195"/>
                <a:gd name="connsiteX86" fmla="*/ 76151 w 462342"/>
                <a:gd name="connsiteY86" fmla="*/ 21758 h 677195"/>
                <a:gd name="connsiteX87" fmla="*/ 81590 w 462342"/>
                <a:gd name="connsiteY87" fmla="*/ 13598 h 677195"/>
                <a:gd name="connsiteX88" fmla="*/ 97908 w 462342"/>
                <a:gd name="connsiteY88" fmla="*/ 5439 h 677195"/>
                <a:gd name="connsiteX89" fmla="*/ 114226 w 462342"/>
                <a:gd name="connsiteY89" fmla="*/ 0 h 677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62342" h="677195">
                  <a:moveTo>
                    <a:pt x="214853" y="65272"/>
                  </a:moveTo>
                  <a:cubicBezTo>
                    <a:pt x="203975" y="65272"/>
                    <a:pt x="195815" y="67992"/>
                    <a:pt x="195815" y="73431"/>
                  </a:cubicBezTo>
                  <a:cubicBezTo>
                    <a:pt x="193096" y="78870"/>
                    <a:pt x="193096" y="100628"/>
                    <a:pt x="193096" y="125105"/>
                  </a:cubicBezTo>
                  <a:cubicBezTo>
                    <a:pt x="193096" y="182217"/>
                    <a:pt x="193096" y="266527"/>
                    <a:pt x="190376" y="280125"/>
                  </a:cubicBezTo>
                  <a:cubicBezTo>
                    <a:pt x="190376" y="288284"/>
                    <a:pt x="190376" y="293723"/>
                    <a:pt x="190376" y="301882"/>
                  </a:cubicBezTo>
                  <a:cubicBezTo>
                    <a:pt x="190376" y="315480"/>
                    <a:pt x="190376" y="329079"/>
                    <a:pt x="193096" y="342677"/>
                  </a:cubicBezTo>
                  <a:cubicBezTo>
                    <a:pt x="193096" y="361715"/>
                    <a:pt x="193096" y="378033"/>
                    <a:pt x="195815" y="397070"/>
                  </a:cubicBezTo>
                  <a:cubicBezTo>
                    <a:pt x="195815" y="413388"/>
                    <a:pt x="195815" y="426986"/>
                    <a:pt x="195815" y="443304"/>
                  </a:cubicBezTo>
                  <a:cubicBezTo>
                    <a:pt x="195815" y="465061"/>
                    <a:pt x="198535" y="508576"/>
                    <a:pt x="195815" y="530333"/>
                  </a:cubicBezTo>
                  <a:cubicBezTo>
                    <a:pt x="195815" y="538492"/>
                    <a:pt x="193096" y="546651"/>
                    <a:pt x="193096" y="554810"/>
                  </a:cubicBezTo>
                  <a:cubicBezTo>
                    <a:pt x="193096" y="560249"/>
                    <a:pt x="190376" y="590166"/>
                    <a:pt x="190376" y="603764"/>
                  </a:cubicBezTo>
                  <a:cubicBezTo>
                    <a:pt x="190376" y="609203"/>
                    <a:pt x="190376" y="611923"/>
                    <a:pt x="198535" y="611923"/>
                  </a:cubicBezTo>
                  <a:cubicBezTo>
                    <a:pt x="206694" y="611923"/>
                    <a:pt x="209414" y="611923"/>
                    <a:pt x="214853" y="611923"/>
                  </a:cubicBezTo>
                  <a:cubicBezTo>
                    <a:pt x="223012" y="611923"/>
                    <a:pt x="220293" y="611923"/>
                    <a:pt x="236610" y="611923"/>
                  </a:cubicBezTo>
                  <a:cubicBezTo>
                    <a:pt x="242050" y="611923"/>
                    <a:pt x="258368" y="601044"/>
                    <a:pt x="263807" y="598325"/>
                  </a:cubicBezTo>
                  <a:cubicBezTo>
                    <a:pt x="266527" y="598325"/>
                    <a:pt x="274686" y="592885"/>
                    <a:pt x="277405" y="592885"/>
                  </a:cubicBezTo>
                  <a:cubicBezTo>
                    <a:pt x="285564" y="587446"/>
                    <a:pt x="288284" y="579287"/>
                    <a:pt x="291004" y="573848"/>
                  </a:cubicBezTo>
                  <a:cubicBezTo>
                    <a:pt x="296443" y="562969"/>
                    <a:pt x="301882" y="554810"/>
                    <a:pt x="307322" y="543931"/>
                  </a:cubicBezTo>
                  <a:cubicBezTo>
                    <a:pt x="315481" y="524894"/>
                    <a:pt x="320920" y="524894"/>
                    <a:pt x="326359" y="481379"/>
                  </a:cubicBezTo>
                  <a:cubicBezTo>
                    <a:pt x="329079" y="456903"/>
                    <a:pt x="334518" y="435145"/>
                    <a:pt x="337238" y="413388"/>
                  </a:cubicBezTo>
                  <a:cubicBezTo>
                    <a:pt x="337238" y="391631"/>
                    <a:pt x="337238" y="369873"/>
                    <a:pt x="337238" y="350836"/>
                  </a:cubicBezTo>
                  <a:cubicBezTo>
                    <a:pt x="337238" y="339957"/>
                    <a:pt x="337238" y="320920"/>
                    <a:pt x="334518" y="296443"/>
                  </a:cubicBezTo>
                  <a:cubicBezTo>
                    <a:pt x="331798" y="269246"/>
                    <a:pt x="329079" y="250209"/>
                    <a:pt x="329079" y="244769"/>
                  </a:cubicBezTo>
                  <a:cubicBezTo>
                    <a:pt x="323640" y="206694"/>
                    <a:pt x="318200" y="174058"/>
                    <a:pt x="307322" y="135983"/>
                  </a:cubicBezTo>
                  <a:cubicBezTo>
                    <a:pt x="304602" y="125105"/>
                    <a:pt x="304602" y="108787"/>
                    <a:pt x="271966" y="78870"/>
                  </a:cubicBezTo>
                  <a:cubicBezTo>
                    <a:pt x="263807" y="73431"/>
                    <a:pt x="233891" y="65272"/>
                    <a:pt x="214853" y="65272"/>
                  </a:cubicBezTo>
                  <a:close/>
                  <a:moveTo>
                    <a:pt x="114226" y="0"/>
                  </a:moveTo>
                  <a:cubicBezTo>
                    <a:pt x="119665" y="0"/>
                    <a:pt x="125105" y="0"/>
                    <a:pt x="127824" y="0"/>
                  </a:cubicBezTo>
                  <a:cubicBezTo>
                    <a:pt x="133264" y="0"/>
                    <a:pt x="141422" y="0"/>
                    <a:pt x="146862" y="2720"/>
                  </a:cubicBezTo>
                  <a:cubicBezTo>
                    <a:pt x="157741" y="5439"/>
                    <a:pt x="165900" y="13598"/>
                    <a:pt x="174059" y="21758"/>
                  </a:cubicBezTo>
                  <a:cubicBezTo>
                    <a:pt x="179498" y="21758"/>
                    <a:pt x="187657" y="21758"/>
                    <a:pt x="193096" y="21758"/>
                  </a:cubicBezTo>
                  <a:cubicBezTo>
                    <a:pt x="212134" y="21758"/>
                    <a:pt x="228452" y="27197"/>
                    <a:pt x="261088" y="27197"/>
                  </a:cubicBezTo>
                  <a:cubicBezTo>
                    <a:pt x="277405" y="27197"/>
                    <a:pt x="293723" y="35356"/>
                    <a:pt x="310042" y="35356"/>
                  </a:cubicBezTo>
                  <a:cubicBezTo>
                    <a:pt x="318200" y="35356"/>
                    <a:pt x="329079" y="35356"/>
                    <a:pt x="334518" y="40795"/>
                  </a:cubicBezTo>
                  <a:cubicBezTo>
                    <a:pt x="342677" y="46234"/>
                    <a:pt x="348117" y="54393"/>
                    <a:pt x="356276" y="59833"/>
                  </a:cubicBezTo>
                  <a:cubicBezTo>
                    <a:pt x="361715" y="65272"/>
                    <a:pt x="369874" y="67992"/>
                    <a:pt x="372593" y="76151"/>
                  </a:cubicBezTo>
                  <a:cubicBezTo>
                    <a:pt x="375313" y="81590"/>
                    <a:pt x="378033" y="89749"/>
                    <a:pt x="380752" y="95188"/>
                  </a:cubicBezTo>
                  <a:cubicBezTo>
                    <a:pt x="386192" y="103347"/>
                    <a:pt x="391631" y="106067"/>
                    <a:pt x="405230" y="114226"/>
                  </a:cubicBezTo>
                  <a:cubicBezTo>
                    <a:pt x="413388" y="119665"/>
                    <a:pt x="410669" y="133263"/>
                    <a:pt x="416108" y="141422"/>
                  </a:cubicBezTo>
                  <a:cubicBezTo>
                    <a:pt x="426987" y="160461"/>
                    <a:pt x="446025" y="182218"/>
                    <a:pt x="451464" y="201256"/>
                  </a:cubicBezTo>
                  <a:cubicBezTo>
                    <a:pt x="456903" y="220293"/>
                    <a:pt x="456903" y="236611"/>
                    <a:pt x="456903" y="252929"/>
                  </a:cubicBezTo>
                  <a:cubicBezTo>
                    <a:pt x="456903" y="266527"/>
                    <a:pt x="456903" y="277406"/>
                    <a:pt x="456903" y="291004"/>
                  </a:cubicBezTo>
                  <a:cubicBezTo>
                    <a:pt x="456903" y="299163"/>
                    <a:pt x="456903" y="307322"/>
                    <a:pt x="459623" y="318201"/>
                  </a:cubicBezTo>
                  <a:cubicBezTo>
                    <a:pt x="459623" y="320921"/>
                    <a:pt x="459623" y="323640"/>
                    <a:pt x="459623" y="326360"/>
                  </a:cubicBezTo>
                  <a:cubicBezTo>
                    <a:pt x="462342" y="331799"/>
                    <a:pt x="459623" y="337238"/>
                    <a:pt x="459623" y="348117"/>
                  </a:cubicBezTo>
                  <a:cubicBezTo>
                    <a:pt x="459623" y="350837"/>
                    <a:pt x="462342" y="361715"/>
                    <a:pt x="462342" y="367155"/>
                  </a:cubicBezTo>
                  <a:cubicBezTo>
                    <a:pt x="462342" y="375314"/>
                    <a:pt x="456903" y="383473"/>
                    <a:pt x="456903" y="391632"/>
                  </a:cubicBezTo>
                  <a:cubicBezTo>
                    <a:pt x="456903" y="399790"/>
                    <a:pt x="456903" y="410669"/>
                    <a:pt x="456903" y="418828"/>
                  </a:cubicBezTo>
                  <a:cubicBezTo>
                    <a:pt x="456903" y="421548"/>
                    <a:pt x="454183" y="429707"/>
                    <a:pt x="451464" y="437866"/>
                  </a:cubicBezTo>
                  <a:cubicBezTo>
                    <a:pt x="448744" y="443305"/>
                    <a:pt x="448744" y="451464"/>
                    <a:pt x="446025" y="454184"/>
                  </a:cubicBezTo>
                  <a:cubicBezTo>
                    <a:pt x="443305" y="462343"/>
                    <a:pt x="440585" y="473221"/>
                    <a:pt x="440585" y="481380"/>
                  </a:cubicBezTo>
                  <a:cubicBezTo>
                    <a:pt x="437865" y="489539"/>
                    <a:pt x="437865" y="500418"/>
                    <a:pt x="432426" y="508577"/>
                  </a:cubicBezTo>
                  <a:cubicBezTo>
                    <a:pt x="429706" y="516736"/>
                    <a:pt x="424267" y="522175"/>
                    <a:pt x="418828" y="530334"/>
                  </a:cubicBezTo>
                  <a:cubicBezTo>
                    <a:pt x="416108" y="535773"/>
                    <a:pt x="413388" y="543932"/>
                    <a:pt x="410669" y="549371"/>
                  </a:cubicBezTo>
                  <a:cubicBezTo>
                    <a:pt x="405230" y="557531"/>
                    <a:pt x="397071" y="573848"/>
                    <a:pt x="391631" y="579288"/>
                  </a:cubicBezTo>
                  <a:cubicBezTo>
                    <a:pt x="369874" y="609204"/>
                    <a:pt x="350836" y="620083"/>
                    <a:pt x="337238" y="630961"/>
                  </a:cubicBezTo>
                  <a:cubicBezTo>
                    <a:pt x="326359" y="639120"/>
                    <a:pt x="315481" y="641840"/>
                    <a:pt x="301883" y="647279"/>
                  </a:cubicBezTo>
                  <a:cubicBezTo>
                    <a:pt x="291004" y="649999"/>
                    <a:pt x="277405" y="652718"/>
                    <a:pt x="263807" y="652718"/>
                  </a:cubicBezTo>
                  <a:cubicBezTo>
                    <a:pt x="252929" y="652718"/>
                    <a:pt x="244770" y="649999"/>
                    <a:pt x="233891" y="649999"/>
                  </a:cubicBezTo>
                  <a:cubicBezTo>
                    <a:pt x="206694" y="649999"/>
                    <a:pt x="217573" y="652718"/>
                    <a:pt x="187657" y="652718"/>
                  </a:cubicBezTo>
                  <a:cubicBezTo>
                    <a:pt x="184937" y="660877"/>
                    <a:pt x="179498" y="666317"/>
                    <a:pt x="171339" y="669036"/>
                  </a:cubicBezTo>
                  <a:cubicBezTo>
                    <a:pt x="165900" y="671756"/>
                    <a:pt x="160460" y="671756"/>
                    <a:pt x="155021" y="671756"/>
                  </a:cubicBezTo>
                  <a:cubicBezTo>
                    <a:pt x="149581" y="671756"/>
                    <a:pt x="144142" y="674476"/>
                    <a:pt x="138703" y="674476"/>
                  </a:cubicBezTo>
                  <a:cubicBezTo>
                    <a:pt x="135983" y="674476"/>
                    <a:pt x="127824" y="677195"/>
                    <a:pt x="125105" y="677195"/>
                  </a:cubicBezTo>
                  <a:cubicBezTo>
                    <a:pt x="116946" y="677195"/>
                    <a:pt x="108787" y="671756"/>
                    <a:pt x="106067" y="671756"/>
                  </a:cubicBezTo>
                  <a:cubicBezTo>
                    <a:pt x="100628" y="669036"/>
                    <a:pt x="95188" y="663597"/>
                    <a:pt x="87029" y="658158"/>
                  </a:cubicBezTo>
                  <a:cubicBezTo>
                    <a:pt x="84310" y="655438"/>
                    <a:pt x="81590" y="655438"/>
                    <a:pt x="81590" y="652718"/>
                  </a:cubicBezTo>
                  <a:cubicBezTo>
                    <a:pt x="73431" y="652718"/>
                    <a:pt x="81590" y="652718"/>
                    <a:pt x="67992" y="652718"/>
                  </a:cubicBezTo>
                  <a:cubicBezTo>
                    <a:pt x="59833" y="652718"/>
                    <a:pt x="51674" y="652718"/>
                    <a:pt x="43515" y="652718"/>
                  </a:cubicBezTo>
                  <a:cubicBezTo>
                    <a:pt x="35356" y="652718"/>
                    <a:pt x="24477" y="652718"/>
                    <a:pt x="16318" y="647279"/>
                  </a:cubicBezTo>
                  <a:cubicBezTo>
                    <a:pt x="8159" y="644559"/>
                    <a:pt x="0" y="636401"/>
                    <a:pt x="0" y="630961"/>
                  </a:cubicBezTo>
                  <a:cubicBezTo>
                    <a:pt x="0" y="625522"/>
                    <a:pt x="0" y="622802"/>
                    <a:pt x="5439" y="620083"/>
                  </a:cubicBezTo>
                  <a:cubicBezTo>
                    <a:pt x="10879" y="617363"/>
                    <a:pt x="21758" y="614643"/>
                    <a:pt x="27197" y="611924"/>
                  </a:cubicBezTo>
                  <a:cubicBezTo>
                    <a:pt x="38076" y="609204"/>
                    <a:pt x="54393" y="609204"/>
                    <a:pt x="65272" y="609204"/>
                  </a:cubicBezTo>
                  <a:cubicBezTo>
                    <a:pt x="65272" y="601045"/>
                    <a:pt x="65272" y="592886"/>
                    <a:pt x="65272" y="584727"/>
                  </a:cubicBezTo>
                  <a:cubicBezTo>
                    <a:pt x="65272" y="541213"/>
                    <a:pt x="62552" y="500418"/>
                    <a:pt x="62552" y="456903"/>
                  </a:cubicBezTo>
                  <a:cubicBezTo>
                    <a:pt x="62552" y="440585"/>
                    <a:pt x="65272" y="397071"/>
                    <a:pt x="65272" y="337238"/>
                  </a:cubicBezTo>
                  <a:cubicBezTo>
                    <a:pt x="65272" y="293724"/>
                    <a:pt x="67992" y="247490"/>
                    <a:pt x="67992" y="203975"/>
                  </a:cubicBezTo>
                  <a:cubicBezTo>
                    <a:pt x="67992" y="179498"/>
                    <a:pt x="67992" y="149582"/>
                    <a:pt x="70712" y="119665"/>
                  </a:cubicBezTo>
                  <a:cubicBezTo>
                    <a:pt x="70712" y="103347"/>
                    <a:pt x="73431" y="84309"/>
                    <a:pt x="73431" y="67992"/>
                  </a:cubicBezTo>
                  <a:cubicBezTo>
                    <a:pt x="73431" y="67992"/>
                    <a:pt x="70712" y="67992"/>
                    <a:pt x="67992" y="67992"/>
                  </a:cubicBezTo>
                  <a:cubicBezTo>
                    <a:pt x="59833" y="67992"/>
                    <a:pt x="51674" y="67992"/>
                    <a:pt x="43515" y="67992"/>
                  </a:cubicBezTo>
                  <a:cubicBezTo>
                    <a:pt x="35356" y="67992"/>
                    <a:pt x="24477" y="67992"/>
                    <a:pt x="16318" y="62552"/>
                  </a:cubicBezTo>
                  <a:cubicBezTo>
                    <a:pt x="8159" y="59833"/>
                    <a:pt x="0" y="51674"/>
                    <a:pt x="0" y="46234"/>
                  </a:cubicBezTo>
                  <a:cubicBezTo>
                    <a:pt x="0" y="43515"/>
                    <a:pt x="0" y="38075"/>
                    <a:pt x="5439" y="35356"/>
                  </a:cubicBezTo>
                  <a:cubicBezTo>
                    <a:pt x="10879" y="32636"/>
                    <a:pt x="21758" y="29916"/>
                    <a:pt x="27197" y="27197"/>
                  </a:cubicBezTo>
                  <a:cubicBezTo>
                    <a:pt x="46234" y="24477"/>
                    <a:pt x="65272" y="21758"/>
                    <a:pt x="76151" y="21758"/>
                  </a:cubicBezTo>
                  <a:cubicBezTo>
                    <a:pt x="76151" y="19038"/>
                    <a:pt x="78871" y="16318"/>
                    <a:pt x="81590" y="13598"/>
                  </a:cubicBezTo>
                  <a:cubicBezTo>
                    <a:pt x="84310" y="10879"/>
                    <a:pt x="92469" y="5439"/>
                    <a:pt x="97908" y="5439"/>
                  </a:cubicBezTo>
                  <a:cubicBezTo>
                    <a:pt x="103347" y="2720"/>
                    <a:pt x="108787" y="0"/>
                    <a:pt x="114226" y="0"/>
                  </a:cubicBezTo>
                  <a:close/>
                </a:path>
              </a:pathLst>
            </a:custGeom>
            <a:grpFill/>
            <a:ln w="27168"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788C5136-65D1-40F1-A383-12AEB2FDD611}"/>
                </a:ext>
              </a:extLst>
            </p:cNvPr>
            <p:cNvSpPr/>
            <p:nvPr/>
          </p:nvSpPr>
          <p:spPr>
            <a:xfrm>
              <a:off x="7310622" y="4197597"/>
              <a:ext cx="489539" cy="761503"/>
            </a:xfrm>
            <a:custGeom>
              <a:avLst/>
              <a:gdLst>
                <a:gd name="connsiteX0" fmla="*/ 433491 w 489538"/>
                <a:gd name="connsiteY0" fmla="*/ 651063 h 761503"/>
                <a:gd name="connsiteX1" fmla="*/ 438930 w 489538"/>
                <a:gd name="connsiteY1" fmla="*/ 661942 h 761503"/>
                <a:gd name="connsiteX2" fmla="*/ 425332 w 489538"/>
                <a:gd name="connsiteY2" fmla="*/ 683699 h 761503"/>
                <a:gd name="connsiteX3" fmla="*/ 400855 w 489538"/>
                <a:gd name="connsiteY3" fmla="*/ 691858 h 761503"/>
                <a:gd name="connsiteX4" fmla="*/ 343742 w 489538"/>
                <a:gd name="connsiteY4" fmla="*/ 700017 h 761503"/>
                <a:gd name="connsiteX5" fmla="*/ 316546 w 489538"/>
                <a:gd name="connsiteY5" fmla="*/ 705456 h 761503"/>
                <a:gd name="connsiteX6" fmla="*/ 275751 w 489538"/>
                <a:gd name="connsiteY6" fmla="*/ 705456 h 761503"/>
                <a:gd name="connsiteX7" fmla="*/ 264872 w 489538"/>
                <a:gd name="connsiteY7" fmla="*/ 708176 h 761503"/>
                <a:gd name="connsiteX8" fmla="*/ 253994 w 489538"/>
                <a:gd name="connsiteY8" fmla="*/ 708176 h 761503"/>
                <a:gd name="connsiteX9" fmla="*/ 240395 w 489538"/>
                <a:gd name="connsiteY9" fmla="*/ 719054 h 761503"/>
                <a:gd name="connsiteX10" fmla="*/ 224077 w 489538"/>
                <a:gd name="connsiteY10" fmla="*/ 721774 h 761503"/>
                <a:gd name="connsiteX11" fmla="*/ 205040 w 489538"/>
                <a:gd name="connsiteY11" fmla="*/ 724494 h 761503"/>
                <a:gd name="connsiteX12" fmla="*/ 191441 w 489538"/>
                <a:gd name="connsiteY12" fmla="*/ 727213 h 761503"/>
                <a:gd name="connsiteX13" fmla="*/ 169684 w 489538"/>
                <a:gd name="connsiteY13" fmla="*/ 721774 h 761503"/>
                <a:gd name="connsiteX14" fmla="*/ 150646 w 489538"/>
                <a:gd name="connsiteY14" fmla="*/ 708176 h 761503"/>
                <a:gd name="connsiteX15" fmla="*/ 139768 w 489538"/>
                <a:gd name="connsiteY15" fmla="*/ 708176 h 761503"/>
                <a:gd name="connsiteX16" fmla="*/ 120730 w 489538"/>
                <a:gd name="connsiteY16" fmla="*/ 708176 h 761503"/>
                <a:gd name="connsiteX17" fmla="*/ 98973 w 489538"/>
                <a:gd name="connsiteY17" fmla="*/ 708176 h 761503"/>
                <a:gd name="connsiteX18" fmla="*/ 74496 w 489538"/>
                <a:gd name="connsiteY18" fmla="*/ 702736 h 761503"/>
                <a:gd name="connsiteX19" fmla="*/ 58178 w 489538"/>
                <a:gd name="connsiteY19" fmla="*/ 683699 h 761503"/>
                <a:gd name="connsiteX20" fmla="*/ 63617 w 489538"/>
                <a:gd name="connsiteY20" fmla="*/ 675540 h 761503"/>
                <a:gd name="connsiteX21" fmla="*/ 85375 w 489538"/>
                <a:gd name="connsiteY21" fmla="*/ 667381 h 761503"/>
                <a:gd name="connsiteX22" fmla="*/ 128889 w 489538"/>
                <a:gd name="connsiteY22" fmla="*/ 661942 h 761503"/>
                <a:gd name="connsiteX23" fmla="*/ 128889 w 489538"/>
                <a:gd name="connsiteY23" fmla="*/ 602109 h 761503"/>
                <a:gd name="connsiteX24" fmla="*/ 126170 w 489538"/>
                <a:gd name="connsiteY24" fmla="*/ 523239 h 761503"/>
                <a:gd name="connsiteX25" fmla="*/ 126170 w 489538"/>
                <a:gd name="connsiteY25" fmla="*/ 468846 h 761503"/>
                <a:gd name="connsiteX26" fmla="*/ 123450 w 489538"/>
                <a:gd name="connsiteY26" fmla="*/ 409014 h 761503"/>
                <a:gd name="connsiteX27" fmla="*/ 123450 w 489538"/>
                <a:gd name="connsiteY27" fmla="*/ 384537 h 761503"/>
                <a:gd name="connsiteX28" fmla="*/ 126170 w 489538"/>
                <a:gd name="connsiteY28" fmla="*/ 349181 h 761503"/>
                <a:gd name="connsiteX29" fmla="*/ 126170 w 489538"/>
                <a:gd name="connsiteY29" fmla="*/ 324704 h 761503"/>
                <a:gd name="connsiteX30" fmla="*/ 128889 w 489538"/>
                <a:gd name="connsiteY30" fmla="*/ 292068 h 761503"/>
                <a:gd name="connsiteX31" fmla="*/ 134329 w 489538"/>
                <a:gd name="connsiteY31" fmla="*/ 234956 h 761503"/>
                <a:gd name="connsiteX32" fmla="*/ 134329 w 489538"/>
                <a:gd name="connsiteY32" fmla="*/ 172404 h 761503"/>
                <a:gd name="connsiteX33" fmla="*/ 137048 w 489538"/>
                <a:gd name="connsiteY33" fmla="*/ 123450 h 761503"/>
                <a:gd name="connsiteX34" fmla="*/ 123450 w 489538"/>
                <a:gd name="connsiteY34" fmla="*/ 123450 h 761503"/>
                <a:gd name="connsiteX35" fmla="*/ 101693 w 489538"/>
                <a:gd name="connsiteY35" fmla="*/ 123450 h 761503"/>
                <a:gd name="connsiteX36" fmla="*/ 77216 w 489538"/>
                <a:gd name="connsiteY36" fmla="*/ 118011 h 761503"/>
                <a:gd name="connsiteX37" fmla="*/ 60898 w 489538"/>
                <a:gd name="connsiteY37" fmla="*/ 98973 h 761503"/>
                <a:gd name="connsiteX38" fmla="*/ 66337 w 489538"/>
                <a:gd name="connsiteY38" fmla="*/ 90814 h 761503"/>
                <a:gd name="connsiteX39" fmla="*/ 88094 w 489538"/>
                <a:gd name="connsiteY39" fmla="*/ 82655 h 761503"/>
                <a:gd name="connsiteX40" fmla="*/ 145207 w 489538"/>
                <a:gd name="connsiteY40" fmla="*/ 77216 h 761503"/>
                <a:gd name="connsiteX41" fmla="*/ 145207 w 489538"/>
                <a:gd name="connsiteY41" fmla="*/ 77216 h 761503"/>
                <a:gd name="connsiteX42" fmla="*/ 153366 w 489538"/>
                <a:gd name="connsiteY42" fmla="*/ 69057 h 761503"/>
                <a:gd name="connsiteX43" fmla="*/ 177843 w 489538"/>
                <a:gd name="connsiteY43" fmla="*/ 60898 h 761503"/>
                <a:gd name="connsiteX44" fmla="*/ 196881 w 489538"/>
                <a:gd name="connsiteY44" fmla="*/ 58178 h 761503"/>
                <a:gd name="connsiteX45" fmla="*/ 205040 w 489538"/>
                <a:gd name="connsiteY45" fmla="*/ 58178 h 761503"/>
                <a:gd name="connsiteX46" fmla="*/ 215919 w 489538"/>
                <a:gd name="connsiteY46" fmla="*/ 63617 h 761503"/>
                <a:gd name="connsiteX47" fmla="*/ 229517 w 489538"/>
                <a:gd name="connsiteY47" fmla="*/ 69057 h 761503"/>
                <a:gd name="connsiteX48" fmla="*/ 256713 w 489538"/>
                <a:gd name="connsiteY48" fmla="*/ 77216 h 761503"/>
                <a:gd name="connsiteX49" fmla="*/ 264872 w 489538"/>
                <a:gd name="connsiteY49" fmla="*/ 77216 h 761503"/>
                <a:gd name="connsiteX50" fmla="*/ 281190 w 489538"/>
                <a:gd name="connsiteY50" fmla="*/ 77216 h 761503"/>
                <a:gd name="connsiteX51" fmla="*/ 330144 w 489538"/>
                <a:gd name="connsiteY51" fmla="*/ 77216 h 761503"/>
                <a:gd name="connsiteX52" fmla="*/ 357341 w 489538"/>
                <a:gd name="connsiteY52" fmla="*/ 79935 h 761503"/>
                <a:gd name="connsiteX53" fmla="*/ 387257 w 489538"/>
                <a:gd name="connsiteY53" fmla="*/ 82655 h 761503"/>
                <a:gd name="connsiteX54" fmla="*/ 406295 w 489538"/>
                <a:gd name="connsiteY54" fmla="*/ 85375 h 761503"/>
                <a:gd name="connsiteX55" fmla="*/ 417173 w 489538"/>
                <a:gd name="connsiteY55" fmla="*/ 79935 h 761503"/>
                <a:gd name="connsiteX56" fmla="*/ 425332 w 489538"/>
                <a:gd name="connsiteY56" fmla="*/ 85375 h 761503"/>
                <a:gd name="connsiteX57" fmla="*/ 433491 w 489538"/>
                <a:gd name="connsiteY57" fmla="*/ 104412 h 761503"/>
                <a:gd name="connsiteX58" fmla="*/ 436211 w 489538"/>
                <a:gd name="connsiteY58" fmla="*/ 137048 h 761503"/>
                <a:gd name="connsiteX59" fmla="*/ 438930 w 489538"/>
                <a:gd name="connsiteY59" fmla="*/ 183282 h 761503"/>
                <a:gd name="connsiteX60" fmla="*/ 422612 w 489538"/>
                <a:gd name="connsiteY60" fmla="*/ 218638 h 761503"/>
                <a:gd name="connsiteX61" fmla="*/ 406295 w 489538"/>
                <a:gd name="connsiteY61" fmla="*/ 213198 h 761503"/>
                <a:gd name="connsiteX62" fmla="*/ 398136 w 489538"/>
                <a:gd name="connsiteY62" fmla="*/ 196881 h 761503"/>
                <a:gd name="connsiteX63" fmla="*/ 395416 w 489538"/>
                <a:gd name="connsiteY63" fmla="*/ 175123 h 761503"/>
                <a:gd name="connsiteX64" fmla="*/ 395416 w 489538"/>
                <a:gd name="connsiteY64" fmla="*/ 153366 h 761503"/>
                <a:gd name="connsiteX65" fmla="*/ 395416 w 489538"/>
                <a:gd name="connsiteY65" fmla="*/ 126170 h 761503"/>
                <a:gd name="connsiteX66" fmla="*/ 370939 w 489538"/>
                <a:gd name="connsiteY66" fmla="*/ 128889 h 761503"/>
                <a:gd name="connsiteX67" fmla="*/ 338303 w 489538"/>
                <a:gd name="connsiteY67" fmla="*/ 131609 h 761503"/>
                <a:gd name="connsiteX68" fmla="*/ 286629 w 489538"/>
                <a:gd name="connsiteY68" fmla="*/ 134328 h 761503"/>
                <a:gd name="connsiteX69" fmla="*/ 273031 w 489538"/>
                <a:gd name="connsiteY69" fmla="*/ 137048 h 761503"/>
                <a:gd name="connsiteX70" fmla="*/ 262153 w 489538"/>
                <a:gd name="connsiteY70" fmla="*/ 142487 h 761503"/>
                <a:gd name="connsiteX71" fmla="*/ 259433 w 489538"/>
                <a:gd name="connsiteY71" fmla="*/ 153366 h 761503"/>
                <a:gd name="connsiteX72" fmla="*/ 262153 w 489538"/>
                <a:gd name="connsiteY72" fmla="*/ 166964 h 761503"/>
                <a:gd name="connsiteX73" fmla="*/ 262153 w 489538"/>
                <a:gd name="connsiteY73" fmla="*/ 196881 h 761503"/>
                <a:gd name="connsiteX74" fmla="*/ 262153 w 489538"/>
                <a:gd name="connsiteY74" fmla="*/ 215918 h 761503"/>
                <a:gd name="connsiteX75" fmla="*/ 262153 w 489538"/>
                <a:gd name="connsiteY75" fmla="*/ 251274 h 761503"/>
                <a:gd name="connsiteX76" fmla="*/ 259433 w 489538"/>
                <a:gd name="connsiteY76" fmla="*/ 278470 h 761503"/>
                <a:gd name="connsiteX77" fmla="*/ 259433 w 489538"/>
                <a:gd name="connsiteY77" fmla="*/ 308386 h 761503"/>
                <a:gd name="connsiteX78" fmla="*/ 259433 w 489538"/>
                <a:gd name="connsiteY78" fmla="*/ 321985 h 761503"/>
                <a:gd name="connsiteX79" fmla="*/ 259433 w 489538"/>
                <a:gd name="connsiteY79" fmla="*/ 332863 h 761503"/>
                <a:gd name="connsiteX80" fmla="*/ 267592 w 489538"/>
                <a:gd name="connsiteY80" fmla="*/ 335583 h 761503"/>
                <a:gd name="connsiteX81" fmla="*/ 281190 w 489538"/>
                <a:gd name="connsiteY81" fmla="*/ 335583 h 761503"/>
                <a:gd name="connsiteX82" fmla="*/ 327424 w 489538"/>
                <a:gd name="connsiteY82" fmla="*/ 338303 h 761503"/>
                <a:gd name="connsiteX83" fmla="*/ 351901 w 489538"/>
                <a:gd name="connsiteY83" fmla="*/ 341022 h 761503"/>
                <a:gd name="connsiteX84" fmla="*/ 351901 w 489538"/>
                <a:gd name="connsiteY84" fmla="*/ 335583 h 761503"/>
                <a:gd name="connsiteX85" fmla="*/ 351901 w 489538"/>
                <a:gd name="connsiteY85" fmla="*/ 313826 h 761503"/>
                <a:gd name="connsiteX86" fmla="*/ 357341 w 489538"/>
                <a:gd name="connsiteY86" fmla="*/ 289349 h 761503"/>
                <a:gd name="connsiteX87" fmla="*/ 373658 w 489538"/>
                <a:gd name="connsiteY87" fmla="*/ 273031 h 761503"/>
                <a:gd name="connsiteX88" fmla="*/ 381817 w 489538"/>
                <a:gd name="connsiteY88" fmla="*/ 278470 h 761503"/>
                <a:gd name="connsiteX89" fmla="*/ 389977 w 489538"/>
                <a:gd name="connsiteY89" fmla="*/ 300228 h 761503"/>
                <a:gd name="connsiteX90" fmla="*/ 395416 w 489538"/>
                <a:gd name="connsiteY90" fmla="*/ 351901 h 761503"/>
                <a:gd name="connsiteX91" fmla="*/ 398136 w 489538"/>
                <a:gd name="connsiteY91" fmla="*/ 409014 h 761503"/>
                <a:gd name="connsiteX92" fmla="*/ 381817 w 489538"/>
                <a:gd name="connsiteY92" fmla="*/ 444369 h 761503"/>
                <a:gd name="connsiteX93" fmla="*/ 365500 w 489538"/>
                <a:gd name="connsiteY93" fmla="*/ 438930 h 761503"/>
                <a:gd name="connsiteX94" fmla="*/ 357341 w 489538"/>
                <a:gd name="connsiteY94" fmla="*/ 422612 h 761503"/>
                <a:gd name="connsiteX95" fmla="*/ 354621 w 489538"/>
                <a:gd name="connsiteY95" fmla="*/ 400855 h 761503"/>
                <a:gd name="connsiteX96" fmla="*/ 354621 w 489538"/>
                <a:gd name="connsiteY96" fmla="*/ 381817 h 761503"/>
                <a:gd name="connsiteX97" fmla="*/ 270312 w 489538"/>
                <a:gd name="connsiteY97" fmla="*/ 381817 h 761503"/>
                <a:gd name="connsiteX98" fmla="*/ 256713 w 489538"/>
                <a:gd name="connsiteY98" fmla="*/ 395415 h 761503"/>
                <a:gd name="connsiteX99" fmla="*/ 253994 w 489538"/>
                <a:gd name="connsiteY99" fmla="*/ 422612 h 761503"/>
                <a:gd name="connsiteX100" fmla="*/ 253994 w 489538"/>
                <a:gd name="connsiteY100" fmla="*/ 433490 h 761503"/>
                <a:gd name="connsiteX101" fmla="*/ 253994 w 489538"/>
                <a:gd name="connsiteY101" fmla="*/ 449809 h 761503"/>
                <a:gd name="connsiteX102" fmla="*/ 256713 w 489538"/>
                <a:gd name="connsiteY102" fmla="*/ 474285 h 761503"/>
                <a:gd name="connsiteX103" fmla="*/ 256713 w 489538"/>
                <a:gd name="connsiteY103" fmla="*/ 496043 h 761503"/>
                <a:gd name="connsiteX104" fmla="*/ 259433 w 489538"/>
                <a:gd name="connsiteY104" fmla="*/ 534118 h 761503"/>
                <a:gd name="connsiteX105" fmla="*/ 259433 w 489538"/>
                <a:gd name="connsiteY105" fmla="*/ 591231 h 761503"/>
                <a:gd name="connsiteX106" fmla="*/ 262153 w 489538"/>
                <a:gd name="connsiteY106" fmla="*/ 618427 h 761503"/>
                <a:gd name="connsiteX107" fmla="*/ 267592 w 489538"/>
                <a:gd name="connsiteY107" fmla="*/ 648343 h 761503"/>
                <a:gd name="connsiteX108" fmla="*/ 292069 w 489538"/>
                <a:gd name="connsiteY108" fmla="*/ 651063 h 761503"/>
                <a:gd name="connsiteX109" fmla="*/ 327424 w 489538"/>
                <a:gd name="connsiteY109" fmla="*/ 651063 h 761503"/>
                <a:gd name="connsiteX110" fmla="*/ 362780 w 489538"/>
                <a:gd name="connsiteY110" fmla="*/ 653783 h 761503"/>
                <a:gd name="connsiteX111" fmla="*/ 395416 w 489538"/>
                <a:gd name="connsiteY111" fmla="*/ 648343 h 761503"/>
                <a:gd name="connsiteX112" fmla="*/ 395416 w 489538"/>
                <a:gd name="connsiteY112" fmla="*/ 618427 h 761503"/>
                <a:gd name="connsiteX113" fmla="*/ 395416 w 489538"/>
                <a:gd name="connsiteY113" fmla="*/ 596670 h 761503"/>
                <a:gd name="connsiteX114" fmla="*/ 398136 w 489538"/>
                <a:gd name="connsiteY114" fmla="*/ 574913 h 761503"/>
                <a:gd name="connsiteX115" fmla="*/ 406295 w 489538"/>
                <a:gd name="connsiteY115" fmla="*/ 558595 h 761503"/>
                <a:gd name="connsiteX116" fmla="*/ 422612 w 489538"/>
                <a:gd name="connsiteY116" fmla="*/ 553155 h 761503"/>
                <a:gd name="connsiteX117" fmla="*/ 438930 w 489538"/>
                <a:gd name="connsiteY117" fmla="*/ 588511 h 761503"/>
                <a:gd name="connsiteX118" fmla="*/ 436211 w 489538"/>
                <a:gd name="connsiteY118" fmla="*/ 645624 h 761503"/>
                <a:gd name="connsiteX119" fmla="*/ 433491 w 489538"/>
                <a:gd name="connsiteY119" fmla="*/ 651063 h 761503"/>
                <a:gd name="connsiteX120" fmla="*/ 433491 w 489538"/>
                <a:gd name="connsiteY120" fmla="*/ 651063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489538" h="761503">
                  <a:moveTo>
                    <a:pt x="433491" y="651063"/>
                  </a:moveTo>
                  <a:cubicBezTo>
                    <a:pt x="436211" y="653783"/>
                    <a:pt x="438930" y="656502"/>
                    <a:pt x="438930" y="661942"/>
                  </a:cubicBezTo>
                  <a:cubicBezTo>
                    <a:pt x="438930" y="670101"/>
                    <a:pt x="433491" y="678259"/>
                    <a:pt x="425332" y="683699"/>
                  </a:cubicBezTo>
                  <a:cubicBezTo>
                    <a:pt x="417173" y="689138"/>
                    <a:pt x="409014" y="689138"/>
                    <a:pt x="400855" y="691858"/>
                  </a:cubicBezTo>
                  <a:cubicBezTo>
                    <a:pt x="381817" y="694578"/>
                    <a:pt x="362780" y="694578"/>
                    <a:pt x="343742" y="700017"/>
                  </a:cubicBezTo>
                  <a:cubicBezTo>
                    <a:pt x="335583" y="702736"/>
                    <a:pt x="324705" y="702736"/>
                    <a:pt x="316546" y="705456"/>
                  </a:cubicBezTo>
                  <a:cubicBezTo>
                    <a:pt x="308387" y="705456"/>
                    <a:pt x="289349" y="705456"/>
                    <a:pt x="275751" y="705456"/>
                  </a:cubicBezTo>
                  <a:cubicBezTo>
                    <a:pt x="270312" y="705456"/>
                    <a:pt x="267592" y="708176"/>
                    <a:pt x="264872" y="708176"/>
                  </a:cubicBezTo>
                  <a:cubicBezTo>
                    <a:pt x="264872" y="708176"/>
                    <a:pt x="259433" y="708176"/>
                    <a:pt x="253994" y="708176"/>
                  </a:cubicBezTo>
                  <a:cubicBezTo>
                    <a:pt x="251274" y="713615"/>
                    <a:pt x="245835" y="716335"/>
                    <a:pt x="240395" y="719054"/>
                  </a:cubicBezTo>
                  <a:cubicBezTo>
                    <a:pt x="234956" y="721774"/>
                    <a:pt x="229517" y="721774"/>
                    <a:pt x="224077" y="721774"/>
                  </a:cubicBezTo>
                  <a:cubicBezTo>
                    <a:pt x="218638" y="721774"/>
                    <a:pt x="213199" y="724494"/>
                    <a:pt x="205040" y="724494"/>
                  </a:cubicBezTo>
                  <a:cubicBezTo>
                    <a:pt x="202320" y="724494"/>
                    <a:pt x="194161" y="727213"/>
                    <a:pt x="191441" y="727213"/>
                  </a:cubicBezTo>
                  <a:cubicBezTo>
                    <a:pt x="183282" y="727213"/>
                    <a:pt x="172404" y="721774"/>
                    <a:pt x="169684" y="721774"/>
                  </a:cubicBezTo>
                  <a:cubicBezTo>
                    <a:pt x="164245" y="719054"/>
                    <a:pt x="156086" y="713615"/>
                    <a:pt x="150646" y="708176"/>
                  </a:cubicBezTo>
                  <a:cubicBezTo>
                    <a:pt x="145207" y="708176"/>
                    <a:pt x="139768" y="708176"/>
                    <a:pt x="139768" y="708176"/>
                  </a:cubicBezTo>
                  <a:cubicBezTo>
                    <a:pt x="126170" y="708176"/>
                    <a:pt x="137048" y="708176"/>
                    <a:pt x="120730" y="708176"/>
                  </a:cubicBezTo>
                  <a:cubicBezTo>
                    <a:pt x="112571" y="708176"/>
                    <a:pt x="104412" y="708176"/>
                    <a:pt x="98973" y="708176"/>
                  </a:cubicBezTo>
                  <a:cubicBezTo>
                    <a:pt x="90814" y="708176"/>
                    <a:pt x="79936" y="708176"/>
                    <a:pt x="74496" y="702736"/>
                  </a:cubicBezTo>
                  <a:cubicBezTo>
                    <a:pt x="66337" y="700017"/>
                    <a:pt x="58178" y="689138"/>
                    <a:pt x="58178" y="683699"/>
                  </a:cubicBezTo>
                  <a:cubicBezTo>
                    <a:pt x="58178" y="680979"/>
                    <a:pt x="58178" y="678259"/>
                    <a:pt x="63617" y="675540"/>
                  </a:cubicBezTo>
                  <a:cubicBezTo>
                    <a:pt x="69057" y="672820"/>
                    <a:pt x="77216" y="670101"/>
                    <a:pt x="85375" y="667381"/>
                  </a:cubicBezTo>
                  <a:cubicBezTo>
                    <a:pt x="98973" y="664661"/>
                    <a:pt x="115291" y="664661"/>
                    <a:pt x="128889" y="661942"/>
                  </a:cubicBezTo>
                  <a:cubicBezTo>
                    <a:pt x="128889" y="645624"/>
                    <a:pt x="128889" y="623866"/>
                    <a:pt x="128889" y="602109"/>
                  </a:cubicBezTo>
                  <a:cubicBezTo>
                    <a:pt x="128889" y="566754"/>
                    <a:pt x="128889" y="531398"/>
                    <a:pt x="126170" y="523239"/>
                  </a:cubicBezTo>
                  <a:cubicBezTo>
                    <a:pt x="126170" y="517800"/>
                    <a:pt x="126170" y="487884"/>
                    <a:pt x="126170" y="468846"/>
                  </a:cubicBezTo>
                  <a:cubicBezTo>
                    <a:pt x="126170" y="449809"/>
                    <a:pt x="123450" y="430771"/>
                    <a:pt x="123450" y="409014"/>
                  </a:cubicBezTo>
                  <a:cubicBezTo>
                    <a:pt x="123450" y="400855"/>
                    <a:pt x="123450" y="392696"/>
                    <a:pt x="123450" y="384537"/>
                  </a:cubicBezTo>
                  <a:cubicBezTo>
                    <a:pt x="123450" y="373658"/>
                    <a:pt x="126170" y="360060"/>
                    <a:pt x="126170" y="349181"/>
                  </a:cubicBezTo>
                  <a:cubicBezTo>
                    <a:pt x="126170" y="341022"/>
                    <a:pt x="126170" y="332863"/>
                    <a:pt x="126170" y="324704"/>
                  </a:cubicBezTo>
                  <a:cubicBezTo>
                    <a:pt x="126170" y="313826"/>
                    <a:pt x="126170" y="302947"/>
                    <a:pt x="128889" y="292068"/>
                  </a:cubicBezTo>
                  <a:cubicBezTo>
                    <a:pt x="131609" y="273031"/>
                    <a:pt x="134329" y="253993"/>
                    <a:pt x="134329" y="234956"/>
                  </a:cubicBezTo>
                  <a:cubicBezTo>
                    <a:pt x="134329" y="213198"/>
                    <a:pt x="134329" y="191441"/>
                    <a:pt x="134329" y="172404"/>
                  </a:cubicBezTo>
                  <a:cubicBezTo>
                    <a:pt x="134329" y="156086"/>
                    <a:pt x="134329" y="139768"/>
                    <a:pt x="137048" y="123450"/>
                  </a:cubicBezTo>
                  <a:cubicBezTo>
                    <a:pt x="131609" y="123450"/>
                    <a:pt x="134329" y="123450"/>
                    <a:pt x="123450" y="123450"/>
                  </a:cubicBezTo>
                  <a:cubicBezTo>
                    <a:pt x="115291" y="123450"/>
                    <a:pt x="107132" y="123450"/>
                    <a:pt x="101693" y="123450"/>
                  </a:cubicBezTo>
                  <a:cubicBezTo>
                    <a:pt x="93534" y="123450"/>
                    <a:pt x="82655" y="123450"/>
                    <a:pt x="77216" y="118011"/>
                  </a:cubicBezTo>
                  <a:cubicBezTo>
                    <a:pt x="69057" y="115291"/>
                    <a:pt x="60898" y="101693"/>
                    <a:pt x="60898" y="98973"/>
                  </a:cubicBezTo>
                  <a:cubicBezTo>
                    <a:pt x="60898" y="96253"/>
                    <a:pt x="60898" y="93534"/>
                    <a:pt x="66337" y="90814"/>
                  </a:cubicBezTo>
                  <a:cubicBezTo>
                    <a:pt x="71777" y="88094"/>
                    <a:pt x="79936" y="85375"/>
                    <a:pt x="88094" y="82655"/>
                  </a:cubicBezTo>
                  <a:cubicBezTo>
                    <a:pt x="104412" y="79935"/>
                    <a:pt x="131609" y="77216"/>
                    <a:pt x="145207" y="77216"/>
                  </a:cubicBezTo>
                  <a:cubicBezTo>
                    <a:pt x="145207" y="77216"/>
                    <a:pt x="145207" y="77216"/>
                    <a:pt x="145207" y="77216"/>
                  </a:cubicBezTo>
                  <a:cubicBezTo>
                    <a:pt x="145207" y="74496"/>
                    <a:pt x="150646" y="71776"/>
                    <a:pt x="153366" y="69057"/>
                  </a:cubicBezTo>
                  <a:cubicBezTo>
                    <a:pt x="161525" y="63617"/>
                    <a:pt x="169684" y="63617"/>
                    <a:pt x="177843" y="60898"/>
                  </a:cubicBezTo>
                  <a:cubicBezTo>
                    <a:pt x="183282" y="58178"/>
                    <a:pt x="191441" y="58178"/>
                    <a:pt x="196881" y="58178"/>
                  </a:cubicBezTo>
                  <a:cubicBezTo>
                    <a:pt x="199600" y="58178"/>
                    <a:pt x="202320" y="58178"/>
                    <a:pt x="205040" y="58178"/>
                  </a:cubicBezTo>
                  <a:cubicBezTo>
                    <a:pt x="207759" y="58178"/>
                    <a:pt x="213199" y="60898"/>
                    <a:pt x="215919" y="63617"/>
                  </a:cubicBezTo>
                  <a:cubicBezTo>
                    <a:pt x="221358" y="66337"/>
                    <a:pt x="224077" y="66337"/>
                    <a:pt x="229517" y="69057"/>
                  </a:cubicBezTo>
                  <a:cubicBezTo>
                    <a:pt x="237675" y="71776"/>
                    <a:pt x="245835" y="77216"/>
                    <a:pt x="256713" y="77216"/>
                  </a:cubicBezTo>
                  <a:cubicBezTo>
                    <a:pt x="259433" y="77216"/>
                    <a:pt x="262153" y="77216"/>
                    <a:pt x="264872" y="77216"/>
                  </a:cubicBezTo>
                  <a:cubicBezTo>
                    <a:pt x="270312" y="77216"/>
                    <a:pt x="275751" y="77216"/>
                    <a:pt x="281190" y="77216"/>
                  </a:cubicBezTo>
                  <a:cubicBezTo>
                    <a:pt x="292069" y="77216"/>
                    <a:pt x="321985" y="77216"/>
                    <a:pt x="330144" y="77216"/>
                  </a:cubicBezTo>
                  <a:cubicBezTo>
                    <a:pt x="338303" y="77216"/>
                    <a:pt x="349182" y="77216"/>
                    <a:pt x="357341" y="79935"/>
                  </a:cubicBezTo>
                  <a:cubicBezTo>
                    <a:pt x="368219" y="79935"/>
                    <a:pt x="379098" y="82655"/>
                    <a:pt x="387257" y="82655"/>
                  </a:cubicBezTo>
                  <a:cubicBezTo>
                    <a:pt x="392696" y="82655"/>
                    <a:pt x="400855" y="85375"/>
                    <a:pt x="406295" y="85375"/>
                  </a:cubicBezTo>
                  <a:cubicBezTo>
                    <a:pt x="409014" y="82655"/>
                    <a:pt x="414453" y="79935"/>
                    <a:pt x="417173" y="79935"/>
                  </a:cubicBezTo>
                  <a:cubicBezTo>
                    <a:pt x="419893" y="79935"/>
                    <a:pt x="422612" y="79935"/>
                    <a:pt x="425332" y="85375"/>
                  </a:cubicBezTo>
                  <a:cubicBezTo>
                    <a:pt x="428052" y="90814"/>
                    <a:pt x="433491" y="98973"/>
                    <a:pt x="433491" y="104412"/>
                  </a:cubicBezTo>
                  <a:cubicBezTo>
                    <a:pt x="436211" y="131609"/>
                    <a:pt x="436211" y="120730"/>
                    <a:pt x="436211" y="137048"/>
                  </a:cubicBezTo>
                  <a:cubicBezTo>
                    <a:pt x="438930" y="158805"/>
                    <a:pt x="438930" y="158805"/>
                    <a:pt x="438930" y="183282"/>
                  </a:cubicBezTo>
                  <a:cubicBezTo>
                    <a:pt x="438930" y="194161"/>
                    <a:pt x="438930" y="218638"/>
                    <a:pt x="422612" y="218638"/>
                  </a:cubicBezTo>
                  <a:cubicBezTo>
                    <a:pt x="414453" y="218638"/>
                    <a:pt x="411734" y="215918"/>
                    <a:pt x="406295" y="213198"/>
                  </a:cubicBezTo>
                  <a:cubicBezTo>
                    <a:pt x="400855" y="210479"/>
                    <a:pt x="398136" y="202320"/>
                    <a:pt x="398136" y="196881"/>
                  </a:cubicBezTo>
                  <a:cubicBezTo>
                    <a:pt x="395416" y="188722"/>
                    <a:pt x="395416" y="183282"/>
                    <a:pt x="395416" y="175123"/>
                  </a:cubicBezTo>
                  <a:cubicBezTo>
                    <a:pt x="395416" y="169684"/>
                    <a:pt x="395416" y="164245"/>
                    <a:pt x="395416" y="153366"/>
                  </a:cubicBezTo>
                  <a:cubicBezTo>
                    <a:pt x="395416" y="145207"/>
                    <a:pt x="395416" y="134328"/>
                    <a:pt x="395416" y="126170"/>
                  </a:cubicBezTo>
                  <a:cubicBezTo>
                    <a:pt x="387257" y="128889"/>
                    <a:pt x="379098" y="128889"/>
                    <a:pt x="370939" y="128889"/>
                  </a:cubicBezTo>
                  <a:cubicBezTo>
                    <a:pt x="360060" y="128889"/>
                    <a:pt x="349182" y="128889"/>
                    <a:pt x="338303" y="131609"/>
                  </a:cubicBezTo>
                  <a:cubicBezTo>
                    <a:pt x="327424" y="131609"/>
                    <a:pt x="319265" y="134328"/>
                    <a:pt x="286629" y="134328"/>
                  </a:cubicBezTo>
                  <a:cubicBezTo>
                    <a:pt x="281190" y="134328"/>
                    <a:pt x="278470" y="134328"/>
                    <a:pt x="273031" y="137048"/>
                  </a:cubicBezTo>
                  <a:cubicBezTo>
                    <a:pt x="270312" y="137048"/>
                    <a:pt x="264872" y="137048"/>
                    <a:pt x="262153" y="142487"/>
                  </a:cubicBezTo>
                  <a:cubicBezTo>
                    <a:pt x="259433" y="145207"/>
                    <a:pt x="259433" y="150647"/>
                    <a:pt x="259433" y="153366"/>
                  </a:cubicBezTo>
                  <a:cubicBezTo>
                    <a:pt x="259433" y="158805"/>
                    <a:pt x="259433" y="164245"/>
                    <a:pt x="262153" y="166964"/>
                  </a:cubicBezTo>
                  <a:cubicBezTo>
                    <a:pt x="262153" y="177843"/>
                    <a:pt x="262153" y="186002"/>
                    <a:pt x="262153" y="196881"/>
                  </a:cubicBezTo>
                  <a:cubicBezTo>
                    <a:pt x="262153" y="202320"/>
                    <a:pt x="262153" y="210479"/>
                    <a:pt x="262153" y="215918"/>
                  </a:cubicBezTo>
                  <a:cubicBezTo>
                    <a:pt x="262153" y="229516"/>
                    <a:pt x="262153" y="240395"/>
                    <a:pt x="262153" y="251274"/>
                  </a:cubicBezTo>
                  <a:cubicBezTo>
                    <a:pt x="262153" y="259433"/>
                    <a:pt x="259433" y="270311"/>
                    <a:pt x="259433" y="278470"/>
                  </a:cubicBezTo>
                  <a:cubicBezTo>
                    <a:pt x="259433" y="289349"/>
                    <a:pt x="259433" y="297508"/>
                    <a:pt x="259433" y="308386"/>
                  </a:cubicBezTo>
                  <a:cubicBezTo>
                    <a:pt x="259433" y="313826"/>
                    <a:pt x="259433" y="319265"/>
                    <a:pt x="259433" y="321985"/>
                  </a:cubicBezTo>
                  <a:cubicBezTo>
                    <a:pt x="259433" y="324704"/>
                    <a:pt x="259433" y="330144"/>
                    <a:pt x="259433" y="332863"/>
                  </a:cubicBezTo>
                  <a:cubicBezTo>
                    <a:pt x="262153" y="335583"/>
                    <a:pt x="264872" y="335583"/>
                    <a:pt x="267592" y="335583"/>
                  </a:cubicBezTo>
                  <a:cubicBezTo>
                    <a:pt x="273031" y="335583"/>
                    <a:pt x="275751" y="335583"/>
                    <a:pt x="281190" y="335583"/>
                  </a:cubicBezTo>
                  <a:cubicBezTo>
                    <a:pt x="311107" y="335583"/>
                    <a:pt x="319265" y="335583"/>
                    <a:pt x="327424" y="338303"/>
                  </a:cubicBezTo>
                  <a:cubicBezTo>
                    <a:pt x="335583" y="341022"/>
                    <a:pt x="343742" y="341022"/>
                    <a:pt x="351901" y="341022"/>
                  </a:cubicBezTo>
                  <a:cubicBezTo>
                    <a:pt x="351901" y="338303"/>
                    <a:pt x="351901" y="338303"/>
                    <a:pt x="351901" y="335583"/>
                  </a:cubicBezTo>
                  <a:cubicBezTo>
                    <a:pt x="351901" y="327424"/>
                    <a:pt x="351901" y="319265"/>
                    <a:pt x="351901" y="313826"/>
                  </a:cubicBezTo>
                  <a:cubicBezTo>
                    <a:pt x="351901" y="305667"/>
                    <a:pt x="351901" y="294788"/>
                    <a:pt x="357341" y="289349"/>
                  </a:cubicBezTo>
                  <a:cubicBezTo>
                    <a:pt x="360060" y="281190"/>
                    <a:pt x="368219" y="273031"/>
                    <a:pt x="373658" y="273031"/>
                  </a:cubicBezTo>
                  <a:cubicBezTo>
                    <a:pt x="376378" y="273031"/>
                    <a:pt x="379098" y="273031"/>
                    <a:pt x="381817" y="278470"/>
                  </a:cubicBezTo>
                  <a:cubicBezTo>
                    <a:pt x="384537" y="283909"/>
                    <a:pt x="387257" y="292068"/>
                    <a:pt x="389977" y="300228"/>
                  </a:cubicBezTo>
                  <a:cubicBezTo>
                    <a:pt x="392696" y="316545"/>
                    <a:pt x="392696" y="335583"/>
                    <a:pt x="395416" y="351901"/>
                  </a:cubicBezTo>
                  <a:cubicBezTo>
                    <a:pt x="398136" y="373658"/>
                    <a:pt x="398136" y="384537"/>
                    <a:pt x="398136" y="409014"/>
                  </a:cubicBezTo>
                  <a:cubicBezTo>
                    <a:pt x="398136" y="422612"/>
                    <a:pt x="398136" y="444369"/>
                    <a:pt x="381817" y="444369"/>
                  </a:cubicBezTo>
                  <a:cubicBezTo>
                    <a:pt x="373658" y="444369"/>
                    <a:pt x="370939" y="441650"/>
                    <a:pt x="365500" y="438930"/>
                  </a:cubicBezTo>
                  <a:cubicBezTo>
                    <a:pt x="360060" y="436210"/>
                    <a:pt x="357341" y="428051"/>
                    <a:pt x="357341" y="422612"/>
                  </a:cubicBezTo>
                  <a:cubicBezTo>
                    <a:pt x="354621" y="414453"/>
                    <a:pt x="354621" y="409014"/>
                    <a:pt x="354621" y="400855"/>
                  </a:cubicBezTo>
                  <a:cubicBezTo>
                    <a:pt x="354621" y="395415"/>
                    <a:pt x="354621" y="389976"/>
                    <a:pt x="354621" y="381817"/>
                  </a:cubicBezTo>
                  <a:cubicBezTo>
                    <a:pt x="335583" y="381817"/>
                    <a:pt x="308387" y="384537"/>
                    <a:pt x="270312" y="381817"/>
                  </a:cubicBezTo>
                  <a:cubicBezTo>
                    <a:pt x="262153" y="381817"/>
                    <a:pt x="256713" y="387256"/>
                    <a:pt x="256713" y="395415"/>
                  </a:cubicBezTo>
                  <a:cubicBezTo>
                    <a:pt x="256713" y="403574"/>
                    <a:pt x="256713" y="414453"/>
                    <a:pt x="253994" y="422612"/>
                  </a:cubicBezTo>
                  <a:cubicBezTo>
                    <a:pt x="253994" y="425332"/>
                    <a:pt x="253994" y="430771"/>
                    <a:pt x="253994" y="433490"/>
                  </a:cubicBezTo>
                  <a:cubicBezTo>
                    <a:pt x="253994" y="438930"/>
                    <a:pt x="253994" y="444369"/>
                    <a:pt x="253994" y="449809"/>
                  </a:cubicBezTo>
                  <a:cubicBezTo>
                    <a:pt x="253994" y="457967"/>
                    <a:pt x="256713" y="466126"/>
                    <a:pt x="256713" y="474285"/>
                  </a:cubicBezTo>
                  <a:cubicBezTo>
                    <a:pt x="256713" y="482444"/>
                    <a:pt x="256713" y="490603"/>
                    <a:pt x="256713" y="496043"/>
                  </a:cubicBezTo>
                  <a:cubicBezTo>
                    <a:pt x="256713" y="509641"/>
                    <a:pt x="259433" y="520520"/>
                    <a:pt x="259433" y="534118"/>
                  </a:cubicBezTo>
                  <a:cubicBezTo>
                    <a:pt x="259433" y="553155"/>
                    <a:pt x="259433" y="572193"/>
                    <a:pt x="259433" y="591231"/>
                  </a:cubicBezTo>
                  <a:cubicBezTo>
                    <a:pt x="259433" y="602109"/>
                    <a:pt x="262153" y="610268"/>
                    <a:pt x="262153" y="618427"/>
                  </a:cubicBezTo>
                  <a:cubicBezTo>
                    <a:pt x="264872" y="626586"/>
                    <a:pt x="262153" y="642904"/>
                    <a:pt x="267592" y="648343"/>
                  </a:cubicBezTo>
                  <a:cubicBezTo>
                    <a:pt x="270312" y="651063"/>
                    <a:pt x="275751" y="651063"/>
                    <a:pt x="292069" y="651063"/>
                  </a:cubicBezTo>
                  <a:cubicBezTo>
                    <a:pt x="305667" y="651063"/>
                    <a:pt x="319265" y="651063"/>
                    <a:pt x="327424" y="651063"/>
                  </a:cubicBezTo>
                  <a:cubicBezTo>
                    <a:pt x="338303" y="651063"/>
                    <a:pt x="351901" y="653783"/>
                    <a:pt x="362780" y="653783"/>
                  </a:cubicBezTo>
                  <a:cubicBezTo>
                    <a:pt x="376378" y="653783"/>
                    <a:pt x="384537" y="651063"/>
                    <a:pt x="395416" y="648343"/>
                  </a:cubicBezTo>
                  <a:cubicBezTo>
                    <a:pt x="395416" y="637465"/>
                    <a:pt x="395416" y="629306"/>
                    <a:pt x="395416" y="618427"/>
                  </a:cubicBezTo>
                  <a:cubicBezTo>
                    <a:pt x="395416" y="610268"/>
                    <a:pt x="395416" y="602109"/>
                    <a:pt x="395416" y="596670"/>
                  </a:cubicBezTo>
                  <a:cubicBezTo>
                    <a:pt x="395416" y="591231"/>
                    <a:pt x="395416" y="585791"/>
                    <a:pt x="398136" y="574913"/>
                  </a:cubicBezTo>
                  <a:cubicBezTo>
                    <a:pt x="400855" y="569473"/>
                    <a:pt x="400855" y="564034"/>
                    <a:pt x="406295" y="558595"/>
                  </a:cubicBezTo>
                  <a:cubicBezTo>
                    <a:pt x="411734" y="553155"/>
                    <a:pt x="414453" y="553155"/>
                    <a:pt x="422612" y="553155"/>
                  </a:cubicBezTo>
                  <a:cubicBezTo>
                    <a:pt x="436211" y="553155"/>
                    <a:pt x="438930" y="577632"/>
                    <a:pt x="438930" y="588511"/>
                  </a:cubicBezTo>
                  <a:cubicBezTo>
                    <a:pt x="438930" y="612988"/>
                    <a:pt x="438930" y="623866"/>
                    <a:pt x="436211" y="645624"/>
                  </a:cubicBezTo>
                  <a:cubicBezTo>
                    <a:pt x="433491" y="648343"/>
                    <a:pt x="433491" y="648343"/>
                    <a:pt x="433491" y="651063"/>
                  </a:cubicBezTo>
                  <a:lnTo>
                    <a:pt x="433491" y="651063"/>
                  </a:lnTo>
                  <a:close/>
                </a:path>
              </a:pathLst>
            </a:custGeom>
            <a:grpFill/>
            <a:ln w="27168"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9724F851-AB55-47D5-B0E8-62214C52C678}"/>
                </a:ext>
              </a:extLst>
            </p:cNvPr>
            <p:cNvSpPr/>
            <p:nvPr/>
          </p:nvSpPr>
          <p:spPr>
            <a:xfrm>
              <a:off x="7912732" y="4250336"/>
              <a:ext cx="465062" cy="658157"/>
            </a:xfrm>
            <a:custGeom>
              <a:avLst/>
              <a:gdLst>
                <a:gd name="connsiteX0" fmla="*/ 193096 w 465062"/>
                <a:gd name="connsiteY0" fmla="*/ 59832 h 658157"/>
                <a:gd name="connsiteX1" fmla="*/ 193096 w 465062"/>
                <a:gd name="connsiteY1" fmla="*/ 114226 h 658157"/>
                <a:gd name="connsiteX2" fmla="*/ 198536 w 465062"/>
                <a:gd name="connsiteY2" fmla="*/ 209414 h 658157"/>
                <a:gd name="connsiteX3" fmla="*/ 201255 w 465062"/>
                <a:gd name="connsiteY3" fmla="*/ 282845 h 658157"/>
                <a:gd name="connsiteX4" fmla="*/ 203975 w 465062"/>
                <a:gd name="connsiteY4" fmla="*/ 315481 h 658157"/>
                <a:gd name="connsiteX5" fmla="*/ 203975 w 465062"/>
                <a:gd name="connsiteY5" fmla="*/ 320920 h 658157"/>
                <a:gd name="connsiteX6" fmla="*/ 212134 w 465062"/>
                <a:gd name="connsiteY6" fmla="*/ 329079 h 658157"/>
                <a:gd name="connsiteX7" fmla="*/ 223013 w 465062"/>
                <a:gd name="connsiteY7" fmla="*/ 329079 h 658157"/>
                <a:gd name="connsiteX8" fmla="*/ 239331 w 465062"/>
                <a:gd name="connsiteY8" fmla="*/ 329079 h 658157"/>
                <a:gd name="connsiteX9" fmla="*/ 280126 w 465062"/>
                <a:gd name="connsiteY9" fmla="*/ 312761 h 658157"/>
                <a:gd name="connsiteX10" fmla="*/ 296443 w 465062"/>
                <a:gd name="connsiteY10" fmla="*/ 288284 h 658157"/>
                <a:gd name="connsiteX11" fmla="*/ 304602 w 465062"/>
                <a:gd name="connsiteY11" fmla="*/ 258368 h 658157"/>
                <a:gd name="connsiteX12" fmla="*/ 312761 w 465062"/>
                <a:gd name="connsiteY12" fmla="*/ 225732 h 658157"/>
                <a:gd name="connsiteX13" fmla="*/ 315481 w 465062"/>
                <a:gd name="connsiteY13" fmla="*/ 195816 h 658157"/>
                <a:gd name="connsiteX14" fmla="*/ 318201 w 465062"/>
                <a:gd name="connsiteY14" fmla="*/ 168619 h 658157"/>
                <a:gd name="connsiteX15" fmla="*/ 312761 w 465062"/>
                <a:gd name="connsiteY15" fmla="*/ 135983 h 658157"/>
                <a:gd name="connsiteX16" fmla="*/ 312761 w 465062"/>
                <a:gd name="connsiteY16" fmla="*/ 122385 h 658157"/>
                <a:gd name="connsiteX17" fmla="*/ 293724 w 465062"/>
                <a:gd name="connsiteY17" fmla="*/ 84309 h 658157"/>
                <a:gd name="connsiteX18" fmla="*/ 280126 w 465062"/>
                <a:gd name="connsiteY18" fmla="*/ 73430 h 658157"/>
                <a:gd name="connsiteX19" fmla="*/ 258368 w 465062"/>
                <a:gd name="connsiteY19" fmla="*/ 62552 h 658157"/>
                <a:gd name="connsiteX20" fmla="*/ 217573 w 465062"/>
                <a:gd name="connsiteY20" fmla="*/ 59832 h 658157"/>
                <a:gd name="connsiteX21" fmla="*/ 111506 w 465062"/>
                <a:gd name="connsiteY21" fmla="*/ 0 h 658157"/>
                <a:gd name="connsiteX22" fmla="*/ 127824 w 465062"/>
                <a:gd name="connsiteY22" fmla="*/ 0 h 658157"/>
                <a:gd name="connsiteX23" fmla="*/ 157741 w 465062"/>
                <a:gd name="connsiteY23" fmla="*/ 5440 h 658157"/>
                <a:gd name="connsiteX24" fmla="*/ 179497 w 465062"/>
                <a:gd name="connsiteY24" fmla="*/ 16318 h 658157"/>
                <a:gd name="connsiteX25" fmla="*/ 209414 w 465062"/>
                <a:gd name="connsiteY25" fmla="*/ 16318 h 658157"/>
                <a:gd name="connsiteX26" fmla="*/ 247489 w 465062"/>
                <a:gd name="connsiteY26" fmla="*/ 16318 h 658157"/>
                <a:gd name="connsiteX27" fmla="*/ 266527 w 465062"/>
                <a:gd name="connsiteY27" fmla="*/ 16318 h 658157"/>
                <a:gd name="connsiteX28" fmla="*/ 312761 w 465062"/>
                <a:gd name="connsiteY28" fmla="*/ 27197 h 658157"/>
                <a:gd name="connsiteX29" fmla="*/ 337238 w 465062"/>
                <a:gd name="connsiteY29" fmla="*/ 38075 h 658157"/>
                <a:gd name="connsiteX30" fmla="*/ 364434 w 465062"/>
                <a:gd name="connsiteY30" fmla="*/ 54393 h 658157"/>
                <a:gd name="connsiteX31" fmla="*/ 386192 w 465062"/>
                <a:gd name="connsiteY31" fmla="*/ 73431 h 658157"/>
                <a:gd name="connsiteX32" fmla="*/ 407949 w 465062"/>
                <a:gd name="connsiteY32" fmla="*/ 103347 h 658157"/>
                <a:gd name="connsiteX33" fmla="*/ 416108 w 465062"/>
                <a:gd name="connsiteY33" fmla="*/ 141422 h 658157"/>
                <a:gd name="connsiteX34" fmla="*/ 418828 w 465062"/>
                <a:gd name="connsiteY34" fmla="*/ 163179 h 658157"/>
                <a:gd name="connsiteX35" fmla="*/ 418828 w 465062"/>
                <a:gd name="connsiteY35" fmla="*/ 171339 h 658157"/>
                <a:gd name="connsiteX36" fmla="*/ 421547 w 465062"/>
                <a:gd name="connsiteY36" fmla="*/ 187656 h 658157"/>
                <a:gd name="connsiteX37" fmla="*/ 418828 w 465062"/>
                <a:gd name="connsiteY37" fmla="*/ 206694 h 658157"/>
                <a:gd name="connsiteX38" fmla="*/ 416108 w 465062"/>
                <a:gd name="connsiteY38" fmla="*/ 233891 h 658157"/>
                <a:gd name="connsiteX39" fmla="*/ 405229 w 465062"/>
                <a:gd name="connsiteY39" fmla="*/ 263807 h 658157"/>
                <a:gd name="connsiteX40" fmla="*/ 394351 w 465062"/>
                <a:gd name="connsiteY40" fmla="*/ 274686 h 658157"/>
                <a:gd name="connsiteX41" fmla="*/ 388912 w 465062"/>
                <a:gd name="connsiteY41" fmla="*/ 285564 h 658157"/>
                <a:gd name="connsiteX42" fmla="*/ 369874 w 465062"/>
                <a:gd name="connsiteY42" fmla="*/ 304602 h 658157"/>
                <a:gd name="connsiteX43" fmla="*/ 358995 w 465062"/>
                <a:gd name="connsiteY43" fmla="*/ 310041 h 658157"/>
                <a:gd name="connsiteX44" fmla="*/ 348117 w 465062"/>
                <a:gd name="connsiteY44" fmla="*/ 320920 h 658157"/>
                <a:gd name="connsiteX45" fmla="*/ 326359 w 465062"/>
                <a:gd name="connsiteY45" fmla="*/ 339957 h 658157"/>
                <a:gd name="connsiteX46" fmla="*/ 312761 w 465062"/>
                <a:gd name="connsiteY46" fmla="*/ 353555 h 658157"/>
                <a:gd name="connsiteX47" fmla="*/ 337238 w 465062"/>
                <a:gd name="connsiteY47" fmla="*/ 380752 h 658157"/>
                <a:gd name="connsiteX48" fmla="*/ 358995 w 465062"/>
                <a:gd name="connsiteY48" fmla="*/ 421547 h 658157"/>
                <a:gd name="connsiteX49" fmla="*/ 372593 w 465062"/>
                <a:gd name="connsiteY49" fmla="*/ 459622 h 658157"/>
                <a:gd name="connsiteX50" fmla="*/ 386192 w 465062"/>
                <a:gd name="connsiteY50" fmla="*/ 514015 h 658157"/>
                <a:gd name="connsiteX51" fmla="*/ 407949 w 465062"/>
                <a:gd name="connsiteY51" fmla="*/ 568408 h 658157"/>
                <a:gd name="connsiteX52" fmla="*/ 421547 w 465062"/>
                <a:gd name="connsiteY52" fmla="*/ 598324 h 658157"/>
                <a:gd name="connsiteX53" fmla="*/ 451463 w 465062"/>
                <a:gd name="connsiteY53" fmla="*/ 628241 h 658157"/>
                <a:gd name="connsiteX54" fmla="*/ 465062 w 465062"/>
                <a:gd name="connsiteY54" fmla="*/ 644559 h 658157"/>
                <a:gd name="connsiteX55" fmla="*/ 462342 w 465062"/>
                <a:gd name="connsiteY55" fmla="*/ 649998 h 658157"/>
                <a:gd name="connsiteX56" fmla="*/ 437865 w 465062"/>
                <a:gd name="connsiteY56" fmla="*/ 658157 h 658157"/>
                <a:gd name="connsiteX57" fmla="*/ 361715 w 465062"/>
                <a:gd name="connsiteY57" fmla="*/ 622801 h 658157"/>
                <a:gd name="connsiteX58" fmla="*/ 320920 w 465062"/>
                <a:gd name="connsiteY58" fmla="*/ 565689 h 658157"/>
                <a:gd name="connsiteX59" fmla="*/ 304602 w 465062"/>
                <a:gd name="connsiteY59" fmla="*/ 530333 h 658157"/>
                <a:gd name="connsiteX60" fmla="*/ 293723 w 465062"/>
                <a:gd name="connsiteY60" fmla="*/ 497697 h 658157"/>
                <a:gd name="connsiteX61" fmla="*/ 282845 w 465062"/>
                <a:gd name="connsiteY61" fmla="*/ 462342 h 658157"/>
                <a:gd name="connsiteX62" fmla="*/ 269246 w 465062"/>
                <a:gd name="connsiteY62" fmla="*/ 424267 h 658157"/>
                <a:gd name="connsiteX63" fmla="*/ 255648 w 465062"/>
                <a:gd name="connsiteY63" fmla="*/ 391631 h 658157"/>
                <a:gd name="connsiteX64" fmla="*/ 236610 w 465062"/>
                <a:gd name="connsiteY64" fmla="*/ 367154 h 658157"/>
                <a:gd name="connsiteX65" fmla="*/ 217573 w 465062"/>
                <a:gd name="connsiteY65" fmla="*/ 361714 h 658157"/>
                <a:gd name="connsiteX66" fmla="*/ 201255 w 465062"/>
                <a:gd name="connsiteY66" fmla="*/ 361714 h 658157"/>
                <a:gd name="connsiteX67" fmla="*/ 198535 w 465062"/>
                <a:gd name="connsiteY67" fmla="*/ 367154 h 658157"/>
                <a:gd name="connsiteX68" fmla="*/ 201255 w 465062"/>
                <a:gd name="connsiteY68" fmla="*/ 388911 h 658157"/>
                <a:gd name="connsiteX69" fmla="*/ 198535 w 465062"/>
                <a:gd name="connsiteY69" fmla="*/ 426986 h 658157"/>
                <a:gd name="connsiteX70" fmla="*/ 203975 w 465062"/>
                <a:gd name="connsiteY70" fmla="*/ 478660 h 658157"/>
                <a:gd name="connsiteX71" fmla="*/ 198535 w 465062"/>
                <a:gd name="connsiteY71" fmla="*/ 552090 h 658157"/>
                <a:gd name="connsiteX72" fmla="*/ 195816 w 465062"/>
                <a:gd name="connsiteY72" fmla="*/ 576567 h 658157"/>
                <a:gd name="connsiteX73" fmla="*/ 198535 w 465062"/>
                <a:gd name="connsiteY73" fmla="*/ 592885 h 658157"/>
                <a:gd name="connsiteX74" fmla="*/ 233891 w 465062"/>
                <a:gd name="connsiteY74" fmla="*/ 592885 h 658157"/>
                <a:gd name="connsiteX75" fmla="*/ 271966 w 465062"/>
                <a:gd name="connsiteY75" fmla="*/ 611923 h 658157"/>
                <a:gd name="connsiteX76" fmla="*/ 266527 w 465062"/>
                <a:gd name="connsiteY76" fmla="*/ 628241 h 658157"/>
                <a:gd name="connsiteX77" fmla="*/ 250209 w 465062"/>
                <a:gd name="connsiteY77" fmla="*/ 636400 h 658157"/>
                <a:gd name="connsiteX78" fmla="*/ 228451 w 465062"/>
                <a:gd name="connsiteY78" fmla="*/ 639119 h 658157"/>
                <a:gd name="connsiteX79" fmla="*/ 187657 w 465062"/>
                <a:gd name="connsiteY79" fmla="*/ 639119 h 658157"/>
                <a:gd name="connsiteX80" fmla="*/ 152301 w 465062"/>
                <a:gd name="connsiteY80" fmla="*/ 652717 h 658157"/>
                <a:gd name="connsiteX81" fmla="*/ 133263 w 465062"/>
                <a:gd name="connsiteY81" fmla="*/ 655437 h 658157"/>
                <a:gd name="connsiteX82" fmla="*/ 122385 w 465062"/>
                <a:gd name="connsiteY82" fmla="*/ 652717 h 658157"/>
                <a:gd name="connsiteX83" fmla="*/ 97908 w 465062"/>
                <a:gd name="connsiteY83" fmla="*/ 639119 h 658157"/>
                <a:gd name="connsiteX84" fmla="*/ 70711 w 465062"/>
                <a:gd name="connsiteY84" fmla="*/ 639119 h 658157"/>
                <a:gd name="connsiteX85" fmla="*/ 46234 w 465062"/>
                <a:gd name="connsiteY85" fmla="*/ 639119 h 658157"/>
                <a:gd name="connsiteX86" fmla="*/ 19038 w 465062"/>
                <a:gd name="connsiteY86" fmla="*/ 630960 h 658157"/>
                <a:gd name="connsiteX87" fmla="*/ 2720 w 465062"/>
                <a:gd name="connsiteY87" fmla="*/ 614642 h 658157"/>
                <a:gd name="connsiteX88" fmla="*/ 8159 w 465062"/>
                <a:gd name="connsiteY88" fmla="*/ 606483 h 658157"/>
                <a:gd name="connsiteX89" fmla="*/ 29916 w 465062"/>
                <a:gd name="connsiteY89" fmla="*/ 598324 h 658157"/>
                <a:gd name="connsiteX90" fmla="*/ 76151 w 465062"/>
                <a:gd name="connsiteY90" fmla="*/ 592885 h 658157"/>
                <a:gd name="connsiteX91" fmla="*/ 73431 w 465062"/>
                <a:gd name="connsiteY91" fmla="*/ 573848 h 658157"/>
                <a:gd name="connsiteX92" fmla="*/ 70711 w 465062"/>
                <a:gd name="connsiteY92" fmla="*/ 500417 h 658157"/>
                <a:gd name="connsiteX93" fmla="*/ 73431 w 465062"/>
                <a:gd name="connsiteY93" fmla="*/ 437865 h 658157"/>
                <a:gd name="connsiteX94" fmla="*/ 70711 w 465062"/>
                <a:gd name="connsiteY94" fmla="*/ 369873 h 658157"/>
                <a:gd name="connsiteX95" fmla="*/ 70711 w 465062"/>
                <a:gd name="connsiteY95" fmla="*/ 293723 h 658157"/>
                <a:gd name="connsiteX96" fmla="*/ 73431 w 465062"/>
                <a:gd name="connsiteY96" fmla="*/ 212133 h 658157"/>
                <a:gd name="connsiteX97" fmla="*/ 76151 w 465062"/>
                <a:gd name="connsiteY97" fmla="*/ 155021 h 658157"/>
                <a:gd name="connsiteX98" fmla="*/ 76151 w 465062"/>
                <a:gd name="connsiteY98" fmla="*/ 119665 h 658157"/>
                <a:gd name="connsiteX99" fmla="*/ 78870 w 465062"/>
                <a:gd name="connsiteY99" fmla="*/ 84310 h 658157"/>
                <a:gd name="connsiteX100" fmla="*/ 76151 w 465062"/>
                <a:gd name="connsiteY100" fmla="*/ 62552 h 658157"/>
                <a:gd name="connsiteX101" fmla="*/ 67992 w 465062"/>
                <a:gd name="connsiteY101" fmla="*/ 62552 h 658157"/>
                <a:gd name="connsiteX102" fmla="*/ 43515 w 465062"/>
                <a:gd name="connsiteY102" fmla="*/ 62552 h 658157"/>
                <a:gd name="connsiteX103" fmla="*/ 16318 w 465062"/>
                <a:gd name="connsiteY103" fmla="*/ 57113 h 658157"/>
                <a:gd name="connsiteX104" fmla="*/ 0 w 465062"/>
                <a:gd name="connsiteY104" fmla="*/ 40795 h 658157"/>
                <a:gd name="connsiteX105" fmla="*/ 5439 w 465062"/>
                <a:gd name="connsiteY105" fmla="*/ 32636 h 658157"/>
                <a:gd name="connsiteX106" fmla="*/ 27197 w 465062"/>
                <a:gd name="connsiteY106" fmla="*/ 24477 h 658157"/>
                <a:gd name="connsiteX107" fmla="*/ 76151 w 465062"/>
                <a:gd name="connsiteY107" fmla="*/ 19038 h 658157"/>
                <a:gd name="connsiteX108" fmla="*/ 78870 w 465062"/>
                <a:gd name="connsiteY108" fmla="*/ 13598 h 658157"/>
                <a:gd name="connsiteX109" fmla="*/ 95188 w 465062"/>
                <a:gd name="connsiteY109" fmla="*/ 5440 h 658157"/>
                <a:gd name="connsiteX110" fmla="*/ 111506 w 465062"/>
                <a:gd name="connsiteY110" fmla="*/ 0 h 658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465062" h="658157">
                  <a:moveTo>
                    <a:pt x="193096" y="59832"/>
                  </a:moveTo>
                  <a:cubicBezTo>
                    <a:pt x="193096" y="73430"/>
                    <a:pt x="193096" y="89748"/>
                    <a:pt x="193096" y="114226"/>
                  </a:cubicBezTo>
                  <a:cubicBezTo>
                    <a:pt x="193096" y="144142"/>
                    <a:pt x="195816" y="176778"/>
                    <a:pt x="198536" y="209414"/>
                  </a:cubicBezTo>
                  <a:cubicBezTo>
                    <a:pt x="198536" y="247489"/>
                    <a:pt x="201255" y="277406"/>
                    <a:pt x="201255" y="282845"/>
                  </a:cubicBezTo>
                  <a:cubicBezTo>
                    <a:pt x="201255" y="293723"/>
                    <a:pt x="203975" y="304602"/>
                    <a:pt x="203975" y="315481"/>
                  </a:cubicBezTo>
                  <a:cubicBezTo>
                    <a:pt x="203975" y="318200"/>
                    <a:pt x="203975" y="318200"/>
                    <a:pt x="203975" y="320920"/>
                  </a:cubicBezTo>
                  <a:cubicBezTo>
                    <a:pt x="203975" y="326359"/>
                    <a:pt x="206695" y="329079"/>
                    <a:pt x="212134" y="329079"/>
                  </a:cubicBezTo>
                  <a:cubicBezTo>
                    <a:pt x="214854" y="329079"/>
                    <a:pt x="220293" y="329079"/>
                    <a:pt x="223013" y="329079"/>
                  </a:cubicBezTo>
                  <a:cubicBezTo>
                    <a:pt x="228452" y="329079"/>
                    <a:pt x="233891" y="329079"/>
                    <a:pt x="239331" y="329079"/>
                  </a:cubicBezTo>
                  <a:cubicBezTo>
                    <a:pt x="252929" y="329079"/>
                    <a:pt x="271967" y="323640"/>
                    <a:pt x="280126" y="312761"/>
                  </a:cubicBezTo>
                  <a:cubicBezTo>
                    <a:pt x="288284" y="304602"/>
                    <a:pt x="291004" y="299163"/>
                    <a:pt x="296443" y="288284"/>
                  </a:cubicBezTo>
                  <a:cubicBezTo>
                    <a:pt x="299163" y="277406"/>
                    <a:pt x="301883" y="269247"/>
                    <a:pt x="304602" y="258368"/>
                  </a:cubicBezTo>
                  <a:cubicBezTo>
                    <a:pt x="307322" y="244770"/>
                    <a:pt x="310042" y="239330"/>
                    <a:pt x="312761" y="225732"/>
                  </a:cubicBezTo>
                  <a:cubicBezTo>
                    <a:pt x="315481" y="212134"/>
                    <a:pt x="315481" y="209414"/>
                    <a:pt x="315481" y="195816"/>
                  </a:cubicBezTo>
                  <a:cubicBezTo>
                    <a:pt x="315481" y="179498"/>
                    <a:pt x="315481" y="184937"/>
                    <a:pt x="318201" y="168619"/>
                  </a:cubicBezTo>
                  <a:cubicBezTo>
                    <a:pt x="312761" y="152302"/>
                    <a:pt x="312761" y="149582"/>
                    <a:pt x="312761" y="135983"/>
                  </a:cubicBezTo>
                  <a:cubicBezTo>
                    <a:pt x="312761" y="133264"/>
                    <a:pt x="312761" y="127825"/>
                    <a:pt x="312761" y="122385"/>
                  </a:cubicBezTo>
                  <a:cubicBezTo>
                    <a:pt x="312761" y="111507"/>
                    <a:pt x="301883" y="95188"/>
                    <a:pt x="293724" y="84309"/>
                  </a:cubicBezTo>
                  <a:cubicBezTo>
                    <a:pt x="288284" y="78870"/>
                    <a:pt x="285565" y="76150"/>
                    <a:pt x="280126" y="73430"/>
                  </a:cubicBezTo>
                  <a:cubicBezTo>
                    <a:pt x="271967" y="67991"/>
                    <a:pt x="266527" y="65271"/>
                    <a:pt x="258368" y="62552"/>
                  </a:cubicBezTo>
                  <a:cubicBezTo>
                    <a:pt x="244770" y="59832"/>
                    <a:pt x="228452" y="59832"/>
                    <a:pt x="217573" y="59832"/>
                  </a:cubicBezTo>
                  <a:close/>
                  <a:moveTo>
                    <a:pt x="111506" y="0"/>
                  </a:moveTo>
                  <a:cubicBezTo>
                    <a:pt x="114226" y="0"/>
                    <a:pt x="122385" y="0"/>
                    <a:pt x="127824" y="0"/>
                  </a:cubicBezTo>
                  <a:cubicBezTo>
                    <a:pt x="135983" y="0"/>
                    <a:pt x="146862" y="2720"/>
                    <a:pt x="157741" y="5440"/>
                  </a:cubicBezTo>
                  <a:cubicBezTo>
                    <a:pt x="168619" y="8159"/>
                    <a:pt x="176778" y="10879"/>
                    <a:pt x="179497" y="16318"/>
                  </a:cubicBezTo>
                  <a:cubicBezTo>
                    <a:pt x="193096" y="16318"/>
                    <a:pt x="201255" y="16318"/>
                    <a:pt x="209414" y="16318"/>
                  </a:cubicBezTo>
                  <a:cubicBezTo>
                    <a:pt x="220292" y="16318"/>
                    <a:pt x="231171" y="16318"/>
                    <a:pt x="247489" y="16318"/>
                  </a:cubicBezTo>
                  <a:cubicBezTo>
                    <a:pt x="250209" y="16318"/>
                    <a:pt x="258368" y="16318"/>
                    <a:pt x="266527" y="16318"/>
                  </a:cubicBezTo>
                  <a:cubicBezTo>
                    <a:pt x="277405" y="16318"/>
                    <a:pt x="291004" y="21758"/>
                    <a:pt x="312761" y="27197"/>
                  </a:cubicBezTo>
                  <a:cubicBezTo>
                    <a:pt x="320920" y="29917"/>
                    <a:pt x="329079" y="35356"/>
                    <a:pt x="337238" y="38075"/>
                  </a:cubicBezTo>
                  <a:cubicBezTo>
                    <a:pt x="342677" y="40795"/>
                    <a:pt x="353556" y="48954"/>
                    <a:pt x="364434" y="54393"/>
                  </a:cubicBezTo>
                  <a:cubicBezTo>
                    <a:pt x="375313" y="62552"/>
                    <a:pt x="386192" y="67992"/>
                    <a:pt x="386192" y="73431"/>
                  </a:cubicBezTo>
                  <a:cubicBezTo>
                    <a:pt x="391631" y="84310"/>
                    <a:pt x="402510" y="92469"/>
                    <a:pt x="407949" y="103347"/>
                  </a:cubicBezTo>
                  <a:cubicBezTo>
                    <a:pt x="413388" y="116945"/>
                    <a:pt x="416108" y="130544"/>
                    <a:pt x="416108" y="141422"/>
                  </a:cubicBezTo>
                  <a:cubicBezTo>
                    <a:pt x="416108" y="152301"/>
                    <a:pt x="418828" y="157740"/>
                    <a:pt x="418828" y="163179"/>
                  </a:cubicBezTo>
                  <a:cubicBezTo>
                    <a:pt x="418828" y="165899"/>
                    <a:pt x="418828" y="168619"/>
                    <a:pt x="418828" y="171339"/>
                  </a:cubicBezTo>
                  <a:cubicBezTo>
                    <a:pt x="418828" y="174058"/>
                    <a:pt x="421547" y="182217"/>
                    <a:pt x="421547" y="187656"/>
                  </a:cubicBezTo>
                  <a:cubicBezTo>
                    <a:pt x="421547" y="193096"/>
                    <a:pt x="418828" y="201255"/>
                    <a:pt x="418828" y="206694"/>
                  </a:cubicBezTo>
                  <a:cubicBezTo>
                    <a:pt x="418828" y="217573"/>
                    <a:pt x="418828" y="223012"/>
                    <a:pt x="416108" y="233891"/>
                  </a:cubicBezTo>
                  <a:cubicBezTo>
                    <a:pt x="413388" y="244769"/>
                    <a:pt x="410668" y="255648"/>
                    <a:pt x="405229" y="263807"/>
                  </a:cubicBezTo>
                  <a:cubicBezTo>
                    <a:pt x="402510" y="269246"/>
                    <a:pt x="397070" y="269246"/>
                    <a:pt x="394351" y="274686"/>
                  </a:cubicBezTo>
                  <a:cubicBezTo>
                    <a:pt x="391631" y="277405"/>
                    <a:pt x="391631" y="282844"/>
                    <a:pt x="388912" y="285564"/>
                  </a:cubicBezTo>
                  <a:cubicBezTo>
                    <a:pt x="383472" y="291003"/>
                    <a:pt x="375313" y="301882"/>
                    <a:pt x="369874" y="304602"/>
                  </a:cubicBezTo>
                  <a:cubicBezTo>
                    <a:pt x="367154" y="307321"/>
                    <a:pt x="361715" y="307321"/>
                    <a:pt x="358995" y="310041"/>
                  </a:cubicBezTo>
                  <a:cubicBezTo>
                    <a:pt x="356275" y="312761"/>
                    <a:pt x="350836" y="318200"/>
                    <a:pt x="348117" y="320920"/>
                  </a:cubicBezTo>
                  <a:cubicBezTo>
                    <a:pt x="339958" y="326359"/>
                    <a:pt x="334518" y="334518"/>
                    <a:pt x="326359" y="339957"/>
                  </a:cubicBezTo>
                  <a:cubicBezTo>
                    <a:pt x="320920" y="342677"/>
                    <a:pt x="312761" y="342677"/>
                    <a:pt x="312761" y="353555"/>
                  </a:cubicBezTo>
                  <a:cubicBezTo>
                    <a:pt x="312761" y="361714"/>
                    <a:pt x="334518" y="372593"/>
                    <a:pt x="337238" y="380752"/>
                  </a:cubicBezTo>
                  <a:cubicBezTo>
                    <a:pt x="345397" y="394350"/>
                    <a:pt x="353556" y="407948"/>
                    <a:pt x="358995" y="421547"/>
                  </a:cubicBezTo>
                  <a:cubicBezTo>
                    <a:pt x="364434" y="435145"/>
                    <a:pt x="367154" y="446024"/>
                    <a:pt x="372593" y="459622"/>
                  </a:cubicBezTo>
                  <a:cubicBezTo>
                    <a:pt x="378033" y="478660"/>
                    <a:pt x="383472" y="494978"/>
                    <a:pt x="386192" y="514015"/>
                  </a:cubicBezTo>
                  <a:cubicBezTo>
                    <a:pt x="391631" y="533053"/>
                    <a:pt x="402510" y="549371"/>
                    <a:pt x="407949" y="568408"/>
                  </a:cubicBezTo>
                  <a:cubicBezTo>
                    <a:pt x="410668" y="579287"/>
                    <a:pt x="416108" y="590165"/>
                    <a:pt x="421547" y="598324"/>
                  </a:cubicBezTo>
                  <a:cubicBezTo>
                    <a:pt x="435146" y="614642"/>
                    <a:pt x="443305" y="622801"/>
                    <a:pt x="451463" y="628241"/>
                  </a:cubicBezTo>
                  <a:cubicBezTo>
                    <a:pt x="456903" y="630960"/>
                    <a:pt x="465062" y="636400"/>
                    <a:pt x="465062" y="644559"/>
                  </a:cubicBezTo>
                  <a:cubicBezTo>
                    <a:pt x="465062" y="647278"/>
                    <a:pt x="465062" y="647278"/>
                    <a:pt x="462342" y="649998"/>
                  </a:cubicBezTo>
                  <a:cubicBezTo>
                    <a:pt x="456903" y="655437"/>
                    <a:pt x="446024" y="658157"/>
                    <a:pt x="437865" y="658157"/>
                  </a:cubicBezTo>
                  <a:cubicBezTo>
                    <a:pt x="413388" y="658157"/>
                    <a:pt x="378033" y="641839"/>
                    <a:pt x="361715" y="622801"/>
                  </a:cubicBezTo>
                  <a:cubicBezTo>
                    <a:pt x="345397" y="606483"/>
                    <a:pt x="334518" y="584726"/>
                    <a:pt x="320920" y="565689"/>
                  </a:cubicBezTo>
                  <a:cubicBezTo>
                    <a:pt x="315480" y="554810"/>
                    <a:pt x="310041" y="543931"/>
                    <a:pt x="304602" y="530333"/>
                  </a:cubicBezTo>
                  <a:cubicBezTo>
                    <a:pt x="299163" y="519454"/>
                    <a:pt x="296443" y="508576"/>
                    <a:pt x="293723" y="497697"/>
                  </a:cubicBezTo>
                  <a:cubicBezTo>
                    <a:pt x="291004" y="486819"/>
                    <a:pt x="288284" y="473220"/>
                    <a:pt x="282845" y="462342"/>
                  </a:cubicBezTo>
                  <a:cubicBezTo>
                    <a:pt x="280125" y="448743"/>
                    <a:pt x="274686" y="437865"/>
                    <a:pt x="269246" y="424267"/>
                  </a:cubicBezTo>
                  <a:cubicBezTo>
                    <a:pt x="266527" y="416108"/>
                    <a:pt x="261087" y="402509"/>
                    <a:pt x="255648" y="391631"/>
                  </a:cubicBezTo>
                  <a:cubicBezTo>
                    <a:pt x="250209" y="380752"/>
                    <a:pt x="244770" y="375313"/>
                    <a:pt x="236610" y="367154"/>
                  </a:cubicBezTo>
                  <a:cubicBezTo>
                    <a:pt x="231171" y="361714"/>
                    <a:pt x="223012" y="361714"/>
                    <a:pt x="217573" y="361714"/>
                  </a:cubicBezTo>
                  <a:cubicBezTo>
                    <a:pt x="212134" y="361714"/>
                    <a:pt x="206694" y="361714"/>
                    <a:pt x="201255" y="361714"/>
                  </a:cubicBezTo>
                  <a:cubicBezTo>
                    <a:pt x="198535" y="361714"/>
                    <a:pt x="198535" y="364434"/>
                    <a:pt x="198535" y="367154"/>
                  </a:cubicBezTo>
                  <a:cubicBezTo>
                    <a:pt x="198535" y="375313"/>
                    <a:pt x="201255" y="386191"/>
                    <a:pt x="201255" y="388911"/>
                  </a:cubicBezTo>
                  <a:cubicBezTo>
                    <a:pt x="201255" y="402509"/>
                    <a:pt x="198535" y="413388"/>
                    <a:pt x="198535" y="426986"/>
                  </a:cubicBezTo>
                  <a:cubicBezTo>
                    <a:pt x="198535" y="446024"/>
                    <a:pt x="203975" y="456902"/>
                    <a:pt x="203975" y="478660"/>
                  </a:cubicBezTo>
                  <a:cubicBezTo>
                    <a:pt x="203975" y="503136"/>
                    <a:pt x="201255" y="527613"/>
                    <a:pt x="198535" y="552090"/>
                  </a:cubicBezTo>
                  <a:cubicBezTo>
                    <a:pt x="198535" y="560249"/>
                    <a:pt x="195816" y="568408"/>
                    <a:pt x="195816" y="576567"/>
                  </a:cubicBezTo>
                  <a:cubicBezTo>
                    <a:pt x="195816" y="582006"/>
                    <a:pt x="195816" y="587446"/>
                    <a:pt x="198535" y="592885"/>
                  </a:cubicBezTo>
                  <a:cubicBezTo>
                    <a:pt x="212134" y="592885"/>
                    <a:pt x="225732" y="592885"/>
                    <a:pt x="233891" y="592885"/>
                  </a:cubicBezTo>
                  <a:cubicBezTo>
                    <a:pt x="247489" y="592885"/>
                    <a:pt x="271966" y="592885"/>
                    <a:pt x="271966" y="611923"/>
                  </a:cubicBezTo>
                  <a:cubicBezTo>
                    <a:pt x="271966" y="620082"/>
                    <a:pt x="269246" y="622801"/>
                    <a:pt x="266527" y="628241"/>
                  </a:cubicBezTo>
                  <a:cubicBezTo>
                    <a:pt x="261087" y="633680"/>
                    <a:pt x="255648" y="636400"/>
                    <a:pt x="250209" y="636400"/>
                  </a:cubicBezTo>
                  <a:cubicBezTo>
                    <a:pt x="239330" y="639119"/>
                    <a:pt x="233891" y="639119"/>
                    <a:pt x="228451" y="639119"/>
                  </a:cubicBezTo>
                  <a:cubicBezTo>
                    <a:pt x="223012" y="639119"/>
                    <a:pt x="206694" y="639119"/>
                    <a:pt x="187657" y="639119"/>
                  </a:cubicBezTo>
                  <a:cubicBezTo>
                    <a:pt x="176778" y="647278"/>
                    <a:pt x="163180" y="649998"/>
                    <a:pt x="152301" y="652717"/>
                  </a:cubicBezTo>
                  <a:cubicBezTo>
                    <a:pt x="146862" y="652717"/>
                    <a:pt x="138703" y="655437"/>
                    <a:pt x="133263" y="655437"/>
                  </a:cubicBezTo>
                  <a:cubicBezTo>
                    <a:pt x="130544" y="655437"/>
                    <a:pt x="125104" y="655437"/>
                    <a:pt x="122385" y="652717"/>
                  </a:cubicBezTo>
                  <a:cubicBezTo>
                    <a:pt x="114226" y="649998"/>
                    <a:pt x="103347" y="644559"/>
                    <a:pt x="97908" y="639119"/>
                  </a:cubicBezTo>
                  <a:cubicBezTo>
                    <a:pt x="87029" y="639119"/>
                    <a:pt x="78870" y="639119"/>
                    <a:pt x="70711" y="639119"/>
                  </a:cubicBezTo>
                  <a:cubicBezTo>
                    <a:pt x="62552" y="639119"/>
                    <a:pt x="54393" y="639119"/>
                    <a:pt x="46234" y="639119"/>
                  </a:cubicBezTo>
                  <a:cubicBezTo>
                    <a:pt x="38075" y="639119"/>
                    <a:pt x="27197" y="633680"/>
                    <a:pt x="19038" y="630960"/>
                  </a:cubicBezTo>
                  <a:cubicBezTo>
                    <a:pt x="10879" y="628241"/>
                    <a:pt x="2720" y="620082"/>
                    <a:pt x="2720" y="614642"/>
                  </a:cubicBezTo>
                  <a:cubicBezTo>
                    <a:pt x="2720" y="611923"/>
                    <a:pt x="2720" y="609203"/>
                    <a:pt x="8159" y="606483"/>
                  </a:cubicBezTo>
                  <a:cubicBezTo>
                    <a:pt x="13599" y="603764"/>
                    <a:pt x="24477" y="601044"/>
                    <a:pt x="29916" y="598324"/>
                  </a:cubicBezTo>
                  <a:cubicBezTo>
                    <a:pt x="43515" y="595605"/>
                    <a:pt x="62552" y="595605"/>
                    <a:pt x="76151" y="592885"/>
                  </a:cubicBezTo>
                  <a:cubicBezTo>
                    <a:pt x="76151" y="587446"/>
                    <a:pt x="73431" y="582006"/>
                    <a:pt x="73431" y="573848"/>
                  </a:cubicBezTo>
                  <a:cubicBezTo>
                    <a:pt x="73431" y="565689"/>
                    <a:pt x="70711" y="516735"/>
                    <a:pt x="70711" y="500417"/>
                  </a:cubicBezTo>
                  <a:cubicBezTo>
                    <a:pt x="70711" y="481379"/>
                    <a:pt x="73431" y="456902"/>
                    <a:pt x="73431" y="437865"/>
                  </a:cubicBezTo>
                  <a:cubicBezTo>
                    <a:pt x="73431" y="416108"/>
                    <a:pt x="70711" y="391631"/>
                    <a:pt x="70711" y="369873"/>
                  </a:cubicBezTo>
                  <a:cubicBezTo>
                    <a:pt x="70711" y="345397"/>
                    <a:pt x="70711" y="318200"/>
                    <a:pt x="70711" y="293723"/>
                  </a:cubicBezTo>
                  <a:cubicBezTo>
                    <a:pt x="70711" y="266526"/>
                    <a:pt x="73431" y="239330"/>
                    <a:pt x="73431" y="212133"/>
                  </a:cubicBezTo>
                  <a:cubicBezTo>
                    <a:pt x="73431" y="187656"/>
                    <a:pt x="76151" y="179498"/>
                    <a:pt x="76151" y="155021"/>
                  </a:cubicBezTo>
                  <a:cubicBezTo>
                    <a:pt x="76151" y="144142"/>
                    <a:pt x="76151" y="130544"/>
                    <a:pt x="76151" y="119665"/>
                  </a:cubicBezTo>
                  <a:cubicBezTo>
                    <a:pt x="76151" y="106067"/>
                    <a:pt x="78870" y="95188"/>
                    <a:pt x="78870" y="84310"/>
                  </a:cubicBezTo>
                  <a:cubicBezTo>
                    <a:pt x="78870" y="78870"/>
                    <a:pt x="78870" y="70711"/>
                    <a:pt x="76151" y="62552"/>
                  </a:cubicBezTo>
                  <a:cubicBezTo>
                    <a:pt x="76151" y="62552"/>
                    <a:pt x="73431" y="62552"/>
                    <a:pt x="67992" y="62552"/>
                  </a:cubicBezTo>
                  <a:cubicBezTo>
                    <a:pt x="59833" y="62552"/>
                    <a:pt x="51674" y="62552"/>
                    <a:pt x="43515" y="62552"/>
                  </a:cubicBezTo>
                  <a:cubicBezTo>
                    <a:pt x="35356" y="62552"/>
                    <a:pt x="24477" y="59833"/>
                    <a:pt x="16318" y="57113"/>
                  </a:cubicBezTo>
                  <a:cubicBezTo>
                    <a:pt x="8159" y="54393"/>
                    <a:pt x="0" y="43515"/>
                    <a:pt x="0" y="40795"/>
                  </a:cubicBezTo>
                  <a:cubicBezTo>
                    <a:pt x="0" y="38075"/>
                    <a:pt x="0" y="35356"/>
                    <a:pt x="5439" y="32636"/>
                  </a:cubicBezTo>
                  <a:cubicBezTo>
                    <a:pt x="10879" y="29917"/>
                    <a:pt x="21758" y="27197"/>
                    <a:pt x="27197" y="24477"/>
                  </a:cubicBezTo>
                  <a:cubicBezTo>
                    <a:pt x="46234" y="21758"/>
                    <a:pt x="62552" y="19038"/>
                    <a:pt x="76151" y="19038"/>
                  </a:cubicBezTo>
                  <a:cubicBezTo>
                    <a:pt x="76151" y="16318"/>
                    <a:pt x="78870" y="16318"/>
                    <a:pt x="78870" y="13598"/>
                  </a:cubicBezTo>
                  <a:cubicBezTo>
                    <a:pt x="84309" y="10879"/>
                    <a:pt x="89749" y="8159"/>
                    <a:pt x="95188" y="5440"/>
                  </a:cubicBezTo>
                  <a:cubicBezTo>
                    <a:pt x="100628" y="2720"/>
                    <a:pt x="106067" y="0"/>
                    <a:pt x="111506" y="0"/>
                  </a:cubicBezTo>
                  <a:close/>
                </a:path>
              </a:pathLst>
            </a:custGeom>
            <a:grpFill/>
            <a:ln w="27168"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100ABB2F-82B3-4313-9667-9D4CAE736D8E}"/>
                </a:ext>
              </a:extLst>
            </p:cNvPr>
            <p:cNvSpPr/>
            <p:nvPr/>
          </p:nvSpPr>
          <p:spPr>
            <a:xfrm>
              <a:off x="8346812" y="4186718"/>
              <a:ext cx="353556" cy="761503"/>
            </a:xfrm>
            <a:custGeom>
              <a:avLst/>
              <a:gdLst>
                <a:gd name="connsiteX0" fmla="*/ 283910 w 353555"/>
                <a:gd name="connsiteY0" fmla="*/ 672820 h 761503"/>
                <a:gd name="connsiteX1" fmla="*/ 321985 w 353555"/>
                <a:gd name="connsiteY1" fmla="*/ 689138 h 761503"/>
                <a:gd name="connsiteX2" fmla="*/ 316546 w 353555"/>
                <a:gd name="connsiteY2" fmla="*/ 705456 h 761503"/>
                <a:gd name="connsiteX3" fmla="*/ 300228 w 353555"/>
                <a:gd name="connsiteY3" fmla="*/ 713615 h 761503"/>
                <a:gd name="connsiteX4" fmla="*/ 278471 w 353555"/>
                <a:gd name="connsiteY4" fmla="*/ 716335 h 761503"/>
                <a:gd name="connsiteX5" fmla="*/ 237676 w 353555"/>
                <a:gd name="connsiteY5" fmla="*/ 716335 h 761503"/>
                <a:gd name="connsiteX6" fmla="*/ 180563 w 353555"/>
                <a:gd name="connsiteY6" fmla="*/ 719054 h 761503"/>
                <a:gd name="connsiteX7" fmla="*/ 126170 w 353555"/>
                <a:gd name="connsiteY7" fmla="*/ 719054 h 761503"/>
                <a:gd name="connsiteX8" fmla="*/ 101693 w 353555"/>
                <a:gd name="connsiteY8" fmla="*/ 719054 h 761503"/>
                <a:gd name="connsiteX9" fmla="*/ 74496 w 353555"/>
                <a:gd name="connsiteY9" fmla="*/ 713615 h 761503"/>
                <a:gd name="connsiteX10" fmla="*/ 58178 w 353555"/>
                <a:gd name="connsiteY10" fmla="*/ 697297 h 761503"/>
                <a:gd name="connsiteX11" fmla="*/ 63618 w 353555"/>
                <a:gd name="connsiteY11" fmla="*/ 689138 h 761503"/>
                <a:gd name="connsiteX12" fmla="*/ 85375 w 353555"/>
                <a:gd name="connsiteY12" fmla="*/ 680979 h 761503"/>
                <a:gd name="connsiteX13" fmla="*/ 131609 w 353555"/>
                <a:gd name="connsiteY13" fmla="*/ 675540 h 761503"/>
                <a:gd name="connsiteX14" fmla="*/ 142488 w 353555"/>
                <a:gd name="connsiteY14" fmla="*/ 675540 h 761503"/>
                <a:gd name="connsiteX15" fmla="*/ 131609 w 353555"/>
                <a:gd name="connsiteY15" fmla="*/ 653783 h 761503"/>
                <a:gd name="connsiteX16" fmla="*/ 128890 w 353555"/>
                <a:gd name="connsiteY16" fmla="*/ 640184 h 761503"/>
                <a:gd name="connsiteX17" fmla="*/ 128890 w 353555"/>
                <a:gd name="connsiteY17" fmla="*/ 629306 h 761503"/>
                <a:gd name="connsiteX18" fmla="*/ 128890 w 353555"/>
                <a:gd name="connsiteY18" fmla="*/ 621147 h 761503"/>
                <a:gd name="connsiteX19" fmla="*/ 128890 w 353555"/>
                <a:gd name="connsiteY19" fmla="*/ 593950 h 761503"/>
                <a:gd name="connsiteX20" fmla="*/ 128890 w 353555"/>
                <a:gd name="connsiteY20" fmla="*/ 583072 h 761503"/>
                <a:gd name="connsiteX21" fmla="*/ 128890 w 353555"/>
                <a:gd name="connsiteY21" fmla="*/ 436210 h 761503"/>
                <a:gd name="connsiteX22" fmla="*/ 128890 w 353555"/>
                <a:gd name="connsiteY22" fmla="*/ 357340 h 761503"/>
                <a:gd name="connsiteX23" fmla="*/ 131609 w 353555"/>
                <a:gd name="connsiteY23" fmla="*/ 289349 h 761503"/>
                <a:gd name="connsiteX24" fmla="*/ 131609 w 353555"/>
                <a:gd name="connsiteY24" fmla="*/ 251274 h 761503"/>
                <a:gd name="connsiteX25" fmla="*/ 131609 w 353555"/>
                <a:gd name="connsiteY25" fmla="*/ 205040 h 761503"/>
                <a:gd name="connsiteX26" fmla="*/ 131609 w 353555"/>
                <a:gd name="connsiteY26" fmla="*/ 139768 h 761503"/>
                <a:gd name="connsiteX27" fmla="*/ 131609 w 353555"/>
                <a:gd name="connsiteY27" fmla="*/ 128889 h 761503"/>
                <a:gd name="connsiteX28" fmla="*/ 126170 w 353555"/>
                <a:gd name="connsiteY28" fmla="*/ 128889 h 761503"/>
                <a:gd name="connsiteX29" fmla="*/ 101693 w 353555"/>
                <a:gd name="connsiteY29" fmla="*/ 128889 h 761503"/>
                <a:gd name="connsiteX30" fmla="*/ 74496 w 353555"/>
                <a:gd name="connsiteY30" fmla="*/ 123450 h 761503"/>
                <a:gd name="connsiteX31" fmla="*/ 58178 w 353555"/>
                <a:gd name="connsiteY31" fmla="*/ 107132 h 761503"/>
                <a:gd name="connsiteX32" fmla="*/ 60898 w 353555"/>
                <a:gd name="connsiteY32" fmla="*/ 98973 h 761503"/>
                <a:gd name="connsiteX33" fmla="*/ 82655 w 353555"/>
                <a:gd name="connsiteY33" fmla="*/ 93534 h 761503"/>
                <a:gd name="connsiteX34" fmla="*/ 131609 w 353555"/>
                <a:gd name="connsiteY34" fmla="*/ 88094 h 761503"/>
                <a:gd name="connsiteX35" fmla="*/ 131609 w 353555"/>
                <a:gd name="connsiteY35" fmla="*/ 82655 h 761503"/>
                <a:gd name="connsiteX36" fmla="*/ 134329 w 353555"/>
                <a:gd name="connsiteY36" fmla="*/ 71776 h 761503"/>
                <a:gd name="connsiteX37" fmla="*/ 147927 w 353555"/>
                <a:gd name="connsiteY37" fmla="*/ 63617 h 761503"/>
                <a:gd name="connsiteX38" fmla="*/ 164245 w 353555"/>
                <a:gd name="connsiteY38" fmla="*/ 58178 h 761503"/>
                <a:gd name="connsiteX39" fmla="*/ 177843 w 353555"/>
                <a:gd name="connsiteY39" fmla="*/ 58178 h 761503"/>
                <a:gd name="connsiteX40" fmla="*/ 196881 w 353555"/>
                <a:gd name="connsiteY40" fmla="*/ 60898 h 761503"/>
                <a:gd name="connsiteX41" fmla="*/ 232237 w 353555"/>
                <a:gd name="connsiteY41" fmla="*/ 88094 h 761503"/>
                <a:gd name="connsiteX42" fmla="*/ 278471 w 353555"/>
                <a:gd name="connsiteY42" fmla="*/ 88094 h 761503"/>
                <a:gd name="connsiteX43" fmla="*/ 316546 w 353555"/>
                <a:gd name="connsiteY43" fmla="*/ 104412 h 761503"/>
                <a:gd name="connsiteX44" fmla="*/ 311107 w 353555"/>
                <a:gd name="connsiteY44" fmla="*/ 120730 h 761503"/>
                <a:gd name="connsiteX45" fmla="*/ 294789 w 353555"/>
                <a:gd name="connsiteY45" fmla="*/ 128889 h 761503"/>
                <a:gd name="connsiteX46" fmla="*/ 273032 w 353555"/>
                <a:gd name="connsiteY46" fmla="*/ 131609 h 761503"/>
                <a:gd name="connsiteX47" fmla="*/ 243115 w 353555"/>
                <a:gd name="connsiteY47" fmla="*/ 131609 h 761503"/>
                <a:gd name="connsiteX48" fmla="*/ 243115 w 353555"/>
                <a:gd name="connsiteY48" fmla="*/ 134329 h 761503"/>
                <a:gd name="connsiteX49" fmla="*/ 248554 w 353555"/>
                <a:gd name="connsiteY49" fmla="*/ 169684 h 761503"/>
                <a:gd name="connsiteX50" fmla="*/ 251274 w 353555"/>
                <a:gd name="connsiteY50" fmla="*/ 205040 h 761503"/>
                <a:gd name="connsiteX51" fmla="*/ 251274 w 353555"/>
                <a:gd name="connsiteY51" fmla="*/ 240395 h 761503"/>
                <a:gd name="connsiteX52" fmla="*/ 251274 w 353555"/>
                <a:gd name="connsiteY52" fmla="*/ 256713 h 761503"/>
                <a:gd name="connsiteX53" fmla="*/ 253994 w 353555"/>
                <a:gd name="connsiteY53" fmla="*/ 270311 h 761503"/>
                <a:gd name="connsiteX54" fmla="*/ 259433 w 353555"/>
                <a:gd name="connsiteY54" fmla="*/ 343742 h 761503"/>
                <a:gd name="connsiteX55" fmla="*/ 262153 w 353555"/>
                <a:gd name="connsiteY55" fmla="*/ 425332 h 761503"/>
                <a:gd name="connsiteX56" fmla="*/ 264872 w 353555"/>
                <a:gd name="connsiteY56" fmla="*/ 490603 h 761503"/>
                <a:gd name="connsiteX57" fmla="*/ 270312 w 353555"/>
                <a:gd name="connsiteY57" fmla="*/ 564034 h 761503"/>
                <a:gd name="connsiteX58" fmla="*/ 270312 w 353555"/>
                <a:gd name="connsiteY58" fmla="*/ 599390 h 761503"/>
                <a:gd name="connsiteX59" fmla="*/ 270312 w 353555"/>
                <a:gd name="connsiteY59" fmla="*/ 637465 h 761503"/>
                <a:gd name="connsiteX60" fmla="*/ 264872 w 353555"/>
                <a:gd name="connsiteY60" fmla="*/ 670101 h 761503"/>
                <a:gd name="connsiteX61" fmla="*/ 283910 w 353555"/>
                <a:gd name="connsiteY61" fmla="*/ 672820 h 761503"/>
                <a:gd name="connsiteX62" fmla="*/ 283910 w 353555"/>
                <a:gd name="connsiteY62" fmla="*/ 672820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3555" h="761503">
                  <a:moveTo>
                    <a:pt x="283910" y="672820"/>
                  </a:moveTo>
                  <a:cubicBezTo>
                    <a:pt x="297508" y="672820"/>
                    <a:pt x="321985" y="672820"/>
                    <a:pt x="321985" y="689138"/>
                  </a:cubicBezTo>
                  <a:cubicBezTo>
                    <a:pt x="321985" y="697297"/>
                    <a:pt x="319266" y="697297"/>
                    <a:pt x="316546" y="705456"/>
                  </a:cubicBezTo>
                  <a:cubicBezTo>
                    <a:pt x="311107" y="710895"/>
                    <a:pt x="305667" y="713615"/>
                    <a:pt x="300228" y="713615"/>
                  </a:cubicBezTo>
                  <a:cubicBezTo>
                    <a:pt x="292069" y="716335"/>
                    <a:pt x="283910" y="716335"/>
                    <a:pt x="278471" y="716335"/>
                  </a:cubicBezTo>
                  <a:cubicBezTo>
                    <a:pt x="275751" y="716335"/>
                    <a:pt x="256713" y="716335"/>
                    <a:pt x="237676" y="716335"/>
                  </a:cubicBezTo>
                  <a:cubicBezTo>
                    <a:pt x="213199" y="716335"/>
                    <a:pt x="186003" y="719054"/>
                    <a:pt x="180563" y="719054"/>
                  </a:cubicBezTo>
                  <a:cubicBezTo>
                    <a:pt x="166965" y="719054"/>
                    <a:pt x="142488" y="719054"/>
                    <a:pt x="126170" y="719054"/>
                  </a:cubicBezTo>
                  <a:cubicBezTo>
                    <a:pt x="118011" y="719054"/>
                    <a:pt x="109852" y="719054"/>
                    <a:pt x="101693" y="719054"/>
                  </a:cubicBezTo>
                  <a:cubicBezTo>
                    <a:pt x="93534" y="719054"/>
                    <a:pt x="82655" y="719054"/>
                    <a:pt x="74496" y="713615"/>
                  </a:cubicBezTo>
                  <a:cubicBezTo>
                    <a:pt x="66337" y="710895"/>
                    <a:pt x="58178" y="702736"/>
                    <a:pt x="58178" y="697297"/>
                  </a:cubicBezTo>
                  <a:cubicBezTo>
                    <a:pt x="58178" y="694578"/>
                    <a:pt x="58178" y="691858"/>
                    <a:pt x="63618" y="689138"/>
                  </a:cubicBezTo>
                  <a:cubicBezTo>
                    <a:pt x="69057" y="686418"/>
                    <a:pt x="79936" y="683699"/>
                    <a:pt x="85375" y="680979"/>
                  </a:cubicBezTo>
                  <a:cubicBezTo>
                    <a:pt x="104413" y="678260"/>
                    <a:pt x="123450" y="675540"/>
                    <a:pt x="131609" y="675540"/>
                  </a:cubicBezTo>
                  <a:cubicBezTo>
                    <a:pt x="134329" y="675540"/>
                    <a:pt x="137049" y="675540"/>
                    <a:pt x="142488" y="675540"/>
                  </a:cubicBezTo>
                  <a:cubicBezTo>
                    <a:pt x="134329" y="670101"/>
                    <a:pt x="131609" y="661942"/>
                    <a:pt x="131609" y="653783"/>
                  </a:cubicBezTo>
                  <a:cubicBezTo>
                    <a:pt x="131609" y="648343"/>
                    <a:pt x="131609" y="642904"/>
                    <a:pt x="128890" y="640184"/>
                  </a:cubicBezTo>
                  <a:cubicBezTo>
                    <a:pt x="128890" y="637465"/>
                    <a:pt x="128890" y="634745"/>
                    <a:pt x="128890" y="629306"/>
                  </a:cubicBezTo>
                  <a:cubicBezTo>
                    <a:pt x="128890" y="626586"/>
                    <a:pt x="128890" y="623867"/>
                    <a:pt x="128890" y="621147"/>
                  </a:cubicBezTo>
                  <a:cubicBezTo>
                    <a:pt x="128890" y="612988"/>
                    <a:pt x="128890" y="604829"/>
                    <a:pt x="128890" y="593950"/>
                  </a:cubicBezTo>
                  <a:cubicBezTo>
                    <a:pt x="128890" y="591231"/>
                    <a:pt x="128890" y="585791"/>
                    <a:pt x="128890" y="583072"/>
                  </a:cubicBezTo>
                  <a:cubicBezTo>
                    <a:pt x="128890" y="534118"/>
                    <a:pt x="131609" y="485164"/>
                    <a:pt x="128890" y="436210"/>
                  </a:cubicBezTo>
                  <a:cubicBezTo>
                    <a:pt x="128890" y="409014"/>
                    <a:pt x="128890" y="384537"/>
                    <a:pt x="128890" y="357340"/>
                  </a:cubicBezTo>
                  <a:cubicBezTo>
                    <a:pt x="128890" y="335583"/>
                    <a:pt x="131609" y="313826"/>
                    <a:pt x="131609" y="289349"/>
                  </a:cubicBezTo>
                  <a:cubicBezTo>
                    <a:pt x="131609" y="275751"/>
                    <a:pt x="131609" y="264872"/>
                    <a:pt x="131609" y="251274"/>
                  </a:cubicBezTo>
                  <a:cubicBezTo>
                    <a:pt x="131609" y="234956"/>
                    <a:pt x="131609" y="221357"/>
                    <a:pt x="131609" y="205040"/>
                  </a:cubicBezTo>
                  <a:cubicBezTo>
                    <a:pt x="131609" y="183282"/>
                    <a:pt x="131609" y="161525"/>
                    <a:pt x="131609" y="139768"/>
                  </a:cubicBezTo>
                  <a:cubicBezTo>
                    <a:pt x="131609" y="137048"/>
                    <a:pt x="131609" y="134329"/>
                    <a:pt x="131609" y="128889"/>
                  </a:cubicBezTo>
                  <a:cubicBezTo>
                    <a:pt x="128890" y="128889"/>
                    <a:pt x="126170" y="128889"/>
                    <a:pt x="126170" y="128889"/>
                  </a:cubicBezTo>
                  <a:cubicBezTo>
                    <a:pt x="118011" y="128889"/>
                    <a:pt x="109852" y="128889"/>
                    <a:pt x="101693" y="128889"/>
                  </a:cubicBezTo>
                  <a:cubicBezTo>
                    <a:pt x="93534" y="128889"/>
                    <a:pt x="82655" y="128889"/>
                    <a:pt x="74496" y="123450"/>
                  </a:cubicBezTo>
                  <a:cubicBezTo>
                    <a:pt x="66337" y="120730"/>
                    <a:pt x="58178" y="112571"/>
                    <a:pt x="58178" y="107132"/>
                  </a:cubicBezTo>
                  <a:cubicBezTo>
                    <a:pt x="58178" y="104412"/>
                    <a:pt x="58178" y="101693"/>
                    <a:pt x="60898" y="98973"/>
                  </a:cubicBezTo>
                  <a:cubicBezTo>
                    <a:pt x="63618" y="96253"/>
                    <a:pt x="77216" y="93534"/>
                    <a:pt x="82655" y="93534"/>
                  </a:cubicBezTo>
                  <a:cubicBezTo>
                    <a:pt x="98973" y="90814"/>
                    <a:pt x="123450" y="88094"/>
                    <a:pt x="131609" y="88094"/>
                  </a:cubicBezTo>
                  <a:cubicBezTo>
                    <a:pt x="131609" y="85375"/>
                    <a:pt x="131609" y="85375"/>
                    <a:pt x="131609" y="82655"/>
                  </a:cubicBezTo>
                  <a:cubicBezTo>
                    <a:pt x="131609" y="77216"/>
                    <a:pt x="131609" y="74496"/>
                    <a:pt x="134329" y="71776"/>
                  </a:cubicBezTo>
                  <a:cubicBezTo>
                    <a:pt x="137049" y="69057"/>
                    <a:pt x="145208" y="66337"/>
                    <a:pt x="147927" y="63617"/>
                  </a:cubicBezTo>
                  <a:cubicBezTo>
                    <a:pt x="153366" y="60898"/>
                    <a:pt x="158806" y="58178"/>
                    <a:pt x="164245" y="58178"/>
                  </a:cubicBezTo>
                  <a:cubicBezTo>
                    <a:pt x="169684" y="58178"/>
                    <a:pt x="175124" y="58178"/>
                    <a:pt x="177843" y="58178"/>
                  </a:cubicBezTo>
                  <a:cubicBezTo>
                    <a:pt x="183283" y="58178"/>
                    <a:pt x="191442" y="58178"/>
                    <a:pt x="196881" y="60898"/>
                  </a:cubicBezTo>
                  <a:cubicBezTo>
                    <a:pt x="213199" y="63617"/>
                    <a:pt x="224078" y="74496"/>
                    <a:pt x="232237" y="88094"/>
                  </a:cubicBezTo>
                  <a:cubicBezTo>
                    <a:pt x="253994" y="88094"/>
                    <a:pt x="270312" y="88094"/>
                    <a:pt x="278471" y="88094"/>
                  </a:cubicBezTo>
                  <a:cubicBezTo>
                    <a:pt x="292069" y="88094"/>
                    <a:pt x="316546" y="88094"/>
                    <a:pt x="316546" y="104412"/>
                  </a:cubicBezTo>
                  <a:cubicBezTo>
                    <a:pt x="316546" y="112571"/>
                    <a:pt x="313826" y="112571"/>
                    <a:pt x="311107" y="120730"/>
                  </a:cubicBezTo>
                  <a:cubicBezTo>
                    <a:pt x="305667" y="126170"/>
                    <a:pt x="300228" y="128889"/>
                    <a:pt x="294789" y="128889"/>
                  </a:cubicBezTo>
                  <a:cubicBezTo>
                    <a:pt x="286630" y="131609"/>
                    <a:pt x="278471" y="131609"/>
                    <a:pt x="273032" y="131609"/>
                  </a:cubicBezTo>
                  <a:cubicBezTo>
                    <a:pt x="270312" y="131609"/>
                    <a:pt x="259433" y="131609"/>
                    <a:pt x="243115" y="131609"/>
                  </a:cubicBezTo>
                  <a:lnTo>
                    <a:pt x="243115" y="134329"/>
                  </a:lnTo>
                  <a:cubicBezTo>
                    <a:pt x="245835" y="145207"/>
                    <a:pt x="245835" y="158805"/>
                    <a:pt x="248554" y="169684"/>
                  </a:cubicBezTo>
                  <a:cubicBezTo>
                    <a:pt x="251274" y="180563"/>
                    <a:pt x="251274" y="194161"/>
                    <a:pt x="251274" y="205040"/>
                  </a:cubicBezTo>
                  <a:cubicBezTo>
                    <a:pt x="251274" y="215918"/>
                    <a:pt x="251274" y="226797"/>
                    <a:pt x="251274" y="240395"/>
                  </a:cubicBezTo>
                  <a:cubicBezTo>
                    <a:pt x="251274" y="245834"/>
                    <a:pt x="251274" y="251274"/>
                    <a:pt x="251274" y="256713"/>
                  </a:cubicBezTo>
                  <a:cubicBezTo>
                    <a:pt x="251274" y="262152"/>
                    <a:pt x="251274" y="267592"/>
                    <a:pt x="253994" y="270311"/>
                  </a:cubicBezTo>
                  <a:cubicBezTo>
                    <a:pt x="256713" y="294788"/>
                    <a:pt x="256713" y="319265"/>
                    <a:pt x="259433" y="343742"/>
                  </a:cubicBezTo>
                  <a:cubicBezTo>
                    <a:pt x="259433" y="370939"/>
                    <a:pt x="262153" y="398135"/>
                    <a:pt x="262153" y="425332"/>
                  </a:cubicBezTo>
                  <a:cubicBezTo>
                    <a:pt x="262153" y="447089"/>
                    <a:pt x="262153" y="468846"/>
                    <a:pt x="264872" y="490603"/>
                  </a:cubicBezTo>
                  <a:cubicBezTo>
                    <a:pt x="264872" y="515080"/>
                    <a:pt x="270312" y="539557"/>
                    <a:pt x="270312" y="564034"/>
                  </a:cubicBezTo>
                  <a:cubicBezTo>
                    <a:pt x="270312" y="574913"/>
                    <a:pt x="270312" y="588511"/>
                    <a:pt x="270312" y="599390"/>
                  </a:cubicBezTo>
                  <a:cubicBezTo>
                    <a:pt x="270312" y="612988"/>
                    <a:pt x="270312" y="623867"/>
                    <a:pt x="270312" y="637465"/>
                  </a:cubicBezTo>
                  <a:cubicBezTo>
                    <a:pt x="270312" y="648343"/>
                    <a:pt x="270312" y="661942"/>
                    <a:pt x="264872" y="670101"/>
                  </a:cubicBezTo>
                  <a:cubicBezTo>
                    <a:pt x="273032" y="672820"/>
                    <a:pt x="278471" y="672820"/>
                    <a:pt x="283910" y="672820"/>
                  </a:cubicBezTo>
                  <a:lnTo>
                    <a:pt x="283910" y="672820"/>
                  </a:lnTo>
                  <a:close/>
                </a:path>
              </a:pathLst>
            </a:custGeom>
            <a:grpFill/>
            <a:ln w="27168"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F1535FC-5A93-427B-B4B5-A62EC2FC69C2}"/>
                </a:ext>
              </a:extLst>
            </p:cNvPr>
            <p:cNvSpPr/>
            <p:nvPr/>
          </p:nvSpPr>
          <p:spPr>
            <a:xfrm>
              <a:off x="8652924" y="4192158"/>
              <a:ext cx="516735" cy="788700"/>
            </a:xfrm>
            <a:custGeom>
              <a:avLst/>
              <a:gdLst>
                <a:gd name="connsiteX0" fmla="*/ 464616 w 516735"/>
                <a:gd name="connsiteY0" fmla="*/ 436210 h 788699"/>
                <a:gd name="connsiteX1" fmla="*/ 445578 w 516735"/>
                <a:gd name="connsiteY1" fmla="*/ 455248 h 788699"/>
                <a:gd name="connsiteX2" fmla="*/ 404783 w 516735"/>
                <a:gd name="connsiteY2" fmla="*/ 466126 h 788699"/>
                <a:gd name="connsiteX3" fmla="*/ 385746 w 516735"/>
                <a:gd name="connsiteY3" fmla="*/ 479725 h 788699"/>
                <a:gd name="connsiteX4" fmla="*/ 388466 w 516735"/>
                <a:gd name="connsiteY4" fmla="*/ 512361 h 788699"/>
                <a:gd name="connsiteX5" fmla="*/ 388466 w 516735"/>
                <a:gd name="connsiteY5" fmla="*/ 544997 h 788699"/>
                <a:gd name="connsiteX6" fmla="*/ 388466 w 516735"/>
                <a:gd name="connsiteY6" fmla="*/ 566754 h 788699"/>
                <a:gd name="connsiteX7" fmla="*/ 391185 w 516735"/>
                <a:gd name="connsiteY7" fmla="*/ 632026 h 788699"/>
                <a:gd name="connsiteX8" fmla="*/ 393905 w 516735"/>
                <a:gd name="connsiteY8" fmla="*/ 683699 h 788699"/>
                <a:gd name="connsiteX9" fmla="*/ 377587 w 516735"/>
                <a:gd name="connsiteY9" fmla="*/ 724494 h 788699"/>
                <a:gd name="connsiteX10" fmla="*/ 361269 w 516735"/>
                <a:gd name="connsiteY10" fmla="*/ 719054 h 788699"/>
                <a:gd name="connsiteX11" fmla="*/ 353110 w 516735"/>
                <a:gd name="connsiteY11" fmla="*/ 702737 h 788699"/>
                <a:gd name="connsiteX12" fmla="*/ 350390 w 516735"/>
                <a:gd name="connsiteY12" fmla="*/ 686419 h 788699"/>
                <a:gd name="connsiteX13" fmla="*/ 353110 w 516735"/>
                <a:gd name="connsiteY13" fmla="*/ 659222 h 788699"/>
                <a:gd name="connsiteX14" fmla="*/ 353110 w 516735"/>
                <a:gd name="connsiteY14" fmla="*/ 656502 h 788699"/>
                <a:gd name="connsiteX15" fmla="*/ 317754 w 516735"/>
                <a:gd name="connsiteY15" fmla="*/ 708176 h 788699"/>
                <a:gd name="connsiteX16" fmla="*/ 241604 w 516735"/>
                <a:gd name="connsiteY16" fmla="*/ 735372 h 788699"/>
                <a:gd name="connsiteX17" fmla="*/ 187211 w 516735"/>
                <a:gd name="connsiteY17" fmla="*/ 727214 h 788699"/>
                <a:gd name="connsiteX18" fmla="*/ 135537 w 516735"/>
                <a:gd name="connsiteY18" fmla="*/ 694578 h 788699"/>
                <a:gd name="connsiteX19" fmla="*/ 86583 w 516735"/>
                <a:gd name="connsiteY19" fmla="*/ 621147 h 788699"/>
                <a:gd name="connsiteX20" fmla="*/ 67546 w 516735"/>
                <a:gd name="connsiteY20" fmla="*/ 555875 h 788699"/>
                <a:gd name="connsiteX21" fmla="*/ 59387 w 516735"/>
                <a:gd name="connsiteY21" fmla="*/ 509641 h 788699"/>
                <a:gd name="connsiteX22" fmla="*/ 59387 w 516735"/>
                <a:gd name="connsiteY22" fmla="*/ 468846 h 788699"/>
                <a:gd name="connsiteX23" fmla="*/ 86583 w 516735"/>
                <a:gd name="connsiteY23" fmla="*/ 302947 h 788699"/>
                <a:gd name="connsiteX24" fmla="*/ 108341 w 516735"/>
                <a:gd name="connsiteY24" fmla="*/ 224077 h 788699"/>
                <a:gd name="connsiteX25" fmla="*/ 146416 w 516735"/>
                <a:gd name="connsiteY25" fmla="*/ 145207 h 788699"/>
                <a:gd name="connsiteX26" fmla="*/ 198090 w 516735"/>
                <a:gd name="connsiteY26" fmla="*/ 85375 h 788699"/>
                <a:gd name="connsiteX27" fmla="*/ 228006 w 516735"/>
                <a:gd name="connsiteY27" fmla="*/ 69057 h 788699"/>
                <a:gd name="connsiteX28" fmla="*/ 268801 w 516735"/>
                <a:gd name="connsiteY28" fmla="*/ 58178 h 788699"/>
                <a:gd name="connsiteX29" fmla="*/ 274240 w 516735"/>
                <a:gd name="connsiteY29" fmla="*/ 58178 h 788699"/>
                <a:gd name="connsiteX30" fmla="*/ 295997 w 516735"/>
                <a:gd name="connsiteY30" fmla="*/ 60898 h 788699"/>
                <a:gd name="connsiteX31" fmla="*/ 331353 w 516735"/>
                <a:gd name="connsiteY31" fmla="*/ 71776 h 788699"/>
                <a:gd name="connsiteX32" fmla="*/ 350390 w 516735"/>
                <a:gd name="connsiteY32" fmla="*/ 93534 h 788699"/>
                <a:gd name="connsiteX33" fmla="*/ 353110 w 516735"/>
                <a:gd name="connsiteY33" fmla="*/ 74496 h 788699"/>
                <a:gd name="connsiteX34" fmla="*/ 358549 w 516735"/>
                <a:gd name="connsiteY34" fmla="*/ 63618 h 788699"/>
                <a:gd name="connsiteX35" fmla="*/ 366708 w 516735"/>
                <a:gd name="connsiteY35" fmla="*/ 58178 h 788699"/>
                <a:gd name="connsiteX36" fmla="*/ 374867 w 516735"/>
                <a:gd name="connsiteY36" fmla="*/ 63618 h 788699"/>
                <a:gd name="connsiteX37" fmla="*/ 383027 w 516735"/>
                <a:gd name="connsiteY37" fmla="*/ 82655 h 788699"/>
                <a:gd name="connsiteX38" fmla="*/ 385746 w 516735"/>
                <a:gd name="connsiteY38" fmla="*/ 126170 h 788699"/>
                <a:gd name="connsiteX39" fmla="*/ 388466 w 516735"/>
                <a:gd name="connsiteY39" fmla="*/ 186002 h 788699"/>
                <a:gd name="connsiteX40" fmla="*/ 391185 w 516735"/>
                <a:gd name="connsiteY40" fmla="*/ 237676 h 788699"/>
                <a:gd name="connsiteX41" fmla="*/ 374867 w 516735"/>
                <a:gd name="connsiteY41" fmla="*/ 278470 h 788699"/>
                <a:gd name="connsiteX42" fmla="*/ 358549 w 516735"/>
                <a:gd name="connsiteY42" fmla="*/ 273031 h 788699"/>
                <a:gd name="connsiteX43" fmla="*/ 350390 w 516735"/>
                <a:gd name="connsiteY43" fmla="*/ 256713 h 788699"/>
                <a:gd name="connsiteX44" fmla="*/ 347671 w 516735"/>
                <a:gd name="connsiteY44" fmla="*/ 240395 h 788699"/>
                <a:gd name="connsiteX45" fmla="*/ 347671 w 516735"/>
                <a:gd name="connsiteY45" fmla="*/ 213199 h 788699"/>
                <a:gd name="connsiteX46" fmla="*/ 344951 w 516735"/>
                <a:gd name="connsiteY46" fmla="*/ 194161 h 788699"/>
                <a:gd name="connsiteX47" fmla="*/ 339512 w 516735"/>
                <a:gd name="connsiteY47" fmla="*/ 150647 h 788699"/>
                <a:gd name="connsiteX48" fmla="*/ 323194 w 516735"/>
                <a:gd name="connsiteY48" fmla="*/ 112571 h 788699"/>
                <a:gd name="connsiteX49" fmla="*/ 293278 w 516735"/>
                <a:gd name="connsiteY49" fmla="*/ 101693 h 788699"/>
                <a:gd name="connsiteX50" fmla="*/ 263361 w 516735"/>
                <a:gd name="connsiteY50" fmla="*/ 120730 h 788699"/>
                <a:gd name="connsiteX51" fmla="*/ 241604 w 516735"/>
                <a:gd name="connsiteY51" fmla="*/ 153366 h 788699"/>
                <a:gd name="connsiteX52" fmla="*/ 233445 w 516735"/>
                <a:gd name="connsiteY52" fmla="*/ 194161 h 788699"/>
                <a:gd name="connsiteX53" fmla="*/ 225286 w 516735"/>
                <a:gd name="connsiteY53" fmla="*/ 232236 h 788699"/>
                <a:gd name="connsiteX54" fmla="*/ 217127 w 516735"/>
                <a:gd name="connsiteY54" fmla="*/ 275751 h 788699"/>
                <a:gd name="connsiteX55" fmla="*/ 211688 w 516735"/>
                <a:gd name="connsiteY55" fmla="*/ 316545 h 788699"/>
                <a:gd name="connsiteX56" fmla="*/ 206249 w 516735"/>
                <a:gd name="connsiteY56" fmla="*/ 354621 h 788699"/>
                <a:gd name="connsiteX57" fmla="*/ 200809 w 516735"/>
                <a:gd name="connsiteY57" fmla="*/ 398135 h 788699"/>
                <a:gd name="connsiteX58" fmla="*/ 195370 w 516735"/>
                <a:gd name="connsiteY58" fmla="*/ 438930 h 788699"/>
                <a:gd name="connsiteX59" fmla="*/ 192650 w 516735"/>
                <a:gd name="connsiteY59" fmla="*/ 474286 h 788699"/>
                <a:gd name="connsiteX60" fmla="*/ 195370 w 516735"/>
                <a:gd name="connsiteY60" fmla="*/ 525959 h 788699"/>
                <a:gd name="connsiteX61" fmla="*/ 208968 w 516735"/>
                <a:gd name="connsiteY61" fmla="*/ 596670 h 788699"/>
                <a:gd name="connsiteX62" fmla="*/ 214407 w 516735"/>
                <a:gd name="connsiteY62" fmla="*/ 623867 h 788699"/>
                <a:gd name="connsiteX63" fmla="*/ 228006 w 516735"/>
                <a:gd name="connsiteY63" fmla="*/ 656502 h 788699"/>
                <a:gd name="connsiteX64" fmla="*/ 271520 w 516735"/>
                <a:gd name="connsiteY64" fmla="*/ 689138 h 788699"/>
                <a:gd name="connsiteX65" fmla="*/ 306876 w 516735"/>
                <a:gd name="connsiteY65" fmla="*/ 664661 h 788699"/>
                <a:gd name="connsiteX66" fmla="*/ 331353 w 516735"/>
                <a:gd name="connsiteY66" fmla="*/ 602109 h 788699"/>
                <a:gd name="connsiteX67" fmla="*/ 336792 w 516735"/>
                <a:gd name="connsiteY67" fmla="*/ 544997 h 788699"/>
                <a:gd name="connsiteX68" fmla="*/ 336792 w 516735"/>
                <a:gd name="connsiteY68" fmla="*/ 498762 h 788699"/>
                <a:gd name="connsiteX69" fmla="*/ 336792 w 516735"/>
                <a:gd name="connsiteY69" fmla="*/ 490603 h 788699"/>
                <a:gd name="connsiteX70" fmla="*/ 320474 w 516735"/>
                <a:gd name="connsiteY70" fmla="*/ 477005 h 788699"/>
                <a:gd name="connsiteX71" fmla="*/ 282399 w 516735"/>
                <a:gd name="connsiteY71" fmla="*/ 479725 h 788699"/>
                <a:gd name="connsiteX72" fmla="*/ 252483 w 516735"/>
                <a:gd name="connsiteY72" fmla="*/ 474286 h 788699"/>
                <a:gd name="connsiteX73" fmla="*/ 247044 w 516735"/>
                <a:gd name="connsiteY73" fmla="*/ 466126 h 788699"/>
                <a:gd name="connsiteX74" fmla="*/ 249763 w 516735"/>
                <a:gd name="connsiteY74" fmla="*/ 457968 h 788699"/>
                <a:gd name="connsiteX75" fmla="*/ 268801 w 516735"/>
                <a:gd name="connsiteY75" fmla="*/ 447089 h 788699"/>
                <a:gd name="connsiteX76" fmla="*/ 312315 w 516735"/>
                <a:gd name="connsiteY76" fmla="*/ 436210 h 788699"/>
                <a:gd name="connsiteX77" fmla="*/ 353110 w 516735"/>
                <a:gd name="connsiteY77" fmla="*/ 430771 h 788699"/>
                <a:gd name="connsiteX78" fmla="*/ 385746 w 516735"/>
                <a:gd name="connsiteY78" fmla="*/ 430771 h 788699"/>
                <a:gd name="connsiteX79" fmla="*/ 437420 w 516735"/>
                <a:gd name="connsiteY79" fmla="*/ 428051 h 788699"/>
                <a:gd name="connsiteX80" fmla="*/ 464616 w 516735"/>
                <a:gd name="connsiteY80" fmla="*/ 436210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16735" h="788699">
                  <a:moveTo>
                    <a:pt x="464616" y="436210"/>
                  </a:moveTo>
                  <a:cubicBezTo>
                    <a:pt x="464616" y="447089"/>
                    <a:pt x="453738" y="452528"/>
                    <a:pt x="445578" y="455248"/>
                  </a:cubicBezTo>
                  <a:cubicBezTo>
                    <a:pt x="434700" y="460687"/>
                    <a:pt x="415662" y="463407"/>
                    <a:pt x="404783" y="466126"/>
                  </a:cubicBezTo>
                  <a:cubicBezTo>
                    <a:pt x="393905" y="466126"/>
                    <a:pt x="385746" y="468846"/>
                    <a:pt x="385746" y="479725"/>
                  </a:cubicBezTo>
                  <a:cubicBezTo>
                    <a:pt x="385746" y="487884"/>
                    <a:pt x="388466" y="506921"/>
                    <a:pt x="388466" y="512361"/>
                  </a:cubicBezTo>
                  <a:cubicBezTo>
                    <a:pt x="388466" y="515080"/>
                    <a:pt x="388466" y="539557"/>
                    <a:pt x="388466" y="544997"/>
                  </a:cubicBezTo>
                  <a:cubicBezTo>
                    <a:pt x="388466" y="550436"/>
                    <a:pt x="388466" y="558595"/>
                    <a:pt x="388466" y="566754"/>
                  </a:cubicBezTo>
                  <a:cubicBezTo>
                    <a:pt x="388466" y="591231"/>
                    <a:pt x="388466" y="621147"/>
                    <a:pt x="391185" y="632026"/>
                  </a:cubicBezTo>
                  <a:cubicBezTo>
                    <a:pt x="393905" y="653783"/>
                    <a:pt x="393905" y="661942"/>
                    <a:pt x="393905" y="683699"/>
                  </a:cubicBezTo>
                  <a:cubicBezTo>
                    <a:pt x="393905" y="694578"/>
                    <a:pt x="393905" y="724494"/>
                    <a:pt x="377587" y="724494"/>
                  </a:cubicBezTo>
                  <a:cubicBezTo>
                    <a:pt x="369428" y="724494"/>
                    <a:pt x="366708" y="721774"/>
                    <a:pt x="361269" y="719054"/>
                  </a:cubicBezTo>
                  <a:cubicBezTo>
                    <a:pt x="355830" y="716335"/>
                    <a:pt x="353110" y="708176"/>
                    <a:pt x="353110" y="702737"/>
                  </a:cubicBezTo>
                  <a:cubicBezTo>
                    <a:pt x="350390" y="694578"/>
                    <a:pt x="350390" y="689138"/>
                    <a:pt x="350390" y="686419"/>
                  </a:cubicBezTo>
                  <a:cubicBezTo>
                    <a:pt x="350390" y="678260"/>
                    <a:pt x="353110" y="672820"/>
                    <a:pt x="353110" y="659222"/>
                  </a:cubicBezTo>
                  <a:lnTo>
                    <a:pt x="353110" y="656502"/>
                  </a:lnTo>
                  <a:cubicBezTo>
                    <a:pt x="347671" y="675540"/>
                    <a:pt x="334073" y="694578"/>
                    <a:pt x="317754" y="708176"/>
                  </a:cubicBezTo>
                  <a:cubicBezTo>
                    <a:pt x="293278" y="727214"/>
                    <a:pt x="274240" y="735372"/>
                    <a:pt x="241604" y="735372"/>
                  </a:cubicBezTo>
                  <a:cubicBezTo>
                    <a:pt x="222566" y="735372"/>
                    <a:pt x="203529" y="732653"/>
                    <a:pt x="187211" y="727214"/>
                  </a:cubicBezTo>
                  <a:cubicBezTo>
                    <a:pt x="165454" y="719054"/>
                    <a:pt x="149136" y="708176"/>
                    <a:pt x="135537" y="694578"/>
                  </a:cubicBezTo>
                  <a:cubicBezTo>
                    <a:pt x="113780" y="672820"/>
                    <a:pt x="100182" y="648343"/>
                    <a:pt x="86583" y="621147"/>
                  </a:cubicBezTo>
                  <a:cubicBezTo>
                    <a:pt x="75705" y="599390"/>
                    <a:pt x="70266" y="580352"/>
                    <a:pt x="67546" y="555875"/>
                  </a:cubicBezTo>
                  <a:cubicBezTo>
                    <a:pt x="64826" y="539557"/>
                    <a:pt x="62107" y="525959"/>
                    <a:pt x="59387" y="509641"/>
                  </a:cubicBezTo>
                  <a:cubicBezTo>
                    <a:pt x="56667" y="493323"/>
                    <a:pt x="59387" y="485164"/>
                    <a:pt x="59387" y="468846"/>
                  </a:cubicBezTo>
                  <a:cubicBezTo>
                    <a:pt x="59387" y="414453"/>
                    <a:pt x="72985" y="362780"/>
                    <a:pt x="86583" y="302947"/>
                  </a:cubicBezTo>
                  <a:cubicBezTo>
                    <a:pt x="92023" y="275751"/>
                    <a:pt x="100182" y="248554"/>
                    <a:pt x="108341" y="224077"/>
                  </a:cubicBezTo>
                  <a:cubicBezTo>
                    <a:pt x="116500" y="196881"/>
                    <a:pt x="130098" y="169684"/>
                    <a:pt x="146416" y="145207"/>
                  </a:cubicBezTo>
                  <a:cubicBezTo>
                    <a:pt x="160014" y="123450"/>
                    <a:pt x="176332" y="101693"/>
                    <a:pt x="198090" y="85375"/>
                  </a:cubicBezTo>
                  <a:cubicBezTo>
                    <a:pt x="206249" y="77216"/>
                    <a:pt x="217127" y="71776"/>
                    <a:pt x="228006" y="69057"/>
                  </a:cubicBezTo>
                  <a:cubicBezTo>
                    <a:pt x="241604" y="63618"/>
                    <a:pt x="255202" y="58178"/>
                    <a:pt x="268801" y="58178"/>
                  </a:cubicBezTo>
                  <a:cubicBezTo>
                    <a:pt x="271520" y="58178"/>
                    <a:pt x="274240" y="58178"/>
                    <a:pt x="274240" y="58178"/>
                  </a:cubicBezTo>
                  <a:cubicBezTo>
                    <a:pt x="279679" y="58178"/>
                    <a:pt x="285119" y="58178"/>
                    <a:pt x="295997" y="60898"/>
                  </a:cubicBezTo>
                  <a:cubicBezTo>
                    <a:pt x="309595" y="63618"/>
                    <a:pt x="320474" y="66337"/>
                    <a:pt x="331353" y="71776"/>
                  </a:cubicBezTo>
                  <a:cubicBezTo>
                    <a:pt x="339512" y="77216"/>
                    <a:pt x="347671" y="85375"/>
                    <a:pt x="350390" y="93534"/>
                  </a:cubicBezTo>
                  <a:cubicBezTo>
                    <a:pt x="350390" y="88095"/>
                    <a:pt x="353110" y="79936"/>
                    <a:pt x="353110" y="74496"/>
                  </a:cubicBezTo>
                  <a:cubicBezTo>
                    <a:pt x="355830" y="71776"/>
                    <a:pt x="355830" y="69057"/>
                    <a:pt x="358549" y="63618"/>
                  </a:cubicBezTo>
                  <a:cubicBezTo>
                    <a:pt x="361269" y="60898"/>
                    <a:pt x="363989" y="58178"/>
                    <a:pt x="366708" y="58178"/>
                  </a:cubicBezTo>
                  <a:cubicBezTo>
                    <a:pt x="369428" y="58178"/>
                    <a:pt x="372148" y="60898"/>
                    <a:pt x="374867" y="63618"/>
                  </a:cubicBezTo>
                  <a:cubicBezTo>
                    <a:pt x="377587" y="69057"/>
                    <a:pt x="380307" y="77216"/>
                    <a:pt x="383027" y="82655"/>
                  </a:cubicBezTo>
                  <a:cubicBezTo>
                    <a:pt x="383027" y="90814"/>
                    <a:pt x="385746" y="107132"/>
                    <a:pt x="385746" y="126170"/>
                  </a:cubicBezTo>
                  <a:cubicBezTo>
                    <a:pt x="385746" y="150647"/>
                    <a:pt x="385746" y="177843"/>
                    <a:pt x="388466" y="186002"/>
                  </a:cubicBezTo>
                  <a:cubicBezTo>
                    <a:pt x="391185" y="207759"/>
                    <a:pt x="391185" y="215918"/>
                    <a:pt x="391185" y="237676"/>
                  </a:cubicBezTo>
                  <a:cubicBezTo>
                    <a:pt x="391185" y="248554"/>
                    <a:pt x="391185" y="278470"/>
                    <a:pt x="374867" y="278470"/>
                  </a:cubicBezTo>
                  <a:cubicBezTo>
                    <a:pt x="366708" y="278470"/>
                    <a:pt x="363989" y="275751"/>
                    <a:pt x="358549" y="273031"/>
                  </a:cubicBezTo>
                  <a:cubicBezTo>
                    <a:pt x="353110" y="270311"/>
                    <a:pt x="350390" y="262152"/>
                    <a:pt x="350390" y="256713"/>
                  </a:cubicBezTo>
                  <a:cubicBezTo>
                    <a:pt x="350390" y="251274"/>
                    <a:pt x="347671" y="245834"/>
                    <a:pt x="347671" y="240395"/>
                  </a:cubicBezTo>
                  <a:cubicBezTo>
                    <a:pt x="347671" y="232236"/>
                    <a:pt x="347671" y="224077"/>
                    <a:pt x="347671" y="213199"/>
                  </a:cubicBezTo>
                  <a:cubicBezTo>
                    <a:pt x="347671" y="207759"/>
                    <a:pt x="347671" y="199600"/>
                    <a:pt x="344951" y="194161"/>
                  </a:cubicBezTo>
                  <a:cubicBezTo>
                    <a:pt x="342232" y="180563"/>
                    <a:pt x="342232" y="164245"/>
                    <a:pt x="339512" y="150647"/>
                  </a:cubicBezTo>
                  <a:cubicBezTo>
                    <a:pt x="336792" y="137048"/>
                    <a:pt x="331353" y="123450"/>
                    <a:pt x="323194" y="112571"/>
                  </a:cubicBezTo>
                  <a:cubicBezTo>
                    <a:pt x="317754" y="104412"/>
                    <a:pt x="304156" y="101693"/>
                    <a:pt x="293278" y="101693"/>
                  </a:cubicBezTo>
                  <a:cubicBezTo>
                    <a:pt x="279679" y="101693"/>
                    <a:pt x="271520" y="109852"/>
                    <a:pt x="263361" y="120730"/>
                  </a:cubicBezTo>
                  <a:cubicBezTo>
                    <a:pt x="257922" y="131609"/>
                    <a:pt x="247044" y="139768"/>
                    <a:pt x="241604" y="153366"/>
                  </a:cubicBezTo>
                  <a:cubicBezTo>
                    <a:pt x="236165" y="166964"/>
                    <a:pt x="233445" y="180563"/>
                    <a:pt x="233445" y="194161"/>
                  </a:cubicBezTo>
                  <a:cubicBezTo>
                    <a:pt x="233445" y="207759"/>
                    <a:pt x="230725" y="218638"/>
                    <a:pt x="225286" y="232236"/>
                  </a:cubicBezTo>
                  <a:cubicBezTo>
                    <a:pt x="219847" y="245834"/>
                    <a:pt x="219847" y="262152"/>
                    <a:pt x="217127" y="275751"/>
                  </a:cubicBezTo>
                  <a:cubicBezTo>
                    <a:pt x="214407" y="289349"/>
                    <a:pt x="214407" y="302947"/>
                    <a:pt x="211688" y="316545"/>
                  </a:cubicBezTo>
                  <a:cubicBezTo>
                    <a:pt x="211688" y="330144"/>
                    <a:pt x="206249" y="341022"/>
                    <a:pt x="206249" y="354621"/>
                  </a:cubicBezTo>
                  <a:cubicBezTo>
                    <a:pt x="203529" y="368219"/>
                    <a:pt x="203529" y="381817"/>
                    <a:pt x="200809" y="398135"/>
                  </a:cubicBezTo>
                  <a:cubicBezTo>
                    <a:pt x="198090" y="411733"/>
                    <a:pt x="198090" y="425332"/>
                    <a:pt x="195370" y="438930"/>
                  </a:cubicBezTo>
                  <a:cubicBezTo>
                    <a:pt x="195370" y="449809"/>
                    <a:pt x="192650" y="463407"/>
                    <a:pt x="192650" y="474286"/>
                  </a:cubicBezTo>
                  <a:cubicBezTo>
                    <a:pt x="192650" y="490603"/>
                    <a:pt x="195370" y="509641"/>
                    <a:pt x="195370" y="525959"/>
                  </a:cubicBezTo>
                  <a:cubicBezTo>
                    <a:pt x="195370" y="550436"/>
                    <a:pt x="203529" y="572193"/>
                    <a:pt x="208968" y="596670"/>
                  </a:cubicBezTo>
                  <a:cubicBezTo>
                    <a:pt x="211688" y="604829"/>
                    <a:pt x="211688" y="615708"/>
                    <a:pt x="214407" y="623867"/>
                  </a:cubicBezTo>
                  <a:cubicBezTo>
                    <a:pt x="217127" y="634745"/>
                    <a:pt x="222566" y="645624"/>
                    <a:pt x="228006" y="656502"/>
                  </a:cubicBezTo>
                  <a:cubicBezTo>
                    <a:pt x="236165" y="670101"/>
                    <a:pt x="252483" y="689138"/>
                    <a:pt x="271520" y="689138"/>
                  </a:cubicBezTo>
                  <a:cubicBezTo>
                    <a:pt x="287838" y="689138"/>
                    <a:pt x="298717" y="675540"/>
                    <a:pt x="306876" y="664661"/>
                  </a:cubicBezTo>
                  <a:cubicBezTo>
                    <a:pt x="320474" y="645624"/>
                    <a:pt x="325914" y="623867"/>
                    <a:pt x="331353" y="602109"/>
                  </a:cubicBezTo>
                  <a:cubicBezTo>
                    <a:pt x="334073" y="583072"/>
                    <a:pt x="336792" y="564034"/>
                    <a:pt x="336792" y="544997"/>
                  </a:cubicBezTo>
                  <a:cubicBezTo>
                    <a:pt x="336792" y="531398"/>
                    <a:pt x="336792" y="512361"/>
                    <a:pt x="336792" y="498762"/>
                  </a:cubicBezTo>
                  <a:cubicBezTo>
                    <a:pt x="336792" y="496043"/>
                    <a:pt x="336792" y="493323"/>
                    <a:pt x="336792" y="490603"/>
                  </a:cubicBezTo>
                  <a:cubicBezTo>
                    <a:pt x="336792" y="479725"/>
                    <a:pt x="336792" y="477005"/>
                    <a:pt x="320474" y="477005"/>
                  </a:cubicBezTo>
                  <a:cubicBezTo>
                    <a:pt x="309595" y="477005"/>
                    <a:pt x="295997" y="479725"/>
                    <a:pt x="282399" y="479725"/>
                  </a:cubicBezTo>
                  <a:cubicBezTo>
                    <a:pt x="271520" y="479725"/>
                    <a:pt x="260642" y="479725"/>
                    <a:pt x="252483" y="474286"/>
                  </a:cubicBezTo>
                  <a:cubicBezTo>
                    <a:pt x="249763" y="471566"/>
                    <a:pt x="247044" y="468846"/>
                    <a:pt x="247044" y="466126"/>
                  </a:cubicBezTo>
                  <a:cubicBezTo>
                    <a:pt x="247044" y="463407"/>
                    <a:pt x="247044" y="460687"/>
                    <a:pt x="249763" y="457968"/>
                  </a:cubicBezTo>
                  <a:cubicBezTo>
                    <a:pt x="255202" y="452528"/>
                    <a:pt x="260642" y="449809"/>
                    <a:pt x="268801" y="447089"/>
                  </a:cubicBezTo>
                  <a:cubicBezTo>
                    <a:pt x="282399" y="441650"/>
                    <a:pt x="295997" y="438930"/>
                    <a:pt x="312315" y="436210"/>
                  </a:cubicBezTo>
                  <a:cubicBezTo>
                    <a:pt x="325914" y="433491"/>
                    <a:pt x="339512" y="433491"/>
                    <a:pt x="353110" y="430771"/>
                  </a:cubicBezTo>
                  <a:cubicBezTo>
                    <a:pt x="363989" y="430771"/>
                    <a:pt x="374867" y="430771"/>
                    <a:pt x="385746" y="430771"/>
                  </a:cubicBezTo>
                  <a:cubicBezTo>
                    <a:pt x="402064" y="430771"/>
                    <a:pt x="426541" y="428051"/>
                    <a:pt x="437420" y="428051"/>
                  </a:cubicBezTo>
                  <a:cubicBezTo>
                    <a:pt x="451018" y="422612"/>
                    <a:pt x="464616" y="425332"/>
                    <a:pt x="464616" y="436210"/>
                  </a:cubicBezTo>
                </a:path>
              </a:pathLst>
            </a:custGeom>
            <a:grpFill/>
            <a:ln w="27168"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B88832EF-632C-43A0-AFE1-06D043A20CAF}"/>
                </a:ext>
              </a:extLst>
            </p:cNvPr>
            <p:cNvSpPr/>
            <p:nvPr/>
          </p:nvSpPr>
          <p:spPr>
            <a:xfrm>
              <a:off x="9053923" y="4178559"/>
              <a:ext cx="625521" cy="788700"/>
            </a:xfrm>
            <a:custGeom>
              <a:avLst/>
              <a:gdLst>
                <a:gd name="connsiteX0" fmla="*/ 536838 w 625521"/>
                <a:gd name="connsiteY0" fmla="*/ 680979 h 788699"/>
                <a:gd name="connsiteX1" fmla="*/ 574913 w 625521"/>
                <a:gd name="connsiteY1" fmla="*/ 697297 h 788699"/>
                <a:gd name="connsiteX2" fmla="*/ 566755 w 625521"/>
                <a:gd name="connsiteY2" fmla="*/ 713615 h 788699"/>
                <a:gd name="connsiteX3" fmla="*/ 550437 w 625521"/>
                <a:gd name="connsiteY3" fmla="*/ 721774 h 788699"/>
                <a:gd name="connsiteX4" fmla="*/ 528680 w 625521"/>
                <a:gd name="connsiteY4" fmla="*/ 724494 h 788699"/>
                <a:gd name="connsiteX5" fmla="*/ 417174 w 625521"/>
                <a:gd name="connsiteY5" fmla="*/ 724494 h 788699"/>
                <a:gd name="connsiteX6" fmla="*/ 398136 w 625521"/>
                <a:gd name="connsiteY6" fmla="*/ 724494 h 788699"/>
                <a:gd name="connsiteX7" fmla="*/ 373659 w 625521"/>
                <a:gd name="connsiteY7" fmla="*/ 724494 h 788699"/>
                <a:gd name="connsiteX8" fmla="*/ 346462 w 625521"/>
                <a:gd name="connsiteY8" fmla="*/ 719054 h 788699"/>
                <a:gd name="connsiteX9" fmla="*/ 330144 w 625521"/>
                <a:gd name="connsiteY9" fmla="*/ 702737 h 788699"/>
                <a:gd name="connsiteX10" fmla="*/ 335584 w 625521"/>
                <a:gd name="connsiteY10" fmla="*/ 694578 h 788699"/>
                <a:gd name="connsiteX11" fmla="*/ 357341 w 625521"/>
                <a:gd name="connsiteY11" fmla="*/ 686419 h 788699"/>
                <a:gd name="connsiteX12" fmla="*/ 395416 w 625521"/>
                <a:gd name="connsiteY12" fmla="*/ 680979 h 788699"/>
                <a:gd name="connsiteX13" fmla="*/ 381817 w 625521"/>
                <a:gd name="connsiteY13" fmla="*/ 656502 h 788699"/>
                <a:gd name="connsiteX14" fmla="*/ 379098 w 625521"/>
                <a:gd name="connsiteY14" fmla="*/ 585791 h 788699"/>
                <a:gd name="connsiteX15" fmla="*/ 379098 w 625521"/>
                <a:gd name="connsiteY15" fmla="*/ 517800 h 788699"/>
                <a:gd name="connsiteX16" fmla="*/ 379098 w 625521"/>
                <a:gd name="connsiteY16" fmla="*/ 474286 h 788699"/>
                <a:gd name="connsiteX17" fmla="*/ 379098 w 625521"/>
                <a:gd name="connsiteY17" fmla="*/ 430771 h 788699"/>
                <a:gd name="connsiteX18" fmla="*/ 381817 w 625521"/>
                <a:gd name="connsiteY18" fmla="*/ 411733 h 788699"/>
                <a:gd name="connsiteX19" fmla="*/ 379098 w 625521"/>
                <a:gd name="connsiteY19" fmla="*/ 400855 h 788699"/>
                <a:gd name="connsiteX20" fmla="*/ 370939 w 625521"/>
                <a:gd name="connsiteY20" fmla="*/ 398135 h 788699"/>
                <a:gd name="connsiteX21" fmla="*/ 338304 w 625521"/>
                <a:gd name="connsiteY21" fmla="*/ 400855 h 788699"/>
                <a:gd name="connsiteX22" fmla="*/ 289349 w 625521"/>
                <a:gd name="connsiteY22" fmla="*/ 403575 h 788699"/>
                <a:gd name="connsiteX23" fmla="*/ 264872 w 625521"/>
                <a:gd name="connsiteY23" fmla="*/ 400855 h 788699"/>
                <a:gd name="connsiteX24" fmla="*/ 259433 w 625521"/>
                <a:gd name="connsiteY24" fmla="*/ 406294 h 788699"/>
                <a:gd name="connsiteX25" fmla="*/ 259433 w 625521"/>
                <a:gd name="connsiteY25" fmla="*/ 425332 h 788699"/>
                <a:gd name="connsiteX26" fmla="*/ 259433 w 625521"/>
                <a:gd name="connsiteY26" fmla="*/ 449809 h 788699"/>
                <a:gd name="connsiteX27" fmla="*/ 259433 w 625521"/>
                <a:gd name="connsiteY27" fmla="*/ 471566 h 788699"/>
                <a:gd name="connsiteX28" fmla="*/ 259433 w 625521"/>
                <a:gd name="connsiteY28" fmla="*/ 504202 h 788699"/>
                <a:gd name="connsiteX29" fmla="*/ 259433 w 625521"/>
                <a:gd name="connsiteY29" fmla="*/ 509641 h 788699"/>
                <a:gd name="connsiteX30" fmla="*/ 256714 w 625521"/>
                <a:gd name="connsiteY30" fmla="*/ 542277 h 788699"/>
                <a:gd name="connsiteX31" fmla="*/ 256714 w 625521"/>
                <a:gd name="connsiteY31" fmla="*/ 577632 h 788699"/>
                <a:gd name="connsiteX32" fmla="*/ 256714 w 625521"/>
                <a:gd name="connsiteY32" fmla="*/ 612988 h 788699"/>
                <a:gd name="connsiteX33" fmla="*/ 253994 w 625521"/>
                <a:gd name="connsiteY33" fmla="*/ 656502 h 788699"/>
                <a:gd name="connsiteX34" fmla="*/ 256714 w 625521"/>
                <a:gd name="connsiteY34" fmla="*/ 678260 h 788699"/>
                <a:gd name="connsiteX35" fmla="*/ 286629 w 625521"/>
                <a:gd name="connsiteY35" fmla="*/ 694578 h 788699"/>
                <a:gd name="connsiteX36" fmla="*/ 281191 w 625521"/>
                <a:gd name="connsiteY36" fmla="*/ 710895 h 788699"/>
                <a:gd name="connsiteX37" fmla="*/ 264872 w 625521"/>
                <a:gd name="connsiteY37" fmla="*/ 719054 h 788699"/>
                <a:gd name="connsiteX38" fmla="*/ 243116 w 625521"/>
                <a:gd name="connsiteY38" fmla="*/ 721774 h 788699"/>
                <a:gd name="connsiteX39" fmla="*/ 243116 w 625521"/>
                <a:gd name="connsiteY39" fmla="*/ 721774 h 788699"/>
                <a:gd name="connsiteX40" fmla="*/ 232236 w 625521"/>
                <a:gd name="connsiteY40" fmla="*/ 727214 h 788699"/>
                <a:gd name="connsiteX41" fmla="*/ 224078 w 625521"/>
                <a:gd name="connsiteY41" fmla="*/ 735372 h 788699"/>
                <a:gd name="connsiteX42" fmla="*/ 213199 w 625521"/>
                <a:gd name="connsiteY42" fmla="*/ 738092 h 788699"/>
                <a:gd name="connsiteX43" fmla="*/ 183283 w 625521"/>
                <a:gd name="connsiteY43" fmla="*/ 727214 h 788699"/>
                <a:gd name="connsiteX44" fmla="*/ 175124 w 625521"/>
                <a:gd name="connsiteY44" fmla="*/ 719054 h 788699"/>
                <a:gd name="connsiteX45" fmla="*/ 145208 w 625521"/>
                <a:gd name="connsiteY45" fmla="*/ 719054 h 788699"/>
                <a:gd name="connsiteX46" fmla="*/ 126170 w 625521"/>
                <a:gd name="connsiteY46" fmla="*/ 719054 h 788699"/>
                <a:gd name="connsiteX47" fmla="*/ 101693 w 625521"/>
                <a:gd name="connsiteY47" fmla="*/ 719054 h 788699"/>
                <a:gd name="connsiteX48" fmla="*/ 74496 w 625521"/>
                <a:gd name="connsiteY48" fmla="*/ 713615 h 788699"/>
                <a:gd name="connsiteX49" fmla="*/ 58178 w 625521"/>
                <a:gd name="connsiteY49" fmla="*/ 697297 h 788699"/>
                <a:gd name="connsiteX50" fmla="*/ 63618 w 625521"/>
                <a:gd name="connsiteY50" fmla="*/ 689138 h 788699"/>
                <a:gd name="connsiteX51" fmla="*/ 85375 w 625521"/>
                <a:gd name="connsiteY51" fmla="*/ 680979 h 788699"/>
                <a:gd name="connsiteX52" fmla="*/ 131609 w 625521"/>
                <a:gd name="connsiteY52" fmla="*/ 675540 h 788699"/>
                <a:gd name="connsiteX53" fmla="*/ 131609 w 625521"/>
                <a:gd name="connsiteY53" fmla="*/ 667381 h 788699"/>
                <a:gd name="connsiteX54" fmla="*/ 131609 w 625521"/>
                <a:gd name="connsiteY54" fmla="*/ 651063 h 788699"/>
                <a:gd name="connsiteX55" fmla="*/ 131609 w 625521"/>
                <a:gd name="connsiteY55" fmla="*/ 618427 h 788699"/>
                <a:gd name="connsiteX56" fmla="*/ 131609 w 625521"/>
                <a:gd name="connsiteY56" fmla="*/ 580352 h 788699"/>
                <a:gd name="connsiteX57" fmla="*/ 131609 w 625521"/>
                <a:gd name="connsiteY57" fmla="*/ 531398 h 788699"/>
                <a:gd name="connsiteX58" fmla="*/ 131609 w 625521"/>
                <a:gd name="connsiteY58" fmla="*/ 466126 h 788699"/>
                <a:gd name="connsiteX59" fmla="*/ 131609 w 625521"/>
                <a:gd name="connsiteY59" fmla="*/ 422612 h 788699"/>
                <a:gd name="connsiteX60" fmla="*/ 131609 w 625521"/>
                <a:gd name="connsiteY60" fmla="*/ 411733 h 788699"/>
                <a:gd name="connsiteX61" fmla="*/ 131609 w 625521"/>
                <a:gd name="connsiteY61" fmla="*/ 398135 h 788699"/>
                <a:gd name="connsiteX62" fmla="*/ 126170 w 625521"/>
                <a:gd name="connsiteY62" fmla="*/ 389976 h 788699"/>
                <a:gd name="connsiteX63" fmla="*/ 101693 w 625521"/>
                <a:gd name="connsiteY63" fmla="*/ 387257 h 788699"/>
                <a:gd name="connsiteX64" fmla="*/ 77216 w 625521"/>
                <a:gd name="connsiteY64" fmla="*/ 376378 h 788699"/>
                <a:gd name="connsiteX65" fmla="*/ 82655 w 625521"/>
                <a:gd name="connsiteY65" fmla="*/ 368219 h 788699"/>
                <a:gd name="connsiteX66" fmla="*/ 98973 w 625521"/>
                <a:gd name="connsiteY66" fmla="*/ 360060 h 788699"/>
                <a:gd name="connsiteX67" fmla="*/ 118011 w 625521"/>
                <a:gd name="connsiteY67" fmla="*/ 357340 h 788699"/>
                <a:gd name="connsiteX68" fmla="*/ 131609 w 625521"/>
                <a:gd name="connsiteY68" fmla="*/ 351901 h 788699"/>
                <a:gd name="connsiteX69" fmla="*/ 131609 w 625521"/>
                <a:gd name="connsiteY69" fmla="*/ 343742 h 788699"/>
                <a:gd name="connsiteX70" fmla="*/ 131609 w 625521"/>
                <a:gd name="connsiteY70" fmla="*/ 270311 h 788699"/>
                <a:gd name="connsiteX71" fmla="*/ 137048 w 625521"/>
                <a:gd name="connsiteY71" fmla="*/ 145207 h 788699"/>
                <a:gd name="connsiteX72" fmla="*/ 139768 w 625521"/>
                <a:gd name="connsiteY72" fmla="*/ 123450 h 788699"/>
                <a:gd name="connsiteX73" fmla="*/ 123450 w 625521"/>
                <a:gd name="connsiteY73" fmla="*/ 123450 h 788699"/>
                <a:gd name="connsiteX74" fmla="*/ 118011 w 625521"/>
                <a:gd name="connsiteY74" fmla="*/ 123450 h 788699"/>
                <a:gd name="connsiteX75" fmla="*/ 101693 w 625521"/>
                <a:gd name="connsiteY75" fmla="*/ 123450 h 788699"/>
                <a:gd name="connsiteX76" fmla="*/ 74496 w 625521"/>
                <a:gd name="connsiteY76" fmla="*/ 118011 h 788699"/>
                <a:gd name="connsiteX77" fmla="*/ 58178 w 625521"/>
                <a:gd name="connsiteY77" fmla="*/ 101693 h 788699"/>
                <a:gd name="connsiteX78" fmla="*/ 63618 w 625521"/>
                <a:gd name="connsiteY78" fmla="*/ 93534 h 788699"/>
                <a:gd name="connsiteX79" fmla="*/ 85375 w 625521"/>
                <a:gd name="connsiteY79" fmla="*/ 85375 h 788699"/>
                <a:gd name="connsiteX80" fmla="*/ 137048 w 625521"/>
                <a:gd name="connsiteY80" fmla="*/ 82655 h 788699"/>
                <a:gd name="connsiteX81" fmla="*/ 147927 w 625521"/>
                <a:gd name="connsiteY81" fmla="*/ 82655 h 788699"/>
                <a:gd name="connsiteX82" fmla="*/ 186003 w 625521"/>
                <a:gd name="connsiteY82" fmla="*/ 58178 h 788699"/>
                <a:gd name="connsiteX83" fmla="*/ 226797 w 625521"/>
                <a:gd name="connsiteY83" fmla="*/ 79936 h 788699"/>
                <a:gd name="connsiteX84" fmla="*/ 253994 w 625521"/>
                <a:gd name="connsiteY84" fmla="*/ 79936 h 788699"/>
                <a:gd name="connsiteX85" fmla="*/ 294789 w 625521"/>
                <a:gd name="connsiteY85" fmla="*/ 96253 h 788699"/>
                <a:gd name="connsiteX86" fmla="*/ 283910 w 625521"/>
                <a:gd name="connsiteY86" fmla="*/ 112571 h 788699"/>
                <a:gd name="connsiteX87" fmla="*/ 267592 w 625521"/>
                <a:gd name="connsiteY87" fmla="*/ 120730 h 788699"/>
                <a:gd name="connsiteX88" fmla="*/ 245835 w 625521"/>
                <a:gd name="connsiteY88" fmla="*/ 123450 h 788699"/>
                <a:gd name="connsiteX89" fmla="*/ 237676 w 625521"/>
                <a:gd name="connsiteY89" fmla="*/ 123450 h 788699"/>
                <a:gd name="connsiteX90" fmla="*/ 240396 w 625521"/>
                <a:gd name="connsiteY90" fmla="*/ 128889 h 788699"/>
                <a:gd name="connsiteX91" fmla="*/ 251274 w 625521"/>
                <a:gd name="connsiteY91" fmla="*/ 177843 h 788699"/>
                <a:gd name="connsiteX92" fmla="*/ 256714 w 625521"/>
                <a:gd name="connsiteY92" fmla="*/ 226797 h 788699"/>
                <a:gd name="connsiteX93" fmla="*/ 262153 w 625521"/>
                <a:gd name="connsiteY93" fmla="*/ 273031 h 788699"/>
                <a:gd name="connsiteX94" fmla="*/ 262153 w 625521"/>
                <a:gd name="connsiteY94" fmla="*/ 289349 h 788699"/>
                <a:gd name="connsiteX95" fmla="*/ 262153 w 625521"/>
                <a:gd name="connsiteY95" fmla="*/ 297508 h 788699"/>
                <a:gd name="connsiteX96" fmla="*/ 264872 w 625521"/>
                <a:gd name="connsiteY96" fmla="*/ 321985 h 788699"/>
                <a:gd name="connsiteX97" fmla="*/ 270312 w 625521"/>
                <a:gd name="connsiteY97" fmla="*/ 335583 h 788699"/>
                <a:gd name="connsiteX98" fmla="*/ 270312 w 625521"/>
                <a:gd name="connsiteY98" fmla="*/ 338303 h 788699"/>
                <a:gd name="connsiteX99" fmla="*/ 270312 w 625521"/>
                <a:gd name="connsiteY99" fmla="*/ 346462 h 788699"/>
                <a:gd name="connsiteX100" fmla="*/ 278471 w 625521"/>
                <a:gd name="connsiteY100" fmla="*/ 354621 h 788699"/>
                <a:gd name="connsiteX101" fmla="*/ 338304 w 625521"/>
                <a:gd name="connsiteY101" fmla="*/ 349181 h 788699"/>
                <a:gd name="connsiteX102" fmla="*/ 365500 w 625521"/>
                <a:gd name="connsiteY102" fmla="*/ 349181 h 788699"/>
                <a:gd name="connsiteX103" fmla="*/ 381817 w 625521"/>
                <a:gd name="connsiteY103" fmla="*/ 349181 h 788699"/>
                <a:gd name="connsiteX104" fmla="*/ 392697 w 625521"/>
                <a:gd name="connsiteY104" fmla="*/ 338303 h 788699"/>
                <a:gd name="connsiteX105" fmla="*/ 389977 w 625521"/>
                <a:gd name="connsiteY105" fmla="*/ 313826 h 788699"/>
                <a:gd name="connsiteX106" fmla="*/ 392697 w 625521"/>
                <a:gd name="connsiteY106" fmla="*/ 262152 h 788699"/>
                <a:gd name="connsiteX107" fmla="*/ 395416 w 625521"/>
                <a:gd name="connsiteY107" fmla="*/ 224077 h 788699"/>
                <a:gd name="connsiteX108" fmla="*/ 398136 w 625521"/>
                <a:gd name="connsiteY108" fmla="*/ 177843 h 788699"/>
                <a:gd name="connsiteX109" fmla="*/ 395416 w 625521"/>
                <a:gd name="connsiteY109" fmla="*/ 153366 h 788699"/>
                <a:gd name="connsiteX110" fmla="*/ 395416 w 625521"/>
                <a:gd name="connsiteY110" fmla="*/ 137048 h 788699"/>
                <a:gd name="connsiteX111" fmla="*/ 379098 w 625521"/>
                <a:gd name="connsiteY111" fmla="*/ 137048 h 788699"/>
                <a:gd name="connsiteX112" fmla="*/ 351902 w 625521"/>
                <a:gd name="connsiteY112" fmla="*/ 131609 h 788699"/>
                <a:gd name="connsiteX113" fmla="*/ 338304 w 625521"/>
                <a:gd name="connsiteY113" fmla="*/ 115291 h 788699"/>
                <a:gd name="connsiteX114" fmla="*/ 343742 w 625521"/>
                <a:gd name="connsiteY114" fmla="*/ 107132 h 788699"/>
                <a:gd name="connsiteX115" fmla="*/ 362780 w 625521"/>
                <a:gd name="connsiteY115" fmla="*/ 98973 h 788699"/>
                <a:gd name="connsiteX116" fmla="*/ 395416 w 625521"/>
                <a:gd name="connsiteY116" fmla="*/ 96253 h 788699"/>
                <a:gd name="connsiteX117" fmla="*/ 403575 w 625521"/>
                <a:gd name="connsiteY117" fmla="*/ 90814 h 788699"/>
                <a:gd name="connsiteX118" fmla="*/ 422612 w 625521"/>
                <a:gd name="connsiteY118" fmla="*/ 88095 h 788699"/>
                <a:gd name="connsiteX119" fmla="*/ 428052 w 625521"/>
                <a:gd name="connsiteY119" fmla="*/ 88095 h 788699"/>
                <a:gd name="connsiteX120" fmla="*/ 447090 w 625521"/>
                <a:gd name="connsiteY120" fmla="*/ 90814 h 788699"/>
                <a:gd name="connsiteX121" fmla="*/ 455249 w 625521"/>
                <a:gd name="connsiteY121" fmla="*/ 96253 h 788699"/>
                <a:gd name="connsiteX122" fmla="*/ 525960 w 625521"/>
                <a:gd name="connsiteY122" fmla="*/ 93534 h 788699"/>
                <a:gd name="connsiteX123" fmla="*/ 561315 w 625521"/>
                <a:gd name="connsiteY123" fmla="*/ 109852 h 788699"/>
                <a:gd name="connsiteX124" fmla="*/ 555876 w 625521"/>
                <a:gd name="connsiteY124" fmla="*/ 126170 h 788699"/>
                <a:gd name="connsiteX125" fmla="*/ 539558 w 625521"/>
                <a:gd name="connsiteY125" fmla="*/ 134329 h 788699"/>
                <a:gd name="connsiteX126" fmla="*/ 517800 w 625521"/>
                <a:gd name="connsiteY126" fmla="*/ 137048 h 788699"/>
                <a:gd name="connsiteX127" fmla="*/ 477006 w 625521"/>
                <a:gd name="connsiteY127" fmla="*/ 137048 h 788699"/>
                <a:gd name="connsiteX128" fmla="*/ 485165 w 625521"/>
                <a:gd name="connsiteY128" fmla="*/ 161525 h 788699"/>
                <a:gd name="connsiteX129" fmla="*/ 496043 w 625521"/>
                <a:gd name="connsiteY129" fmla="*/ 210479 h 788699"/>
                <a:gd name="connsiteX130" fmla="*/ 501483 w 625521"/>
                <a:gd name="connsiteY130" fmla="*/ 251274 h 788699"/>
                <a:gd name="connsiteX131" fmla="*/ 506922 w 625521"/>
                <a:gd name="connsiteY131" fmla="*/ 292069 h 788699"/>
                <a:gd name="connsiteX132" fmla="*/ 506922 w 625521"/>
                <a:gd name="connsiteY132" fmla="*/ 321985 h 788699"/>
                <a:gd name="connsiteX133" fmla="*/ 509642 w 625521"/>
                <a:gd name="connsiteY133" fmla="*/ 341022 h 788699"/>
                <a:gd name="connsiteX134" fmla="*/ 509642 w 625521"/>
                <a:gd name="connsiteY134" fmla="*/ 343742 h 788699"/>
                <a:gd name="connsiteX135" fmla="*/ 517800 w 625521"/>
                <a:gd name="connsiteY135" fmla="*/ 349181 h 788699"/>
                <a:gd name="connsiteX136" fmla="*/ 528680 w 625521"/>
                <a:gd name="connsiteY136" fmla="*/ 349181 h 788699"/>
                <a:gd name="connsiteX137" fmla="*/ 550437 w 625521"/>
                <a:gd name="connsiteY137" fmla="*/ 357340 h 788699"/>
                <a:gd name="connsiteX138" fmla="*/ 550437 w 625521"/>
                <a:gd name="connsiteY138" fmla="*/ 362780 h 788699"/>
                <a:gd name="connsiteX139" fmla="*/ 534119 w 625521"/>
                <a:gd name="connsiteY139" fmla="*/ 384537 h 788699"/>
                <a:gd name="connsiteX140" fmla="*/ 520520 w 625521"/>
                <a:gd name="connsiteY140" fmla="*/ 389976 h 788699"/>
                <a:gd name="connsiteX141" fmla="*/ 512362 w 625521"/>
                <a:gd name="connsiteY141" fmla="*/ 395415 h 788699"/>
                <a:gd name="connsiteX142" fmla="*/ 512362 w 625521"/>
                <a:gd name="connsiteY142" fmla="*/ 398135 h 788699"/>
                <a:gd name="connsiteX143" fmla="*/ 512362 w 625521"/>
                <a:gd name="connsiteY143" fmla="*/ 409014 h 788699"/>
                <a:gd name="connsiteX144" fmla="*/ 512362 w 625521"/>
                <a:gd name="connsiteY144" fmla="*/ 414453 h 788699"/>
                <a:gd name="connsiteX145" fmla="*/ 512362 w 625521"/>
                <a:gd name="connsiteY145" fmla="*/ 438930 h 788699"/>
                <a:gd name="connsiteX146" fmla="*/ 515081 w 625521"/>
                <a:gd name="connsiteY146" fmla="*/ 504202 h 788699"/>
                <a:gd name="connsiteX147" fmla="*/ 520520 w 625521"/>
                <a:gd name="connsiteY147" fmla="*/ 572193 h 788699"/>
                <a:gd name="connsiteX148" fmla="*/ 517800 w 625521"/>
                <a:gd name="connsiteY148" fmla="*/ 604829 h 788699"/>
                <a:gd name="connsiteX149" fmla="*/ 512362 w 625521"/>
                <a:gd name="connsiteY149" fmla="*/ 661942 h 788699"/>
                <a:gd name="connsiteX150" fmla="*/ 509642 w 625521"/>
                <a:gd name="connsiteY150" fmla="*/ 670101 h 788699"/>
                <a:gd name="connsiteX151" fmla="*/ 512362 w 625521"/>
                <a:gd name="connsiteY151" fmla="*/ 680979 h 788699"/>
                <a:gd name="connsiteX152" fmla="*/ 512362 w 625521"/>
                <a:gd name="connsiteY152" fmla="*/ 686419 h 788699"/>
                <a:gd name="connsiteX153" fmla="*/ 536838 w 625521"/>
                <a:gd name="connsiteY153" fmla="*/ 680979 h 788699"/>
                <a:gd name="connsiteX154" fmla="*/ 536838 w 625521"/>
                <a:gd name="connsiteY154" fmla="*/ 680979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625521" h="788699">
                  <a:moveTo>
                    <a:pt x="536838" y="680979"/>
                  </a:moveTo>
                  <a:cubicBezTo>
                    <a:pt x="550437" y="680979"/>
                    <a:pt x="574913" y="680979"/>
                    <a:pt x="574913" y="697297"/>
                  </a:cubicBezTo>
                  <a:cubicBezTo>
                    <a:pt x="574913" y="705456"/>
                    <a:pt x="572194" y="708176"/>
                    <a:pt x="566755" y="713615"/>
                  </a:cubicBezTo>
                  <a:cubicBezTo>
                    <a:pt x="561315" y="719054"/>
                    <a:pt x="555876" y="721774"/>
                    <a:pt x="550437" y="721774"/>
                  </a:cubicBezTo>
                  <a:cubicBezTo>
                    <a:pt x="539558" y="724494"/>
                    <a:pt x="534119" y="724494"/>
                    <a:pt x="528680" y="724494"/>
                  </a:cubicBezTo>
                  <a:cubicBezTo>
                    <a:pt x="517800" y="724494"/>
                    <a:pt x="428052" y="724494"/>
                    <a:pt x="417174" y="724494"/>
                  </a:cubicBezTo>
                  <a:cubicBezTo>
                    <a:pt x="403575" y="724494"/>
                    <a:pt x="414454" y="724494"/>
                    <a:pt x="398136" y="724494"/>
                  </a:cubicBezTo>
                  <a:cubicBezTo>
                    <a:pt x="389977" y="724494"/>
                    <a:pt x="381817" y="724494"/>
                    <a:pt x="373659" y="724494"/>
                  </a:cubicBezTo>
                  <a:cubicBezTo>
                    <a:pt x="365500" y="724494"/>
                    <a:pt x="354621" y="721774"/>
                    <a:pt x="346462" y="719054"/>
                  </a:cubicBezTo>
                  <a:cubicBezTo>
                    <a:pt x="338304" y="716335"/>
                    <a:pt x="330144" y="708176"/>
                    <a:pt x="330144" y="702737"/>
                  </a:cubicBezTo>
                  <a:cubicBezTo>
                    <a:pt x="330144" y="700017"/>
                    <a:pt x="330144" y="697297"/>
                    <a:pt x="335584" y="694578"/>
                  </a:cubicBezTo>
                  <a:cubicBezTo>
                    <a:pt x="341023" y="691858"/>
                    <a:pt x="351902" y="689138"/>
                    <a:pt x="357341" y="686419"/>
                  </a:cubicBezTo>
                  <a:cubicBezTo>
                    <a:pt x="373659" y="683699"/>
                    <a:pt x="387257" y="680979"/>
                    <a:pt x="395416" y="680979"/>
                  </a:cubicBezTo>
                  <a:cubicBezTo>
                    <a:pt x="387257" y="675540"/>
                    <a:pt x="384537" y="670101"/>
                    <a:pt x="381817" y="656502"/>
                  </a:cubicBezTo>
                  <a:cubicBezTo>
                    <a:pt x="379098" y="632026"/>
                    <a:pt x="379098" y="610268"/>
                    <a:pt x="379098" y="585791"/>
                  </a:cubicBezTo>
                  <a:cubicBezTo>
                    <a:pt x="379098" y="564034"/>
                    <a:pt x="379098" y="542277"/>
                    <a:pt x="379098" y="517800"/>
                  </a:cubicBezTo>
                  <a:cubicBezTo>
                    <a:pt x="379098" y="504202"/>
                    <a:pt x="379098" y="487884"/>
                    <a:pt x="379098" y="474286"/>
                  </a:cubicBezTo>
                  <a:cubicBezTo>
                    <a:pt x="379098" y="457968"/>
                    <a:pt x="376379" y="444369"/>
                    <a:pt x="379098" y="430771"/>
                  </a:cubicBezTo>
                  <a:cubicBezTo>
                    <a:pt x="379098" y="425332"/>
                    <a:pt x="381817" y="417173"/>
                    <a:pt x="381817" y="411733"/>
                  </a:cubicBezTo>
                  <a:cubicBezTo>
                    <a:pt x="381817" y="406294"/>
                    <a:pt x="381817" y="403575"/>
                    <a:pt x="379098" y="400855"/>
                  </a:cubicBezTo>
                  <a:cubicBezTo>
                    <a:pt x="376379" y="400855"/>
                    <a:pt x="373659" y="398135"/>
                    <a:pt x="370939" y="398135"/>
                  </a:cubicBezTo>
                  <a:cubicBezTo>
                    <a:pt x="360061" y="398135"/>
                    <a:pt x="343742" y="400855"/>
                    <a:pt x="338304" y="400855"/>
                  </a:cubicBezTo>
                  <a:cubicBezTo>
                    <a:pt x="330144" y="400855"/>
                    <a:pt x="319266" y="403575"/>
                    <a:pt x="289349" y="403575"/>
                  </a:cubicBezTo>
                  <a:cubicBezTo>
                    <a:pt x="275751" y="403575"/>
                    <a:pt x="267592" y="400855"/>
                    <a:pt x="264872" y="400855"/>
                  </a:cubicBezTo>
                  <a:cubicBezTo>
                    <a:pt x="262153" y="400855"/>
                    <a:pt x="259433" y="400855"/>
                    <a:pt x="259433" y="406294"/>
                  </a:cubicBezTo>
                  <a:cubicBezTo>
                    <a:pt x="259433" y="414453"/>
                    <a:pt x="259433" y="419892"/>
                    <a:pt x="259433" y="425332"/>
                  </a:cubicBezTo>
                  <a:cubicBezTo>
                    <a:pt x="259433" y="433491"/>
                    <a:pt x="259433" y="441650"/>
                    <a:pt x="259433" y="449809"/>
                  </a:cubicBezTo>
                  <a:cubicBezTo>
                    <a:pt x="259433" y="457968"/>
                    <a:pt x="259433" y="463407"/>
                    <a:pt x="259433" y="471566"/>
                  </a:cubicBezTo>
                  <a:cubicBezTo>
                    <a:pt x="259433" y="482445"/>
                    <a:pt x="259433" y="493323"/>
                    <a:pt x="259433" y="504202"/>
                  </a:cubicBezTo>
                  <a:cubicBezTo>
                    <a:pt x="259433" y="506921"/>
                    <a:pt x="259433" y="506921"/>
                    <a:pt x="259433" y="509641"/>
                  </a:cubicBezTo>
                  <a:cubicBezTo>
                    <a:pt x="259433" y="520520"/>
                    <a:pt x="256714" y="531398"/>
                    <a:pt x="256714" y="542277"/>
                  </a:cubicBezTo>
                  <a:cubicBezTo>
                    <a:pt x="256714" y="553156"/>
                    <a:pt x="256714" y="566754"/>
                    <a:pt x="256714" y="577632"/>
                  </a:cubicBezTo>
                  <a:cubicBezTo>
                    <a:pt x="256714" y="588511"/>
                    <a:pt x="256714" y="599390"/>
                    <a:pt x="256714" y="612988"/>
                  </a:cubicBezTo>
                  <a:cubicBezTo>
                    <a:pt x="256714" y="629306"/>
                    <a:pt x="253994" y="642904"/>
                    <a:pt x="253994" y="656502"/>
                  </a:cubicBezTo>
                  <a:cubicBezTo>
                    <a:pt x="253994" y="664661"/>
                    <a:pt x="256714" y="672820"/>
                    <a:pt x="256714" y="678260"/>
                  </a:cubicBezTo>
                  <a:cubicBezTo>
                    <a:pt x="270312" y="678260"/>
                    <a:pt x="286629" y="680979"/>
                    <a:pt x="286629" y="694578"/>
                  </a:cubicBezTo>
                  <a:cubicBezTo>
                    <a:pt x="286629" y="702737"/>
                    <a:pt x="283910" y="705456"/>
                    <a:pt x="281191" y="710895"/>
                  </a:cubicBezTo>
                  <a:cubicBezTo>
                    <a:pt x="275751" y="716335"/>
                    <a:pt x="270312" y="719054"/>
                    <a:pt x="264872" y="719054"/>
                  </a:cubicBezTo>
                  <a:cubicBezTo>
                    <a:pt x="256714" y="721774"/>
                    <a:pt x="248554" y="721774"/>
                    <a:pt x="243116" y="721774"/>
                  </a:cubicBezTo>
                  <a:cubicBezTo>
                    <a:pt x="243116" y="721774"/>
                    <a:pt x="243116" y="721774"/>
                    <a:pt x="243116" y="721774"/>
                  </a:cubicBezTo>
                  <a:cubicBezTo>
                    <a:pt x="237676" y="724494"/>
                    <a:pt x="237676" y="724494"/>
                    <a:pt x="232236" y="727214"/>
                  </a:cubicBezTo>
                  <a:cubicBezTo>
                    <a:pt x="229517" y="729933"/>
                    <a:pt x="229517" y="732653"/>
                    <a:pt x="224078" y="735372"/>
                  </a:cubicBezTo>
                  <a:cubicBezTo>
                    <a:pt x="221358" y="738092"/>
                    <a:pt x="215919" y="738092"/>
                    <a:pt x="213199" y="738092"/>
                  </a:cubicBezTo>
                  <a:cubicBezTo>
                    <a:pt x="199601" y="738092"/>
                    <a:pt x="188722" y="735372"/>
                    <a:pt x="183283" y="727214"/>
                  </a:cubicBezTo>
                  <a:cubicBezTo>
                    <a:pt x="180563" y="724494"/>
                    <a:pt x="177843" y="721774"/>
                    <a:pt x="175124" y="719054"/>
                  </a:cubicBezTo>
                  <a:cubicBezTo>
                    <a:pt x="161526" y="719054"/>
                    <a:pt x="150646" y="719054"/>
                    <a:pt x="145208" y="719054"/>
                  </a:cubicBezTo>
                  <a:cubicBezTo>
                    <a:pt x="131609" y="719054"/>
                    <a:pt x="142488" y="719054"/>
                    <a:pt x="126170" y="719054"/>
                  </a:cubicBezTo>
                  <a:cubicBezTo>
                    <a:pt x="118011" y="719054"/>
                    <a:pt x="109852" y="719054"/>
                    <a:pt x="101693" y="719054"/>
                  </a:cubicBezTo>
                  <a:cubicBezTo>
                    <a:pt x="93534" y="719054"/>
                    <a:pt x="82655" y="719054"/>
                    <a:pt x="74496" y="713615"/>
                  </a:cubicBezTo>
                  <a:cubicBezTo>
                    <a:pt x="66338" y="710895"/>
                    <a:pt x="58178" y="702737"/>
                    <a:pt x="58178" y="697297"/>
                  </a:cubicBezTo>
                  <a:cubicBezTo>
                    <a:pt x="58178" y="694578"/>
                    <a:pt x="58178" y="691858"/>
                    <a:pt x="63618" y="689138"/>
                  </a:cubicBezTo>
                  <a:cubicBezTo>
                    <a:pt x="69057" y="686419"/>
                    <a:pt x="79936" y="683699"/>
                    <a:pt x="85375" y="680979"/>
                  </a:cubicBezTo>
                  <a:cubicBezTo>
                    <a:pt x="98973" y="678260"/>
                    <a:pt x="118011" y="678260"/>
                    <a:pt x="131609" y="675540"/>
                  </a:cubicBezTo>
                  <a:cubicBezTo>
                    <a:pt x="131609" y="672820"/>
                    <a:pt x="131609" y="670101"/>
                    <a:pt x="131609" y="667381"/>
                  </a:cubicBezTo>
                  <a:cubicBezTo>
                    <a:pt x="131609" y="661942"/>
                    <a:pt x="131609" y="656502"/>
                    <a:pt x="131609" y="651063"/>
                  </a:cubicBezTo>
                  <a:cubicBezTo>
                    <a:pt x="131609" y="640184"/>
                    <a:pt x="131609" y="629306"/>
                    <a:pt x="131609" y="618427"/>
                  </a:cubicBezTo>
                  <a:cubicBezTo>
                    <a:pt x="131609" y="604829"/>
                    <a:pt x="131609" y="593950"/>
                    <a:pt x="131609" y="580352"/>
                  </a:cubicBezTo>
                  <a:cubicBezTo>
                    <a:pt x="131609" y="564034"/>
                    <a:pt x="131609" y="547716"/>
                    <a:pt x="131609" y="531398"/>
                  </a:cubicBezTo>
                  <a:cubicBezTo>
                    <a:pt x="131609" y="509641"/>
                    <a:pt x="131609" y="487884"/>
                    <a:pt x="131609" y="466126"/>
                  </a:cubicBezTo>
                  <a:cubicBezTo>
                    <a:pt x="131609" y="452528"/>
                    <a:pt x="131609" y="436210"/>
                    <a:pt x="131609" y="422612"/>
                  </a:cubicBezTo>
                  <a:cubicBezTo>
                    <a:pt x="131609" y="419892"/>
                    <a:pt x="131609" y="414453"/>
                    <a:pt x="131609" y="411733"/>
                  </a:cubicBezTo>
                  <a:cubicBezTo>
                    <a:pt x="131609" y="409014"/>
                    <a:pt x="131609" y="400855"/>
                    <a:pt x="131609" y="398135"/>
                  </a:cubicBezTo>
                  <a:cubicBezTo>
                    <a:pt x="131609" y="392696"/>
                    <a:pt x="131609" y="392696"/>
                    <a:pt x="126170" y="389976"/>
                  </a:cubicBezTo>
                  <a:cubicBezTo>
                    <a:pt x="123450" y="389976"/>
                    <a:pt x="109852" y="387257"/>
                    <a:pt x="101693" y="387257"/>
                  </a:cubicBezTo>
                  <a:cubicBezTo>
                    <a:pt x="90814" y="384537"/>
                    <a:pt x="77216" y="381817"/>
                    <a:pt x="77216" y="376378"/>
                  </a:cubicBezTo>
                  <a:cubicBezTo>
                    <a:pt x="77216" y="373658"/>
                    <a:pt x="79936" y="370939"/>
                    <a:pt x="82655" y="368219"/>
                  </a:cubicBezTo>
                  <a:cubicBezTo>
                    <a:pt x="88095" y="365499"/>
                    <a:pt x="93534" y="362780"/>
                    <a:pt x="98973" y="360060"/>
                  </a:cubicBezTo>
                  <a:cubicBezTo>
                    <a:pt x="104413" y="360060"/>
                    <a:pt x="112571" y="357340"/>
                    <a:pt x="118011" y="357340"/>
                  </a:cubicBezTo>
                  <a:cubicBezTo>
                    <a:pt x="126170" y="354621"/>
                    <a:pt x="128890" y="357340"/>
                    <a:pt x="131609" y="351901"/>
                  </a:cubicBezTo>
                  <a:cubicBezTo>
                    <a:pt x="131609" y="349181"/>
                    <a:pt x="131609" y="346462"/>
                    <a:pt x="131609" y="343742"/>
                  </a:cubicBezTo>
                  <a:cubicBezTo>
                    <a:pt x="131609" y="319265"/>
                    <a:pt x="131609" y="294788"/>
                    <a:pt x="131609" y="270311"/>
                  </a:cubicBezTo>
                  <a:cubicBezTo>
                    <a:pt x="131609" y="226797"/>
                    <a:pt x="131609" y="186002"/>
                    <a:pt x="137048" y="145207"/>
                  </a:cubicBezTo>
                  <a:cubicBezTo>
                    <a:pt x="137048" y="139768"/>
                    <a:pt x="137048" y="131609"/>
                    <a:pt x="139768" y="123450"/>
                  </a:cubicBezTo>
                  <a:cubicBezTo>
                    <a:pt x="134329" y="123450"/>
                    <a:pt x="137048" y="123450"/>
                    <a:pt x="123450" y="123450"/>
                  </a:cubicBezTo>
                  <a:cubicBezTo>
                    <a:pt x="120731" y="123450"/>
                    <a:pt x="120731" y="123450"/>
                    <a:pt x="118011" y="123450"/>
                  </a:cubicBezTo>
                  <a:cubicBezTo>
                    <a:pt x="112571" y="123450"/>
                    <a:pt x="107133" y="123450"/>
                    <a:pt x="101693" y="123450"/>
                  </a:cubicBezTo>
                  <a:cubicBezTo>
                    <a:pt x="93534" y="123450"/>
                    <a:pt x="82655" y="120730"/>
                    <a:pt x="74496" y="118011"/>
                  </a:cubicBezTo>
                  <a:cubicBezTo>
                    <a:pt x="66338" y="115291"/>
                    <a:pt x="58178" y="107132"/>
                    <a:pt x="58178" y="101693"/>
                  </a:cubicBezTo>
                  <a:cubicBezTo>
                    <a:pt x="58178" y="98973"/>
                    <a:pt x="58178" y="96253"/>
                    <a:pt x="63618" y="93534"/>
                  </a:cubicBezTo>
                  <a:cubicBezTo>
                    <a:pt x="66338" y="90814"/>
                    <a:pt x="77216" y="88095"/>
                    <a:pt x="85375" y="85375"/>
                  </a:cubicBezTo>
                  <a:cubicBezTo>
                    <a:pt x="104413" y="82655"/>
                    <a:pt x="128890" y="82655"/>
                    <a:pt x="137048" y="82655"/>
                  </a:cubicBezTo>
                  <a:cubicBezTo>
                    <a:pt x="139768" y="82655"/>
                    <a:pt x="142488" y="82655"/>
                    <a:pt x="147927" y="82655"/>
                  </a:cubicBezTo>
                  <a:cubicBezTo>
                    <a:pt x="153366" y="69057"/>
                    <a:pt x="164245" y="58178"/>
                    <a:pt x="186003" y="58178"/>
                  </a:cubicBezTo>
                  <a:cubicBezTo>
                    <a:pt x="202321" y="58178"/>
                    <a:pt x="215919" y="66337"/>
                    <a:pt x="226797" y="79936"/>
                  </a:cubicBezTo>
                  <a:cubicBezTo>
                    <a:pt x="237676" y="79936"/>
                    <a:pt x="248554" y="79936"/>
                    <a:pt x="253994" y="79936"/>
                  </a:cubicBezTo>
                  <a:cubicBezTo>
                    <a:pt x="267592" y="79936"/>
                    <a:pt x="294789" y="79936"/>
                    <a:pt x="294789" y="96253"/>
                  </a:cubicBezTo>
                  <a:cubicBezTo>
                    <a:pt x="294789" y="104412"/>
                    <a:pt x="289349" y="107132"/>
                    <a:pt x="283910" y="112571"/>
                  </a:cubicBezTo>
                  <a:cubicBezTo>
                    <a:pt x="278471" y="118011"/>
                    <a:pt x="273031" y="120730"/>
                    <a:pt x="267592" y="120730"/>
                  </a:cubicBezTo>
                  <a:cubicBezTo>
                    <a:pt x="259433" y="123450"/>
                    <a:pt x="251274" y="123450"/>
                    <a:pt x="245835" y="123450"/>
                  </a:cubicBezTo>
                  <a:cubicBezTo>
                    <a:pt x="245835" y="123450"/>
                    <a:pt x="243116" y="123450"/>
                    <a:pt x="237676" y="123450"/>
                  </a:cubicBezTo>
                  <a:cubicBezTo>
                    <a:pt x="237676" y="126170"/>
                    <a:pt x="237676" y="126170"/>
                    <a:pt x="240396" y="128889"/>
                  </a:cubicBezTo>
                  <a:cubicBezTo>
                    <a:pt x="245835" y="145207"/>
                    <a:pt x="248554" y="161525"/>
                    <a:pt x="251274" y="177843"/>
                  </a:cubicBezTo>
                  <a:cubicBezTo>
                    <a:pt x="253994" y="194161"/>
                    <a:pt x="253994" y="210479"/>
                    <a:pt x="256714" y="226797"/>
                  </a:cubicBezTo>
                  <a:cubicBezTo>
                    <a:pt x="259433" y="243115"/>
                    <a:pt x="262153" y="256713"/>
                    <a:pt x="262153" y="273031"/>
                  </a:cubicBezTo>
                  <a:cubicBezTo>
                    <a:pt x="262153" y="278470"/>
                    <a:pt x="262153" y="283910"/>
                    <a:pt x="262153" y="289349"/>
                  </a:cubicBezTo>
                  <a:lnTo>
                    <a:pt x="262153" y="297508"/>
                  </a:lnTo>
                  <a:cubicBezTo>
                    <a:pt x="262153" y="305667"/>
                    <a:pt x="262153" y="313826"/>
                    <a:pt x="264872" y="321985"/>
                  </a:cubicBezTo>
                  <a:cubicBezTo>
                    <a:pt x="264872" y="327424"/>
                    <a:pt x="270312" y="330144"/>
                    <a:pt x="270312" y="335583"/>
                  </a:cubicBezTo>
                  <a:cubicBezTo>
                    <a:pt x="270312" y="335583"/>
                    <a:pt x="270312" y="338303"/>
                    <a:pt x="270312" y="338303"/>
                  </a:cubicBezTo>
                  <a:cubicBezTo>
                    <a:pt x="270312" y="341022"/>
                    <a:pt x="270312" y="343742"/>
                    <a:pt x="270312" y="346462"/>
                  </a:cubicBezTo>
                  <a:cubicBezTo>
                    <a:pt x="270312" y="351901"/>
                    <a:pt x="273031" y="354621"/>
                    <a:pt x="278471" y="354621"/>
                  </a:cubicBezTo>
                  <a:cubicBezTo>
                    <a:pt x="289349" y="354621"/>
                    <a:pt x="335584" y="351901"/>
                    <a:pt x="338304" y="349181"/>
                  </a:cubicBezTo>
                  <a:cubicBezTo>
                    <a:pt x="346462" y="349181"/>
                    <a:pt x="357341" y="349181"/>
                    <a:pt x="365500" y="349181"/>
                  </a:cubicBezTo>
                  <a:cubicBezTo>
                    <a:pt x="370939" y="349181"/>
                    <a:pt x="376379" y="349181"/>
                    <a:pt x="381817" y="349181"/>
                  </a:cubicBezTo>
                  <a:cubicBezTo>
                    <a:pt x="387257" y="349181"/>
                    <a:pt x="392697" y="346462"/>
                    <a:pt x="392697" y="338303"/>
                  </a:cubicBezTo>
                  <a:cubicBezTo>
                    <a:pt x="392697" y="330144"/>
                    <a:pt x="389977" y="316545"/>
                    <a:pt x="389977" y="313826"/>
                  </a:cubicBezTo>
                  <a:cubicBezTo>
                    <a:pt x="389977" y="294788"/>
                    <a:pt x="389977" y="278470"/>
                    <a:pt x="392697" y="262152"/>
                  </a:cubicBezTo>
                  <a:cubicBezTo>
                    <a:pt x="392697" y="259433"/>
                    <a:pt x="395416" y="243115"/>
                    <a:pt x="395416" y="224077"/>
                  </a:cubicBezTo>
                  <a:cubicBezTo>
                    <a:pt x="395416" y="207759"/>
                    <a:pt x="398136" y="188722"/>
                    <a:pt x="398136" y="177843"/>
                  </a:cubicBezTo>
                  <a:cubicBezTo>
                    <a:pt x="398136" y="169684"/>
                    <a:pt x="395416" y="158806"/>
                    <a:pt x="395416" y="153366"/>
                  </a:cubicBezTo>
                  <a:cubicBezTo>
                    <a:pt x="395416" y="145207"/>
                    <a:pt x="395416" y="142488"/>
                    <a:pt x="395416" y="137048"/>
                  </a:cubicBezTo>
                  <a:cubicBezTo>
                    <a:pt x="389977" y="137048"/>
                    <a:pt x="384537" y="137048"/>
                    <a:pt x="379098" y="137048"/>
                  </a:cubicBezTo>
                  <a:cubicBezTo>
                    <a:pt x="370939" y="137048"/>
                    <a:pt x="360061" y="134329"/>
                    <a:pt x="351902" y="131609"/>
                  </a:cubicBezTo>
                  <a:cubicBezTo>
                    <a:pt x="343742" y="128889"/>
                    <a:pt x="338304" y="120730"/>
                    <a:pt x="338304" y="115291"/>
                  </a:cubicBezTo>
                  <a:cubicBezTo>
                    <a:pt x="338304" y="112571"/>
                    <a:pt x="338304" y="109852"/>
                    <a:pt x="343742" y="107132"/>
                  </a:cubicBezTo>
                  <a:cubicBezTo>
                    <a:pt x="349182" y="104412"/>
                    <a:pt x="357341" y="101693"/>
                    <a:pt x="362780" y="98973"/>
                  </a:cubicBezTo>
                  <a:cubicBezTo>
                    <a:pt x="373659" y="96253"/>
                    <a:pt x="387257" y="96253"/>
                    <a:pt x="395416" y="96253"/>
                  </a:cubicBezTo>
                  <a:cubicBezTo>
                    <a:pt x="398136" y="93534"/>
                    <a:pt x="400855" y="90814"/>
                    <a:pt x="403575" y="90814"/>
                  </a:cubicBezTo>
                  <a:cubicBezTo>
                    <a:pt x="411734" y="90814"/>
                    <a:pt x="419893" y="88095"/>
                    <a:pt x="422612" y="88095"/>
                  </a:cubicBezTo>
                  <a:cubicBezTo>
                    <a:pt x="425332" y="88095"/>
                    <a:pt x="425332" y="88095"/>
                    <a:pt x="428052" y="88095"/>
                  </a:cubicBezTo>
                  <a:cubicBezTo>
                    <a:pt x="433492" y="88095"/>
                    <a:pt x="441650" y="88095"/>
                    <a:pt x="447090" y="90814"/>
                  </a:cubicBezTo>
                  <a:cubicBezTo>
                    <a:pt x="449809" y="90814"/>
                    <a:pt x="452529" y="93534"/>
                    <a:pt x="455249" y="96253"/>
                  </a:cubicBezTo>
                  <a:cubicBezTo>
                    <a:pt x="482445" y="96253"/>
                    <a:pt x="509642" y="93534"/>
                    <a:pt x="525960" y="93534"/>
                  </a:cubicBezTo>
                  <a:cubicBezTo>
                    <a:pt x="539558" y="93534"/>
                    <a:pt x="561315" y="93534"/>
                    <a:pt x="561315" y="109852"/>
                  </a:cubicBezTo>
                  <a:cubicBezTo>
                    <a:pt x="561315" y="118011"/>
                    <a:pt x="561315" y="120730"/>
                    <a:pt x="555876" y="126170"/>
                  </a:cubicBezTo>
                  <a:cubicBezTo>
                    <a:pt x="550437" y="131609"/>
                    <a:pt x="544997" y="134329"/>
                    <a:pt x="539558" y="134329"/>
                  </a:cubicBezTo>
                  <a:cubicBezTo>
                    <a:pt x="531399" y="137048"/>
                    <a:pt x="523240" y="137048"/>
                    <a:pt x="517800" y="137048"/>
                  </a:cubicBezTo>
                  <a:cubicBezTo>
                    <a:pt x="515081" y="137048"/>
                    <a:pt x="498763" y="137048"/>
                    <a:pt x="477006" y="137048"/>
                  </a:cubicBezTo>
                  <a:cubicBezTo>
                    <a:pt x="479725" y="145207"/>
                    <a:pt x="485165" y="153366"/>
                    <a:pt x="485165" y="161525"/>
                  </a:cubicBezTo>
                  <a:cubicBezTo>
                    <a:pt x="487885" y="177843"/>
                    <a:pt x="493324" y="194161"/>
                    <a:pt x="496043" y="210479"/>
                  </a:cubicBezTo>
                  <a:cubicBezTo>
                    <a:pt x="498763" y="224077"/>
                    <a:pt x="498763" y="237676"/>
                    <a:pt x="501483" y="251274"/>
                  </a:cubicBezTo>
                  <a:cubicBezTo>
                    <a:pt x="504202" y="264872"/>
                    <a:pt x="506922" y="275751"/>
                    <a:pt x="506922" y="292069"/>
                  </a:cubicBezTo>
                  <a:cubicBezTo>
                    <a:pt x="506922" y="302947"/>
                    <a:pt x="506922" y="311106"/>
                    <a:pt x="506922" y="321985"/>
                  </a:cubicBezTo>
                  <a:cubicBezTo>
                    <a:pt x="506922" y="327424"/>
                    <a:pt x="509642" y="335583"/>
                    <a:pt x="509642" y="341022"/>
                  </a:cubicBezTo>
                  <a:cubicBezTo>
                    <a:pt x="509642" y="343742"/>
                    <a:pt x="509642" y="343742"/>
                    <a:pt x="509642" y="343742"/>
                  </a:cubicBezTo>
                  <a:cubicBezTo>
                    <a:pt x="509642" y="349181"/>
                    <a:pt x="515081" y="349181"/>
                    <a:pt x="517800" y="349181"/>
                  </a:cubicBezTo>
                  <a:cubicBezTo>
                    <a:pt x="520520" y="349181"/>
                    <a:pt x="523240" y="349181"/>
                    <a:pt x="528680" y="349181"/>
                  </a:cubicBezTo>
                  <a:cubicBezTo>
                    <a:pt x="536838" y="349181"/>
                    <a:pt x="547717" y="349181"/>
                    <a:pt x="550437" y="357340"/>
                  </a:cubicBezTo>
                  <a:cubicBezTo>
                    <a:pt x="550437" y="360060"/>
                    <a:pt x="550437" y="360060"/>
                    <a:pt x="550437" y="362780"/>
                  </a:cubicBezTo>
                  <a:cubicBezTo>
                    <a:pt x="550437" y="370939"/>
                    <a:pt x="539558" y="381817"/>
                    <a:pt x="534119" y="384537"/>
                  </a:cubicBezTo>
                  <a:cubicBezTo>
                    <a:pt x="531399" y="387257"/>
                    <a:pt x="523240" y="387257"/>
                    <a:pt x="520520" y="389976"/>
                  </a:cubicBezTo>
                  <a:cubicBezTo>
                    <a:pt x="515081" y="389976"/>
                    <a:pt x="512362" y="392696"/>
                    <a:pt x="512362" y="395415"/>
                  </a:cubicBezTo>
                  <a:cubicBezTo>
                    <a:pt x="512362" y="395415"/>
                    <a:pt x="512362" y="398135"/>
                    <a:pt x="512362" y="398135"/>
                  </a:cubicBezTo>
                  <a:cubicBezTo>
                    <a:pt x="512362" y="400855"/>
                    <a:pt x="512362" y="406294"/>
                    <a:pt x="512362" y="409014"/>
                  </a:cubicBezTo>
                  <a:cubicBezTo>
                    <a:pt x="512362" y="411733"/>
                    <a:pt x="512362" y="411733"/>
                    <a:pt x="512362" y="414453"/>
                  </a:cubicBezTo>
                  <a:cubicBezTo>
                    <a:pt x="512362" y="422612"/>
                    <a:pt x="512362" y="430771"/>
                    <a:pt x="512362" y="438930"/>
                  </a:cubicBezTo>
                  <a:cubicBezTo>
                    <a:pt x="512362" y="460687"/>
                    <a:pt x="512362" y="482445"/>
                    <a:pt x="515081" y="504202"/>
                  </a:cubicBezTo>
                  <a:cubicBezTo>
                    <a:pt x="517800" y="525959"/>
                    <a:pt x="520520" y="550436"/>
                    <a:pt x="520520" y="572193"/>
                  </a:cubicBezTo>
                  <a:cubicBezTo>
                    <a:pt x="520520" y="583072"/>
                    <a:pt x="520520" y="593950"/>
                    <a:pt x="517800" y="604829"/>
                  </a:cubicBezTo>
                  <a:cubicBezTo>
                    <a:pt x="515081" y="623867"/>
                    <a:pt x="515081" y="642904"/>
                    <a:pt x="512362" y="661942"/>
                  </a:cubicBezTo>
                  <a:cubicBezTo>
                    <a:pt x="512362" y="664661"/>
                    <a:pt x="509642" y="667381"/>
                    <a:pt x="509642" y="670101"/>
                  </a:cubicBezTo>
                  <a:cubicBezTo>
                    <a:pt x="509642" y="672820"/>
                    <a:pt x="512362" y="678260"/>
                    <a:pt x="512362" y="680979"/>
                  </a:cubicBezTo>
                  <a:cubicBezTo>
                    <a:pt x="512362" y="683699"/>
                    <a:pt x="512362" y="686419"/>
                    <a:pt x="512362" y="686419"/>
                  </a:cubicBezTo>
                  <a:cubicBezTo>
                    <a:pt x="517800" y="680979"/>
                    <a:pt x="528680" y="680979"/>
                    <a:pt x="536838" y="680979"/>
                  </a:cubicBezTo>
                  <a:lnTo>
                    <a:pt x="536838" y="680979"/>
                  </a:lnTo>
                  <a:close/>
                </a:path>
              </a:pathLst>
            </a:custGeom>
            <a:grpFill/>
            <a:ln w="27168"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872BE12F-3FBC-4635-99C7-4788DC937AE2}"/>
                </a:ext>
              </a:extLst>
            </p:cNvPr>
            <p:cNvSpPr/>
            <p:nvPr/>
          </p:nvSpPr>
          <p:spPr>
            <a:xfrm>
              <a:off x="9592416" y="4192158"/>
              <a:ext cx="516735" cy="761503"/>
            </a:xfrm>
            <a:custGeom>
              <a:avLst/>
              <a:gdLst>
                <a:gd name="connsiteX0" fmla="*/ 463407 w 516735"/>
                <a:gd name="connsiteY0" fmla="*/ 194161 h 761503"/>
                <a:gd name="connsiteX1" fmla="*/ 447089 w 516735"/>
                <a:gd name="connsiteY1" fmla="*/ 226797 h 761503"/>
                <a:gd name="connsiteX2" fmla="*/ 430771 w 516735"/>
                <a:gd name="connsiteY2" fmla="*/ 221357 h 761503"/>
                <a:gd name="connsiteX3" fmla="*/ 422612 w 516735"/>
                <a:gd name="connsiteY3" fmla="*/ 207759 h 761503"/>
                <a:gd name="connsiteX4" fmla="*/ 419893 w 516735"/>
                <a:gd name="connsiteY4" fmla="*/ 188722 h 761503"/>
                <a:gd name="connsiteX5" fmla="*/ 419893 w 516735"/>
                <a:gd name="connsiteY5" fmla="*/ 139768 h 761503"/>
                <a:gd name="connsiteX6" fmla="*/ 419893 w 516735"/>
                <a:gd name="connsiteY6" fmla="*/ 120730 h 761503"/>
                <a:gd name="connsiteX7" fmla="*/ 395416 w 516735"/>
                <a:gd name="connsiteY7" fmla="*/ 120730 h 761503"/>
                <a:gd name="connsiteX8" fmla="*/ 370939 w 516735"/>
                <a:gd name="connsiteY8" fmla="*/ 120730 h 761503"/>
                <a:gd name="connsiteX9" fmla="*/ 346461 w 516735"/>
                <a:gd name="connsiteY9" fmla="*/ 123450 h 761503"/>
                <a:gd name="connsiteX10" fmla="*/ 335583 w 516735"/>
                <a:gd name="connsiteY10" fmla="*/ 123450 h 761503"/>
                <a:gd name="connsiteX11" fmla="*/ 335583 w 516735"/>
                <a:gd name="connsiteY11" fmla="*/ 123450 h 761503"/>
                <a:gd name="connsiteX12" fmla="*/ 324704 w 516735"/>
                <a:gd name="connsiteY12" fmla="*/ 128889 h 761503"/>
                <a:gd name="connsiteX13" fmla="*/ 327424 w 516735"/>
                <a:gd name="connsiteY13" fmla="*/ 139768 h 761503"/>
                <a:gd name="connsiteX14" fmla="*/ 330144 w 516735"/>
                <a:gd name="connsiteY14" fmla="*/ 175123 h 761503"/>
                <a:gd name="connsiteX15" fmla="*/ 330144 w 516735"/>
                <a:gd name="connsiteY15" fmla="*/ 199600 h 761503"/>
                <a:gd name="connsiteX16" fmla="*/ 327424 w 516735"/>
                <a:gd name="connsiteY16" fmla="*/ 224077 h 761503"/>
                <a:gd name="connsiteX17" fmla="*/ 330144 w 516735"/>
                <a:gd name="connsiteY17" fmla="*/ 251274 h 761503"/>
                <a:gd name="connsiteX18" fmla="*/ 327424 w 516735"/>
                <a:gd name="connsiteY18" fmla="*/ 278470 h 761503"/>
                <a:gd name="connsiteX19" fmla="*/ 327424 w 516735"/>
                <a:gd name="connsiteY19" fmla="*/ 332864 h 761503"/>
                <a:gd name="connsiteX20" fmla="*/ 330144 w 516735"/>
                <a:gd name="connsiteY20" fmla="*/ 357340 h 761503"/>
                <a:gd name="connsiteX21" fmla="*/ 330144 w 516735"/>
                <a:gd name="connsiteY21" fmla="*/ 368219 h 761503"/>
                <a:gd name="connsiteX22" fmla="*/ 332863 w 516735"/>
                <a:gd name="connsiteY22" fmla="*/ 387257 h 761503"/>
                <a:gd name="connsiteX23" fmla="*/ 332863 w 516735"/>
                <a:gd name="connsiteY23" fmla="*/ 433491 h 761503"/>
                <a:gd name="connsiteX24" fmla="*/ 332863 w 516735"/>
                <a:gd name="connsiteY24" fmla="*/ 487884 h 761503"/>
                <a:gd name="connsiteX25" fmla="*/ 330144 w 516735"/>
                <a:gd name="connsiteY25" fmla="*/ 512361 h 761503"/>
                <a:gd name="connsiteX26" fmla="*/ 330144 w 516735"/>
                <a:gd name="connsiteY26" fmla="*/ 539557 h 761503"/>
                <a:gd name="connsiteX27" fmla="*/ 332863 w 516735"/>
                <a:gd name="connsiteY27" fmla="*/ 593950 h 761503"/>
                <a:gd name="connsiteX28" fmla="*/ 332863 w 516735"/>
                <a:gd name="connsiteY28" fmla="*/ 648343 h 761503"/>
                <a:gd name="connsiteX29" fmla="*/ 332863 w 516735"/>
                <a:gd name="connsiteY29" fmla="*/ 656502 h 761503"/>
                <a:gd name="connsiteX30" fmla="*/ 357341 w 516735"/>
                <a:gd name="connsiteY30" fmla="*/ 656502 h 761503"/>
                <a:gd name="connsiteX31" fmla="*/ 395416 w 516735"/>
                <a:gd name="connsiteY31" fmla="*/ 675540 h 761503"/>
                <a:gd name="connsiteX32" fmla="*/ 389976 w 516735"/>
                <a:gd name="connsiteY32" fmla="*/ 691858 h 761503"/>
                <a:gd name="connsiteX33" fmla="*/ 373658 w 516735"/>
                <a:gd name="connsiteY33" fmla="*/ 700017 h 761503"/>
                <a:gd name="connsiteX34" fmla="*/ 351901 w 516735"/>
                <a:gd name="connsiteY34" fmla="*/ 702737 h 761503"/>
                <a:gd name="connsiteX35" fmla="*/ 319265 w 516735"/>
                <a:gd name="connsiteY35" fmla="*/ 702737 h 761503"/>
                <a:gd name="connsiteX36" fmla="*/ 311106 w 516735"/>
                <a:gd name="connsiteY36" fmla="*/ 708176 h 761503"/>
                <a:gd name="connsiteX37" fmla="*/ 289349 w 516735"/>
                <a:gd name="connsiteY37" fmla="*/ 713615 h 761503"/>
                <a:gd name="connsiteX38" fmla="*/ 270311 w 516735"/>
                <a:gd name="connsiteY38" fmla="*/ 713615 h 761503"/>
                <a:gd name="connsiteX39" fmla="*/ 243115 w 516735"/>
                <a:gd name="connsiteY39" fmla="*/ 705456 h 761503"/>
                <a:gd name="connsiteX40" fmla="*/ 237675 w 516735"/>
                <a:gd name="connsiteY40" fmla="*/ 702737 h 761503"/>
                <a:gd name="connsiteX41" fmla="*/ 199600 w 516735"/>
                <a:gd name="connsiteY41" fmla="*/ 702737 h 761503"/>
                <a:gd name="connsiteX42" fmla="*/ 175123 w 516735"/>
                <a:gd name="connsiteY42" fmla="*/ 702737 h 761503"/>
                <a:gd name="connsiteX43" fmla="*/ 147927 w 516735"/>
                <a:gd name="connsiteY43" fmla="*/ 697297 h 761503"/>
                <a:gd name="connsiteX44" fmla="*/ 131609 w 516735"/>
                <a:gd name="connsiteY44" fmla="*/ 678260 h 761503"/>
                <a:gd name="connsiteX45" fmla="*/ 137048 w 516735"/>
                <a:gd name="connsiteY45" fmla="*/ 670101 h 761503"/>
                <a:gd name="connsiteX46" fmla="*/ 158805 w 516735"/>
                <a:gd name="connsiteY46" fmla="*/ 661942 h 761503"/>
                <a:gd name="connsiteX47" fmla="*/ 199600 w 516735"/>
                <a:gd name="connsiteY47" fmla="*/ 659222 h 761503"/>
                <a:gd name="connsiteX48" fmla="*/ 199600 w 516735"/>
                <a:gd name="connsiteY48" fmla="*/ 659222 h 761503"/>
                <a:gd name="connsiteX49" fmla="*/ 196880 w 516735"/>
                <a:gd name="connsiteY49" fmla="*/ 629306 h 761503"/>
                <a:gd name="connsiteX50" fmla="*/ 199600 w 516735"/>
                <a:gd name="connsiteY50" fmla="*/ 574913 h 761503"/>
                <a:gd name="connsiteX51" fmla="*/ 202320 w 516735"/>
                <a:gd name="connsiteY51" fmla="*/ 523239 h 761503"/>
                <a:gd name="connsiteX52" fmla="*/ 205040 w 516735"/>
                <a:gd name="connsiteY52" fmla="*/ 460687 h 761503"/>
                <a:gd name="connsiteX53" fmla="*/ 205040 w 516735"/>
                <a:gd name="connsiteY53" fmla="*/ 417173 h 761503"/>
                <a:gd name="connsiteX54" fmla="*/ 207759 w 516735"/>
                <a:gd name="connsiteY54" fmla="*/ 392696 h 761503"/>
                <a:gd name="connsiteX55" fmla="*/ 210478 w 516735"/>
                <a:gd name="connsiteY55" fmla="*/ 368219 h 761503"/>
                <a:gd name="connsiteX56" fmla="*/ 210478 w 516735"/>
                <a:gd name="connsiteY56" fmla="*/ 313826 h 761503"/>
                <a:gd name="connsiteX57" fmla="*/ 210478 w 516735"/>
                <a:gd name="connsiteY57" fmla="*/ 259433 h 761503"/>
                <a:gd name="connsiteX58" fmla="*/ 210478 w 516735"/>
                <a:gd name="connsiteY58" fmla="*/ 213199 h 761503"/>
                <a:gd name="connsiteX59" fmla="*/ 210478 w 516735"/>
                <a:gd name="connsiteY59" fmla="*/ 145207 h 761503"/>
                <a:gd name="connsiteX60" fmla="*/ 213198 w 516735"/>
                <a:gd name="connsiteY60" fmla="*/ 131609 h 761503"/>
                <a:gd name="connsiteX61" fmla="*/ 205040 w 516735"/>
                <a:gd name="connsiteY61" fmla="*/ 123450 h 761503"/>
                <a:gd name="connsiteX62" fmla="*/ 161525 w 516735"/>
                <a:gd name="connsiteY62" fmla="*/ 123450 h 761503"/>
                <a:gd name="connsiteX63" fmla="*/ 112571 w 516735"/>
                <a:gd name="connsiteY63" fmla="*/ 120730 h 761503"/>
                <a:gd name="connsiteX64" fmla="*/ 104412 w 516735"/>
                <a:gd name="connsiteY64" fmla="*/ 118011 h 761503"/>
                <a:gd name="connsiteX65" fmla="*/ 107132 w 516735"/>
                <a:gd name="connsiteY65" fmla="*/ 191441 h 761503"/>
                <a:gd name="connsiteX66" fmla="*/ 90814 w 516735"/>
                <a:gd name="connsiteY66" fmla="*/ 224077 h 761503"/>
                <a:gd name="connsiteX67" fmla="*/ 74496 w 516735"/>
                <a:gd name="connsiteY67" fmla="*/ 218638 h 761503"/>
                <a:gd name="connsiteX68" fmla="*/ 66337 w 516735"/>
                <a:gd name="connsiteY68" fmla="*/ 205040 h 761503"/>
                <a:gd name="connsiteX69" fmla="*/ 63617 w 516735"/>
                <a:gd name="connsiteY69" fmla="*/ 186002 h 761503"/>
                <a:gd name="connsiteX70" fmla="*/ 63617 w 516735"/>
                <a:gd name="connsiteY70" fmla="*/ 145207 h 761503"/>
                <a:gd name="connsiteX71" fmla="*/ 63617 w 516735"/>
                <a:gd name="connsiteY71" fmla="*/ 109852 h 761503"/>
                <a:gd name="connsiteX72" fmla="*/ 58178 w 516735"/>
                <a:gd name="connsiteY72" fmla="*/ 96253 h 761503"/>
                <a:gd name="connsiteX73" fmla="*/ 66337 w 516735"/>
                <a:gd name="connsiteY73" fmla="*/ 85375 h 761503"/>
                <a:gd name="connsiteX74" fmla="*/ 93533 w 516735"/>
                <a:gd name="connsiteY74" fmla="*/ 77216 h 761503"/>
                <a:gd name="connsiteX75" fmla="*/ 115290 w 516735"/>
                <a:gd name="connsiteY75" fmla="*/ 77216 h 761503"/>
                <a:gd name="connsiteX76" fmla="*/ 169684 w 516735"/>
                <a:gd name="connsiteY76" fmla="*/ 74496 h 761503"/>
                <a:gd name="connsiteX77" fmla="*/ 194161 w 516735"/>
                <a:gd name="connsiteY77" fmla="*/ 71776 h 761503"/>
                <a:gd name="connsiteX78" fmla="*/ 196880 w 516735"/>
                <a:gd name="connsiteY78" fmla="*/ 71776 h 761503"/>
                <a:gd name="connsiteX79" fmla="*/ 210478 w 516735"/>
                <a:gd name="connsiteY79" fmla="*/ 71776 h 761503"/>
                <a:gd name="connsiteX80" fmla="*/ 218638 w 516735"/>
                <a:gd name="connsiteY80" fmla="*/ 71776 h 761503"/>
                <a:gd name="connsiteX81" fmla="*/ 237675 w 516735"/>
                <a:gd name="connsiteY81" fmla="*/ 60898 h 761503"/>
                <a:gd name="connsiteX82" fmla="*/ 253993 w 516735"/>
                <a:gd name="connsiteY82" fmla="*/ 58178 h 761503"/>
                <a:gd name="connsiteX83" fmla="*/ 283910 w 516735"/>
                <a:gd name="connsiteY83" fmla="*/ 60898 h 761503"/>
                <a:gd name="connsiteX84" fmla="*/ 294788 w 516735"/>
                <a:gd name="connsiteY84" fmla="*/ 66337 h 761503"/>
                <a:gd name="connsiteX85" fmla="*/ 305667 w 516735"/>
                <a:gd name="connsiteY85" fmla="*/ 74496 h 761503"/>
                <a:gd name="connsiteX86" fmla="*/ 313826 w 516735"/>
                <a:gd name="connsiteY86" fmla="*/ 74496 h 761503"/>
                <a:gd name="connsiteX87" fmla="*/ 327424 w 516735"/>
                <a:gd name="connsiteY87" fmla="*/ 74496 h 761503"/>
                <a:gd name="connsiteX88" fmla="*/ 354621 w 516735"/>
                <a:gd name="connsiteY88" fmla="*/ 74496 h 761503"/>
                <a:gd name="connsiteX89" fmla="*/ 422612 w 516735"/>
                <a:gd name="connsiteY89" fmla="*/ 74496 h 761503"/>
                <a:gd name="connsiteX90" fmla="*/ 455248 w 516735"/>
                <a:gd name="connsiteY90" fmla="*/ 79936 h 761503"/>
                <a:gd name="connsiteX91" fmla="*/ 466127 w 516735"/>
                <a:gd name="connsiteY91" fmla="*/ 98973 h 761503"/>
                <a:gd name="connsiteX92" fmla="*/ 463407 w 516735"/>
                <a:gd name="connsiteY92" fmla="*/ 109852 h 761503"/>
                <a:gd name="connsiteX93" fmla="*/ 463407 w 516735"/>
                <a:gd name="connsiteY93" fmla="*/ 120730 h 761503"/>
                <a:gd name="connsiteX94" fmla="*/ 463407 w 516735"/>
                <a:gd name="connsiteY94" fmla="*/ 194161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16735" h="761503">
                  <a:moveTo>
                    <a:pt x="463407" y="194161"/>
                  </a:moveTo>
                  <a:cubicBezTo>
                    <a:pt x="463407" y="205040"/>
                    <a:pt x="463407" y="226797"/>
                    <a:pt x="447089" y="226797"/>
                  </a:cubicBezTo>
                  <a:cubicBezTo>
                    <a:pt x="438930" y="226797"/>
                    <a:pt x="436211" y="226797"/>
                    <a:pt x="430771" y="221357"/>
                  </a:cubicBezTo>
                  <a:cubicBezTo>
                    <a:pt x="425332" y="218638"/>
                    <a:pt x="422612" y="210479"/>
                    <a:pt x="422612" y="207759"/>
                  </a:cubicBezTo>
                  <a:cubicBezTo>
                    <a:pt x="419893" y="199600"/>
                    <a:pt x="419893" y="194161"/>
                    <a:pt x="419893" y="188722"/>
                  </a:cubicBezTo>
                  <a:cubicBezTo>
                    <a:pt x="419893" y="183282"/>
                    <a:pt x="419893" y="147927"/>
                    <a:pt x="419893" y="139768"/>
                  </a:cubicBezTo>
                  <a:cubicBezTo>
                    <a:pt x="419893" y="134329"/>
                    <a:pt x="419893" y="128889"/>
                    <a:pt x="419893" y="120730"/>
                  </a:cubicBezTo>
                  <a:cubicBezTo>
                    <a:pt x="411734" y="120730"/>
                    <a:pt x="403574" y="120730"/>
                    <a:pt x="395416" y="120730"/>
                  </a:cubicBezTo>
                  <a:cubicBezTo>
                    <a:pt x="387256" y="120730"/>
                    <a:pt x="379098" y="120730"/>
                    <a:pt x="370939" y="120730"/>
                  </a:cubicBezTo>
                  <a:cubicBezTo>
                    <a:pt x="362780" y="120730"/>
                    <a:pt x="354621" y="123450"/>
                    <a:pt x="346461" y="123450"/>
                  </a:cubicBezTo>
                  <a:cubicBezTo>
                    <a:pt x="343742" y="123450"/>
                    <a:pt x="341023" y="123450"/>
                    <a:pt x="335583" y="123450"/>
                  </a:cubicBezTo>
                  <a:cubicBezTo>
                    <a:pt x="335583" y="123450"/>
                    <a:pt x="335583" y="123450"/>
                    <a:pt x="335583" y="123450"/>
                  </a:cubicBezTo>
                  <a:cubicBezTo>
                    <a:pt x="327424" y="123450"/>
                    <a:pt x="324704" y="126170"/>
                    <a:pt x="324704" y="128889"/>
                  </a:cubicBezTo>
                  <a:cubicBezTo>
                    <a:pt x="324704" y="131609"/>
                    <a:pt x="324704" y="137048"/>
                    <a:pt x="327424" y="139768"/>
                  </a:cubicBezTo>
                  <a:cubicBezTo>
                    <a:pt x="330144" y="147927"/>
                    <a:pt x="330144" y="166964"/>
                    <a:pt x="330144" y="175123"/>
                  </a:cubicBezTo>
                  <a:cubicBezTo>
                    <a:pt x="330144" y="183282"/>
                    <a:pt x="330144" y="191441"/>
                    <a:pt x="330144" y="199600"/>
                  </a:cubicBezTo>
                  <a:cubicBezTo>
                    <a:pt x="330144" y="207759"/>
                    <a:pt x="327424" y="215918"/>
                    <a:pt x="327424" y="224077"/>
                  </a:cubicBezTo>
                  <a:cubicBezTo>
                    <a:pt x="327424" y="232236"/>
                    <a:pt x="330144" y="243115"/>
                    <a:pt x="330144" y="251274"/>
                  </a:cubicBezTo>
                  <a:cubicBezTo>
                    <a:pt x="330144" y="259433"/>
                    <a:pt x="330144" y="267592"/>
                    <a:pt x="327424" y="278470"/>
                  </a:cubicBezTo>
                  <a:cubicBezTo>
                    <a:pt x="327424" y="294788"/>
                    <a:pt x="327424" y="313826"/>
                    <a:pt x="327424" y="332864"/>
                  </a:cubicBezTo>
                  <a:cubicBezTo>
                    <a:pt x="327424" y="341022"/>
                    <a:pt x="327424" y="349181"/>
                    <a:pt x="330144" y="357340"/>
                  </a:cubicBezTo>
                  <a:cubicBezTo>
                    <a:pt x="330144" y="360060"/>
                    <a:pt x="330144" y="365499"/>
                    <a:pt x="330144" y="368219"/>
                  </a:cubicBezTo>
                  <a:cubicBezTo>
                    <a:pt x="330144" y="373658"/>
                    <a:pt x="332863" y="384537"/>
                    <a:pt x="332863" y="387257"/>
                  </a:cubicBezTo>
                  <a:cubicBezTo>
                    <a:pt x="332863" y="406294"/>
                    <a:pt x="332863" y="414453"/>
                    <a:pt x="332863" y="433491"/>
                  </a:cubicBezTo>
                  <a:cubicBezTo>
                    <a:pt x="332863" y="452528"/>
                    <a:pt x="335583" y="468846"/>
                    <a:pt x="332863" y="487884"/>
                  </a:cubicBezTo>
                  <a:cubicBezTo>
                    <a:pt x="332863" y="496043"/>
                    <a:pt x="330144" y="504202"/>
                    <a:pt x="330144" y="512361"/>
                  </a:cubicBezTo>
                  <a:cubicBezTo>
                    <a:pt x="330144" y="520520"/>
                    <a:pt x="330144" y="531398"/>
                    <a:pt x="330144" y="539557"/>
                  </a:cubicBezTo>
                  <a:cubicBezTo>
                    <a:pt x="330144" y="558595"/>
                    <a:pt x="330144" y="574913"/>
                    <a:pt x="332863" y="593950"/>
                  </a:cubicBezTo>
                  <a:cubicBezTo>
                    <a:pt x="332863" y="610268"/>
                    <a:pt x="332863" y="632026"/>
                    <a:pt x="332863" y="648343"/>
                  </a:cubicBezTo>
                  <a:cubicBezTo>
                    <a:pt x="332863" y="651063"/>
                    <a:pt x="332863" y="653783"/>
                    <a:pt x="332863" y="656502"/>
                  </a:cubicBezTo>
                  <a:cubicBezTo>
                    <a:pt x="343742" y="656502"/>
                    <a:pt x="351901" y="656502"/>
                    <a:pt x="357341" y="656502"/>
                  </a:cubicBezTo>
                  <a:cubicBezTo>
                    <a:pt x="370939" y="656502"/>
                    <a:pt x="395416" y="659222"/>
                    <a:pt x="395416" y="675540"/>
                  </a:cubicBezTo>
                  <a:cubicBezTo>
                    <a:pt x="395416" y="683699"/>
                    <a:pt x="392696" y="686419"/>
                    <a:pt x="389976" y="691858"/>
                  </a:cubicBezTo>
                  <a:cubicBezTo>
                    <a:pt x="384537" y="697297"/>
                    <a:pt x="379098" y="700017"/>
                    <a:pt x="373658" y="700017"/>
                  </a:cubicBezTo>
                  <a:cubicBezTo>
                    <a:pt x="365499" y="702737"/>
                    <a:pt x="357341" y="702737"/>
                    <a:pt x="351901" y="702737"/>
                  </a:cubicBezTo>
                  <a:cubicBezTo>
                    <a:pt x="349181" y="702737"/>
                    <a:pt x="335583" y="702737"/>
                    <a:pt x="319265" y="702737"/>
                  </a:cubicBezTo>
                  <a:cubicBezTo>
                    <a:pt x="316546" y="705456"/>
                    <a:pt x="313826" y="705456"/>
                    <a:pt x="311106" y="708176"/>
                  </a:cubicBezTo>
                  <a:cubicBezTo>
                    <a:pt x="302948" y="713615"/>
                    <a:pt x="297508" y="713615"/>
                    <a:pt x="289349" y="713615"/>
                  </a:cubicBezTo>
                  <a:cubicBezTo>
                    <a:pt x="283910" y="713615"/>
                    <a:pt x="278470" y="713615"/>
                    <a:pt x="270311" y="713615"/>
                  </a:cubicBezTo>
                  <a:cubicBezTo>
                    <a:pt x="259433" y="713615"/>
                    <a:pt x="251273" y="710895"/>
                    <a:pt x="243115" y="705456"/>
                  </a:cubicBezTo>
                  <a:cubicBezTo>
                    <a:pt x="240395" y="705456"/>
                    <a:pt x="237675" y="702737"/>
                    <a:pt x="237675" y="702737"/>
                  </a:cubicBezTo>
                  <a:cubicBezTo>
                    <a:pt x="224077" y="702737"/>
                    <a:pt x="213198" y="702737"/>
                    <a:pt x="199600" y="702737"/>
                  </a:cubicBezTo>
                  <a:cubicBezTo>
                    <a:pt x="191441" y="702737"/>
                    <a:pt x="183282" y="702737"/>
                    <a:pt x="175123" y="702737"/>
                  </a:cubicBezTo>
                  <a:cubicBezTo>
                    <a:pt x="166965" y="702737"/>
                    <a:pt x="156085" y="702737"/>
                    <a:pt x="147927" y="697297"/>
                  </a:cubicBezTo>
                  <a:cubicBezTo>
                    <a:pt x="139768" y="694578"/>
                    <a:pt x="131609" y="680979"/>
                    <a:pt x="131609" y="678260"/>
                  </a:cubicBezTo>
                  <a:cubicBezTo>
                    <a:pt x="131609" y="675540"/>
                    <a:pt x="131609" y="672820"/>
                    <a:pt x="137048" y="670101"/>
                  </a:cubicBezTo>
                  <a:cubicBezTo>
                    <a:pt x="142487" y="667381"/>
                    <a:pt x="153366" y="664661"/>
                    <a:pt x="158805" y="661942"/>
                  </a:cubicBezTo>
                  <a:cubicBezTo>
                    <a:pt x="175123" y="659222"/>
                    <a:pt x="191441" y="659222"/>
                    <a:pt x="199600" y="659222"/>
                  </a:cubicBezTo>
                  <a:lnTo>
                    <a:pt x="199600" y="659222"/>
                  </a:lnTo>
                  <a:cubicBezTo>
                    <a:pt x="199600" y="648343"/>
                    <a:pt x="196880" y="640184"/>
                    <a:pt x="196880" y="629306"/>
                  </a:cubicBezTo>
                  <a:cubicBezTo>
                    <a:pt x="196880" y="612988"/>
                    <a:pt x="196880" y="591231"/>
                    <a:pt x="199600" y="574913"/>
                  </a:cubicBezTo>
                  <a:cubicBezTo>
                    <a:pt x="199600" y="558595"/>
                    <a:pt x="199600" y="539557"/>
                    <a:pt x="202320" y="523239"/>
                  </a:cubicBezTo>
                  <a:cubicBezTo>
                    <a:pt x="202320" y="501482"/>
                    <a:pt x="205040" y="482445"/>
                    <a:pt x="205040" y="460687"/>
                  </a:cubicBezTo>
                  <a:cubicBezTo>
                    <a:pt x="205040" y="447089"/>
                    <a:pt x="205040" y="430771"/>
                    <a:pt x="205040" y="417173"/>
                  </a:cubicBezTo>
                  <a:cubicBezTo>
                    <a:pt x="205040" y="409014"/>
                    <a:pt x="207759" y="400855"/>
                    <a:pt x="207759" y="392696"/>
                  </a:cubicBezTo>
                  <a:cubicBezTo>
                    <a:pt x="207759" y="384537"/>
                    <a:pt x="210478" y="376378"/>
                    <a:pt x="210478" y="368219"/>
                  </a:cubicBezTo>
                  <a:cubicBezTo>
                    <a:pt x="210478" y="351901"/>
                    <a:pt x="210478" y="332864"/>
                    <a:pt x="210478" y="313826"/>
                  </a:cubicBezTo>
                  <a:cubicBezTo>
                    <a:pt x="210478" y="294788"/>
                    <a:pt x="210478" y="275751"/>
                    <a:pt x="210478" y="259433"/>
                  </a:cubicBezTo>
                  <a:cubicBezTo>
                    <a:pt x="210478" y="243115"/>
                    <a:pt x="210478" y="226797"/>
                    <a:pt x="210478" y="213199"/>
                  </a:cubicBezTo>
                  <a:cubicBezTo>
                    <a:pt x="210478" y="194161"/>
                    <a:pt x="210478" y="164245"/>
                    <a:pt x="210478" y="145207"/>
                  </a:cubicBezTo>
                  <a:cubicBezTo>
                    <a:pt x="210478" y="139768"/>
                    <a:pt x="213198" y="134329"/>
                    <a:pt x="213198" y="131609"/>
                  </a:cubicBezTo>
                  <a:cubicBezTo>
                    <a:pt x="213198" y="126170"/>
                    <a:pt x="207759" y="123450"/>
                    <a:pt x="205040" y="123450"/>
                  </a:cubicBezTo>
                  <a:cubicBezTo>
                    <a:pt x="199600" y="123450"/>
                    <a:pt x="166965" y="123450"/>
                    <a:pt x="161525" y="123450"/>
                  </a:cubicBezTo>
                  <a:cubicBezTo>
                    <a:pt x="145207" y="123450"/>
                    <a:pt x="128889" y="123450"/>
                    <a:pt x="112571" y="120730"/>
                  </a:cubicBezTo>
                  <a:cubicBezTo>
                    <a:pt x="109852" y="120730"/>
                    <a:pt x="107132" y="120730"/>
                    <a:pt x="104412" y="118011"/>
                  </a:cubicBezTo>
                  <a:cubicBezTo>
                    <a:pt x="107132" y="137048"/>
                    <a:pt x="107132" y="172404"/>
                    <a:pt x="107132" y="191441"/>
                  </a:cubicBezTo>
                  <a:cubicBezTo>
                    <a:pt x="107132" y="202320"/>
                    <a:pt x="107132" y="224077"/>
                    <a:pt x="90814" y="224077"/>
                  </a:cubicBezTo>
                  <a:cubicBezTo>
                    <a:pt x="82655" y="224077"/>
                    <a:pt x="79935" y="221357"/>
                    <a:pt x="74496" y="218638"/>
                  </a:cubicBezTo>
                  <a:cubicBezTo>
                    <a:pt x="69057" y="215918"/>
                    <a:pt x="66337" y="210479"/>
                    <a:pt x="66337" y="205040"/>
                  </a:cubicBezTo>
                  <a:cubicBezTo>
                    <a:pt x="63617" y="196881"/>
                    <a:pt x="63617" y="191441"/>
                    <a:pt x="63617" y="186002"/>
                  </a:cubicBezTo>
                  <a:cubicBezTo>
                    <a:pt x="63617" y="180563"/>
                    <a:pt x="63617" y="153366"/>
                    <a:pt x="63617" y="145207"/>
                  </a:cubicBezTo>
                  <a:cubicBezTo>
                    <a:pt x="63617" y="134329"/>
                    <a:pt x="63617" y="120730"/>
                    <a:pt x="63617" y="109852"/>
                  </a:cubicBezTo>
                  <a:cubicBezTo>
                    <a:pt x="60897" y="104412"/>
                    <a:pt x="58178" y="101693"/>
                    <a:pt x="58178" y="96253"/>
                  </a:cubicBezTo>
                  <a:cubicBezTo>
                    <a:pt x="58178" y="93534"/>
                    <a:pt x="60897" y="88095"/>
                    <a:pt x="66337" y="85375"/>
                  </a:cubicBezTo>
                  <a:cubicBezTo>
                    <a:pt x="74496" y="79936"/>
                    <a:pt x="77215" y="77216"/>
                    <a:pt x="93533" y="77216"/>
                  </a:cubicBezTo>
                  <a:cubicBezTo>
                    <a:pt x="101692" y="77216"/>
                    <a:pt x="109852" y="77216"/>
                    <a:pt x="115290" y="77216"/>
                  </a:cubicBezTo>
                  <a:cubicBezTo>
                    <a:pt x="134328" y="77216"/>
                    <a:pt x="150646" y="77216"/>
                    <a:pt x="169684" y="74496"/>
                  </a:cubicBezTo>
                  <a:cubicBezTo>
                    <a:pt x="177843" y="74496"/>
                    <a:pt x="186002" y="71776"/>
                    <a:pt x="194161" y="71776"/>
                  </a:cubicBezTo>
                  <a:cubicBezTo>
                    <a:pt x="194161" y="71776"/>
                    <a:pt x="196880" y="71776"/>
                    <a:pt x="196880" y="71776"/>
                  </a:cubicBezTo>
                  <a:cubicBezTo>
                    <a:pt x="199600" y="71776"/>
                    <a:pt x="205040" y="71776"/>
                    <a:pt x="210478" y="71776"/>
                  </a:cubicBezTo>
                  <a:cubicBezTo>
                    <a:pt x="213198" y="71776"/>
                    <a:pt x="215918" y="71776"/>
                    <a:pt x="218638" y="71776"/>
                  </a:cubicBezTo>
                  <a:cubicBezTo>
                    <a:pt x="224077" y="69057"/>
                    <a:pt x="229516" y="63618"/>
                    <a:pt x="237675" y="60898"/>
                  </a:cubicBezTo>
                  <a:cubicBezTo>
                    <a:pt x="243115" y="58178"/>
                    <a:pt x="248554" y="58178"/>
                    <a:pt x="253993" y="58178"/>
                  </a:cubicBezTo>
                  <a:cubicBezTo>
                    <a:pt x="264872" y="58178"/>
                    <a:pt x="273031" y="58178"/>
                    <a:pt x="283910" y="60898"/>
                  </a:cubicBezTo>
                  <a:cubicBezTo>
                    <a:pt x="286629" y="60898"/>
                    <a:pt x="292068" y="63618"/>
                    <a:pt x="294788" y="66337"/>
                  </a:cubicBezTo>
                  <a:cubicBezTo>
                    <a:pt x="297508" y="69057"/>
                    <a:pt x="302948" y="71776"/>
                    <a:pt x="305667" y="74496"/>
                  </a:cubicBezTo>
                  <a:cubicBezTo>
                    <a:pt x="308386" y="74496"/>
                    <a:pt x="311106" y="74496"/>
                    <a:pt x="313826" y="74496"/>
                  </a:cubicBezTo>
                  <a:cubicBezTo>
                    <a:pt x="319265" y="74496"/>
                    <a:pt x="321985" y="74496"/>
                    <a:pt x="327424" y="74496"/>
                  </a:cubicBezTo>
                  <a:cubicBezTo>
                    <a:pt x="335583" y="74496"/>
                    <a:pt x="346461" y="74496"/>
                    <a:pt x="354621" y="74496"/>
                  </a:cubicBezTo>
                  <a:cubicBezTo>
                    <a:pt x="376378" y="74496"/>
                    <a:pt x="400855" y="74496"/>
                    <a:pt x="422612" y="74496"/>
                  </a:cubicBezTo>
                  <a:cubicBezTo>
                    <a:pt x="433491" y="74496"/>
                    <a:pt x="447089" y="74496"/>
                    <a:pt x="455248" y="79936"/>
                  </a:cubicBezTo>
                  <a:cubicBezTo>
                    <a:pt x="460687" y="82655"/>
                    <a:pt x="466127" y="90814"/>
                    <a:pt x="466127" y="98973"/>
                  </a:cubicBezTo>
                  <a:cubicBezTo>
                    <a:pt x="466127" y="101693"/>
                    <a:pt x="466127" y="107132"/>
                    <a:pt x="463407" y="109852"/>
                  </a:cubicBezTo>
                  <a:cubicBezTo>
                    <a:pt x="463407" y="112571"/>
                    <a:pt x="463407" y="112571"/>
                    <a:pt x="463407" y="120730"/>
                  </a:cubicBezTo>
                  <a:cubicBezTo>
                    <a:pt x="463407" y="142488"/>
                    <a:pt x="463407" y="172404"/>
                    <a:pt x="463407" y="194161"/>
                  </a:cubicBezTo>
                </a:path>
              </a:pathLst>
            </a:custGeom>
            <a:grpFill/>
            <a:ln w="27168" cap="flat">
              <a:noFill/>
              <a:prstDash val="solid"/>
              <a:miter/>
            </a:ln>
          </p:spPr>
          <p:txBody>
            <a:bodyPr rtlCol="0" anchor="ctr"/>
            <a:lstStyle/>
            <a:p>
              <a:endParaRPr lang="en-US"/>
            </a:p>
          </p:txBody>
        </p:sp>
      </p:grpSp>
    </p:spTree>
    <p:extLst>
      <p:ext uri="{BB962C8B-B14F-4D97-AF65-F5344CB8AC3E}">
        <p14:creationId xmlns:p14="http://schemas.microsoft.com/office/powerpoint/2010/main" val="232301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Function">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655B1FCA-4D49-4122-B6E9-D550AA0C5E76}"/>
              </a:ext>
            </a:extLst>
          </p:cNvPr>
          <p:cNvSpPr>
            <a:spLocks noGrp="1"/>
          </p:cNvSpPr>
          <p:nvPr>
            <p:ph type="pic" sz="quarter" idx="10" hasCustomPrompt="1"/>
          </p:nvPr>
        </p:nvSpPr>
        <p:spPr>
          <a:xfrm>
            <a:off x="0" y="2"/>
            <a:ext cx="5266036" cy="6857999"/>
          </a:xfrm>
          <a:custGeom>
            <a:avLst/>
            <a:gdLst>
              <a:gd name="connsiteX0" fmla="*/ 0 w 5266036"/>
              <a:gd name="connsiteY0" fmla="*/ 0 h 6857999"/>
              <a:gd name="connsiteX1" fmla="*/ 3014696 w 5266036"/>
              <a:gd name="connsiteY1" fmla="*/ 0 h 6857999"/>
              <a:gd name="connsiteX2" fmla="*/ 3040982 w 5266036"/>
              <a:gd name="connsiteY2" fmla="*/ 11408 h 6857999"/>
              <a:gd name="connsiteX3" fmla="*/ 5250901 w 5266036"/>
              <a:gd name="connsiteY3" fmla="*/ 4085922 h 6857999"/>
              <a:gd name="connsiteX4" fmla="*/ 3435696 w 5266036"/>
              <a:gd name="connsiteY4" fmla="*/ 6839477 h 6857999"/>
              <a:gd name="connsiteX5" fmla="*/ 3398838 w 5266036"/>
              <a:gd name="connsiteY5" fmla="*/ 6857999 h 6857999"/>
              <a:gd name="connsiteX6" fmla="*/ 0 w 5266036"/>
              <a:gd name="connsiteY6"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6036" h="6857999">
                <a:moveTo>
                  <a:pt x="0" y="0"/>
                </a:moveTo>
                <a:lnTo>
                  <a:pt x="3014696" y="0"/>
                </a:lnTo>
                <a:lnTo>
                  <a:pt x="3040982" y="11408"/>
                </a:lnTo>
                <a:cubicBezTo>
                  <a:pt x="4562919" y="717837"/>
                  <a:pt x="5390071" y="2397951"/>
                  <a:pt x="5250901" y="4085922"/>
                </a:cubicBezTo>
                <a:cubicBezTo>
                  <a:pt x="5138669" y="5484335"/>
                  <a:pt x="4361602" y="6343612"/>
                  <a:pt x="3435696" y="6839477"/>
                </a:cubicBezTo>
                <a:lnTo>
                  <a:pt x="3398838" y="6857999"/>
                </a:lnTo>
                <a:lnTo>
                  <a:pt x="0" y="6857999"/>
                </a:lnTo>
                <a:close/>
              </a:path>
            </a:pathLst>
          </a:custGeom>
          <a:solidFill>
            <a:srgbClr val="D9D9D9"/>
          </a:solidFill>
        </p:spPr>
        <p:txBody>
          <a:bodyPr wrap="square" tIns="3657600">
            <a:noAutofit/>
          </a:bodyPr>
          <a:lstStyle>
            <a:lvl1pPr marL="0" marR="0" indent="0" algn="ctr" defTabSz="914400" rtl="0" eaLnBrk="1" fontAlgn="auto" latinLnBrk="0" hangingPunct="1">
              <a:lnSpc>
                <a:spcPct val="90000"/>
              </a:lnSpc>
              <a:spcBef>
                <a:spcPts val="0"/>
              </a:spcBef>
              <a:spcAft>
                <a:spcPts val="0"/>
              </a:spcAft>
              <a:buClr>
                <a:schemeClr val="tx1"/>
              </a:buClr>
              <a:buSzTx/>
              <a:buFont typeface="Arial" panose="020B0604020202020204" pitchFamily="34" charset="0"/>
              <a:buNone/>
              <a:tabLst/>
              <a:defRPr sz="1600"/>
            </a:lvl1pPr>
          </a:lstStyle>
          <a:p>
            <a:pPr marL="0" marR="0" lvl="0" indent="0" algn="ctr" defTabSz="914400" rtl="0" eaLnBrk="1" fontAlgn="auto" latinLnBrk="0" hangingPunct="1">
              <a:lnSpc>
                <a:spcPct val="90000"/>
              </a:lnSpc>
              <a:spcBef>
                <a:spcPts val="1200"/>
              </a:spcBef>
              <a:spcAft>
                <a:spcPts val="0"/>
              </a:spcAft>
              <a:buClr>
                <a:schemeClr val="tx1"/>
              </a:buClr>
              <a:buSzTx/>
              <a:buFont typeface="Arial" panose="020B0604020202020204" pitchFamily="34" charset="0"/>
              <a:buNone/>
              <a:tabLst/>
              <a:defRPr/>
            </a:pPr>
            <a:r>
              <a:rPr lang="en-US"/>
              <a:t>Click icon to insert picture</a:t>
            </a:r>
            <a:br>
              <a:rPr lang="en-US"/>
            </a:br>
            <a:r>
              <a:rPr lang="en-US"/>
              <a:t>(minimum recommended size for </a:t>
            </a:r>
            <a:br>
              <a:rPr lang="en-US"/>
            </a:br>
            <a:r>
              <a:rPr lang="en-US"/>
              <a:t>half slide image is 640 x 720 pixels)</a:t>
            </a:r>
          </a:p>
        </p:txBody>
      </p:sp>
      <p:sp>
        <p:nvSpPr>
          <p:cNvPr id="8" name="Text Placeholder 7">
            <a:extLst>
              <a:ext uri="{FF2B5EF4-FFF2-40B4-BE49-F238E27FC236}">
                <a16:creationId xmlns:a16="http://schemas.microsoft.com/office/drawing/2014/main" id="{76608E2E-E744-4878-A234-60F6B6711C89}"/>
              </a:ext>
            </a:extLst>
          </p:cNvPr>
          <p:cNvSpPr>
            <a:spLocks noGrp="1"/>
          </p:cNvSpPr>
          <p:nvPr>
            <p:ph type="body" sz="quarter" idx="11" hasCustomPrompt="1"/>
          </p:nvPr>
        </p:nvSpPr>
        <p:spPr>
          <a:xfrm>
            <a:off x="6096000" y="3306349"/>
            <a:ext cx="5715000" cy="731520"/>
          </a:xfrm>
        </p:spPr>
        <p:txBody>
          <a:bodyPr/>
          <a:lstStyle>
            <a:lvl1pPr marL="0" indent="0">
              <a:spcBef>
                <a:spcPts val="0"/>
              </a:spcBef>
              <a:buFontTx/>
              <a:buNone/>
              <a:defRPr sz="20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Subtitle or Presenter Name</a:t>
            </a:r>
          </a:p>
        </p:txBody>
      </p:sp>
      <p:sp>
        <p:nvSpPr>
          <p:cNvPr id="10" name="Title 9">
            <a:extLst>
              <a:ext uri="{FF2B5EF4-FFF2-40B4-BE49-F238E27FC236}">
                <a16:creationId xmlns:a16="http://schemas.microsoft.com/office/drawing/2014/main" id="{3534CB02-81D9-4803-9899-8E6A2EABA970}"/>
              </a:ext>
            </a:extLst>
          </p:cNvPr>
          <p:cNvSpPr>
            <a:spLocks noGrp="1"/>
          </p:cNvSpPr>
          <p:nvPr>
            <p:ph type="title"/>
          </p:nvPr>
        </p:nvSpPr>
        <p:spPr>
          <a:xfrm>
            <a:off x="6096000" y="457200"/>
            <a:ext cx="5715000" cy="2565401"/>
          </a:xfrm>
        </p:spPr>
        <p:txBody>
          <a:bodyPr/>
          <a:lstStyle>
            <a:lvl1pPr>
              <a:lnSpc>
                <a:spcPct val="82000"/>
              </a:lnSpc>
              <a:defRPr sz="6600" b="0"/>
            </a:lvl1pPr>
          </a:lstStyle>
          <a:p>
            <a:r>
              <a:rPr lang="en-US"/>
              <a:t>Click to edit Master title style</a:t>
            </a:r>
          </a:p>
        </p:txBody>
      </p:sp>
      <p:grpSp>
        <p:nvGrpSpPr>
          <p:cNvPr id="11" name="Group 10">
            <a:extLst>
              <a:ext uri="{FF2B5EF4-FFF2-40B4-BE49-F238E27FC236}">
                <a16:creationId xmlns:a16="http://schemas.microsoft.com/office/drawing/2014/main" id="{0A6D84BC-9F4C-46D1-BCFD-02C11A706D43}"/>
              </a:ext>
            </a:extLst>
          </p:cNvPr>
          <p:cNvGrpSpPr>
            <a:grpSpLocks noChangeAspect="1"/>
          </p:cNvGrpSpPr>
          <p:nvPr/>
        </p:nvGrpSpPr>
        <p:grpSpPr>
          <a:xfrm>
            <a:off x="7025923" y="5543531"/>
            <a:ext cx="2286000" cy="880288"/>
            <a:chOff x="2078951" y="1888610"/>
            <a:chExt cx="8030200" cy="3092248"/>
          </a:xfrm>
          <a:solidFill>
            <a:srgbClr val="4F2170"/>
          </a:solidFill>
        </p:grpSpPr>
        <p:sp>
          <p:nvSpPr>
            <p:cNvPr id="12" name="Freeform: Shape 11">
              <a:extLst>
                <a:ext uri="{FF2B5EF4-FFF2-40B4-BE49-F238E27FC236}">
                  <a16:creationId xmlns:a16="http://schemas.microsoft.com/office/drawing/2014/main" id="{5272DA5A-B0A1-4433-AF19-58D29499701D}"/>
                </a:ext>
              </a:extLst>
            </p:cNvPr>
            <p:cNvSpPr/>
            <p:nvPr/>
          </p:nvSpPr>
          <p:spPr>
            <a:xfrm>
              <a:off x="2078951" y="2872694"/>
              <a:ext cx="951880" cy="652717"/>
            </a:xfrm>
            <a:custGeom>
              <a:avLst/>
              <a:gdLst>
                <a:gd name="connsiteX0" fmla="*/ 903041 w 951880"/>
                <a:gd name="connsiteY0" fmla="*/ 330574 h 652717"/>
                <a:gd name="connsiteX1" fmla="*/ 780656 w 951880"/>
                <a:gd name="connsiteY1" fmla="*/ 379528 h 652717"/>
                <a:gd name="connsiteX2" fmla="*/ 598439 w 951880"/>
                <a:gd name="connsiteY2" fmla="*/ 311537 h 652717"/>
                <a:gd name="connsiteX3" fmla="*/ 505970 w 951880"/>
                <a:gd name="connsiteY3" fmla="*/ 164675 h 652717"/>
                <a:gd name="connsiteX4" fmla="*/ 266640 w 951880"/>
                <a:gd name="connsiteY4" fmla="*/ 61329 h 652717"/>
                <a:gd name="connsiteX5" fmla="*/ 103461 w 951880"/>
                <a:gd name="connsiteY5" fmla="*/ 458398 h 652717"/>
                <a:gd name="connsiteX6" fmla="*/ 756179 w 951880"/>
                <a:gd name="connsiteY6" fmla="*/ 485595 h 652717"/>
                <a:gd name="connsiteX7" fmla="*/ 903041 w 951880"/>
                <a:gd name="connsiteY7" fmla="*/ 330574 h 65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1880" h="652717">
                  <a:moveTo>
                    <a:pt x="903041" y="330574"/>
                  </a:moveTo>
                  <a:cubicBezTo>
                    <a:pt x="867685" y="363210"/>
                    <a:pt x="813292" y="374089"/>
                    <a:pt x="780656" y="379528"/>
                  </a:cubicBezTo>
                  <a:cubicBezTo>
                    <a:pt x="712664" y="387687"/>
                    <a:pt x="641953" y="365930"/>
                    <a:pt x="598439" y="311537"/>
                  </a:cubicBezTo>
                  <a:cubicBezTo>
                    <a:pt x="563083" y="268022"/>
                    <a:pt x="544046" y="210910"/>
                    <a:pt x="505970" y="164675"/>
                  </a:cubicBezTo>
                  <a:cubicBezTo>
                    <a:pt x="448858" y="93964"/>
                    <a:pt x="359109" y="45011"/>
                    <a:pt x="266640" y="61329"/>
                  </a:cubicBezTo>
                  <a:cubicBezTo>
                    <a:pt x="81704" y="93964"/>
                    <a:pt x="114" y="308817"/>
                    <a:pt x="103461" y="458398"/>
                  </a:cubicBezTo>
                  <a:cubicBezTo>
                    <a:pt x="253042" y="670531"/>
                    <a:pt x="584840" y="635176"/>
                    <a:pt x="756179" y="485595"/>
                  </a:cubicBezTo>
                  <a:cubicBezTo>
                    <a:pt x="813292" y="442080"/>
                    <a:pt x="862246" y="390407"/>
                    <a:pt x="903041" y="330574"/>
                  </a:cubicBezTo>
                </a:path>
              </a:pathLst>
            </a:custGeom>
            <a:grpFill/>
            <a:ln w="27168"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10AB75D-54FA-4127-838D-A2CDC911B648}"/>
                </a:ext>
              </a:extLst>
            </p:cNvPr>
            <p:cNvSpPr/>
            <p:nvPr/>
          </p:nvSpPr>
          <p:spPr>
            <a:xfrm>
              <a:off x="9151831" y="2872694"/>
              <a:ext cx="951880" cy="652717"/>
            </a:xfrm>
            <a:custGeom>
              <a:avLst/>
              <a:gdLst>
                <a:gd name="connsiteX0" fmla="*/ 58178 w 951880"/>
                <a:gd name="connsiteY0" fmla="*/ 330574 h 652717"/>
                <a:gd name="connsiteX1" fmla="*/ 180563 w 951880"/>
                <a:gd name="connsiteY1" fmla="*/ 379528 h 652717"/>
                <a:gd name="connsiteX2" fmla="*/ 362780 w 951880"/>
                <a:gd name="connsiteY2" fmla="*/ 311537 h 652717"/>
                <a:gd name="connsiteX3" fmla="*/ 455249 w 951880"/>
                <a:gd name="connsiteY3" fmla="*/ 164675 h 652717"/>
                <a:gd name="connsiteX4" fmla="*/ 694578 w 951880"/>
                <a:gd name="connsiteY4" fmla="*/ 61329 h 652717"/>
                <a:gd name="connsiteX5" fmla="*/ 857758 w 951880"/>
                <a:gd name="connsiteY5" fmla="*/ 458398 h 652717"/>
                <a:gd name="connsiteX6" fmla="*/ 205040 w 951880"/>
                <a:gd name="connsiteY6" fmla="*/ 485595 h 652717"/>
                <a:gd name="connsiteX7" fmla="*/ 58178 w 951880"/>
                <a:gd name="connsiteY7" fmla="*/ 330574 h 65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1880" h="652717">
                  <a:moveTo>
                    <a:pt x="58178" y="330574"/>
                  </a:moveTo>
                  <a:cubicBezTo>
                    <a:pt x="96253" y="363210"/>
                    <a:pt x="147927" y="374089"/>
                    <a:pt x="180563" y="379528"/>
                  </a:cubicBezTo>
                  <a:cubicBezTo>
                    <a:pt x="248554" y="387687"/>
                    <a:pt x="319266" y="365930"/>
                    <a:pt x="362780" y="311537"/>
                  </a:cubicBezTo>
                  <a:cubicBezTo>
                    <a:pt x="398136" y="268022"/>
                    <a:pt x="417174" y="210910"/>
                    <a:pt x="455249" y="164675"/>
                  </a:cubicBezTo>
                  <a:cubicBezTo>
                    <a:pt x="512362" y="93964"/>
                    <a:pt x="602110" y="45011"/>
                    <a:pt x="694578" y="61329"/>
                  </a:cubicBezTo>
                  <a:cubicBezTo>
                    <a:pt x="879515" y="93964"/>
                    <a:pt x="961105" y="308817"/>
                    <a:pt x="857758" y="458398"/>
                  </a:cubicBezTo>
                  <a:cubicBezTo>
                    <a:pt x="708176" y="670531"/>
                    <a:pt x="376379" y="635176"/>
                    <a:pt x="205040" y="485595"/>
                  </a:cubicBezTo>
                  <a:cubicBezTo>
                    <a:pt x="150646" y="442080"/>
                    <a:pt x="101693" y="390407"/>
                    <a:pt x="58178" y="330574"/>
                  </a:cubicBezTo>
                </a:path>
              </a:pathLst>
            </a:custGeom>
            <a:grpFill/>
            <a:ln w="27168"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C73C4E44-0B9D-4D7D-A72A-E10AA3E25788}"/>
                </a:ext>
              </a:extLst>
            </p:cNvPr>
            <p:cNvSpPr/>
            <p:nvPr/>
          </p:nvSpPr>
          <p:spPr>
            <a:xfrm>
              <a:off x="8001294" y="2010994"/>
              <a:ext cx="734308" cy="299162"/>
            </a:xfrm>
            <a:custGeom>
              <a:avLst/>
              <a:gdLst>
                <a:gd name="connsiteX0" fmla="*/ 596792 w 734307"/>
                <a:gd name="connsiteY0" fmla="*/ 58178 h 299162"/>
                <a:gd name="connsiteX1" fmla="*/ 148048 w 734307"/>
                <a:gd name="connsiteY1" fmla="*/ 58178 h 299162"/>
                <a:gd name="connsiteX2" fmla="*/ 58299 w 734307"/>
                <a:gd name="connsiteY2" fmla="*/ 150646 h 299162"/>
                <a:gd name="connsiteX3" fmla="*/ 148048 w 734307"/>
                <a:gd name="connsiteY3" fmla="*/ 251274 h 299162"/>
                <a:gd name="connsiteX4" fmla="*/ 596792 w 734307"/>
                <a:gd name="connsiteY4" fmla="*/ 251274 h 299162"/>
                <a:gd name="connsiteX5" fmla="*/ 686541 w 734307"/>
                <a:gd name="connsiteY5" fmla="*/ 158805 h 299162"/>
                <a:gd name="connsiteX6" fmla="*/ 596792 w 734307"/>
                <a:gd name="connsiteY6" fmla="*/ 58178 h 29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307" h="299162">
                  <a:moveTo>
                    <a:pt x="596792" y="58178"/>
                  </a:moveTo>
                  <a:cubicBezTo>
                    <a:pt x="591353" y="58178"/>
                    <a:pt x="153487" y="58178"/>
                    <a:pt x="148048" y="58178"/>
                  </a:cubicBezTo>
                  <a:cubicBezTo>
                    <a:pt x="99094" y="60898"/>
                    <a:pt x="61019" y="104412"/>
                    <a:pt x="58299" y="150646"/>
                  </a:cubicBezTo>
                  <a:cubicBezTo>
                    <a:pt x="55580" y="199600"/>
                    <a:pt x="99094" y="248554"/>
                    <a:pt x="148048" y="251274"/>
                  </a:cubicBezTo>
                  <a:cubicBezTo>
                    <a:pt x="153487" y="251274"/>
                    <a:pt x="591353" y="251274"/>
                    <a:pt x="596792" y="251274"/>
                  </a:cubicBezTo>
                  <a:cubicBezTo>
                    <a:pt x="645746" y="248554"/>
                    <a:pt x="683821" y="205040"/>
                    <a:pt x="686541" y="158805"/>
                  </a:cubicBezTo>
                  <a:cubicBezTo>
                    <a:pt x="689260" y="109852"/>
                    <a:pt x="648465" y="60898"/>
                    <a:pt x="596792" y="58178"/>
                  </a:cubicBezTo>
                </a:path>
              </a:pathLst>
            </a:custGeom>
            <a:grpFill/>
            <a:ln w="27168"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5F17AEE1-933D-430A-938B-044F9EEF7E0F}"/>
                </a:ext>
              </a:extLst>
            </p:cNvPr>
            <p:cNvSpPr/>
            <p:nvPr/>
          </p:nvSpPr>
          <p:spPr>
            <a:xfrm>
              <a:off x="4920042" y="2277520"/>
              <a:ext cx="1006274" cy="951879"/>
            </a:xfrm>
            <a:custGeom>
              <a:avLst/>
              <a:gdLst>
                <a:gd name="connsiteX0" fmla="*/ 884954 w 1006273"/>
                <a:gd name="connsiteY0" fmla="*/ 746251 h 951879"/>
                <a:gd name="connsiteX1" fmla="*/ 874076 w 1006273"/>
                <a:gd name="connsiteY1" fmla="*/ 670101 h 951879"/>
                <a:gd name="connsiteX2" fmla="*/ 874076 w 1006273"/>
                <a:gd name="connsiteY2" fmla="*/ 536837 h 951879"/>
                <a:gd name="connsiteX3" fmla="*/ 689139 w 1006273"/>
                <a:gd name="connsiteY3" fmla="*/ 88094 h 951879"/>
                <a:gd name="connsiteX4" fmla="*/ 428052 w 1006273"/>
                <a:gd name="connsiteY4" fmla="*/ 253993 h 951879"/>
                <a:gd name="connsiteX5" fmla="*/ 196881 w 1006273"/>
                <a:gd name="connsiteY5" fmla="*/ 58178 h 951879"/>
                <a:gd name="connsiteX6" fmla="*/ 58178 w 1006273"/>
                <a:gd name="connsiteY6" fmla="*/ 128889 h 951879"/>
                <a:gd name="connsiteX7" fmla="*/ 142488 w 1006273"/>
                <a:gd name="connsiteY7" fmla="*/ 273031 h 951879"/>
                <a:gd name="connsiteX8" fmla="*/ 142488 w 1006273"/>
                <a:gd name="connsiteY8" fmla="*/ 757130 h 951879"/>
                <a:gd name="connsiteX9" fmla="*/ 283910 w 1006273"/>
                <a:gd name="connsiteY9" fmla="*/ 895832 h 951879"/>
                <a:gd name="connsiteX10" fmla="*/ 428052 w 1006273"/>
                <a:gd name="connsiteY10" fmla="*/ 757130 h 951879"/>
                <a:gd name="connsiteX11" fmla="*/ 428052 w 1006273"/>
                <a:gd name="connsiteY11" fmla="*/ 400855 h 951879"/>
                <a:gd name="connsiteX12" fmla="*/ 523240 w 1006273"/>
                <a:gd name="connsiteY12" fmla="*/ 283910 h 951879"/>
                <a:gd name="connsiteX13" fmla="*/ 591231 w 1006273"/>
                <a:gd name="connsiteY13" fmla="*/ 354621 h 951879"/>
                <a:gd name="connsiteX14" fmla="*/ 591231 w 1006273"/>
                <a:gd name="connsiteY14" fmla="*/ 697297 h 951879"/>
                <a:gd name="connsiteX15" fmla="*/ 593951 w 1006273"/>
                <a:gd name="connsiteY15" fmla="*/ 729933 h 951879"/>
                <a:gd name="connsiteX16" fmla="*/ 610269 w 1006273"/>
                <a:gd name="connsiteY16" fmla="*/ 778887 h 951879"/>
                <a:gd name="connsiteX17" fmla="*/ 822402 w 1006273"/>
                <a:gd name="connsiteY17" fmla="*/ 893112 h 951879"/>
                <a:gd name="connsiteX18" fmla="*/ 961105 w 1006273"/>
                <a:gd name="connsiteY18" fmla="*/ 822401 h 951879"/>
                <a:gd name="connsiteX19" fmla="*/ 884954 w 1006273"/>
                <a:gd name="connsiteY19" fmla="*/ 746251 h 95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6273" h="951879">
                  <a:moveTo>
                    <a:pt x="884954" y="746251"/>
                  </a:moveTo>
                  <a:cubicBezTo>
                    <a:pt x="879515" y="721774"/>
                    <a:pt x="876795" y="694578"/>
                    <a:pt x="874076" y="670101"/>
                  </a:cubicBezTo>
                  <a:cubicBezTo>
                    <a:pt x="874076" y="634745"/>
                    <a:pt x="874076" y="583072"/>
                    <a:pt x="874076" y="536837"/>
                  </a:cubicBezTo>
                  <a:cubicBezTo>
                    <a:pt x="879515" y="373658"/>
                    <a:pt x="909431" y="88094"/>
                    <a:pt x="689139" y="88094"/>
                  </a:cubicBezTo>
                  <a:cubicBezTo>
                    <a:pt x="539558" y="88094"/>
                    <a:pt x="452529" y="213199"/>
                    <a:pt x="428052" y="253993"/>
                  </a:cubicBezTo>
                  <a:cubicBezTo>
                    <a:pt x="425332" y="139768"/>
                    <a:pt x="335583" y="58178"/>
                    <a:pt x="196881" y="58178"/>
                  </a:cubicBezTo>
                  <a:cubicBezTo>
                    <a:pt x="109852" y="58178"/>
                    <a:pt x="58178" y="128889"/>
                    <a:pt x="58178" y="128889"/>
                  </a:cubicBezTo>
                  <a:cubicBezTo>
                    <a:pt x="58178" y="128889"/>
                    <a:pt x="142488" y="158805"/>
                    <a:pt x="142488" y="273031"/>
                  </a:cubicBezTo>
                  <a:cubicBezTo>
                    <a:pt x="142488" y="354621"/>
                    <a:pt x="142488" y="757130"/>
                    <a:pt x="142488" y="757130"/>
                  </a:cubicBezTo>
                  <a:cubicBezTo>
                    <a:pt x="145207" y="827841"/>
                    <a:pt x="194161" y="895832"/>
                    <a:pt x="283910" y="895832"/>
                  </a:cubicBezTo>
                  <a:cubicBezTo>
                    <a:pt x="373659" y="895832"/>
                    <a:pt x="428052" y="827841"/>
                    <a:pt x="428052" y="757130"/>
                  </a:cubicBezTo>
                  <a:lnTo>
                    <a:pt x="428052" y="400855"/>
                  </a:lnTo>
                  <a:cubicBezTo>
                    <a:pt x="441650" y="343742"/>
                    <a:pt x="474286" y="283910"/>
                    <a:pt x="523240" y="283910"/>
                  </a:cubicBezTo>
                  <a:cubicBezTo>
                    <a:pt x="585792" y="283910"/>
                    <a:pt x="591231" y="354621"/>
                    <a:pt x="591231" y="354621"/>
                  </a:cubicBezTo>
                  <a:lnTo>
                    <a:pt x="591231" y="697297"/>
                  </a:lnTo>
                  <a:cubicBezTo>
                    <a:pt x="591231" y="708176"/>
                    <a:pt x="593951" y="719054"/>
                    <a:pt x="593951" y="729933"/>
                  </a:cubicBezTo>
                  <a:cubicBezTo>
                    <a:pt x="596671" y="748971"/>
                    <a:pt x="602110" y="765289"/>
                    <a:pt x="610269" y="778887"/>
                  </a:cubicBezTo>
                  <a:cubicBezTo>
                    <a:pt x="645624" y="846878"/>
                    <a:pt x="719055" y="893112"/>
                    <a:pt x="822402" y="893112"/>
                  </a:cubicBezTo>
                  <a:cubicBezTo>
                    <a:pt x="909431" y="893112"/>
                    <a:pt x="961105" y="822401"/>
                    <a:pt x="961105" y="822401"/>
                  </a:cubicBezTo>
                  <a:cubicBezTo>
                    <a:pt x="961105" y="822401"/>
                    <a:pt x="909431" y="808803"/>
                    <a:pt x="884954" y="746251"/>
                  </a:cubicBezTo>
                </a:path>
              </a:pathLst>
            </a:custGeom>
            <a:grpFill/>
            <a:ln w="27168"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4A198EB9-1147-497F-9629-D20241548224}"/>
                </a:ext>
              </a:extLst>
            </p:cNvPr>
            <p:cNvSpPr/>
            <p:nvPr/>
          </p:nvSpPr>
          <p:spPr>
            <a:xfrm>
              <a:off x="7552331" y="1888610"/>
              <a:ext cx="489539" cy="1332631"/>
            </a:xfrm>
            <a:custGeom>
              <a:avLst/>
              <a:gdLst>
                <a:gd name="connsiteX0" fmla="*/ 368560 w 489538"/>
                <a:gd name="connsiteY0" fmla="*/ 1135162 h 1332630"/>
                <a:gd name="connsiteX1" fmla="*/ 357681 w 489538"/>
                <a:gd name="connsiteY1" fmla="*/ 1059011 h 1332630"/>
                <a:gd name="connsiteX2" fmla="*/ 357681 w 489538"/>
                <a:gd name="connsiteY2" fmla="*/ 207759 h 1332630"/>
                <a:gd name="connsiteX3" fmla="*/ 208099 w 489538"/>
                <a:gd name="connsiteY3" fmla="*/ 58178 h 1332630"/>
                <a:gd name="connsiteX4" fmla="*/ 58518 w 489538"/>
                <a:gd name="connsiteY4" fmla="*/ 207759 h 1332630"/>
                <a:gd name="connsiteX5" fmla="*/ 58518 w 489538"/>
                <a:gd name="connsiteY5" fmla="*/ 961104 h 1332630"/>
                <a:gd name="connsiteX6" fmla="*/ 85715 w 489538"/>
                <a:gd name="connsiteY6" fmla="*/ 1159639 h 1332630"/>
                <a:gd name="connsiteX7" fmla="*/ 306007 w 489538"/>
                <a:gd name="connsiteY7" fmla="*/ 1282023 h 1332630"/>
                <a:gd name="connsiteX8" fmla="*/ 444710 w 489538"/>
                <a:gd name="connsiteY8" fmla="*/ 1211312 h 1332630"/>
                <a:gd name="connsiteX9" fmla="*/ 368560 w 489538"/>
                <a:gd name="connsiteY9" fmla="*/ 1135162 h 13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9538" h="1332630">
                  <a:moveTo>
                    <a:pt x="368560" y="1135162"/>
                  </a:moveTo>
                  <a:cubicBezTo>
                    <a:pt x="363120" y="1110685"/>
                    <a:pt x="357681" y="1083488"/>
                    <a:pt x="357681" y="1059011"/>
                  </a:cubicBezTo>
                  <a:lnTo>
                    <a:pt x="357681" y="207759"/>
                  </a:lnTo>
                  <a:cubicBezTo>
                    <a:pt x="357681" y="126170"/>
                    <a:pt x="289689" y="58178"/>
                    <a:pt x="208099" y="58178"/>
                  </a:cubicBezTo>
                  <a:cubicBezTo>
                    <a:pt x="126510" y="58178"/>
                    <a:pt x="58518" y="126170"/>
                    <a:pt x="58518" y="207759"/>
                  </a:cubicBezTo>
                  <a:lnTo>
                    <a:pt x="58518" y="961104"/>
                  </a:lnTo>
                  <a:cubicBezTo>
                    <a:pt x="58518" y="1029095"/>
                    <a:pt x="53079" y="1097086"/>
                    <a:pt x="85715" y="1159639"/>
                  </a:cubicBezTo>
                  <a:cubicBezTo>
                    <a:pt x="118351" y="1227630"/>
                    <a:pt x="202660" y="1282023"/>
                    <a:pt x="306007" y="1282023"/>
                  </a:cubicBezTo>
                  <a:cubicBezTo>
                    <a:pt x="393036" y="1282023"/>
                    <a:pt x="444710" y="1211312"/>
                    <a:pt x="444710" y="1211312"/>
                  </a:cubicBezTo>
                  <a:cubicBezTo>
                    <a:pt x="444710" y="1211312"/>
                    <a:pt x="393036" y="1197714"/>
                    <a:pt x="368560" y="1135162"/>
                  </a:cubicBezTo>
                </a:path>
              </a:pathLst>
            </a:custGeom>
            <a:grpFill/>
            <a:ln w="27168"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C489DA5D-3FDF-41B6-8FEC-3BAA766E6DD2}"/>
                </a:ext>
              </a:extLst>
            </p:cNvPr>
            <p:cNvSpPr/>
            <p:nvPr/>
          </p:nvSpPr>
          <p:spPr>
            <a:xfrm>
              <a:off x="4162324" y="2357456"/>
              <a:ext cx="815899" cy="815898"/>
            </a:xfrm>
            <a:custGeom>
              <a:avLst/>
              <a:gdLst>
                <a:gd name="connsiteX0" fmla="*/ 407949 w 815899"/>
                <a:gd name="connsiteY0" fmla="*/ 174058 h 815898"/>
                <a:gd name="connsiteX1" fmla="*/ 293723 w 815899"/>
                <a:gd name="connsiteY1" fmla="*/ 407950 h 815898"/>
                <a:gd name="connsiteX2" fmla="*/ 410669 w 815899"/>
                <a:gd name="connsiteY2" fmla="*/ 641840 h 815898"/>
                <a:gd name="connsiteX3" fmla="*/ 522175 w 815899"/>
                <a:gd name="connsiteY3" fmla="*/ 407950 h 815898"/>
                <a:gd name="connsiteX4" fmla="*/ 407949 w 815899"/>
                <a:gd name="connsiteY4" fmla="*/ 174058 h 815898"/>
                <a:gd name="connsiteX5" fmla="*/ 407950 w 815899"/>
                <a:gd name="connsiteY5" fmla="*/ 0 h 815898"/>
                <a:gd name="connsiteX6" fmla="*/ 815899 w 815899"/>
                <a:gd name="connsiteY6" fmla="*/ 407949 h 815898"/>
                <a:gd name="connsiteX7" fmla="*/ 407950 w 815899"/>
                <a:gd name="connsiteY7" fmla="*/ 815898 h 815898"/>
                <a:gd name="connsiteX8" fmla="*/ 0 w 815899"/>
                <a:gd name="connsiteY8" fmla="*/ 407949 h 815898"/>
                <a:gd name="connsiteX9" fmla="*/ 407950 w 815899"/>
                <a:gd name="connsiteY9" fmla="*/ 0 h 815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9" h="815898">
                  <a:moveTo>
                    <a:pt x="407949" y="174058"/>
                  </a:moveTo>
                  <a:cubicBezTo>
                    <a:pt x="342677" y="174058"/>
                    <a:pt x="293723" y="263807"/>
                    <a:pt x="293723" y="407950"/>
                  </a:cubicBezTo>
                  <a:cubicBezTo>
                    <a:pt x="293723" y="552091"/>
                    <a:pt x="331799" y="639120"/>
                    <a:pt x="410669" y="641840"/>
                  </a:cubicBezTo>
                  <a:cubicBezTo>
                    <a:pt x="489539" y="641840"/>
                    <a:pt x="527614" y="552091"/>
                    <a:pt x="522175" y="407950"/>
                  </a:cubicBezTo>
                  <a:cubicBezTo>
                    <a:pt x="522175" y="263807"/>
                    <a:pt x="473221" y="176778"/>
                    <a:pt x="407949" y="174058"/>
                  </a:cubicBezTo>
                  <a:close/>
                  <a:moveTo>
                    <a:pt x="407950" y="0"/>
                  </a:moveTo>
                  <a:cubicBezTo>
                    <a:pt x="633682" y="0"/>
                    <a:pt x="815899" y="182217"/>
                    <a:pt x="815899" y="407949"/>
                  </a:cubicBezTo>
                  <a:cubicBezTo>
                    <a:pt x="815899" y="633681"/>
                    <a:pt x="633682" y="815898"/>
                    <a:pt x="407950" y="815898"/>
                  </a:cubicBezTo>
                  <a:cubicBezTo>
                    <a:pt x="182218" y="815898"/>
                    <a:pt x="0" y="633681"/>
                    <a:pt x="0" y="407949"/>
                  </a:cubicBezTo>
                  <a:cubicBezTo>
                    <a:pt x="0" y="182217"/>
                    <a:pt x="182218" y="0"/>
                    <a:pt x="407950" y="0"/>
                  </a:cubicBezTo>
                  <a:close/>
                </a:path>
              </a:pathLst>
            </a:custGeom>
            <a:grpFill/>
            <a:ln w="27168"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97AA4C2C-CCD9-4698-B061-F47DE3A46C84}"/>
                </a:ext>
              </a:extLst>
            </p:cNvPr>
            <p:cNvSpPr/>
            <p:nvPr/>
          </p:nvSpPr>
          <p:spPr>
            <a:xfrm>
              <a:off x="5884871" y="1946788"/>
              <a:ext cx="912802" cy="1223846"/>
            </a:xfrm>
            <a:custGeom>
              <a:avLst/>
              <a:gdLst>
                <a:gd name="connsiteX0" fmla="*/ 387907 w 912802"/>
                <a:gd name="connsiteY0" fmla="*/ 620081 h 1223846"/>
                <a:gd name="connsiteX1" fmla="*/ 273681 w 912802"/>
                <a:gd name="connsiteY1" fmla="*/ 824055 h 1223846"/>
                <a:gd name="connsiteX2" fmla="*/ 390627 w 912802"/>
                <a:gd name="connsiteY2" fmla="*/ 1028029 h 1223846"/>
                <a:gd name="connsiteX3" fmla="*/ 502132 w 912802"/>
                <a:gd name="connsiteY3" fmla="*/ 824055 h 1223846"/>
                <a:gd name="connsiteX4" fmla="*/ 387907 w 912802"/>
                <a:gd name="connsiteY4" fmla="*/ 620081 h 1223846"/>
                <a:gd name="connsiteX5" fmla="*/ 676192 w 912802"/>
                <a:gd name="connsiteY5" fmla="*/ 0 h 1223846"/>
                <a:gd name="connsiteX6" fmla="*/ 825773 w 912802"/>
                <a:gd name="connsiteY6" fmla="*/ 149581 h 1223846"/>
                <a:gd name="connsiteX7" fmla="*/ 825773 w 912802"/>
                <a:gd name="connsiteY7" fmla="*/ 1000834 h 1223846"/>
                <a:gd name="connsiteX8" fmla="*/ 836651 w 912802"/>
                <a:gd name="connsiteY8" fmla="*/ 1076985 h 1223846"/>
                <a:gd name="connsiteX9" fmla="*/ 912802 w 912802"/>
                <a:gd name="connsiteY9" fmla="*/ 1150415 h 1223846"/>
                <a:gd name="connsiteX10" fmla="*/ 774099 w 912802"/>
                <a:gd name="connsiteY10" fmla="*/ 1221126 h 1223846"/>
                <a:gd name="connsiteX11" fmla="*/ 553807 w 912802"/>
                <a:gd name="connsiteY11" fmla="*/ 1098742 h 1223846"/>
                <a:gd name="connsiteX12" fmla="*/ 548367 w 912802"/>
                <a:gd name="connsiteY12" fmla="*/ 1085144 h 1223846"/>
                <a:gd name="connsiteX13" fmla="*/ 398786 w 912802"/>
                <a:gd name="connsiteY13" fmla="*/ 1212967 h 1223846"/>
                <a:gd name="connsiteX14" fmla="*/ 156736 w 912802"/>
                <a:gd name="connsiteY14" fmla="*/ 1180332 h 1223846"/>
                <a:gd name="connsiteX15" fmla="*/ 287280 w 912802"/>
                <a:gd name="connsiteY15" fmla="*/ 416107 h 1223846"/>
                <a:gd name="connsiteX16" fmla="*/ 526611 w 912802"/>
                <a:gd name="connsiteY16" fmla="*/ 552091 h 1223846"/>
                <a:gd name="connsiteX17" fmla="*/ 526611 w 912802"/>
                <a:gd name="connsiteY17" fmla="*/ 149581 h 1223846"/>
                <a:gd name="connsiteX18" fmla="*/ 676192 w 912802"/>
                <a:gd name="connsiteY18" fmla="*/ 0 h 122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2802" h="1223846">
                  <a:moveTo>
                    <a:pt x="387907" y="620081"/>
                  </a:moveTo>
                  <a:cubicBezTo>
                    <a:pt x="322635" y="620081"/>
                    <a:pt x="273681" y="698951"/>
                    <a:pt x="273681" y="824055"/>
                  </a:cubicBezTo>
                  <a:cubicBezTo>
                    <a:pt x="273681" y="949160"/>
                    <a:pt x="311756" y="1028029"/>
                    <a:pt x="390627" y="1028029"/>
                  </a:cubicBezTo>
                  <a:cubicBezTo>
                    <a:pt x="466777" y="1025310"/>
                    <a:pt x="504852" y="949160"/>
                    <a:pt x="502132" y="824055"/>
                  </a:cubicBezTo>
                  <a:cubicBezTo>
                    <a:pt x="502132" y="698951"/>
                    <a:pt x="455898" y="622801"/>
                    <a:pt x="387907" y="620081"/>
                  </a:cubicBezTo>
                  <a:close/>
                  <a:moveTo>
                    <a:pt x="676192" y="0"/>
                  </a:moveTo>
                  <a:cubicBezTo>
                    <a:pt x="757781" y="0"/>
                    <a:pt x="825773" y="67992"/>
                    <a:pt x="825773" y="149581"/>
                  </a:cubicBezTo>
                  <a:lnTo>
                    <a:pt x="825773" y="1000834"/>
                  </a:lnTo>
                  <a:cubicBezTo>
                    <a:pt x="828492" y="1025311"/>
                    <a:pt x="831212" y="1052508"/>
                    <a:pt x="836651" y="1076985"/>
                  </a:cubicBezTo>
                  <a:cubicBezTo>
                    <a:pt x="861128" y="1139537"/>
                    <a:pt x="912802" y="1150415"/>
                    <a:pt x="912802" y="1150415"/>
                  </a:cubicBezTo>
                  <a:cubicBezTo>
                    <a:pt x="912802" y="1150415"/>
                    <a:pt x="861128" y="1221126"/>
                    <a:pt x="774099" y="1221126"/>
                  </a:cubicBezTo>
                  <a:cubicBezTo>
                    <a:pt x="670752" y="1221126"/>
                    <a:pt x="589162" y="1166733"/>
                    <a:pt x="553807" y="1098742"/>
                  </a:cubicBezTo>
                  <a:cubicBezTo>
                    <a:pt x="551087" y="1093303"/>
                    <a:pt x="551087" y="1090583"/>
                    <a:pt x="548367" y="1085144"/>
                  </a:cubicBezTo>
                  <a:cubicBezTo>
                    <a:pt x="534769" y="1147696"/>
                    <a:pt x="450460" y="1199369"/>
                    <a:pt x="398786" y="1212967"/>
                  </a:cubicBezTo>
                  <a:cubicBezTo>
                    <a:pt x="322636" y="1234725"/>
                    <a:pt x="222008" y="1223846"/>
                    <a:pt x="156736" y="1180332"/>
                  </a:cubicBezTo>
                  <a:cubicBezTo>
                    <a:pt x="-79874" y="1028031"/>
                    <a:pt x="-58117" y="416107"/>
                    <a:pt x="287280" y="416107"/>
                  </a:cubicBezTo>
                  <a:cubicBezTo>
                    <a:pt x="412385" y="416107"/>
                    <a:pt x="491255" y="503137"/>
                    <a:pt x="526611" y="552091"/>
                  </a:cubicBezTo>
                  <a:lnTo>
                    <a:pt x="526611" y="149581"/>
                  </a:lnTo>
                  <a:cubicBezTo>
                    <a:pt x="526611" y="67992"/>
                    <a:pt x="594602" y="0"/>
                    <a:pt x="676192" y="0"/>
                  </a:cubicBezTo>
                  <a:close/>
                </a:path>
              </a:pathLst>
            </a:custGeom>
            <a:grpFill/>
            <a:ln w="2716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6899E50A-6EE7-43FA-8BC5-A3FC97DE7DC4}"/>
                </a:ext>
              </a:extLst>
            </p:cNvPr>
            <p:cNvSpPr/>
            <p:nvPr/>
          </p:nvSpPr>
          <p:spPr>
            <a:xfrm>
              <a:off x="6789513" y="2362895"/>
              <a:ext cx="747906" cy="810458"/>
            </a:xfrm>
            <a:custGeom>
              <a:avLst/>
              <a:gdLst>
                <a:gd name="connsiteX0" fmla="*/ 394818 w 747906"/>
                <a:gd name="connsiteY0" fmla="*/ 163222 h 810458"/>
                <a:gd name="connsiteX1" fmla="*/ 356275 w 747906"/>
                <a:gd name="connsiteY1" fmla="*/ 174058 h 810458"/>
                <a:gd name="connsiteX2" fmla="*/ 274685 w 747906"/>
                <a:gd name="connsiteY2" fmla="*/ 356275 h 810458"/>
                <a:gd name="connsiteX3" fmla="*/ 375313 w 747906"/>
                <a:gd name="connsiteY3" fmla="*/ 358994 h 810458"/>
                <a:gd name="connsiteX4" fmla="*/ 473220 w 747906"/>
                <a:gd name="connsiteY4" fmla="*/ 239329 h 810458"/>
                <a:gd name="connsiteX5" fmla="*/ 394818 w 747906"/>
                <a:gd name="connsiteY5" fmla="*/ 163222 h 810458"/>
                <a:gd name="connsiteX6" fmla="*/ 386192 w 747906"/>
                <a:gd name="connsiteY6" fmla="*/ 0 h 810458"/>
                <a:gd name="connsiteX7" fmla="*/ 747906 w 747906"/>
                <a:gd name="connsiteY7" fmla="*/ 266526 h 810458"/>
                <a:gd name="connsiteX8" fmla="*/ 291004 w 747906"/>
                <a:gd name="connsiteY8" fmla="*/ 484100 h 810458"/>
                <a:gd name="connsiteX9" fmla="*/ 497698 w 747906"/>
                <a:gd name="connsiteY9" fmla="*/ 617363 h 810458"/>
                <a:gd name="connsiteX10" fmla="*/ 712551 w 747906"/>
                <a:gd name="connsiteY10" fmla="*/ 557530 h 810458"/>
                <a:gd name="connsiteX11" fmla="*/ 388912 w 747906"/>
                <a:gd name="connsiteY11" fmla="*/ 810458 h 810458"/>
                <a:gd name="connsiteX12" fmla="*/ 0 w 747906"/>
                <a:gd name="connsiteY12" fmla="*/ 413389 h 810458"/>
                <a:gd name="connsiteX13" fmla="*/ 386192 w 747906"/>
                <a:gd name="connsiteY13" fmla="*/ 0 h 81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7906" h="810458">
                  <a:moveTo>
                    <a:pt x="394818" y="163222"/>
                  </a:moveTo>
                  <a:cubicBezTo>
                    <a:pt x="381772" y="163179"/>
                    <a:pt x="368514" y="166579"/>
                    <a:pt x="356275" y="174058"/>
                  </a:cubicBezTo>
                  <a:cubicBezTo>
                    <a:pt x="299162" y="212133"/>
                    <a:pt x="282844" y="291003"/>
                    <a:pt x="274685" y="356275"/>
                  </a:cubicBezTo>
                  <a:cubicBezTo>
                    <a:pt x="274685" y="364434"/>
                    <a:pt x="369873" y="358994"/>
                    <a:pt x="375313" y="358994"/>
                  </a:cubicBezTo>
                  <a:cubicBezTo>
                    <a:pt x="432425" y="345396"/>
                    <a:pt x="473220" y="301881"/>
                    <a:pt x="473220" y="239329"/>
                  </a:cubicBezTo>
                  <a:cubicBezTo>
                    <a:pt x="471181" y="194455"/>
                    <a:pt x="433956" y="163349"/>
                    <a:pt x="394818" y="163222"/>
                  </a:cubicBezTo>
                  <a:close/>
                  <a:moveTo>
                    <a:pt x="386192" y="0"/>
                  </a:moveTo>
                  <a:cubicBezTo>
                    <a:pt x="519455" y="0"/>
                    <a:pt x="747906" y="65272"/>
                    <a:pt x="747906" y="266526"/>
                  </a:cubicBezTo>
                  <a:cubicBezTo>
                    <a:pt x="747906" y="467782"/>
                    <a:pt x="538493" y="484100"/>
                    <a:pt x="291004" y="484100"/>
                  </a:cubicBezTo>
                  <a:cubicBezTo>
                    <a:pt x="291004" y="484100"/>
                    <a:pt x="326359" y="617363"/>
                    <a:pt x="497698" y="617363"/>
                  </a:cubicBezTo>
                  <a:cubicBezTo>
                    <a:pt x="669036" y="617363"/>
                    <a:pt x="712551" y="557530"/>
                    <a:pt x="712551" y="557530"/>
                  </a:cubicBezTo>
                  <a:cubicBezTo>
                    <a:pt x="712551" y="557530"/>
                    <a:pt x="696233" y="810458"/>
                    <a:pt x="388912" y="810458"/>
                  </a:cubicBezTo>
                  <a:cubicBezTo>
                    <a:pt x="212134" y="810458"/>
                    <a:pt x="0" y="677195"/>
                    <a:pt x="0" y="413389"/>
                  </a:cubicBezTo>
                  <a:cubicBezTo>
                    <a:pt x="0" y="176778"/>
                    <a:pt x="163180" y="0"/>
                    <a:pt x="386192" y="0"/>
                  </a:cubicBezTo>
                  <a:close/>
                </a:path>
              </a:pathLst>
            </a:custGeom>
            <a:grpFill/>
            <a:ln w="27168"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AB6D96F-3061-42BC-92D0-1BF63F8246F4}"/>
                </a:ext>
              </a:extLst>
            </p:cNvPr>
            <p:cNvSpPr/>
            <p:nvPr/>
          </p:nvSpPr>
          <p:spPr>
            <a:xfrm>
              <a:off x="7988882" y="2362895"/>
              <a:ext cx="747906" cy="810458"/>
            </a:xfrm>
            <a:custGeom>
              <a:avLst/>
              <a:gdLst>
                <a:gd name="connsiteX0" fmla="*/ 394818 w 747906"/>
                <a:gd name="connsiteY0" fmla="*/ 163222 h 810458"/>
                <a:gd name="connsiteX1" fmla="*/ 356275 w 747906"/>
                <a:gd name="connsiteY1" fmla="*/ 174058 h 810458"/>
                <a:gd name="connsiteX2" fmla="*/ 274685 w 747906"/>
                <a:gd name="connsiteY2" fmla="*/ 356275 h 810458"/>
                <a:gd name="connsiteX3" fmla="*/ 375313 w 747906"/>
                <a:gd name="connsiteY3" fmla="*/ 358994 h 810458"/>
                <a:gd name="connsiteX4" fmla="*/ 473220 w 747906"/>
                <a:gd name="connsiteY4" fmla="*/ 239329 h 810458"/>
                <a:gd name="connsiteX5" fmla="*/ 394818 w 747906"/>
                <a:gd name="connsiteY5" fmla="*/ 163222 h 810458"/>
                <a:gd name="connsiteX6" fmla="*/ 386192 w 747906"/>
                <a:gd name="connsiteY6" fmla="*/ 0 h 810458"/>
                <a:gd name="connsiteX7" fmla="*/ 747906 w 747906"/>
                <a:gd name="connsiteY7" fmla="*/ 266526 h 810458"/>
                <a:gd name="connsiteX8" fmla="*/ 291004 w 747906"/>
                <a:gd name="connsiteY8" fmla="*/ 484100 h 810458"/>
                <a:gd name="connsiteX9" fmla="*/ 497697 w 747906"/>
                <a:gd name="connsiteY9" fmla="*/ 617363 h 810458"/>
                <a:gd name="connsiteX10" fmla="*/ 712551 w 747906"/>
                <a:gd name="connsiteY10" fmla="*/ 557530 h 810458"/>
                <a:gd name="connsiteX11" fmla="*/ 388911 w 747906"/>
                <a:gd name="connsiteY11" fmla="*/ 810458 h 810458"/>
                <a:gd name="connsiteX12" fmla="*/ 0 w 747906"/>
                <a:gd name="connsiteY12" fmla="*/ 413389 h 810458"/>
                <a:gd name="connsiteX13" fmla="*/ 386192 w 747906"/>
                <a:gd name="connsiteY13" fmla="*/ 0 h 81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7906" h="810458">
                  <a:moveTo>
                    <a:pt x="394818" y="163222"/>
                  </a:moveTo>
                  <a:cubicBezTo>
                    <a:pt x="381772" y="163179"/>
                    <a:pt x="368514" y="166579"/>
                    <a:pt x="356275" y="174058"/>
                  </a:cubicBezTo>
                  <a:cubicBezTo>
                    <a:pt x="299162" y="212133"/>
                    <a:pt x="282844" y="291003"/>
                    <a:pt x="274685" y="356275"/>
                  </a:cubicBezTo>
                  <a:cubicBezTo>
                    <a:pt x="274685" y="364434"/>
                    <a:pt x="369873" y="358994"/>
                    <a:pt x="375313" y="358994"/>
                  </a:cubicBezTo>
                  <a:cubicBezTo>
                    <a:pt x="432426" y="345396"/>
                    <a:pt x="473220" y="301881"/>
                    <a:pt x="473220" y="239329"/>
                  </a:cubicBezTo>
                  <a:cubicBezTo>
                    <a:pt x="471181" y="194455"/>
                    <a:pt x="433955" y="163349"/>
                    <a:pt x="394818" y="163222"/>
                  </a:cubicBezTo>
                  <a:close/>
                  <a:moveTo>
                    <a:pt x="386192" y="0"/>
                  </a:moveTo>
                  <a:cubicBezTo>
                    <a:pt x="519455" y="0"/>
                    <a:pt x="747906" y="65272"/>
                    <a:pt x="747906" y="266526"/>
                  </a:cubicBezTo>
                  <a:cubicBezTo>
                    <a:pt x="747906" y="467782"/>
                    <a:pt x="538492" y="484100"/>
                    <a:pt x="291004" y="484100"/>
                  </a:cubicBezTo>
                  <a:cubicBezTo>
                    <a:pt x="291004" y="484100"/>
                    <a:pt x="326359" y="617363"/>
                    <a:pt x="497697" y="617363"/>
                  </a:cubicBezTo>
                  <a:cubicBezTo>
                    <a:pt x="669036" y="617363"/>
                    <a:pt x="712551" y="557530"/>
                    <a:pt x="712551" y="557530"/>
                  </a:cubicBezTo>
                  <a:cubicBezTo>
                    <a:pt x="712551" y="557530"/>
                    <a:pt x="696233" y="810458"/>
                    <a:pt x="388911" y="810458"/>
                  </a:cubicBezTo>
                  <a:cubicBezTo>
                    <a:pt x="212133" y="810458"/>
                    <a:pt x="0" y="677195"/>
                    <a:pt x="0" y="413389"/>
                  </a:cubicBezTo>
                  <a:cubicBezTo>
                    <a:pt x="0" y="176778"/>
                    <a:pt x="163180" y="0"/>
                    <a:pt x="386192" y="0"/>
                  </a:cubicBezTo>
                  <a:close/>
                </a:path>
              </a:pathLst>
            </a:custGeom>
            <a:grpFill/>
            <a:ln w="2716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46E90DD0-D326-4354-B19D-6B25CA8E122A}"/>
                </a:ext>
              </a:extLst>
            </p:cNvPr>
            <p:cNvSpPr/>
            <p:nvPr/>
          </p:nvSpPr>
          <p:spPr>
            <a:xfrm>
              <a:off x="8683414" y="2274801"/>
              <a:ext cx="897487" cy="951879"/>
            </a:xfrm>
            <a:custGeom>
              <a:avLst/>
              <a:gdLst>
                <a:gd name="connsiteX0" fmla="*/ 580988 w 897487"/>
                <a:gd name="connsiteY0" fmla="*/ 667381 h 951879"/>
                <a:gd name="connsiteX1" fmla="*/ 409649 w 897487"/>
                <a:gd name="connsiteY1" fmla="*/ 667381 h 951879"/>
                <a:gd name="connsiteX2" fmla="*/ 591866 w 897487"/>
                <a:gd name="connsiteY2" fmla="*/ 525959 h 951879"/>
                <a:gd name="connsiteX3" fmla="*/ 842075 w 897487"/>
                <a:gd name="connsiteY3" fmla="*/ 123450 h 951879"/>
                <a:gd name="connsiteX4" fmla="*/ 842075 w 897487"/>
                <a:gd name="connsiteY4" fmla="*/ 123450 h 951879"/>
                <a:gd name="connsiteX5" fmla="*/ 798560 w 897487"/>
                <a:gd name="connsiteY5" fmla="*/ 58178 h 951879"/>
                <a:gd name="connsiteX6" fmla="*/ 746887 w 897487"/>
                <a:gd name="connsiteY6" fmla="*/ 107132 h 951879"/>
                <a:gd name="connsiteX7" fmla="*/ 697933 w 897487"/>
                <a:gd name="connsiteY7" fmla="*/ 115291 h 951879"/>
                <a:gd name="connsiteX8" fmla="*/ 219273 w 897487"/>
                <a:gd name="connsiteY8" fmla="*/ 115291 h 951879"/>
                <a:gd name="connsiteX9" fmla="*/ 102328 w 897487"/>
                <a:gd name="connsiteY9" fmla="*/ 224077 h 951879"/>
                <a:gd name="connsiteX10" fmla="*/ 213834 w 897487"/>
                <a:gd name="connsiteY10" fmla="*/ 332863 h 951879"/>
                <a:gd name="connsiteX11" fmla="*/ 485800 w 897487"/>
                <a:gd name="connsiteY11" fmla="*/ 335583 h 951879"/>
                <a:gd name="connsiteX12" fmla="*/ 134964 w 897487"/>
                <a:gd name="connsiteY12" fmla="*/ 615708 h 951879"/>
                <a:gd name="connsiteX13" fmla="*/ 61533 w 897487"/>
                <a:gd name="connsiteY13" fmla="*/ 884953 h 951879"/>
                <a:gd name="connsiteX14" fmla="*/ 398771 w 897487"/>
                <a:gd name="connsiteY14" fmla="*/ 806083 h 951879"/>
                <a:gd name="connsiteX15" fmla="*/ 529314 w 897487"/>
                <a:gd name="connsiteY15" fmla="*/ 863196 h 951879"/>
                <a:gd name="connsiteX16" fmla="*/ 782242 w 897487"/>
                <a:gd name="connsiteY16" fmla="*/ 607549 h 951879"/>
                <a:gd name="connsiteX17" fmla="*/ 580988 w 897487"/>
                <a:gd name="connsiteY17" fmla="*/ 667381 h 95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7487" h="951879">
                  <a:moveTo>
                    <a:pt x="580988" y="667381"/>
                  </a:moveTo>
                  <a:lnTo>
                    <a:pt x="409649" y="667381"/>
                  </a:lnTo>
                  <a:cubicBezTo>
                    <a:pt x="423248" y="667381"/>
                    <a:pt x="548352" y="561314"/>
                    <a:pt x="591866" y="525959"/>
                  </a:cubicBezTo>
                  <a:cubicBezTo>
                    <a:pt x="700653" y="433491"/>
                    <a:pt x="899188" y="297508"/>
                    <a:pt x="842075" y="123450"/>
                  </a:cubicBezTo>
                  <a:lnTo>
                    <a:pt x="842075" y="123450"/>
                  </a:lnTo>
                  <a:cubicBezTo>
                    <a:pt x="831197" y="82655"/>
                    <a:pt x="798560" y="58178"/>
                    <a:pt x="798560" y="58178"/>
                  </a:cubicBezTo>
                  <a:cubicBezTo>
                    <a:pt x="798560" y="58178"/>
                    <a:pt x="787682" y="90814"/>
                    <a:pt x="746887" y="107132"/>
                  </a:cubicBezTo>
                  <a:cubicBezTo>
                    <a:pt x="730569" y="109852"/>
                    <a:pt x="714251" y="115291"/>
                    <a:pt x="697933" y="115291"/>
                  </a:cubicBezTo>
                  <a:cubicBezTo>
                    <a:pt x="684334" y="115291"/>
                    <a:pt x="219273" y="115291"/>
                    <a:pt x="219273" y="115291"/>
                  </a:cubicBezTo>
                  <a:cubicBezTo>
                    <a:pt x="156721" y="115291"/>
                    <a:pt x="105048" y="166964"/>
                    <a:pt x="102328" y="224077"/>
                  </a:cubicBezTo>
                  <a:cubicBezTo>
                    <a:pt x="102328" y="283910"/>
                    <a:pt x="151282" y="332863"/>
                    <a:pt x="213834" y="332863"/>
                  </a:cubicBezTo>
                  <a:lnTo>
                    <a:pt x="485800" y="335583"/>
                  </a:lnTo>
                  <a:cubicBezTo>
                    <a:pt x="360695" y="406294"/>
                    <a:pt x="211114" y="487884"/>
                    <a:pt x="134964" y="615708"/>
                  </a:cubicBezTo>
                  <a:cubicBezTo>
                    <a:pt x="91449" y="689138"/>
                    <a:pt x="45215" y="800644"/>
                    <a:pt x="61533" y="884953"/>
                  </a:cubicBezTo>
                  <a:cubicBezTo>
                    <a:pt x="121366" y="830560"/>
                    <a:pt x="279106" y="778887"/>
                    <a:pt x="398771" y="806083"/>
                  </a:cubicBezTo>
                  <a:cubicBezTo>
                    <a:pt x="445005" y="814242"/>
                    <a:pt x="491239" y="838719"/>
                    <a:pt x="529314" y="863196"/>
                  </a:cubicBezTo>
                  <a:cubicBezTo>
                    <a:pt x="755046" y="1004618"/>
                    <a:pt x="891029" y="727213"/>
                    <a:pt x="782242" y="607549"/>
                  </a:cubicBezTo>
                  <a:cubicBezTo>
                    <a:pt x="784962" y="607549"/>
                    <a:pt x="722410" y="667381"/>
                    <a:pt x="580988" y="667381"/>
                  </a:cubicBezTo>
                </a:path>
              </a:pathLst>
            </a:custGeom>
            <a:grpFill/>
            <a:ln w="27168"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FC8EBEE1-EF8C-4C52-8690-44C2ACEA5D70}"/>
                </a:ext>
              </a:extLst>
            </p:cNvPr>
            <p:cNvSpPr/>
            <p:nvPr/>
          </p:nvSpPr>
          <p:spPr>
            <a:xfrm>
              <a:off x="2624650" y="1948442"/>
              <a:ext cx="1903761" cy="1577400"/>
            </a:xfrm>
            <a:custGeom>
              <a:avLst/>
              <a:gdLst>
                <a:gd name="connsiteX0" fmla="*/ 1559430 w 1903760"/>
                <a:gd name="connsiteY0" fmla="*/ 1165078 h 1577399"/>
                <a:gd name="connsiteX1" fmla="*/ 1369054 w 1903760"/>
                <a:gd name="connsiteY1" fmla="*/ 593950 h 1577399"/>
                <a:gd name="connsiteX2" fmla="*/ 1483279 w 1903760"/>
                <a:gd name="connsiteY2" fmla="*/ 126170 h 1577399"/>
                <a:gd name="connsiteX3" fmla="*/ 1311941 w 1903760"/>
                <a:gd name="connsiteY3" fmla="*/ 58178 h 1577399"/>
                <a:gd name="connsiteX4" fmla="*/ 1078050 w 1903760"/>
                <a:gd name="connsiteY4" fmla="*/ 205040 h 1577399"/>
                <a:gd name="connsiteX5" fmla="*/ 846879 w 1903760"/>
                <a:gd name="connsiteY5" fmla="*/ 523239 h 1577399"/>
                <a:gd name="connsiteX6" fmla="*/ 645624 w 1903760"/>
                <a:gd name="connsiteY6" fmla="*/ 210479 h 1577399"/>
                <a:gd name="connsiteX7" fmla="*/ 455248 w 1903760"/>
                <a:gd name="connsiteY7" fmla="*/ 63617 h 1577399"/>
                <a:gd name="connsiteX8" fmla="*/ 234956 w 1903760"/>
                <a:gd name="connsiteY8" fmla="*/ 137048 h 1577399"/>
                <a:gd name="connsiteX9" fmla="*/ 316546 w 1903760"/>
                <a:gd name="connsiteY9" fmla="*/ 588511 h 1577399"/>
                <a:gd name="connsiteX10" fmla="*/ 58178 w 1903760"/>
                <a:gd name="connsiteY10" fmla="*/ 1072610 h 1577399"/>
                <a:gd name="connsiteX11" fmla="*/ 474286 w 1903760"/>
                <a:gd name="connsiteY11" fmla="*/ 1020936 h 1577399"/>
                <a:gd name="connsiteX12" fmla="*/ 555876 w 1903760"/>
                <a:gd name="connsiteY12" fmla="*/ 572193 h 1577399"/>
                <a:gd name="connsiteX13" fmla="*/ 830561 w 1903760"/>
                <a:gd name="connsiteY13" fmla="*/ 993740 h 1577399"/>
                <a:gd name="connsiteX14" fmla="*/ 1140602 w 1903760"/>
                <a:gd name="connsiteY14" fmla="*/ 574913 h 1577399"/>
                <a:gd name="connsiteX15" fmla="*/ 1567589 w 1903760"/>
                <a:gd name="connsiteY15" fmla="*/ 1526792 h 1577399"/>
                <a:gd name="connsiteX16" fmla="*/ 1866751 w 1903760"/>
                <a:gd name="connsiteY16" fmla="*/ 1322818 h 1577399"/>
                <a:gd name="connsiteX17" fmla="*/ 1559430 w 1903760"/>
                <a:gd name="connsiteY17" fmla="*/ 1165078 h 1577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03760" h="1577399">
                  <a:moveTo>
                    <a:pt x="1559430" y="1165078"/>
                  </a:moveTo>
                  <a:cubicBezTo>
                    <a:pt x="1420727" y="1012777"/>
                    <a:pt x="1377213" y="762569"/>
                    <a:pt x="1369054" y="593950"/>
                  </a:cubicBezTo>
                  <a:cubicBezTo>
                    <a:pt x="1360895" y="449809"/>
                    <a:pt x="1369054" y="199600"/>
                    <a:pt x="1483279" y="126170"/>
                  </a:cubicBezTo>
                  <a:cubicBezTo>
                    <a:pt x="1445204" y="77216"/>
                    <a:pt x="1369054" y="58178"/>
                    <a:pt x="1311941" y="58178"/>
                  </a:cubicBezTo>
                  <a:cubicBezTo>
                    <a:pt x="1184117" y="58178"/>
                    <a:pt x="1121565" y="142488"/>
                    <a:pt x="1078050" y="205040"/>
                  </a:cubicBezTo>
                  <a:cubicBezTo>
                    <a:pt x="1064452" y="224077"/>
                    <a:pt x="846879" y="523239"/>
                    <a:pt x="846879" y="523239"/>
                  </a:cubicBezTo>
                  <a:cubicBezTo>
                    <a:pt x="846879" y="523239"/>
                    <a:pt x="667382" y="243115"/>
                    <a:pt x="645624" y="210479"/>
                  </a:cubicBezTo>
                  <a:cubicBezTo>
                    <a:pt x="615708" y="164245"/>
                    <a:pt x="555876" y="77216"/>
                    <a:pt x="455248" y="63617"/>
                  </a:cubicBezTo>
                  <a:cubicBezTo>
                    <a:pt x="411734" y="58178"/>
                    <a:pt x="297508" y="52739"/>
                    <a:pt x="234956" y="137048"/>
                  </a:cubicBezTo>
                  <a:cubicBezTo>
                    <a:pt x="341023" y="221357"/>
                    <a:pt x="338303" y="438930"/>
                    <a:pt x="316546" y="588511"/>
                  </a:cubicBezTo>
                  <a:cubicBezTo>
                    <a:pt x="248554" y="1031815"/>
                    <a:pt x="58178" y="1072610"/>
                    <a:pt x="58178" y="1072610"/>
                  </a:cubicBezTo>
                  <a:cubicBezTo>
                    <a:pt x="156086" y="1333696"/>
                    <a:pt x="403575" y="1230350"/>
                    <a:pt x="474286" y="1020936"/>
                  </a:cubicBezTo>
                  <a:cubicBezTo>
                    <a:pt x="520520" y="884953"/>
                    <a:pt x="550436" y="713615"/>
                    <a:pt x="555876" y="572193"/>
                  </a:cubicBezTo>
                  <a:lnTo>
                    <a:pt x="830561" y="993740"/>
                  </a:lnTo>
                  <a:cubicBezTo>
                    <a:pt x="830561" y="993740"/>
                    <a:pt x="1140602" y="574913"/>
                    <a:pt x="1140602" y="574913"/>
                  </a:cubicBezTo>
                  <a:cubicBezTo>
                    <a:pt x="1088929" y="1314659"/>
                    <a:pt x="1344577" y="1526792"/>
                    <a:pt x="1567589" y="1526792"/>
                  </a:cubicBezTo>
                  <a:cubicBezTo>
                    <a:pt x="1790601" y="1526792"/>
                    <a:pt x="1866751" y="1322818"/>
                    <a:pt x="1866751" y="1322818"/>
                  </a:cubicBezTo>
                  <a:cubicBezTo>
                    <a:pt x="1744367" y="1314659"/>
                    <a:pt x="1641019" y="1252107"/>
                    <a:pt x="1559430" y="1165078"/>
                  </a:cubicBezTo>
                </a:path>
              </a:pathLst>
            </a:custGeom>
            <a:grpFill/>
            <a:ln w="27168"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60406D85-B240-4DDD-A872-237D9A7B6040}"/>
                </a:ext>
              </a:extLst>
            </p:cNvPr>
            <p:cNvSpPr/>
            <p:nvPr/>
          </p:nvSpPr>
          <p:spPr>
            <a:xfrm>
              <a:off x="4792218" y="3234839"/>
              <a:ext cx="271966" cy="652717"/>
            </a:xfrm>
            <a:custGeom>
              <a:avLst/>
              <a:gdLst>
                <a:gd name="connsiteX0" fmla="*/ 88095 w 271965"/>
                <a:gd name="connsiteY0" fmla="*/ 120730 h 652717"/>
                <a:gd name="connsiteX1" fmla="*/ 93534 w 271965"/>
                <a:gd name="connsiteY1" fmla="*/ 153366 h 652717"/>
                <a:gd name="connsiteX2" fmla="*/ 93534 w 271965"/>
                <a:gd name="connsiteY2" fmla="*/ 544997 h 652717"/>
                <a:gd name="connsiteX3" fmla="*/ 156086 w 271965"/>
                <a:gd name="connsiteY3" fmla="*/ 604829 h 652717"/>
                <a:gd name="connsiteX4" fmla="*/ 221358 w 271965"/>
                <a:gd name="connsiteY4" fmla="*/ 544997 h 652717"/>
                <a:gd name="connsiteX5" fmla="*/ 221358 w 271965"/>
                <a:gd name="connsiteY5" fmla="*/ 194161 h 652717"/>
                <a:gd name="connsiteX6" fmla="*/ 210479 w 271965"/>
                <a:gd name="connsiteY6" fmla="*/ 109852 h 652717"/>
                <a:gd name="connsiteX7" fmla="*/ 118011 w 271965"/>
                <a:gd name="connsiteY7" fmla="*/ 58178 h 652717"/>
                <a:gd name="connsiteX8" fmla="*/ 58178 w 271965"/>
                <a:gd name="connsiteY8" fmla="*/ 88094 h 652717"/>
                <a:gd name="connsiteX9" fmla="*/ 88095 w 271965"/>
                <a:gd name="connsiteY9" fmla="*/ 120730 h 65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965" h="652717">
                  <a:moveTo>
                    <a:pt x="88095" y="120730"/>
                  </a:moveTo>
                  <a:cubicBezTo>
                    <a:pt x="90814" y="131609"/>
                    <a:pt x="90814" y="142487"/>
                    <a:pt x="93534" y="153366"/>
                  </a:cubicBezTo>
                  <a:cubicBezTo>
                    <a:pt x="93534" y="156086"/>
                    <a:pt x="93534" y="542277"/>
                    <a:pt x="93534" y="544997"/>
                  </a:cubicBezTo>
                  <a:cubicBezTo>
                    <a:pt x="93534" y="577632"/>
                    <a:pt x="123450" y="604829"/>
                    <a:pt x="156086" y="604829"/>
                  </a:cubicBezTo>
                  <a:cubicBezTo>
                    <a:pt x="188722" y="607548"/>
                    <a:pt x="221358" y="577632"/>
                    <a:pt x="221358" y="544997"/>
                  </a:cubicBezTo>
                  <a:cubicBezTo>
                    <a:pt x="221358" y="539557"/>
                    <a:pt x="221358" y="194161"/>
                    <a:pt x="221358" y="194161"/>
                  </a:cubicBezTo>
                  <a:cubicBezTo>
                    <a:pt x="221358" y="164245"/>
                    <a:pt x="224078" y="134329"/>
                    <a:pt x="210479" y="109852"/>
                  </a:cubicBezTo>
                  <a:cubicBezTo>
                    <a:pt x="196881" y="79935"/>
                    <a:pt x="158806" y="58178"/>
                    <a:pt x="118011" y="58178"/>
                  </a:cubicBezTo>
                  <a:cubicBezTo>
                    <a:pt x="79936" y="58178"/>
                    <a:pt x="58178" y="88094"/>
                    <a:pt x="58178" y="88094"/>
                  </a:cubicBezTo>
                  <a:cubicBezTo>
                    <a:pt x="58178" y="88094"/>
                    <a:pt x="77216" y="93534"/>
                    <a:pt x="88095" y="120730"/>
                  </a:cubicBezTo>
                </a:path>
              </a:pathLst>
            </a:custGeom>
            <a:grpFill/>
            <a:ln w="27168"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4692158-F77E-4CC1-B129-4C7D59571AEE}"/>
                </a:ext>
              </a:extLst>
            </p:cNvPr>
            <p:cNvSpPr/>
            <p:nvPr/>
          </p:nvSpPr>
          <p:spPr>
            <a:xfrm>
              <a:off x="8751819" y="3234667"/>
              <a:ext cx="271966" cy="652717"/>
            </a:xfrm>
            <a:custGeom>
              <a:avLst/>
              <a:gdLst>
                <a:gd name="connsiteX0" fmla="*/ 191663 w 271965"/>
                <a:gd name="connsiteY0" fmla="*/ 542449 h 652717"/>
                <a:gd name="connsiteX1" fmla="*/ 186224 w 271965"/>
                <a:gd name="connsiteY1" fmla="*/ 509813 h 652717"/>
                <a:gd name="connsiteX2" fmla="*/ 186224 w 271965"/>
                <a:gd name="connsiteY2" fmla="*/ 118183 h 652717"/>
                <a:gd name="connsiteX3" fmla="*/ 123672 w 271965"/>
                <a:gd name="connsiteY3" fmla="*/ 58350 h 652717"/>
                <a:gd name="connsiteX4" fmla="*/ 58400 w 271965"/>
                <a:gd name="connsiteY4" fmla="*/ 118183 h 652717"/>
                <a:gd name="connsiteX5" fmla="*/ 58400 w 271965"/>
                <a:gd name="connsiteY5" fmla="*/ 469018 h 652717"/>
                <a:gd name="connsiteX6" fmla="*/ 69279 w 271965"/>
                <a:gd name="connsiteY6" fmla="*/ 553328 h 652717"/>
                <a:gd name="connsiteX7" fmla="*/ 161747 w 271965"/>
                <a:gd name="connsiteY7" fmla="*/ 605001 h 652717"/>
                <a:gd name="connsiteX8" fmla="*/ 221580 w 271965"/>
                <a:gd name="connsiteY8" fmla="*/ 575085 h 652717"/>
                <a:gd name="connsiteX9" fmla="*/ 191663 w 271965"/>
                <a:gd name="connsiteY9" fmla="*/ 542449 h 65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965" h="652717">
                  <a:moveTo>
                    <a:pt x="191663" y="542449"/>
                  </a:moveTo>
                  <a:cubicBezTo>
                    <a:pt x="188944" y="531570"/>
                    <a:pt x="186224" y="520692"/>
                    <a:pt x="186224" y="509813"/>
                  </a:cubicBezTo>
                  <a:cubicBezTo>
                    <a:pt x="186224" y="507093"/>
                    <a:pt x="186224" y="120902"/>
                    <a:pt x="186224" y="118183"/>
                  </a:cubicBezTo>
                  <a:cubicBezTo>
                    <a:pt x="186224" y="85547"/>
                    <a:pt x="156308" y="58350"/>
                    <a:pt x="123672" y="58350"/>
                  </a:cubicBezTo>
                  <a:cubicBezTo>
                    <a:pt x="91036" y="55631"/>
                    <a:pt x="58400" y="85547"/>
                    <a:pt x="58400" y="118183"/>
                  </a:cubicBezTo>
                  <a:cubicBezTo>
                    <a:pt x="58400" y="123622"/>
                    <a:pt x="58400" y="469018"/>
                    <a:pt x="58400" y="469018"/>
                  </a:cubicBezTo>
                  <a:cubicBezTo>
                    <a:pt x="58400" y="498934"/>
                    <a:pt x="55680" y="528851"/>
                    <a:pt x="69279" y="553328"/>
                  </a:cubicBezTo>
                  <a:cubicBezTo>
                    <a:pt x="82877" y="583244"/>
                    <a:pt x="120953" y="605001"/>
                    <a:pt x="161747" y="605001"/>
                  </a:cubicBezTo>
                  <a:cubicBezTo>
                    <a:pt x="199822" y="605001"/>
                    <a:pt x="221580" y="575085"/>
                    <a:pt x="221580" y="575085"/>
                  </a:cubicBezTo>
                  <a:cubicBezTo>
                    <a:pt x="221580" y="575085"/>
                    <a:pt x="202542" y="566926"/>
                    <a:pt x="191663" y="542449"/>
                  </a:cubicBezTo>
                </a:path>
              </a:pathLst>
            </a:custGeom>
            <a:grpFill/>
            <a:ln w="27168"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C0135833-3309-460C-8E4A-15D74B05AF6B}"/>
                </a:ext>
              </a:extLst>
            </p:cNvPr>
            <p:cNvSpPr/>
            <p:nvPr/>
          </p:nvSpPr>
          <p:spPr>
            <a:xfrm>
              <a:off x="6320666" y="3416868"/>
              <a:ext cx="435145" cy="462341"/>
            </a:xfrm>
            <a:custGeom>
              <a:avLst/>
              <a:gdLst>
                <a:gd name="connsiteX0" fmla="*/ 302948 w 435145"/>
                <a:gd name="connsiteY0" fmla="*/ 74684 h 462341"/>
                <a:gd name="connsiteX1" fmla="*/ 186003 w 435145"/>
                <a:gd name="connsiteY1" fmla="*/ 148115 h 462341"/>
                <a:gd name="connsiteX2" fmla="*/ 186003 w 435145"/>
                <a:gd name="connsiteY2" fmla="*/ 148115 h 462341"/>
                <a:gd name="connsiteX3" fmla="*/ 186003 w 435145"/>
                <a:gd name="connsiteY3" fmla="*/ 115479 h 462341"/>
                <a:gd name="connsiteX4" fmla="*/ 123450 w 435145"/>
                <a:gd name="connsiteY4" fmla="*/ 58366 h 462341"/>
                <a:gd name="connsiteX5" fmla="*/ 58178 w 435145"/>
                <a:gd name="connsiteY5" fmla="*/ 115479 h 462341"/>
                <a:gd name="connsiteX6" fmla="*/ 58178 w 435145"/>
                <a:gd name="connsiteY6" fmla="*/ 362967 h 462341"/>
                <a:gd name="connsiteX7" fmla="*/ 120730 w 435145"/>
                <a:gd name="connsiteY7" fmla="*/ 422800 h 462341"/>
                <a:gd name="connsiteX8" fmla="*/ 186003 w 435145"/>
                <a:gd name="connsiteY8" fmla="*/ 362967 h 462341"/>
                <a:gd name="connsiteX9" fmla="*/ 186003 w 435145"/>
                <a:gd name="connsiteY9" fmla="*/ 213386 h 462341"/>
                <a:gd name="connsiteX10" fmla="*/ 186003 w 435145"/>
                <a:gd name="connsiteY10" fmla="*/ 213386 h 462341"/>
                <a:gd name="connsiteX11" fmla="*/ 229517 w 435145"/>
                <a:gd name="connsiteY11" fmla="*/ 161713 h 462341"/>
                <a:gd name="connsiteX12" fmla="*/ 259433 w 435145"/>
                <a:gd name="connsiteY12" fmla="*/ 194349 h 462341"/>
                <a:gd name="connsiteX13" fmla="*/ 259433 w 435145"/>
                <a:gd name="connsiteY13" fmla="*/ 362967 h 462341"/>
                <a:gd name="connsiteX14" fmla="*/ 321985 w 435145"/>
                <a:gd name="connsiteY14" fmla="*/ 422800 h 462341"/>
                <a:gd name="connsiteX15" fmla="*/ 387257 w 435145"/>
                <a:gd name="connsiteY15" fmla="*/ 362967 h 462341"/>
                <a:gd name="connsiteX16" fmla="*/ 387257 w 435145"/>
                <a:gd name="connsiteY16" fmla="*/ 273219 h 462341"/>
                <a:gd name="connsiteX17" fmla="*/ 302948 w 435145"/>
                <a:gd name="connsiteY17" fmla="*/ 74684 h 46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5145" h="462341">
                  <a:moveTo>
                    <a:pt x="302948" y="74684"/>
                  </a:moveTo>
                  <a:cubicBezTo>
                    <a:pt x="234956" y="74684"/>
                    <a:pt x="196881" y="131797"/>
                    <a:pt x="186003" y="148115"/>
                  </a:cubicBezTo>
                  <a:lnTo>
                    <a:pt x="186003" y="148115"/>
                  </a:lnTo>
                  <a:cubicBezTo>
                    <a:pt x="186003" y="129077"/>
                    <a:pt x="186003" y="115479"/>
                    <a:pt x="186003" y="115479"/>
                  </a:cubicBezTo>
                  <a:cubicBezTo>
                    <a:pt x="186003" y="82843"/>
                    <a:pt x="156086" y="58366"/>
                    <a:pt x="123450" y="58366"/>
                  </a:cubicBezTo>
                  <a:cubicBezTo>
                    <a:pt x="90814" y="55646"/>
                    <a:pt x="58178" y="82843"/>
                    <a:pt x="58178" y="115479"/>
                  </a:cubicBezTo>
                  <a:cubicBezTo>
                    <a:pt x="58178" y="120918"/>
                    <a:pt x="58178" y="360248"/>
                    <a:pt x="58178" y="362967"/>
                  </a:cubicBezTo>
                  <a:cubicBezTo>
                    <a:pt x="58178" y="395603"/>
                    <a:pt x="88095" y="422800"/>
                    <a:pt x="120730" y="422800"/>
                  </a:cubicBezTo>
                  <a:cubicBezTo>
                    <a:pt x="153366" y="425519"/>
                    <a:pt x="186003" y="395603"/>
                    <a:pt x="186003" y="362967"/>
                  </a:cubicBezTo>
                  <a:cubicBezTo>
                    <a:pt x="186003" y="360248"/>
                    <a:pt x="186003" y="281378"/>
                    <a:pt x="186003" y="213386"/>
                  </a:cubicBezTo>
                  <a:lnTo>
                    <a:pt x="186003" y="213386"/>
                  </a:lnTo>
                  <a:cubicBezTo>
                    <a:pt x="191442" y="186190"/>
                    <a:pt x="205040" y="161713"/>
                    <a:pt x="229517" y="161713"/>
                  </a:cubicBezTo>
                  <a:cubicBezTo>
                    <a:pt x="259433" y="161713"/>
                    <a:pt x="259433" y="194349"/>
                    <a:pt x="259433" y="194349"/>
                  </a:cubicBezTo>
                  <a:lnTo>
                    <a:pt x="259433" y="362967"/>
                  </a:lnTo>
                  <a:cubicBezTo>
                    <a:pt x="259433" y="395603"/>
                    <a:pt x="289349" y="422800"/>
                    <a:pt x="321985" y="422800"/>
                  </a:cubicBezTo>
                  <a:cubicBezTo>
                    <a:pt x="354621" y="425519"/>
                    <a:pt x="387257" y="395603"/>
                    <a:pt x="387257" y="362967"/>
                  </a:cubicBezTo>
                  <a:lnTo>
                    <a:pt x="387257" y="273219"/>
                  </a:lnTo>
                  <a:cubicBezTo>
                    <a:pt x="387257" y="183470"/>
                    <a:pt x="395416" y="71964"/>
                    <a:pt x="302948" y="74684"/>
                  </a:cubicBezTo>
                </a:path>
              </a:pathLst>
            </a:custGeom>
            <a:grpFill/>
            <a:ln w="27168"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5215576-30F2-4AAD-8485-216D0761A724}"/>
                </a:ext>
              </a:extLst>
            </p:cNvPr>
            <p:cNvSpPr/>
            <p:nvPr/>
          </p:nvSpPr>
          <p:spPr>
            <a:xfrm>
              <a:off x="7960620" y="3416868"/>
              <a:ext cx="435145" cy="462341"/>
            </a:xfrm>
            <a:custGeom>
              <a:avLst/>
              <a:gdLst>
                <a:gd name="connsiteX0" fmla="*/ 302948 w 435145"/>
                <a:gd name="connsiteY0" fmla="*/ 74684 h 462341"/>
                <a:gd name="connsiteX1" fmla="*/ 186002 w 435145"/>
                <a:gd name="connsiteY1" fmla="*/ 148115 h 462341"/>
                <a:gd name="connsiteX2" fmla="*/ 186002 w 435145"/>
                <a:gd name="connsiteY2" fmla="*/ 148115 h 462341"/>
                <a:gd name="connsiteX3" fmla="*/ 186002 w 435145"/>
                <a:gd name="connsiteY3" fmla="*/ 115479 h 462341"/>
                <a:gd name="connsiteX4" fmla="*/ 123450 w 435145"/>
                <a:gd name="connsiteY4" fmla="*/ 58366 h 462341"/>
                <a:gd name="connsiteX5" fmla="*/ 58178 w 435145"/>
                <a:gd name="connsiteY5" fmla="*/ 115479 h 462341"/>
                <a:gd name="connsiteX6" fmla="*/ 58178 w 435145"/>
                <a:gd name="connsiteY6" fmla="*/ 362967 h 462341"/>
                <a:gd name="connsiteX7" fmla="*/ 120730 w 435145"/>
                <a:gd name="connsiteY7" fmla="*/ 422800 h 462341"/>
                <a:gd name="connsiteX8" fmla="*/ 186002 w 435145"/>
                <a:gd name="connsiteY8" fmla="*/ 362967 h 462341"/>
                <a:gd name="connsiteX9" fmla="*/ 186002 w 435145"/>
                <a:gd name="connsiteY9" fmla="*/ 213386 h 462341"/>
                <a:gd name="connsiteX10" fmla="*/ 186002 w 435145"/>
                <a:gd name="connsiteY10" fmla="*/ 213386 h 462341"/>
                <a:gd name="connsiteX11" fmla="*/ 229517 w 435145"/>
                <a:gd name="connsiteY11" fmla="*/ 161713 h 462341"/>
                <a:gd name="connsiteX12" fmla="*/ 259433 w 435145"/>
                <a:gd name="connsiteY12" fmla="*/ 194349 h 462341"/>
                <a:gd name="connsiteX13" fmla="*/ 259433 w 435145"/>
                <a:gd name="connsiteY13" fmla="*/ 362967 h 462341"/>
                <a:gd name="connsiteX14" fmla="*/ 321985 w 435145"/>
                <a:gd name="connsiteY14" fmla="*/ 422800 h 462341"/>
                <a:gd name="connsiteX15" fmla="*/ 387257 w 435145"/>
                <a:gd name="connsiteY15" fmla="*/ 362967 h 462341"/>
                <a:gd name="connsiteX16" fmla="*/ 387257 w 435145"/>
                <a:gd name="connsiteY16" fmla="*/ 273219 h 462341"/>
                <a:gd name="connsiteX17" fmla="*/ 302948 w 435145"/>
                <a:gd name="connsiteY17" fmla="*/ 74684 h 46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5145" h="462341">
                  <a:moveTo>
                    <a:pt x="302948" y="74684"/>
                  </a:moveTo>
                  <a:cubicBezTo>
                    <a:pt x="234956" y="74684"/>
                    <a:pt x="196881" y="131797"/>
                    <a:pt x="186002" y="148115"/>
                  </a:cubicBezTo>
                  <a:lnTo>
                    <a:pt x="186002" y="148115"/>
                  </a:lnTo>
                  <a:cubicBezTo>
                    <a:pt x="186002" y="129077"/>
                    <a:pt x="186002" y="115479"/>
                    <a:pt x="186002" y="115479"/>
                  </a:cubicBezTo>
                  <a:cubicBezTo>
                    <a:pt x="186002" y="82843"/>
                    <a:pt x="156086" y="58366"/>
                    <a:pt x="123450" y="58366"/>
                  </a:cubicBezTo>
                  <a:cubicBezTo>
                    <a:pt x="90814" y="55646"/>
                    <a:pt x="58178" y="82843"/>
                    <a:pt x="58178" y="115479"/>
                  </a:cubicBezTo>
                  <a:cubicBezTo>
                    <a:pt x="58178" y="120918"/>
                    <a:pt x="58178" y="360248"/>
                    <a:pt x="58178" y="362967"/>
                  </a:cubicBezTo>
                  <a:cubicBezTo>
                    <a:pt x="58178" y="395603"/>
                    <a:pt x="88095" y="422800"/>
                    <a:pt x="120730" y="422800"/>
                  </a:cubicBezTo>
                  <a:cubicBezTo>
                    <a:pt x="153366" y="425519"/>
                    <a:pt x="186002" y="395603"/>
                    <a:pt x="186002" y="362967"/>
                  </a:cubicBezTo>
                  <a:cubicBezTo>
                    <a:pt x="186002" y="360248"/>
                    <a:pt x="186002" y="281378"/>
                    <a:pt x="186002" y="213386"/>
                  </a:cubicBezTo>
                  <a:lnTo>
                    <a:pt x="186002" y="213386"/>
                  </a:lnTo>
                  <a:cubicBezTo>
                    <a:pt x="191442" y="186190"/>
                    <a:pt x="205040" y="161713"/>
                    <a:pt x="229517" y="161713"/>
                  </a:cubicBezTo>
                  <a:cubicBezTo>
                    <a:pt x="259433" y="161713"/>
                    <a:pt x="259433" y="194349"/>
                    <a:pt x="259433" y="194349"/>
                  </a:cubicBezTo>
                  <a:lnTo>
                    <a:pt x="259433" y="362967"/>
                  </a:lnTo>
                  <a:cubicBezTo>
                    <a:pt x="259433" y="395603"/>
                    <a:pt x="289349" y="422800"/>
                    <a:pt x="321985" y="422800"/>
                  </a:cubicBezTo>
                  <a:cubicBezTo>
                    <a:pt x="354621" y="425519"/>
                    <a:pt x="387257" y="395603"/>
                    <a:pt x="387257" y="362967"/>
                  </a:cubicBezTo>
                  <a:lnTo>
                    <a:pt x="387257" y="273219"/>
                  </a:lnTo>
                  <a:cubicBezTo>
                    <a:pt x="384537" y="183470"/>
                    <a:pt x="395416" y="71964"/>
                    <a:pt x="302948" y="74684"/>
                  </a:cubicBezTo>
                </a:path>
              </a:pathLst>
            </a:custGeom>
            <a:grpFill/>
            <a:ln w="27168"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197F4014-0506-40C3-9D6E-9D29B34F6404}"/>
                </a:ext>
              </a:extLst>
            </p:cNvPr>
            <p:cNvSpPr/>
            <p:nvPr/>
          </p:nvSpPr>
          <p:spPr>
            <a:xfrm>
              <a:off x="5020669" y="3416868"/>
              <a:ext cx="435145" cy="462341"/>
            </a:xfrm>
            <a:custGeom>
              <a:avLst/>
              <a:gdLst>
                <a:gd name="connsiteX0" fmla="*/ 302948 w 435145"/>
                <a:gd name="connsiteY0" fmla="*/ 74684 h 462341"/>
                <a:gd name="connsiteX1" fmla="*/ 186002 w 435145"/>
                <a:gd name="connsiteY1" fmla="*/ 148115 h 462341"/>
                <a:gd name="connsiteX2" fmla="*/ 186002 w 435145"/>
                <a:gd name="connsiteY2" fmla="*/ 148115 h 462341"/>
                <a:gd name="connsiteX3" fmla="*/ 186002 w 435145"/>
                <a:gd name="connsiteY3" fmla="*/ 115479 h 462341"/>
                <a:gd name="connsiteX4" fmla="*/ 123450 w 435145"/>
                <a:gd name="connsiteY4" fmla="*/ 58366 h 462341"/>
                <a:gd name="connsiteX5" fmla="*/ 58178 w 435145"/>
                <a:gd name="connsiteY5" fmla="*/ 115479 h 462341"/>
                <a:gd name="connsiteX6" fmla="*/ 58178 w 435145"/>
                <a:gd name="connsiteY6" fmla="*/ 362967 h 462341"/>
                <a:gd name="connsiteX7" fmla="*/ 120730 w 435145"/>
                <a:gd name="connsiteY7" fmla="*/ 422800 h 462341"/>
                <a:gd name="connsiteX8" fmla="*/ 186002 w 435145"/>
                <a:gd name="connsiteY8" fmla="*/ 362967 h 462341"/>
                <a:gd name="connsiteX9" fmla="*/ 186002 w 435145"/>
                <a:gd name="connsiteY9" fmla="*/ 213386 h 462341"/>
                <a:gd name="connsiteX10" fmla="*/ 186002 w 435145"/>
                <a:gd name="connsiteY10" fmla="*/ 213386 h 462341"/>
                <a:gd name="connsiteX11" fmla="*/ 229517 w 435145"/>
                <a:gd name="connsiteY11" fmla="*/ 161713 h 462341"/>
                <a:gd name="connsiteX12" fmla="*/ 259433 w 435145"/>
                <a:gd name="connsiteY12" fmla="*/ 194349 h 462341"/>
                <a:gd name="connsiteX13" fmla="*/ 259433 w 435145"/>
                <a:gd name="connsiteY13" fmla="*/ 362967 h 462341"/>
                <a:gd name="connsiteX14" fmla="*/ 321985 w 435145"/>
                <a:gd name="connsiteY14" fmla="*/ 422800 h 462341"/>
                <a:gd name="connsiteX15" fmla="*/ 387257 w 435145"/>
                <a:gd name="connsiteY15" fmla="*/ 362967 h 462341"/>
                <a:gd name="connsiteX16" fmla="*/ 387257 w 435145"/>
                <a:gd name="connsiteY16" fmla="*/ 273219 h 462341"/>
                <a:gd name="connsiteX17" fmla="*/ 302948 w 435145"/>
                <a:gd name="connsiteY17" fmla="*/ 74684 h 46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5145" h="462341">
                  <a:moveTo>
                    <a:pt x="302948" y="74684"/>
                  </a:moveTo>
                  <a:cubicBezTo>
                    <a:pt x="234956" y="74684"/>
                    <a:pt x="196881" y="131797"/>
                    <a:pt x="186002" y="148115"/>
                  </a:cubicBezTo>
                  <a:lnTo>
                    <a:pt x="186002" y="148115"/>
                  </a:lnTo>
                  <a:cubicBezTo>
                    <a:pt x="186002" y="129077"/>
                    <a:pt x="186002" y="115479"/>
                    <a:pt x="186002" y="115479"/>
                  </a:cubicBezTo>
                  <a:cubicBezTo>
                    <a:pt x="186002" y="82843"/>
                    <a:pt x="156086" y="58366"/>
                    <a:pt x="123450" y="58366"/>
                  </a:cubicBezTo>
                  <a:cubicBezTo>
                    <a:pt x="90814" y="55646"/>
                    <a:pt x="58178" y="82843"/>
                    <a:pt x="58178" y="115479"/>
                  </a:cubicBezTo>
                  <a:cubicBezTo>
                    <a:pt x="58178" y="120918"/>
                    <a:pt x="58178" y="360248"/>
                    <a:pt x="58178" y="362967"/>
                  </a:cubicBezTo>
                  <a:cubicBezTo>
                    <a:pt x="58178" y="395603"/>
                    <a:pt x="88094" y="422800"/>
                    <a:pt x="120730" y="422800"/>
                  </a:cubicBezTo>
                  <a:cubicBezTo>
                    <a:pt x="153366" y="425519"/>
                    <a:pt x="186002" y="395603"/>
                    <a:pt x="186002" y="362967"/>
                  </a:cubicBezTo>
                  <a:cubicBezTo>
                    <a:pt x="186002" y="360248"/>
                    <a:pt x="186002" y="281378"/>
                    <a:pt x="186002" y="213386"/>
                  </a:cubicBezTo>
                  <a:lnTo>
                    <a:pt x="186002" y="213386"/>
                  </a:lnTo>
                  <a:cubicBezTo>
                    <a:pt x="191442" y="186190"/>
                    <a:pt x="205040" y="161713"/>
                    <a:pt x="229517" y="161713"/>
                  </a:cubicBezTo>
                  <a:cubicBezTo>
                    <a:pt x="259433" y="161713"/>
                    <a:pt x="259433" y="194349"/>
                    <a:pt x="259433" y="194349"/>
                  </a:cubicBezTo>
                  <a:lnTo>
                    <a:pt x="259433" y="362967"/>
                  </a:lnTo>
                  <a:cubicBezTo>
                    <a:pt x="259433" y="395603"/>
                    <a:pt x="289349" y="422800"/>
                    <a:pt x="321985" y="422800"/>
                  </a:cubicBezTo>
                  <a:cubicBezTo>
                    <a:pt x="354621" y="425519"/>
                    <a:pt x="387257" y="395603"/>
                    <a:pt x="387257" y="362967"/>
                  </a:cubicBezTo>
                  <a:lnTo>
                    <a:pt x="387257" y="273219"/>
                  </a:lnTo>
                  <a:cubicBezTo>
                    <a:pt x="384537" y="183470"/>
                    <a:pt x="395416" y="71964"/>
                    <a:pt x="302948" y="74684"/>
                  </a:cubicBezTo>
                </a:path>
              </a:pathLst>
            </a:custGeom>
            <a:grpFill/>
            <a:ln w="27168"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2CECD138-51CC-425A-86A7-D780954B759C}"/>
                </a:ext>
              </a:extLst>
            </p:cNvPr>
            <p:cNvSpPr/>
            <p:nvPr/>
          </p:nvSpPr>
          <p:spPr>
            <a:xfrm>
              <a:off x="7616289" y="3475234"/>
              <a:ext cx="364436" cy="364434"/>
            </a:xfrm>
            <a:custGeom>
              <a:avLst/>
              <a:gdLst>
                <a:gd name="connsiteX0" fmla="*/ 182218 w 364436"/>
                <a:gd name="connsiteY0" fmla="*/ 73431 h 364434"/>
                <a:gd name="connsiteX1" fmla="*/ 130544 w 364436"/>
                <a:gd name="connsiteY1" fmla="*/ 179499 h 364434"/>
                <a:gd name="connsiteX2" fmla="*/ 182218 w 364436"/>
                <a:gd name="connsiteY2" fmla="*/ 285565 h 364434"/>
                <a:gd name="connsiteX3" fmla="*/ 233891 w 364436"/>
                <a:gd name="connsiteY3" fmla="*/ 179499 h 364434"/>
                <a:gd name="connsiteX4" fmla="*/ 182218 w 364436"/>
                <a:gd name="connsiteY4" fmla="*/ 73431 h 364434"/>
                <a:gd name="connsiteX5" fmla="*/ 182219 w 364436"/>
                <a:gd name="connsiteY5" fmla="*/ 0 h 364434"/>
                <a:gd name="connsiteX6" fmla="*/ 364436 w 364436"/>
                <a:gd name="connsiteY6" fmla="*/ 182217 h 364434"/>
                <a:gd name="connsiteX7" fmla="*/ 182219 w 364436"/>
                <a:gd name="connsiteY7" fmla="*/ 364434 h 364434"/>
                <a:gd name="connsiteX8" fmla="*/ 0 w 364436"/>
                <a:gd name="connsiteY8" fmla="*/ 182217 h 364434"/>
                <a:gd name="connsiteX9" fmla="*/ 182219 w 364436"/>
                <a:gd name="connsiteY9" fmla="*/ 0 h 364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4436" h="364434">
                  <a:moveTo>
                    <a:pt x="182218" y="73431"/>
                  </a:moveTo>
                  <a:cubicBezTo>
                    <a:pt x="152302" y="76151"/>
                    <a:pt x="130544" y="114226"/>
                    <a:pt x="130544" y="179499"/>
                  </a:cubicBezTo>
                  <a:cubicBezTo>
                    <a:pt x="130544" y="244770"/>
                    <a:pt x="146862" y="285565"/>
                    <a:pt x="182218" y="285565"/>
                  </a:cubicBezTo>
                  <a:cubicBezTo>
                    <a:pt x="217573" y="285565"/>
                    <a:pt x="233891" y="247490"/>
                    <a:pt x="233891" y="179499"/>
                  </a:cubicBezTo>
                  <a:cubicBezTo>
                    <a:pt x="233891" y="114226"/>
                    <a:pt x="212134" y="73431"/>
                    <a:pt x="182218" y="73431"/>
                  </a:cubicBezTo>
                  <a:close/>
                  <a:moveTo>
                    <a:pt x="182219" y="0"/>
                  </a:moveTo>
                  <a:cubicBezTo>
                    <a:pt x="282846" y="0"/>
                    <a:pt x="364436" y="81590"/>
                    <a:pt x="364436" y="182217"/>
                  </a:cubicBezTo>
                  <a:cubicBezTo>
                    <a:pt x="364436" y="282844"/>
                    <a:pt x="282846" y="364434"/>
                    <a:pt x="182219" y="364434"/>
                  </a:cubicBezTo>
                  <a:cubicBezTo>
                    <a:pt x="81591" y="364434"/>
                    <a:pt x="0" y="282844"/>
                    <a:pt x="0" y="182217"/>
                  </a:cubicBezTo>
                  <a:cubicBezTo>
                    <a:pt x="0" y="81590"/>
                    <a:pt x="81591" y="0"/>
                    <a:pt x="182219" y="0"/>
                  </a:cubicBezTo>
                  <a:close/>
                </a:path>
              </a:pathLst>
            </a:custGeom>
            <a:grpFill/>
            <a:ln w="27168"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672872F-0F50-4B3B-9CEE-35C229AA0CF9}"/>
                </a:ext>
              </a:extLst>
            </p:cNvPr>
            <p:cNvSpPr/>
            <p:nvPr/>
          </p:nvSpPr>
          <p:spPr>
            <a:xfrm>
              <a:off x="6743101" y="3464184"/>
              <a:ext cx="372773" cy="375657"/>
            </a:xfrm>
            <a:custGeom>
              <a:avLst/>
              <a:gdLst>
                <a:gd name="connsiteX0" fmla="*/ 176958 w 372773"/>
                <a:gd name="connsiteY0" fmla="*/ 98080 h 375657"/>
                <a:gd name="connsiteX1" fmla="*/ 125284 w 372773"/>
                <a:gd name="connsiteY1" fmla="*/ 190548 h 375657"/>
                <a:gd name="connsiteX2" fmla="*/ 176958 w 372773"/>
                <a:gd name="connsiteY2" fmla="*/ 283017 h 375657"/>
                <a:gd name="connsiteX3" fmla="*/ 228631 w 372773"/>
                <a:gd name="connsiteY3" fmla="*/ 190548 h 375657"/>
                <a:gd name="connsiteX4" fmla="*/ 176958 w 372773"/>
                <a:gd name="connsiteY4" fmla="*/ 98080 h 375657"/>
                <a:gd name="connsiteX5" fmla="*/ 307501 w 372773"/>
                <a:gd name="connsiteY5" fmla="*/ 172 h 375657"/>
                <a:gd name="connsiteX6" fmla="*/ 372773 w 372773"/>
                <a:gd name="connsiteY6" fmla="*/ 62724 h 375657"/>
                <a:gd name="connsiteX7" fmla="*/ 372773 w 372773"/>
                <a:gd name="connsiteY7" fmla="*/ 312934 h 375657"/>
                <a:gd name="connsiteX8" fmla="*/ 302061 w 372773"/>
                <a:gd name="connsiteY8" fmla="*/ 375486 h 375657"/>
                <a:gd name="connsiteX9" fmla="*/ 239509 w 372773"/>
                <a:gd name="connsiteY9" fmla="*/ 326532 h 375657"/>
                <a:gd name="connsiteX10" fmla="*/ 179677 w 372773"/>
                <a:gd name="connsiteY10" fmla="*/ 370046 h 375657"/>
                <a:gd name="connsiteX11" fmla="*/ 70890 w 372773"/>
                <a:gd name="connsiteY11" fmla="*/ 353728 h 375657"/>
                <a:gd name="connsiteX12" fmla="*/ 128003 w 372773"/>
                <a:gd name="connsiteY12" fmla="*/ 11051 h 375657"/>
                <a:gd name="connsiteX13" fmla="*/ 236790 w 372773"/>
                <a:gd name="connsiteY13" fmla="*/ 70883 h 375657"/>
                <a:gd name="connsiteX14" fmla="*/ 236790 w 372773"/>
                <a:gd name="connsiteY14" fmla="*/ 62724 h 375657"/>
                <a:gd name="connsiteX15" fmla="*/ 307501 w 372773"/>
                <a:gd name="connsiteY15" fmla="*/ 172 h 37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773" h="375657">
                  <a:moveTo>
                    <a:pt x="176958" y="98080"/>
                  </a:moveTo>
                  <a:cubicBezTo>
                    <a:pt x="147042" y="100800"/>
                    <a:pt x="125284" y="133436"/>
                    <a:pt x="125284" y="190548"/>
                  </a:cubicBezTo>
                  <a:cubicBezTo>
                    <a:pt x="125284" y="247661"/>
                    <a:pt x="141602" y="283017"/>
                    <a:pt x="176958" y="283017"/>
                  </a:cubicBezTo>
                  <a:cubicBezTo>
                    <a:pt x="212314" y="283017"/>
                    <a:pt x="228631" y="247661"/>
                    <a:pt x="228631" y="190548"/>
                  </a:cubicBezTo>
                  <a:cubicBezTo>
                    <a:pt x="228631" y="133436"/>
                    <a:pt x="206874" y="98080"/>
                    <a:pt x="176958" y="98080"/>
                  </a:cubicBezTo>
                  <a:close/>
                  <a:moveTo>
                    <a:pt x="307501" y="172"/>
                  </a:moveTo>
                  <a:cubicBezTo>
                    <a:pt x="340137" y="172"/>
                    <a:pt x="372773" y="30088"/>
                    <a:pt x="372773" y="62724"/>
                  </a:cubicBezTo>
                  <a:cubicBezTo>
                    <a:pt x="372773" y="65444"/>
                    <a:pt x="372773" y="307494"/>
                    <a:pt x="372773" y="312934"/>
                  </a:cubicBezTo>
                  <a:cubicBezTo>
                    <a:pt x="370053" y="348289"/>
                    <a:pt x="337417" y="378205"/>
                    <a:pt x="302061" y="375486"/>
                  </a:cubicBezTo>
                  <a:cubicBezTo>
                    <a:pt x="274865" y="372766"/>
                    <a:pt x="247668" y="353728"/>
                    <a:pt x="239509" y="326532"/>
                  </a:cubicBezTo>
                  <a:cubicBezTo>
                    <a:pt x="225911" y="348289"/>
                    <a:pt x="198715" y="364607"/>
                    <a:pt x="179677" y="370046"/>
                  </a:cubicBezTo>
                  <a:cubicBezTo>
                    <a:pt x="147041" y="378205"/>
                    <a:pt x="100807" y="372766"/>
                    <a:pt x="70890" y="353728"/>
                  </a:cubicBezTo>
                  <a:cubicBezTo>
                    <a:pt x="-35177" y="285737"/>
                    <a:pt x="-27018" y="11051"/>
                    <a:pt x="128003" y="11051"/>
                  </a:cubicBezTo>
                  <a:cubicBezTo>
                    <a:pt x="185116" y="11051"/>
                    <a:pt x="220471" y="49126"/>
                    <a:pt x="236790" y="70883"/>
                  </a:cubicBezTo>
                  <a:cubicBezTo>
                    <a:pt x="236790" y="70883"/>
                    <a:pt x="236790" y="65444"/>
                    <a:pt x="236790" y="62724"/>
                  </a:cubicBezTo>
                  <a:cubicBezTo>
                    <a:pt x="239509" y="27369"/>
                    <a:pt x="272145" y="-2547"/>
                    <a:pt x="307501" y="172"/>
                  </a:cubicBezTo>
                  <a:close/>
                </a:path>
              </a:pathLst>
            </a:custGeom>
            <a:grpFill/>
            <a:ln w="27168"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4A581DD-06BD-44EA-9E2D-8FB253851F92}"/>
                </a:ext>
              </a:extLst>
            </p:cNvPr>
            <p:cNvSpPr/>
            <p:nvPr/>
          </p:nvSpPr>
          <p:spPr>
            <a:xfrm>
              <a:off x="8380335" y="3464184"/>
              <a:ext cx="372772" cy="375657"/>
            </a:xfrm>
            <a:custGeom>
              <a:avLst/>
              <a:gdLst>
                <a:gd name="connsiteX0" fmla="*/ 176957 w 372772"/>
                <a:gd name="connsiteY0" fmla="*/ 98080 h 375657"/>
                <a:gd name="connsiteX1" fmla="*/ 125282 w 372772"/>
                <a:gd name="connsiteY1" fmla="*/ 190548 h 375657"/>
                <a:gd name="connsiteX2" fmla="*/ 176957 w 372772"/>
                <a:gd name="connsiteY2" fmla="*/ 283017 h 375657"/>
                <a:gd name="connsiteX3" fmla="*/ 228630 w 372772"/>
                <a:gd name="connsiteY3" fmla="*/ 190548 h 375657"/>
                <a:gd name="connsiteX4" fmla="*/ 176957 w 372772"/>
                <a:gd name="connsiteY4" fmla="*/ 98080 h 375657"/>
                <a:gd name="connsiteX5" fmla="*/ 307501 w 372772"/>
                <a:gd name="connsiteY5" fmla="*/ 172 h 375657"/>
                <a:gd name="connsiteX6" fmla="*/ 372772 w 372772"/>
                <a:gd name="connsiteY6" fmla="*/ 62724 h 375657"/>
                <a:gd name="connsiteX7" fmla="*/ 372772 w 372772"/>
                <a:gd name="connsiteY7" fmla="*/ 312934 h 375657"/>
                <a:gd name="connsiteX8" fmla="*/ 302062 w 372772"/>
                <a:gd name="connsiteY8" fmla="*/ 375486 h 375657"/>
                <a:gd name="connsiteX9" fmla="*/ 239509 w 372772"/>
                <a:gd name="connsiteY9" fmla="*/ 326532 h 375657"/>
                <a:gd name="connsiteX10" fmla="*/ 179677 w 372772"/>
                <a:gd name="connsiteY10" fmla="*/ 370046 h 375657"/>
                <a:gd name="connsiteX11" fmla="*/ 70890 w 372772"/>
                <a:gd name="connsiteY11" fmla="*/ 353728 h 375657"/>
                <a:gd name="connsiteX12" fmla="*/ 128002 w 372772"/>
                <a:gd name="connsiteY12" fmla="*/ 11051 h 375657"/>
                <a:gd name="connsiteX13" fmla="*/ 236790 w 372772"/>
                <a:gd name="connsiteY13" fmla="*/ 70883 h 375657"/>
                <a:gd name="connsiteX14" fmla="*/ 236790 w 372772"/>
                <a:gd name="connsiteY14" fmla="*/ 62724 h 375657"/>
                <a:gd name="connsiteX15" fmla="*/ 307501 w 372772"/>
                <a:gd name="connsiteY15" fmla="*/ 172 h 37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772" h="375657">
                  <a:moveTo>
                    <a:pt x="176957" y="98080"/>
                  </a:moveTo>
                  <a:cubicBezTo>
                    <a:pt x="147039" y="100800"/>
                    <a:pt x="125282" y="133436"/>
                    <a:pt x="125282" y="190548"/>
                  </a:cubicBezTo>
                  <a:cubicBezTo>
                    <a:pt x="125282" y="247661"/>
                    <a:pt x="141600" y="283017"/>
                    <a:pt x="176957" y="283017"/>
                  </a:cubicBezTo>
                  <a:cubicBezTo>
                    <a:pt x="212312" y="283017"/>
                    <a:pt x="228630" y="247661"/>
                    <a:pt x="228630" y="190548"/>
                  </a:cubicBezTo>
                  <a:cubicBezTo>
                    <a:pt x="228630" y="133436"/>
                    <a:pt x="206873" y="98080"/>
                    <a:pt x="176957" y="98080"/>
                  </a:cubicBezTo>
                  <a:close/>
                  <a:moveTo>
                    <a:pt x="307501" y="172"/>
                  </a:moveTo>
                  <a:cubicBezTo>
                    <a:pt x="340137" y="172"/>
                    <a:pt x="372772" y="30088"/>
                    <a:pt x="372772" y="62724"/>
                  </a:cubicBezTo>
                  <a:cubicBezTo>
                    <a:pt x="372772" y="65444"/>
                    <a:pt x="372772" y="307494"/>
                    <a:pt x="372772" y="312934"/>
                  </a:cubicBezTo>
                  <a:cubicBezTo>
                    <a:pt x="370053" y="348289"/>
                    <a:pt x="337417" y="378205"/>
                    <a:pt x="302062" y="375486"/>
                  </a:cubicBezTo>
                  <a:cubicBezTo>
                    <a:pt x="274865" y="372766"/>
                    <a:pt x="247668" y="353728"/>
                    <a:pt x="239509" y="326532"/>
                  </a:cubicBezTo>
                  <a:cubicBezTo>
                    <a:pt x="228630" y="348289"/>
                    <a:pt x="198714" y="364607"/>
                    <a:pt x="179677" y="370046"/>
                  </a:cubicBezTo>
                  <a:cubicBezTo>
                    <a:pt x="147040" y="378205"/>
                    <a:pt x="100806" y="372766"/>
                    <a:pt x="70890" y="353728"/>
                  </a:cubicBezTo>
                  <a:cubicBezTo>
                    <a:pt x="-35177" y="285737"/>
                    <a:pt x="-27018" y="11051"/>
                    <a:pt x="128002" y="11051"/>
                  </a:cubicBezTo>
                  <a:cubicBezTo>
                    <a:pt x="185116" y="11051"/>
                    <a:pt x="220472" y="49126"/>
                    <a:pt x="236790" y="70883"/>
                  </a:cubicBezTo>
                  <a:cubicBezTo>
                    <a:pt x="236790" y="70883"/>
                    <a:pt x="236790" y="65444"/>
                    <a:pt x="236790" y="62724"/>
                  </a:cubicBezTo>
                  <a:cubicBezTo>
                    <a:pt x="239509" y="27369"/>
                    <a:pt x="272145" y="-2547"/>
                    <a:pt x="307501" y="172"/>
                  </a:cubicBezTo>
                  <a:close/>
                </a:path>
              </a:pathLst>
            </a:custGeom>
            <a:grpFill/>
            <a:ln w="27168"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8E29341-2391-4754-93F4-DE7EF2D3370D}"/>
                </a:ext>
              </a:extLst>
            </p:cNvPr>
            <p:cNvSpPr/>
            <p:nvPr/>
          </p:nvSpPr>
          <p:spPr>
            <a:xfrm>
              <a:off x="7389492" y="3444253"/>
              <a:ext cx="217573" cy="435145"/>
            </a:xfrm>
            <a:custGeom>
              <a:avLst/>
              <a:gdLst>
                <a:gd name="connsiteX0" fmla="*/ 186002 w 217572"/>
                <a:gd name="connsiteY0" fmla="*/ 118011 h 435144"/>
                <a:gd name="connsiteX1" fmla="*/ 128890 w 217572"/>
                <a:gd name="connsiteY1" fmla="*/ 58178 h 435144"/>
                <a:gd name="connsiteX2" fmla="*/ 123450 w 217572"/>
                <a:gd name="connsiteY2" fmla="*/ 58178 h 435144"/>
                <a:gd name="connsiteX3" fmla="*/ 58178 w 217572"/>
                <a:gd name="connsiteY3" fmla="*/ 115291 h 435144"/>
                <a:gd name="connsiteX4" fmla="*/ 58178 w 217572"/>
                <a:gd name="connsiteY4" fmla="*/ 232236 h 435144"/>
                <a:gd name="connsiteX5" fmla="*/ 58178 w 217572"/>
                <a:gd name="connsiteY5" fmla="*/ 232236 h 435144"/>
                <a:gd name="connsiteX6" fmla="*/ 58178 w 217572"/>
                <a:gd name="connsiteY6" fmla="*/ 335583 h 435144"/>
                <a:gd name="connsiteX7" fmla="*/ 115291 w 217572"/>
                <a:gd name="connsiteY7" fmla="*/ 395415 h 435144"/>
                <a:gd name="connsiteX8" fmla="*/ 120730 w 217572"/>
                <a:gd name="connsiteY8" fmla="*/ 395415 h 435144"/>
                <a:gd name="connsiteX9" fmla="*/ 186002 w 217572"/>
                <a:gd name="connsiteY9" fmla="*/ 338303 h 435144"/>
                <a:gd name="connsiteX10" fmla="*/ 186002 w 217572"/>
                <a:gd name="connsiteY10" fmla="*/ 240395 h 435144"/>
                <a:gd name="connsiteX11" fmla="*/ 186002 w 217572"/>
                <a:gd name="connsiteY11" fmla="*/ 240395 h 435144"/>
                <a:gd name="connsiteX12" fmla="*/ 186002 w 217572"/>
                <a:gd name="connsiteY12" fmla="*/ 118011 h 43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572" h="435144">
                  <a:moveTo>
                    <a:pt x="186002" y="118011"/>
                  </a:moveTo>
                  <a:cubicBezTo>
                    <a:pt x="183283" y="85375"/>
                    <a:pt x="158806" y="60898"/>
                    <a:pt x="128890" y="58178"/>
                  </a:cubicBezTo>
                  <a:cubicBezTo>
                    <a:pt x="126170" y="58178"/>
                    <a:pt x="126170" y="58178"/>
                    <a:pt x="123450" y="58178"/>
                  </a:cubicBezTo>
                  <a:cubicBezTo>
                    <a:pt x="96254" y="58178"/>
                    <a:pt x="58178" y="82655"/>
                    <a:pt x="58178" y="115291"/>
                  </a:cubicBezTo>
                  <a:lnTo>
                    <a:pt x="58178" y="232236"/>
                  </a:lnTo>
                  <a:lnTo>
                    <a:pt x="58178" y="232236"/>
                  </a:lnTo>
                  <a:cubicBezTo>
                    <a:pt x="58178" y="270311"/>
                    <a:pt x="58178" y="335583"/>
                    <a:pt x="58178" y="335583"/>
                  </a:cubicBezTo>
                  <a:cubicBezTo>
                    <a:pt x="60898" y="368219"/>
                    <a:pt x="85375" y="392696"/>
                    <a:pt x="115291" y="395415"/>
                  </a:cubicBezTo>
                  <a:cubicBezTo>
                    <a:pt x="118011" y="395415"/>
                    <a:pt x="118011" y="395415"/>
                    <a:pt x="120730" y="395415"/>
                  </a:cubicBezTo>
                  <a:cubicBezTo>
                    <a:pt x="147927" y="395415"/>
                    <a:pt x="186002" y="370938"/>
                    <a:pt x="186002" y="338303"/>
                  </a:cubicBezTo>
                  <a:lnTo>
                    <a:pt x="186002" y="240395"/>
                  </a:lnTo>
                  <a:lnTo>
                    <a:pt x="186002" y="240395"/>
                  </a:lnTo>
                  <a:cubicBezTo>
                    <a:pt x="186002" y="202320"/>
                    <a:pt x="186002" y="118011"/>
                    <a:pt x="186002" y="118011"/>
                  </a:cubicBezTo>
                </a:path>
              </a:pathLst>
            </a:custGeom>
            <a:grpFill/>
            <a:ln w="27168"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95B7127F-7A53-40C2-B41D-3D96503E3CC7}"/>
                </a:ext>
              </a:extLst>
            </p:cNvPr>
            <p:cNvSpPr/>
            <p:nvPr/>
          </p:nvSpPr>
          <p:spPr>
            <a:xfrm>
              <a:off x="7392212" y="3280901"/>
              <a:ext cx="217573" cy="217572"/>
            </a:xfrm>
            <a:custGeom>
              <a:avLst/>
              <a:gdLst>
                <a:gd name="connsiteX0" fmla="*/ 183282 w 217572"/>
                <a:gd name="connsiteY0" fmla="*/ 120902 h 217572"/>
                <a:gd name="connsiteX1" fmla="*/ 120730 w 217572"/>
                <a:gd name="connsiteY1" fmla="*/ 183454 h 217572"/>
                <a:gd name="connsiteX2" fmla="*/ 58178 w 217572"/>
                <a:gd name="connsiteY2" fmla="*/ 120902 h 217572"/>
                <a:gd name="connsiteX3" fmla="*/ 120730 w 217572"/>
                <a:gd name="connsiteY3" fmla="*/ 58350 h 217572"/>
                <a:gd name="connsiteX4" fmla="*/ 183282 w 217572"/>
                <a:gd name="connsiteY4" fmla="*/ 120902 h 217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572" h="217572">
                  <a:moveTo>
                    <a:pt x="183282" y="120902"/>
                  </a:moveTo>
                  <a:cubicBezTo>
                    <a:pt x="183282" y="156258"/>
                    <a:pt x="156086" y="183454"/>
                    <a:pt x="120730" y="183454"/>
                  </a:cubicBezTo>
                  <a:cubicBezTo>
                    <a:pt x="85375" y="183454"/>
                    <a:pt x="58178" y="156258"/>
                    <a:pt x="58178" y="120902"/>
                  </a:cubicBezTo>
                  <a:cubicBezTo>
                    <a:pt x="58178" y="85547"/>
                    <a:pt x="85375" y="58350"/>
                    <a:pt x="120730" y="58350"/>
                  </a:cubicBezTo>
                  <a:cubicBezTo>
                    <a:pt x="153366" y="55630"/>
                    <a:pt x="183282" y="85547"/>
                    <a:pt x="183282" y="120902"/>
                  </a:cubicBezTo>
                </a:path>
              </a:pathLst>
            </a:custGeom>
            <a:grpFill/>
            <a:ln w="27168"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214B5140-BD02-4841-AF70-6D377E4DF2E9}"/>
                </a:ext>
              </a:extLst>
            </p:cNvPr>
            <p:cNvSpPr/>
            <p:nvPr/>
          </p:nvSpPr>
          <p:spPr>
            <a:xfrm>
              <a:off x="6005186" y="3416884"/>
              <a:ext cx="380752" cy="462341"/>
            </a:xfrm>
            <a:custGeom>
              <a:avLst/>
              <a:gdLst>
                <a:gd name="connsiteX0" fmla="*/ 270312 w 380752"/>
                <a:gd name="connsiteY0" fmla="*/ 69229 h 462341"/>
                <a:gd name="connsiteX1" fmla="*/ 188722 w 380752"/>
                <a:gd name="connsiteY1" fmla="*/ 134501 h 462341"/>
                <a:gd name="connsiteX2" fmla="*/ 188722 w 380752"/>
                <a:gd name="connsiteY2" fmla="*/ 118183 h 462341"/>
                <a:gd name="connsiteX3" fmla="*/ 126170 w 380752"/>
                <a:gd name="connsiteY3" fmla="*/ 58350 h 462341"/>
                <a:gd name="connsiteX4" fmla="*/ 58178 w 380752"/>
                <a:gd name="connsiteY4" fmla="*/ 118183 h 462341"/>
                <a:gd name="connsiteX5" fmla="*/ 58178 w 380752"/>
                <a:gd name="connsiteY5" fmla="*/ 210651 h 462341"/>
                <a:gd name="connsiteX6" fmla="*/ 58178 w 380752"/>
                <a:gd name="connsiteY6" fmla="*/ 365671 h 462341"/>
                <a:gd name="connsiteX7" fmla="*/ 58178 w 380752"/>
                <a:gd name="connsiteY7" fmla="*/ 365671 h 462341"/>
                <a:gd name="connsiteX8" fmla="*/ 120730 w 380752"/>
                <a:gd name="connsiteY8" fmla="*/ 425504 h 462341"/>
                <a:gd name="connsiteX9" fmla="*/ 186002 w 380752"/>
                <a:gd name="connsiteY9" fmla="*/ 365671 h 462341"/>
                <a:gd name="connsiteX10" fmla="*/ 186002 w 380752"/>
                <a:gd name="connsiteY10" fmla="*/ 365671 h 462341"/>
                <a:gd name="connsiteX11" fmla="*/ 186002 w 380752"/>
                <a:gd name="connsiteY11" fmla="*/ 210651 h 462341"/>
                <a:gd name="connsiteX12" fmla="*/ 215919 w 380752"/>
                <a:gd name="connsiteY12" fmla="*/ 158978 h 462341"/>
                <a:gd name="connsiteX13" fmla="*/ 275751 w 380752"/>
                <a:gd name="connsiteY13" fmla="*/ 221530 h 462341"/>
                <a:gd name="connsiteX14" fmla="*/ 270312 w 380752"/>
                <a:gd name="connsiteY14" fmla="*/ 69229 h 46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0752" h="462341">
                  <a:moveTo>
                    <a:pt x="270312" y="69229"/>
                  </a:moveTo>
                  <a:cubicBezTo>
                    <a:pt x="232236" y="71949"/>
                    <a:pt x="213199" y="99145"/>
                    <a:pt x="188722" y="134501"/>
                  </a:cubicBezTo>
                  <a:cubicBezTo>
                    <a:pt x="188722" y="134501"/>
                    <a:pt x="188722" y="118183"/>
                    <a:pt x="188722" y="118183"/>
                  </a:cubicBezTo>
                  <a:cubicBezTo>
                    <a:pt x="188722" y="85547"/>
                    <a:pt x="158806" y="58350"/>
                    <a:pt x="126170" y="58350"/>
                  </a:cubicBezTo>
                  <a:cubicBezTo>
                    <a:pt x="93534" y="55631"/>
                    <a:pt x="60898" y="85547"/>
                    <a:pt x="58178" y="118183"/>
                  </a:cubicBezTo>
                  <a:lnTo>
                    <a:pt x="58178" y="210651"/>
                  </a:lnTo>
                  <a:lnTo>
                    <a:pt x="58178" y="365671"/>
                  </a:lnTo>
                  <a:lnTo>
                    <a:pt x="58178" y="365671"/>
                  </a:lnTo>
                  <a:cubicBezTo>
                    <a:pt x="58178" y="398307"/>
                    <a:pt x="88094" y="425504"/>
                    <a:pt x="120730" y="425504"/>
                  </a:cubicBezTo>
                  <a:cubicBezTo>
                    <a:pt x="153366" y="428224"/>
                    <a:pt x="186002" y="398307"/>
                    <a:pt x="186002" y="365671"/>
                  </a:cubicBezTo>
                  <a:lnTo>
                    <a:pt x="186002" y="365671"/>
                  </a:lnTo>
                  <a:lnTo>
                    <a:pt x="186002" y="210651"/>
                  </a:lnTo>
                  <a:cubicBezTo>
                    <a:pt x="188722" y="188894"/>
                    <a:pt x="196881" y="158978"/>
                    <a:pt x="215919" y="158978"/>
                  </a:cubicBezTo>
                  <a:cubicBezTo>
                    <a:pt x="243115" y="158978"/>
                    <a:pt x="215919" y="221530"/>
                    <a:pt x="275751" y="221530"/>
                  </a:cubicBezTo>
                  <a:cubicBezTo>
                    <a:pt x="362780" y="221530"/>
                    <a:pt x="373658" y="63790"/>
                    <a:pt x="270312" y="69229"/>
                  </a:cubicBezTo>
                </a:path>
              </a:pathLst>
            </a:custGeom>
            <a:grpFill/>
            <a:ln w="27168"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16C21D7B-C520-4401-BFFD-43EA75B9B3F0}"/>
                </a:ext>
              </a:extLst>
            </p:cNvPr>
            <p:cNvSpPr/>
            <p:nvPr/>
          </p:nvSpPr>
          <p:spPr>
            <a:xfrm>
              <a:off x="5693490" y="3475234"/>
              <a:ext cx="337238" cy="364434"/>
            </a:xfrm>
            <a:custGeom>
              <a:avLst/>
              <a:gdLst>
                <a:gd name="connsiteX0" fmla="*/ 180433 w 337238"/>
                <a:gd name="connsiteY0" fmla="*/ 73984 h 364434"/>
                <a:gd name="connsiteX1" fmla="*/ 163180 w 337238"/>
                <a:gd name="connsiteY1" fmla="*/ 78870 h 364434"/>
                <a:gd name="connsiteX2" fmla="*/ 125105 w 337238"/>
                <a:gd name="connsiteY2" fmla="*/ 160461 h 364434"/>
                <a:gd name="connsiteX3" fmla="*/ 171339 w 337238"/>
                <a:gd name="connsiteY3" fmla="*/ 163180 h 364434"/>
                <a:gd name="connsiteX4" fmla="*/ 214854 w 337238"/>
                <a:gd name="connsiteY4" fmla="*/ 108787 h 364434"/>
                <a:gd name="connsiteX5" fmla="*/ 180433 w 337238"/>
                <a:gd name="connsiteY5" fmla="*/ 73984 h 364434"/>
                <a:gd name="connsiteX6" fmla="*/ 174059 w 337238"/>
                <a:gd name="connsiteY6" fmla="*/ 0 h 364434"/>
                <a:gd name="connsiteX7" fmla="*/ 337238 w 337238"/>
                <a:gd name="connsiteY7" fmla="*/ 119665 h 364434"/>
                <a:gd name="connsiteX8" fmla="*/ 133264 w 337238"/>
                <a:gd name="connsiteY8" fmla="*/ 217573 h 364434"/>
                <a:gd name="connsiteX9" fmla="*/ 225732 w 337238"/>
                <a:gd name="connsiteY9" fmla="*/ 277405 h 364434"/>
                <a:gd name="connsiteX10" fmla="*/ 320920 w 337238"/>
                <a:gd name="connsiteY10" fmla="*/ 250208 h 364434"/>
                <a:gd name="connsiteX11" fmla="*/ 174059 w 337238"/>
                <a:gd name="connsiteY11" fmla="*/ 364434 h 364434"/>
                <a:gd name="connsiteX12" fmla="*/ 0 w 337238"/>
                <a:gd name="connsiteY12" fmla="*/ 184937 h 364434"/>
                <a:gd name="connsiteX13" fmla="*/ 174059 w 337238"/>
                <a:gd name="connsiteY13" fmla="*/ 0 h 364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7238" h="364434">
                  <a:moveTo>
                    <a:pt x="180433" y="73984"/>
                  </a:moveTo>
                  <a:cubicBezTo>
                    <a:pt x="174569" y="73941"/>
                    <a:pt x="168620" y="75471"/>
                    <a:pt x="163180" y="78870"/>
                  </a:cubicBezTo>
                  <a:cubicBezTo>
                    <a:pt x="135984" y="95189"/>
                    <a:pt x="127825" y="130544"/>
                    <a:pt x="125105" y="160461"/>
                  </a:cubicBezTo>
                  <a:cubicBezTo>
                    <a:pt x="125105" y="163180"/>
                    <a:pt x="168620" y="160461"/>
                    <a:pt x="171339" y="163180"/>
                  </a:cubicBezTo>
                  <a:cubicBezTo>
                    <a:pt x="195816" y="157741"/>
                    <a:pt x="214854" y="135984"/>
                    <a:pt x="214854" y="108787"/>
                  </a:cubicBezTo>
                  <a:cubicBezTo>
                    <a:pt x="214854" y="88389"/>
                    <a:pt x="198026" y="74111"/>
                    <a:pt x="180433" y="73984"/>
                  </a:cubicBezTo>
                  <a:close/>
                  <a:moveTo>
                    <a:pt x="174059" y="0"/>
                  </a:moveTo>
                  <a:cubicBezTo>
                    <a:pt x="233891" y="0"/>
                    <a:pt x="337238" y="29916"/>
                    <a:pt x="337238" y="119665"/>
                  </a:cubicBezTo>
                  <a:cubicBezTo>
                    <a:pt x="337238" y="209414"/>
                    <a:pt x="244770" y="217573"/>
                    <a:pt x="133264" y="217573"/>
                  </a:cubicBezTo>
                  <a:cubicBezTo>
                    <a:pt x="133264" y="217573"/>
                    <a:pt x="149581" y="277405"/>
                    <a:pt x="225732" y="277405"/>
                  </a:cubicBezTo>
                  <a:cubicBezTo>
                    <a:pt x="301883" y="277405"/>
                    <a:pt x="320920" y="250208"/>
                    <a:pt x="320920" y="250208"/>
                  </a:cubicBezTo>
                  <a:cubicBezTo>
                    <a:pt x="320920" y="250208"/>
                    <a:pt x="315481" y="364434"/>
                    <a:pt x="174059" y="364434"/>
                  </a:cubicBezTo>
                  <a:cubicBezTo>
                    <a:pt x="95188" y="364434"/>
                    <a:pt x="0" y="304602"/>
                    <a:pt x="0" y="184937"/>
                  </a:cubicBezTo>
                  <a:cubicBezTo>
                    <a:pt x="0" y="78870"/>
                    <a:pt x="73431" y="0"/>
                    <a:pt x="174059" y="0"/>
                  </a:cubicBezTo>
                  <a:close/>
                </a:path>
              </a:pathLst>
            </a:custGeom>
            <a:grpFill/>
            <a:ln w="27168"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DB9B60B4-35FC-49B0-906A-7C704B6B94BA}"/>
                </a:ext>
              </a:extLst>
            </p:cNvPr>
            <p:cNvSpPr/>
            <p:nvPr/>
          </p:nvSpPr>
          <p:spPr>
            <a:xfrm>
              <a:off x="5376945" y="3338014"/>
              <a:ext cx="353556" cy="543931"/>
            </a:xfrm>
            <a:custGeom>
              <a:avLst/>
              <a:gdLst>
                <a:gd name="connsiteX0" fmla="*/ 311107 w 353555"/>
                <a:gd name="connsiteY0" fmla="*/ 433663 h 543931"/>
                <a:gd name="connsiteX1" fmla="*/ 215919 w 353555"/>
                <a:gd name="connsiteY1" fmla="*/ 501654 h 543931"/>
                <a:gd name="connsiteX2" fmla="*/ 98973 w 353555"/>
                <a:gd name="connsiteY2" fmla="*/ 392868 h 543931"/>
                <a:gd name="connsiteX3" fmla="*/ 98973 w 353555"/>
                <a:gd name="connsiteY3" fmla="*/ 221530 h 543931"/>
                <a:gd name="connsiteX4" fmla="*/ 82655 w 353555"/>
                <a:gd name="connsiteY4" fmla="*/ 221530 h 543931"/>
                <a:gd name="connsiteX5" fmla="*/ 58178 w 353555"/>
                <a:gd name="connsiteY5" fmla="*/ 191614 h 543931"/>
                <a:gd name="connsiteX6" fmla="*/ 85375 w 353555"/>
                <a:gd name="connsiteY6" fmla="*/ 164417 h 543931"/>
                <a:gd name="connsiteX7" fmla="*/ 101693 w 353555"/>
                <a:gd name="connsiteY7" fmla="*/ 164417 h 543931"/>
                <a:gd name="connsiteX8" fmla="*/ 101693 w 353555"/>
                <a:gd name="connsiteY8" fmla="*/ 118183 h 543931"/>
                <a:gd name="connsiteX9" fmla="*/ 166965 w 353555"/>
                <a:gd name="connsiteY9" fmla="*/ 58350 h 543931"/>
                <a:gd name="connsiteX10" fmla="*/ 229517 w 353555"/>
                <a:gd name="connsiteY10" fmla="*/ 118183 h 543931"/>
                <a:gd name="connsiteX11" fmla="*/ 229517 w 353555"/>
                <a:gd name="connsiteY11" fmla="*/ 118183 h 543931"/>
                <a:gd name="connsiteX12" fmla="*/ 229517 w 353555"/>
                <a:gd name="connsiteY12" fmla="*/ 164417 h 543931"/>
                <a:gd name="connsiteX13" fmla="*/ 283910 w 353555"/>
                <a:gd name="connsiteY13" fmla="*/ 164417 h 543931"/>
                <a:gd name="connsiteX14" fmla="*/ 308387 w 353555"/>
                <a:gd name="connsiteY14" fmla="*/ 194333 h 543931"/>
                <a:gd name="connsiteX15" fmla="*/ 281190 w 353555"/>
                <a:gd name="connsiteY15" fmla="*/ 221530 h 543931"/>
                <a:gd name="connsiteX16" fmla="*/ 229517 w 353555"/>
                <a:gd name="connsiteY16" fmla="*/ 221530 h 543931"/>
                <a:gd name="connsiteX17" fmla="*/ 229517 w 353555"/>
                <a:gd name="connsiteY17" fmla="*/ 365671 h 543931"/>
                <a:gd name="connsiteX18" fmla="*/ 311107 w 353555"/>
                <a:gd name="connsiteY18" fmla="*/ 433663 h 543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3555" h="543931">
                  <a:moveTo>
                    <a:pt x="311107" y="433663"/>
                  </a:moveTo>
                  <a:cubicBezTo>
                    <a:pt x="311107" y="433663"/>
                    <a:pt x="278471" y="501654"/>
                    <a:pt x="215919" y="501654"/>
                  </a:cubicBezTo>
                  <a:cubicBezTo>
                    <a:pt x="164245" y="501654"/>
                    <a:pt x="101693" y="458140"/>
                    <a:pt x="98973" y="392868"/>
                  </a:cubicBezTo>
                  <a:cubicBezTo>
                    <a:pt x="98973" y="392868"/>
                    <a:pt x="98973" y="297680"/>
                    <a:pt x="98973" y="221530"/>
                  </a:cubicBezTo>
                  <a:lnTo>
                    <a:pt x="82655" y="221530"/>
                  </a:lnTo>
                  <a:cubicBezTo>
                    <a:pt x="74496" y="221530"/>
                    <a:pt x="58178" y="216090"/>
                    <a:pt x="58178" y="191614"/>
                  </a:cubicBezTo>
                  <a:cubicBezTo>
                    <a:pt x="58178" y="167137"/>
                    <a:pt x="77216" y="164417"/>
                    <a:pt x="85375" y="164417"/>
                  </a:cubicBezTo>
                  <a:lnTo>
                    <a:pt x="101693" y="164417"/>
                  </a:lnTo>
                  <a:cubicBezTo>
                    <a:pt x="101693" y="137220"/>
                    <a:pt x="101693" y="118183"/>
                    <a:pt x="101693" y="118183"/>
                  </a:cubicBezTo>
                  <a:cubicBezTo>
                    <a:pt x="104413" y="85547"/>
                    <a:pt x="134329" y="55631"/>
                    <a:pt x="166965" y="58350"/>
                  </a:cubicBezTo>
                  <a:cubicBezTo>
                    <a:pt x="196881" y="61070"/>
                    <a:pt x="229517" y="85547"/>
                    <a:pt x="229517" y="118183"/>
                  </a:cubicBezTo>
                  <a:lnTo>
                    <a:pt x="229517" y="118183"/>
                  </a:lnTo>
                  <a:lnTo>
                    <a:pt x="229517" y="164417"/>
                  </a:lnTo>
                  <a:lnTo>
                    <a:pt x="283910" y="164417"/>
                  </a:lnTo>
                  <a:cubicBezTo>
                    <a:pt x="292069" y="164417"/>
                    <a:pt x="308387" y="169856"/>
                    <a:pt x="308387" y="194333"/>
                  </a:cubicBezTo>
                  <a:cubicBezTo>
                    <a:pt x="308387" y="218810"/>
                    <a:pt x="292069" y="221530"/>
                    <a:pt x="281190" y="221530"/>
                  </a:cubicBezTo>
                  <a:lnTo>
                    <a:pt x="229517" y="221530"/>
                  </a:lnTo>
                  <a:lnTo>
                    <a:pt x="229517" y="365671"/>
                  </a:lnTo>
                  <a:cubicBezTo>
                    <a:pt x="226797" y="409186"/>
                    <a:pt x="267592" y="433663"/>
                    <a:pt x="311107" y="433663"/>
                  </a:cubicBezTo>
                </a:path>
              </a:pathLst>
            </a:custGeom>
            <a:grpFill/>
            <a:ln w="27168"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B550272F-F181-4670-9AB4-62C5CF01BC3A}"/>
                </a:ext>
              </a:extLst>
            </p:cNvPr>
            <p:cNvSpPr/>
            <p:nvPr/>
          </p:nvSpPr>
          <p:spPr>
            <a:xfrm>
              <a:off x="7090329" y="3338014"/>
              <a:ext cx="353556" cy="543931"/>
            </a:xfrm>
            <a:custGeom>
              <a:avLst/>
              <a:gdLst>
                <a:gd name="connsiteX0" fmla="*/ 311107 w 353555"/>
                <a:gd name="connsiteY0" fmla="*/ 433663 h 543931"/>
                <a:gd name="connsiteX1" fmla="*/ 215919 w 353555"/>
                <a:gd name="connsiteY1" fmla="*/ 501654 h 543931"/>
                <a:gd name="connsiteX2" fmla="*/ 98973 w 353555"/>
                <a:gd name="connsiteY2" fmla="*/ 392868 h 543931"/>
                <a:gd name="connsiteX3" fmla="*/ 98973 w 353555"/>
                <a:gd name="connsiteY3" fmla="*/ 221530 h 543931"/>
                <a:gd name="connsiteX4" fmla="*/ 82655 w 353555"/>
                <a:gd name="connsiteY4" fmla="*/ 221530 h 543931"/>
                <a:gd name="connsiteX5" fmla="*/ 58178 w 353555"/>
                <a:gd name="connsiteY5" fmla="*/ 191614 h 543931"/>
                <a:gd name="connsiteX6" fmla="*/ 85375 w 353555"/>
                <a:gd name="connsiteY6" fmla="*/ 164417 h 543931"/>
                <a:gd name="connsiteX7" fmla="*/ 101693 w 353555"/>
                <a:gd name="connsiteY7" fmla="*/ 164417 h 543931"/>
                <a:gd name="connsiteX8" fmla="*/ 101693 w 353555"/>
                <a:gd name="connsiteY8" fmla="*/ 118183 h 543931"/>
                <a:gd name="connsiteX9" fmla="*/ 166965 w 353555"/>
                <a:gd name="connsiteY9" fmla="*/ 58350 h 543931"/>
                <a:gd name="connsiteX10" fmla="*/ 229517 w 353555"/>
                <a:gd name="connsiteY10" fmla="*/ 118183 h 543931"/>
                <a:gd name="connsiteX11" fmla="*/ 229517 w 353555"/>
                <a:gd name="connsiteY11" fmla="*/ 118183 h 543931"/>
                <a:gd name="connsiteX12" fmla="*/ 229517 w 353555"/>
                <a:gd name="connsiteY12" fmla="*/ 164417 h 543931"/>
                <a:gd name="connsiteX13" fmla="*/ 283910 w 353555"/>
                <a:gd name="connsiteY13" fmla="*/ 164417 h 543931"/>
                <a:gd name="connsiteX14" fmla="*/ 308387 w 353555"/>
                <a:gd name="connsiteY14" fmla="*/ 194333 h 543931"/>
                <a:gd name="connsiteX15" fmla="*/ 281190 w 353555"/>
                <a:gd name="connsiteY15" fmla="*/ 221530 h 543931"/>
                <a:gd name="connsiteX16" fmla="*/ 229517 w 353555"/>
                <a:gd name="connsiteY16" fmla="*/ 221530 h 543931"/>
                <a:gd name="connsiteX17" fmla="*/ 229517 w 353555"/>
                <a:gd name="connsiteY17" fmla="*/ 365671 h 543931"/>
                <a:gd name="connsiteX18" fmla="*/ 311107 w 353555"/>
                <a:gd name="connsiteY18" fmla="*/ 433663 h 543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3555" h="543931">
                  <a:moveTo>
                    <a:pt x="311107" y="433663"/>
                  </a:moveTo>
                  <a:cubicBezTo>
                    <a:pt x="311107" y="433663"/>
                    <a:pt x="278471" y="501654"/>
                    <a:pt x="215919" y="501654"/>
                  </a:cubicBezTo>
                  <a:cubicBezTo>
                    <a:pt x="164245" y="501654"/>
                    <a:pt x="101693" y="458140"/>
                    <a:pt x="98973" y="392868"/>
                  </a:cubicBezTo>
                  <a:cubicBezTo>
                    <a:pt x="98973" y="392868"/>
                    <a:pt x="98973" y="297680"/>
                    <a:pt x="98973" y="221530"/>
                  </a:cubicBezTo>
                  <a:lnTo>
                    <a:pt x="82655" y="221530"/>
                  </a:lnTo>
                  <a:cubicBezTo>
                    <a:pt x="74496" y="221530"/>
                    <a:pt x="58178" y="216090"/>
                    <a:pt x="58178" y="191614"/>
                  </a:cubicBezTo>
                  <a:cubicBezTo>
                    <a:pt x="58178" y="167137"/>
                    <a:pt x="77216" y="164417"/>
                    <a:pt x="85375" y="164417"/>
                  </a:cubicBezTo>
                  <a:lnTo>
                    <a:pt x="101693" y="164417"/>
                  </a:lnTo>
                  <a:cubicBezTo>
                    <a:pt x="101693" y="137220"/>
                    <a:pt x="101693" y="118183"/>
                    <a:pt x="101693" y="118183"/>
                  </a:cubicBezTo>
                  <a:cubicBezTo>
                    <a:pt x="104412" y="85547"/>
                    <a:pt x="134329" y="55631"/>
                    <a:pt x="166965" y="58350"/>
                  </a:cubicBezTo>
                  <a:cubicBezTo>
                    <a:pt x="196881" y="61070"/>
                    <a:pt x="229517" y="85547"/>
                    <a:pt x="229517" y="118183"/>
                  </a:cubicBezTo>
                  <a:lnTo>
                    <a:pt x="229517" y="118183"/>
                  </a:lnTo>
                  <a:lnTo>
                    <a:pt x="229517" y="164417"/>
                  </a:lnTo>
                  <a:lnTo>
                    <a:pt x="283910" y="164417"/>
                  </a:lnTo>
                  <a:cubicBezTo>
                    <a:pt x="292069" y="164417"/>
                    <a:pt x="308387" y="169856"/>
                    <a:pt x="308387" y="194333"/>
                  </a:cubicBezTo>
                  <a:cubicBezTo>
                    <a:pt x="308387" y="218810"/>
                    <a:pt x="292069" y="221530"/>
                    <a:pt x="281190" y="221530"/>
                  </a:cubicBezTo>
                  <a:lnTo>
                    <a:pt x="229517" y="221530"/>
                  </a:lnTo>
                  <a:lnTo>
                    <a:pt x="229517" y="365671"/>
                  </a:lnTo>
                  <a:cubicBezTo>
                    <a:pt x="229517" y="409186"/>
                    <a:pt x="270312" y="433663"/>
                    <a:pt x="311107" y="433663"/>
                  </a:cubicBezTo>
                </a:path>
              </a:pathLst>
            </a:custGeom>
            <a:grpFill/>
            <a:ln w="27168"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BF128CAF-7E33-41B3-941E-1DA081A62D07}"/>
                </a:ext>
              </a:extLst>
            </p:cNvPr>
            <p:cNvSpPr/>
            <p:nvPr/>
          </p:nvSpPr>
          <p:spPr>
            <a:xfrm>
              <a:off x="2080719" y="4178559"/>
              <a:ext cx="462342" cy="788700"/>
            </a:xfrm>
            <a:custGeom>
              <a:avLst/>
              <a:gdLst>
                <a:gd name="connsiteX0" fmla="*/ 403575 w 462341"/>
                <a:gd name="connsiteY0" fmla="*/ 583072 h 788699"/>
                <a:gd name="connsiteX1" fmla="*/ 406295 w 462341"/>
                <a:gd name="connsiteY1" fmla="*/ 596670 h 788699"/>
                <a:gd name="connsiteX2" fmla="*/ 400855 w 462341"/>
                <a:gd name="connsiteY2" fmla="*/ 610268 h 788699"/>
                <a:gd name="connsiteX3" fmla="*/ 389977 w 462341"/>
                <a:gd name="connsiteY3" fmla="*/ 626586 h 788699"/>
                <a:gd name="connsiteX4" fmla="*/ 354621 w 462341"/>
                <a:gd name="connsiteY4" fmla="*/ 675540 h 788699"/>
                <a:gd name="connsiteX5" fmla="*/ 327424 w 462341"/>
                <a:gd name="connsiteY5" fmla="*/ 691858 h 788699"/>
                <a:gd name="connsiteX6" fmla="*/ 292069 w 462341"/>
                <a:gd name="connsiteY6" fmla="*/ 713615 h 788699"/>
                <a:gd name="connsiteX7" fmla="*/ 251274 w 462341"/>
                <a:gd name="connsiteY7" fmla="*/ 724494 h 788699"/>
                <a:gd name="connsiteX8" fmla="*/ 221358 w 462341"/>
                <a:gd name="connsiteY8" fmla="*/ 721774 h 788699"/>
                <a:gd name="connsiteX9" fmla="*/ 191442 w 462341"/>
                <a:gd name="connsiteY9" fmla="*/ 721774 h 788699"/>
                <a:gd name="connsiteX10" fmla="*/ 153366 w 462341"/>
                <a:gd name="connsiteY10" fmla="*/ 713615 h 788699"/>
                <a:gd name="connsiteX11" fmla="*/ 104412 w 462341"/>
                <a:gd name="connsiteY11" fmla="*/ 675540 h 788699"/>
                <a:gd name="connsiteX12" fmla="*/ 104412 w 462341"/>
                <a:gd name="connsiteY12" fmla="*/ 689138 h 788699"/>
                <a:gd name="connsiteX13" fmla="*/ 101693 w 462341"/>
                <a:gd name="connsiteY13" fmla="*/ 710895 h 788699"/>
                <a:gd name="connsiteX14" fmla="*/ 85375 w 462341"/>
                <a:gd name="connsiteY14" fmla="*/ 732653 h 788699"/>
                <a:gd name="connsiteX15" fmla="*/ 69057 w 462341"/>
                <a:gd name="connsiteY15" fmla="*/ 727214 h 788699"/>
                <a:gd name="connsiteX16" fmla="*/ 60898 w 462341"/>
                <a:gd name="connsiteY16" fmla="*/ 710895 h 788699"/>
                <a:gd name="connsiteX17" fmla="*/ 58178 w 462341"/>
                <a:gd name="connsiteY17" fmla="*/ 691858 h 788699"/>
                <a:gd name="connsiteX18" fmla="*/ 60898 w 462341"/>
                <a:gd name="connsiteY18" fmla="*/ 664661 h 788699"/>
                <a:gd name="connsiteX19" fmla="*/ 60898 w 462341"/>
                <a:gd name="connsiteY19" fmla="*/ 607549 h 788699"/>
                <a:gd name="connsiteX20" fmla="*/ 63618 w 462341"/>
                <a:gd name="connsiteY20" fmla="*/ 528679 h 788699"/>
                <a:gd name="connsiteX21" fmla="*/ 69057 w 462341"/>
                <a:gd name="connsiteY21" fmla="*/ 504202 h 788699"/>
                <a:gd name="connsiteX22" fmla="*/ 74496 w 462341"/>
                <a:gd name="connsiteY22" fmla="*/ 493323 h 788699"/>
                <a:gd name="connsiteX23" fmla="*/ 82655 w 462341"/>
                <a:gd name="connsiteY23" fmla="*/ 487884 h 788699"/>
                <a:gd name="connsiteX24" fmla="*/ 90814 w 462341"/>
                <a:gd name="connsiteY24" fmla="*/ 493323 h 788699"/>
                <a:gd name="connsiteX25" fmla="*/ 98973 w 462341"/>
                <a:gd name="connsiteY25" fmla="*/ 512361 h 788699"/>
                <a:gd name="connsiteX26" fmla="*/ 101693 w 462341"/>
                <a:gd name="connsiteY26" fmla="*/ 555875 h 788699"/>
                <a:gd name="connsiteX27" fmla="*/ 101693 w 462341"/>
                <a:gd name="connsiteY27" fmla="*/ 596670 h 788699"/>
                <a:gd name="connsiteX28" fmla="*/ 109852 w 462341"/>
                <a:gd name="connsiteY28" fmla="*/ 626586 h 788699"/>
                <a:gd name="connsiteX29" fmla="*/ 128889 w 462341"/>
                <a:gd name="connsiteY29" fmla="*/ 651063 h 788699"/>
                <a:gd name="connsiteX30" fmla="*/ 153366 w 462341"/>
                <a:gd name="connsiteY30" fmla="*/ 670101 h 788699"/>
                <a:gd name="connsiteX31" fmla="*/ 196881 w 462341"/>
                <a:gd name="connsiteY31" fmla="*/ 678260 h 788699"/>
                <a:gd name="connsiteX32" fmla="*/ 221358 w 462341"/>
                <a:gd name="connsiteY32" fmla="*/ 667381 h 788699"/>
                <a:gd name="connsiteX33" fmla="*/ 253994 w 462341"/>
                <a:gd name="connsiteY33" fmla="*/ 659222 h 788699"/>
                <a:gd name="connsiteX34" fmla="*/ 275751 w 462341"/>
                <a:gd name="connsiteY34" fmla="*/ 637465 h 788699"/>
                <a:gd name="connsiteX35" fmla="*/ 281190 w 462341"/>
                <a:gd name="connsiteY35" fmla="*/ 615708 h 788699"/>
                <a:gd name="connsiteX36" fmla="*/ 278471 w 462341"/>
                <a:gd name="connsiteY36" fmla="*/ 602109 h 788699"/>
                <a:gd name="connsiteX37" fmla="*/ 262153 w 462341"/>
                <a:gd name="connsiteY37" fmla="*/ 572193 h 788699"/>
                <a:gd name="connsiteX38" fmla="*/ 245835 w 462341"/>
                <a:gd name="connsiteY38" fmla="*/ 536838 h 788699"/>
                <a:gd name="connsiteX39" fmla="*/ 196881 w 462341"/>
                <a:gd name="connsiteY39" fmla="*/ 477005 h 788699"/>
                <a:gd name="connsiteX40" fmla="*/ 145207 w 462341"/>
                <a:gd name="connsiteY40" fmla="*/ 419892 h 788699"/>
                <a:gd name="connsiteX41" fmla="*/ 93534 w 462341"/>
                <a:gd name="connsiteY41" fmla="*/ 357340 h 788699"/>
                <a:gd name="connsiteX42" fmla="*/ 66337 w 462341"/>
                <a:gd name="connsiteY42" fmla="*/ 283910 h 788699"/>
                <a:gd name="connsiteX43" fmla="*/ 58178 w 462341"/>
                <a:gd name="connsiteY43" fmla="*/ 224077 h 788699"/>
                <a:gd name="connsiteX44" fmla="*/ 82655 w 462341"/>
                <a:gd name="connsiteY44" fmla="*/ 150647 h 788699"/>
                <a:gd name="connsiteX45" fmla="*/ 137048 w 462341"/>
                <a:gd name="connsiteY45" fmla="*/ 96253 h 788699"/>
                <a:gd name="connsiteX46" fmla="*/ 196881 w 462341"/>
                <a:gd name="connsiteY46" fmla="*/ 77216 h 788699"/>
                <a:gd name="connsiteX47" fmla="*/ 232236 w 462341"/>
                <a:gd name="connsiteY47" fmla="*/ 69057 h 788699"/>
                <a:gd name="connsiteX48" fmla="*/ 262153 w 462341"/>
                <a:gd name="connsiteY48" fmla="*/ 74496 h 788699"/>
                <a:gd name="connsiteX49" fmla="*/ 294789 w 462341"/>
                <a:gd name="connsiteY49" fmla="*/ 85375 h 788699"/>
                <a:gd name="connsiteX50" fmla="*/ 327424 w 462341"/>
                <a:gd name="connsiteY50" fmla="*/ 104412 h 788699"/>
                <a:gd name="connsiteX51" fmla="*/ 332864 w 462341"/>
                <a:gd name="connsiteY51" fmla="*/ 74496 h 788699"/>
                <a:gd name="connsiteX52" fmla="*/ 338303 w 462341"/>
                <a:gd name="connsiteY52" fmla="*/ 63618 h 788699"/>
                <a:gd name="connsiteX53" fmla="*/ 349182 w 462341"/>
                <a:gd name="connsiteY53" fmla="*/ 58178 h 788699"/>
                <a:gd name="connsiteX54" fmla="*/ 357341 w 462341"/>
                <a:gd name="connsiteY54" fmla="*/ 63618 h 788699"/>
                <a:gd name="connsiteX55" fmla="*/ 365500 w 462341"/>
                <a:gd name="connsiteY55" fmla="*/ 82655 h 788699"/>
                <a:gd name="connsiteX56" fmla="*/ 368219 w 462341"/>
                <a:gd name="connsiteY56" fmla="*/ 142488 h 788699"/>
                <a:gd name="connsiteX57" fmla="*/ 368219 w 462341"/>
                <a:gd name="connsiteY57" fmla="*/ 188722 h 788699"/>
                <a:gd name="connsiteX58" fmla="*/ 370939 w 462341"/>
                <a:gd name="connsiteY58" fmla="*/ 245834 h 788699"/>
                <a:gd name="connsiteX59" fmla="*/ 354621 w 462341"/>
                <a:gd name="connsiteY59" fmla="*/ 286629 h 788699"/>
                <a:gd name="connsiteX60" fmla="*/ 338303 w 462341"/>
                <a:gd name="connsiteY60" fmla="*/ 281190 h 788699"/>
                <a:gd name="connsiteX61" fmla="*/ 330144 w 462341"/>
                <a:gd name="connsiteY61" fmla="*/ 264872 h 788699"/>
                <a:gd name="connsiteX62" fmla="*/ 327424 w 462341"/>
                <a:gd name="connsiteY62" fmla="*/ 248554 h 788699"/>
                <a:gd name="connsiteX63" fmla="*/ 330144 w 462341"/>
                <a:gd name="connsiteY63" fmla="*/ 221357 h 788699"/>
                <a:gd name="connsiteX64" fmla="*/ 330144 w 462341"/>
                <a:gd name="connsiteY64" fmla="*/ 188722 h 788699"/>
                <a:gd name="connsiteX65" fmla="*/ 327424 w 462341"/>
                <a:gd name="connsiteY65" fmla="*/ 164245 h 788699"/>
                <a:gd name="connsiteX66" fmla="*/ 311107 w 462341"/>
                <a:gd name="connsiteY66" fmla="*/ 134329 h 788699"/>
                <a:gd name="connsiteX67" fmla="*/ 283910 w 462341"/>
                <a:gd name="connsiteY67" fmla="*/ 118011 h 788699"/>
                <a:gd name="connsiteX68" fmla="*/ 251274 w 462341"/>
                <a:gd name="connsiteY68" fmla="*/ 112571 h 788699"/>
                <a:gd name="connsiteX69" fmla="*/ 215918 w 462341"/>
                <a:gd name="connsiteY69" fmla="*/ 123450 h 788699"/>
                <a:gd name="connsiteX70" fmla="*/ 202320 w 462341"/>
                <a:gd name="connsiteY70" fmla="*/ 147927 h 788699"/>
                <a:gd name="connsiteX71" fmla="*/ 188722 w 462341"/>
                <a:gd name="connsiteY71" fmla="*/ 180563 h 788699"/>
                <a:gd name="connsiteX72" fmla="*/ 183283 w 462341"/>
                <a:gd name="connsiteY72" fmla="*/ 210479 h 788699"/>
                <a:gd name="connsiteX73" fmla="*/ 188722 w 462341"/>
                <a:gd name="connsiteY73" fmla="*/ 226797 h 788699"/>
                <a:gd name="connsiteX74" fmla="*/ 188722 w 462341"/>
                <a:gd name="connsiteY74" fmla="*/ 248554 h 788699"/>
                <a:gd name="connsiteX75" fmla="*/ 210479 w 462341"/>
                <a:gd name="connsiteY75" fmla="*/ 273031 h 788699"/>
                <a:gd name="connsiteX76" fmla="*/ 226797 w 462341"/>
                <a:gd name="connsiteY76" fmla="*/ 300228 h 788699"/>
                <a:gd name="connsiteX77" fmla="*/ 256713 w 462341"/>
                <a:gd name="connsiteY77" fmla="*/ 332864 h 788699"/>
                <a:gd name="connsiteX78" fmla="*/ 275751 w 462341"/>
                <a:gd name="connsiteY78" fmla="*/ 351901 h 788699"/>
                <a:gd name="connsiteX79" fmla="*/ 324705 w 462341"/>
                <a:gd name="connsiteY79" fmla="*/ 400855 h 788699"/>
                <a:gd name="connsiteX80" fmla="*/ 343742 w 462341"/>
                <a:gd name="connsiteY80" fmla="*/ 428051 h 788699"/>
                <a:gd name="connsiteX81" fmla="*/ 351901 w 462341"/>
                <a:gd name="connsiteY81" fmla="*/ 433491 h 788699"/>
                <a:gd name="connsiteX82" fmla="*/ 360060 w 462341"/>
                <a:gd name="connsiteY82" fmla="*/ 447089 h 788699"/>
                <a:gd name="connsiteX83" fmla="*/ 384537 w 462341"/>
                <a:gd name="connsiteY83" fmla="*/ 474286 h 788699"/>
                <a:gd name="connsiteX84" fmla="*/ 395416 w 462341"/>
                <a:gd name="connsiteY84" fmla="*/ 506921 h 788699"/>
                <a:gd name="connsiteX85" fmla="*/ 406295 w 462341"/>
                <a:gd name="connsiteY85" fmla="*/ 536838 h 788699"/>
                <a:gd name="connsiteX86" fmla="*/ 409014 w 462341"/>
                <a:gd name="connsiteY86" fmla="*/ 547716 h 788699"/>
                <a:gd name="connsiteX87" fmla="*/ 406295 w 462341"/>
                <a:gd name="connsiteY87" fmla="*/ 569473 h 788699"/>
                <a:gd name="connsiteX88" fmla="*/ 403575 w 462341"/>
                <a:gd name="connsiteY88" fmla="*/ 583072 h 788699"/>
                <a:gd name="connsiteX89" fmla="*/ 403575 w 462341"/>
                <a:gd name="connsiteY89" fmla="*/ 583072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62341" h="788699">
                  <a:moveTo>
                    <a:pt x="403575" y="583072"/>
                  </a:moveTo>
                  <a:cubicBezTo>
                    <a:pt x="403575" y="588511"/>
                    <a:pt x="406295" y="591231"/>
                    <a:pt x="406295" y="596670"/>
                  </a:cubicBezTo>
                  <a:cubicBezTo>
                    <a:pt x="406295" y="602109"/>
                    <a:pt x="403575" y="604829"/>
                    <a:pt x="400855" y="610268"/>
                  </a:cubicBezTo>
                  <a:cubicBezTo>
                    <a:pt x="398136" y="615708"/>
                    <a:pt x="392696" y="621147"/>
                    <a:pt x="389977" y="626586"/>
                  </a:cubicBezTo>
                  <a:cubicBezTo>
                    <a:pt x="381818" y="645624"/>
                    <a:pt x="368219" y="661942"/>
                    <a:pt x="354621" y="675540"/>
                  </a:cubicBezTo>
                  <a:cubicBezTo>
                    <a:pt x="346462" y="683699"/>
                    <a:pt x="338303" y="686419"/>
                    <a:pt x="327424" y="691858"/>
                  </a:cubicBezTo>
                  <a:cubicBezTo>
                    <a:pt x="316546" y="700017"/>
                    <a:pt x="302948" y="708176"/>
                    <a:pt x="292069" y="713615"/>
                  </a:cubicBezTo>
                  <a:cubicBezTo>
                    <a:pt x="281190" y="719054"/>
                    <a:pt x="264872" y="724494"/>
                    <a:pt x="251274" y="724494"/>
                  </a:cubicBezTo>
                  <a:cubicBezTo>
                    <a:pt x="240395" y="724494"/>
                    <a:pt x="229517" y="721774"/>
                    <a:pt x="221358" y="721774"/>
                  </a:cubicBezTo>
                  <a:cubicBezTo>
                    <a:pt x="213199" y="721774"/>
                    <a:pt x="202320" y="721774"/>
                    <a:pt x="191442" y="721774"/>
                  </a:cubicBezTo>
                  <a:cubicBezTo>
                    <a:pt x="172404" y="721774"/>
                    <a:pt x="172404" y="721774"/>
                    <a:pt x="153366" y="713615"/>
                  </a:cubicBezTo>
                  <a:cubicBezTo>
                    <a:pt x="134329" y="708176"/>
                    <a:pt x="118011" y="691858"/>
                    <a:pt x="104412" y="675540"/>
                  </a:cubicBezTo>
                  <a:cubicBezTo>
                    <a:pt x="104412" y="678260"/>
                    <a:pt x="104412" y="680979"/>
                    <a:pt x="104412" y="689138"/>
                  </a:cubicBezTo>
                  <a:cubicBezTo>
                    <a:pt x="104412" y="694578"/>
                    <a:pt x="104412" y="702737"/>
                    <a:pt x="101693" y="710895"/>
                  </a:cubicBezTo>
                  <a:cubicBezTo>
                    <a:pt x="101693" y="721774"/>
                    <a:pt x="96253" y="732653"/>
                    <a:pt x="85375" y="732653"/>
                  </a:cubicBezTo>
                  <a:cubicBezTo>
                    <a:pt x="77216" y="732653"/>
                    <a:pt x="74496" y="729933"/>
                    <a:pt x="69057" y="727214"/>
                  </a:cubicBezTo>
                  <a:cubicBezTo>
                    <a:pt x="63618" y="724494"/>
                    <a:pt x="60898" y="716335"/>
                    <a:pt x="60898" y="710895"/>
                  </a:cubicBezTo>
                  <a:cubicBezTo>
                    <a:pt x="58178" y="702737"/>
                    <a:pt x="58178" y="697297"/>
                    <a:pt x="58178" y="691858"/>
                  </a:cubicBezTo>
                  <a:cubicBezTo>
                    <a:pt x="58178" y="683699"/>
                    <a:pt x="60898" y="678260"/>
                    <a:pt x="60898" y="664661"/>
                  </a:cubicBezTo>
                  <a:cubicBezTo>
                    <a:pt x="60898" y="656502"/>
                    <a:pt x="60898" y="632026"/>
                    <a:pt x="60898" y="607549"/>
                  </a:cubicBezTo>
                  <a:cubicBezTo>
                    <a:pt x="60898" y="574913"/>
                    <a:pt x="60898" y="542277"/>
                    <a:pt x="63618" y="528679"/>
                  </a:cubicBezTo>
                  <a:cubicBezTo>
                    <a:pt x="63618" y="520520"/>
                    <a:pt x="63618" y="509641"/>
                    <a:pt x="69057" y="504202"/>
                  </a:cubicBezTo>
                  <a:cubicBezTo>
                    <a:pt x="71777" y="501482"/>
                    <a:pt x="71777" y="498762"/>
                    <a:pt x="74496" y="493323"/>
                  </a:cubicBezTo>
                  <a:cubicBezTo>
                    <a:pt x="77216" y="490603"/>
                    <a:pt x="79936" y="487884"/>
                    <a:pt x="82655" y="487884"/>
                  </a:cubicBezTo>
                  <a:cubicBezTo>
                    <a:pt x="85375" y="487884"/>
                    <a:pt x="90814" y="490603"/>
                    <a:pt x="90814" y="493323"/>
                  </a:cubicBezTo>
                  <a:cubicBezTo>
                    <a:pt x="93534" y="498762"/>
                    <a:pt x="98973" y="506921"/>
                    <a:pt x="98973" y="512361"/>
                  </a:cubicBezTo>
                  <a:cubicBezTo>
                    <a:pt x="98973" y="520520"/>
                    <a:pt x="101693" y="536838"/>
                    <a:pt x="101693" y="555875"/>
                  </a:cubicBezTo>
                  <a:cubicBezTo>
                    <a:pt x="101693" y="569473"/>
                    <a:pt x="101693" y="583072"/>
                    <a:pt x="101693" y="596670"/>
                  </a:cubicBezTo>
                  <a:cubicBezTo>
                    <a:pt x="101693" y="607549"/>
                    <a:pt x="104412" y="618427"/>
                    <a:pt x="109852" y="626586"/>
                  </a:cubicBezTo>
                  <a:cubicBezTo>
                    <a:pt x="115291" y="637465"/>
                    <a:pt x="123450" y="642904"/>
                    <a:pt x="128889" y="651063"/>
                  </a:cubicBezTo>
                  <a:cubicBezTo>
                    <a:pt x="137048" y="661942"/>
                    <a:pt x="139768" y="667381"/>
                    <a:pt x="153366" y="670101"/>
                  </a:cubicBezTo>
                  <a:cubicBezTo>
                    <a:pt x="161525" y="670101"/>
                    <a:pt x="183283" y="678260"/>
                    <a:pt x="196881" y="678260"/>
                  </a:cubicBezTo>
                  <a:cubicBezTo>
                    <a:pt x="207759" y="678260"/>
                    <a:pt x="210479" y="672820"/>
                    <a:pt x="221358" y="667381"/>
                  </a:cubicBezTo>
                  <a:cubicBezTo>
                    <a:pt x="232236" y="661942"/>
                    <a:pt x="245835" y="664661"/>
                    <a:pt x="253994" y="659222"/>
                  </a:cubicBezTo>
                  <a:cubicBezTo>
                    <a:pt x="262153" y="653783"/>
                    <a:pt x="273031" y="645624"/>
                    <a:pt x="275751" y="637465"/>
                  </a:cubicBezTo>
                  <a:cubicBezTo>
                    <a:pt x="281190" y="629306"/>
                    <a:pt x="281190" y="621147"/>
                    <a:pt x="281190" y="615708"/>
                  </a:cubicBezTo>
                  <a:cubicBezTo>
                    <a:pt x="281190" y="610268"/>
                    <a:pt x="281190" y="607549"/>
                    <a:pt x="278471" y="602109"/>
                  </a:cubicBezTo>
                  <a:cubicBezTo>
                    <a:pt x="275751" y="591231"/>
                    <a:pt x="267592" y="583072"/>
                    <a:pt x="262153" y="572193"/>
                  </a:cubicBezTo>
                  <a:cubicBezTo>
                    <a:pt x="256713" y="561314"/>
                    <a:pt x="253994" y="547716"/>
                    <a:pt x="245835" y="536838"/>
                  </a:cubicBezTo>
                  <a:cubicBezTo>
                    <a:pt x="232236" y="515080"/>
                    <a:pt x="213199" y="498762"/>
                    <a:pt x="196881" y="477005"/>
                  </a:cubicBezTo>
                  <a:cubicBezTo>
                    <a:pt x="180563" y="457968"/>
                    <a:pt x="164245" y="438930"/>
                    <a:pt x="145207" y="419892"/>
                  </a:cubicBezTo>
                  <a:cubicBezTo>
                    <a:pt x="126170" y="400855"/>
                    <a:pt x="109852" y="379098"/>
                    <a:pt x="93534" y="357340"/>
                  </a:cubicBezTo>
                  <a:cubicBezTo>
                    <a:pt x="77216" y="335583"/>
                    <a:pt x="71777" y="308387"/>
                    <a:pt x="66337" y="283910"/>
                  </a:cubicBezTo>
                  <a:cubicBezTo>
                    <a:pt x="63618" y="267592"/>
                    <a:pt x="58178" y="245834"/>
                    <a:pt x="58178" y="224077"/>
                  </a:cubicBezTo>
                  <a:cubicBezTo>
                    <a:pt x="58178" y="194161"/>
                    <a:pt x="69057" y="175123"/>
                    <a:pt x="82655" y="150647"/>
                  </a:cubicBezTo>
                  <a:cubicBezTo>
                    <a:pt x="96253" y="128889"/>
                    <a:pt x="115291" y="109852"/>
                    <a:pt x="137048" y="96253"/>
                  </a:cubicBezTo>
                  <a:cubicBezTo>
                    <a:pt x="158806" y="82655"/>
                    <a:pt x="172404" y="79936"/>
                    <a:pt x="196881" y="77216"/>
                  </a:cubicBezTo>
                  <a:cubicBezTo>
                    <a:pt x="210479" y="77216"/>
                    <a:pt x="215918" y="69057"/>
                    <a:pt x="232236" y="69057"/>
                  </a:cubicBezTo>
                  <a:cubicBezTo>
                    <a:pt x="243115" y="69057"/>
                    <a:pt x="251274" y="71776"/>
                    <a:pt x="262153" y="74496"/>
                  </a:cubicBezTo>
                  <a:cubicBezTo>
                    <a:pt x="273031" y="77216"/>
                    <a:pt x="283910" y="82655"/>
                    <a:pt x="294789" y="85375"/>
                  </a:cubicBezTo>
                  <a:cubicBezTo>
                    <a:pt x="308387" y="90814"/>
                    <a:pt x="319265" y="96253"/>
                    <a:pt x="327424" y="104412"/>
                  </a:cubicBezTo>
                  <a:cubicBezTo>
                    <a:pt x="327424" y="90814"/>
                    <a:pt x="327424" y="79936"/>
                    <a:pt x="332864" y="74496"/>
                  </a:cubicBezTo>
                  <a:cubicBezTo>
                    <a:pt x="335583" y="71776"/>
                    <a:pt x="335583" y="69057"/>
                    <a:pt x="338303" y="63618"/>
                  </a:cubicBezTo>
                  <a:cubicBezTo>
                    <a:pt x="341023" y="60898"/>
                    <a:pt x="346462" y="58178"/>
                    <a:pt x="349182" y="58178"/>
                  </a:cubicBezTo>
                  <a:cubicBezTo>
                    <a:pt x="351901" y="58178"/>
                    <a:pt x="357341" y="60898"/>
                    <a:pt x="357341" y="63618"/>
                  </a:cubicBezTo>
                  <a:cubicBezTo>
                    <a:pt x="360060" y="69057"/>
                    <a:pt x="365500" y="77216"/>
                    <a:pt x="365500" y="82655"/>
                  </a:cubicBezTo>
                  <a:cubicBezTo>
                    <a:pt x="365500" y="90814"/>
                    <a:pt x="368219" y="123450"/>
                    <a:pt x="368219" y="142488"/>
                  </a:cubicBezTo>
                  <a:cubicBezTo>
                    <a:pt x="368219" y="158806"/>
                    <a:pt x="368219" y="177843"/>
                    <a:pt x="368219" y="188722"/>
                  </a:cubicBezTo>
                  <a:cubicBezTo>
                    <a:pt x="368219" y="213199"/>
                    <a:pt x="370939" y="224077"/>
                    <a:pt x="370939" y="245834"/>
                  </a:cubicBezTo>
                  <a:cubicBezTo>
                    <a:pt x="370939" y="256713"/>
                    <a:pt x="370939" y="286629"/>
                    <a:pt x="354621" y="286629"/>
                  </a:cubicBezTo>
                  <a:cubicBezTo>
                    <a:pt x="346462" y="286629"/>
                    <a:pt x="343742" y="283910"/>
                    <a:pt x="338303" y="281190"/>
                  </a:cubicBezTo>
                  <a:cubicBezTo>
                    <a:pt x="332864" y="278470"/>
                    <a:pt x="330144" y="270311"/>
                    <a:pt x="330144" y="264872"/>
                  </a:cubicBezTo>
                  <a:cubicBezTo>
                    <a:pt x="327424" y="256713"/>
                    <a:pt x="327424" y="251274"/>
                    <a:pt x="327424" y="248554"/>
                  </a:cubicBezTo>
                  <a:cubicBezTo>
                    <a:pt x="327424" y="240395"/>
                    <a:pt x="330144" y="234956"/>
                    <a:pt x="330144" y="221357"/>
                  </a:cubicBezTo>
                  <a:cubicBezTo>
                    <a:pt x="330144" y="213199"/>
                    <a:pt x="330144" y="202320"/>
                    <a:pt x="330144" y="188722"/>
                  </a:cubicBezTo>
                  <a:cubicBezTo>
                    <a:pt x="330144" y="180563"/>
                    <a:pt x="327424" y="172404"/>
                    <a:pt x="327424" y="164245"/>
                  </a:cubicBezTo>
                  <a:cubicBezTo>
                    <a:pt x="324705" y="153366"/>
                    <a:pt x="319265" y="142488"/>
                    <a:pt x="311107" y="134329"/>
                  </a:cubicBezTo>
                  <a:cubicBezTo>
                    <a:pt x="302948" y="126170"/>
                    <a:pt x="294789" y="120730"/>
                    <a:pt x="283910" y="118011"/>
                  </a:cubicBezTo>
                  <a:cubicBezTo>
                    <a:pt x="275751" y="115291"/>
                    <a:pt x="262153" y="112571"/>
                    <a:pt x="251274" y="112571"/>
                  </a:cubicBezTo>
                  <a:cubicBezTo>
                    <a:pt x="237676" y="112571"/>
                    <a:pt x="224077" y="115291"/>
                    <a:pt x="215918" y="123450"/>
                  </a:cubicBezTo>
                  <a:cubicBezTo>
                    <a:pt x="207759" y="128889"/>
                    <a:pt x="205040" y="139768"/>
                    <a:pt x="202320" y="147927"/>
                  </a:cubicBezTo>
                  <a:cubicBezTo>
                    <a:pt x="196881" y="158806"/>
                    <a:pt x="191442" y="166964"/>
                    <a:pt x="188722" y="180563"/>
                  </a:cubicBezTo>
                  <a:cubicBezTo>
                    <a:pt x="186002" y="191441"/>
                    <a:pt x="183283" y="199600"/>
                    <a:pt x="183283" y="210479"/>
                  </a:cubicBezTo>
                  <a:cubicBezTo>
                    <a:pt x="183283" y="215918"/>
                    <a:pt x="186002" y="221357"/>
                    <a:pt x="188722" y="226797"/>
                  </a:cubicBezTo>
                  <a:cubicBezTo>
                    <a:pt x="191442" y="234956"/>
                    <a:pt x="188722" y="243115"/>
                    <a:pt x="188722" y="248554"/>
                  </a:cubicBezTo>
                  <a:cubicBezTo>
                    <a:pt x="191442" y="259433"/>
                    <a:pt x="202320" y="264872"/>
                    <a:pt x="210479" y="273031"/>
                  </a:cubicBezTo>
                  <a:cubicBezTo>
                    <a:pt x="218638" y="281190"/>
                    <a:pt x="221358" y="292069"/>
                    <a:pt x="226797" y="300228"/>
                  </a:cubicBezTo>
                  <a:cubicBezTo>
                    <a:pt x="234956" y="311106"/>
                    <a:pt x="245835" y="321985"/>
                    <a:pt x="256713" y="332864"/>
                  </a:cubicBezTo>
                  <a:cubicBezTo>
                    <a:pt x="259433" y="338303"/>
                    <a:pt x="267592" y="343742"/>
                    <a:pt x="275751" y="351901"/>
                  </a:cubicBezTo>
                  <a:cubicBezTo>
                    <a:pt x="292069" y="368219"/>
                    <a:pt x="311107" y="384537"/>
                    <a:pt x="324705" y="400855"/>
                  </a:cubicBezTo>
                  <a:cubicBezTo>
                    <a:pt x="332864" y="409014"/>
                    <a:pt x="335583" y="419892"/>
                    <a:pt x="343742" y="428051"/>
                  </a:cubicBezTo>
                  <a:cubicBezTo>
                    <a:pt x="346462" y="430771"/>
                    <a:pt x="349182" y="430771"/>
                    <a:pt x="351901" y="433491"/>
                  </a:cubicBezTo>
                  <a:cubicBezTo>
                    <a:pt x="354621" y="436210"/>
                    <a:pt x="357341" y="441650"/>
                    <a:pt x="360060" y="447089"/>
                  </a:cubicBezTo>
                  <a:cubicBezTo>
                    <a:pt x="368219" y="455248"/>
                    <a:pt x="376378" y="463407"/>
                    <a:pt x="384537" y="474286"/>
                  </a:cubicBezTo>
                  <a:cubicBezTo>
                    <a:pt x="389977" y="482445"/>
                    <a:pt x="392696" y="496043"/>
                    <a:pt x="395416" y="506921"/>
                  </a:cubicBezTo>
                  <a:cubicBezTo>
                    <a:pt x="400855" y="517800"/>
                    <a:pt x="400855" y="528679"/>
                    <a:pt x="406295" y="536838"/>
                  </a:cubicBezTo>
                  <a:cubicBezTo>
                    <a:pt x="409014" y="539557"/>
                    <a:pt x="409014" y="544997"/>
                    <a:pt x="409014" y="547716"/>
                  </a:cubicBezTo>
                  <a:cubicBezTo>
                    <a:pt x="409014" y="555875"/>
                    <a:pt x="406295" y="561314"/>
                    <a:pt x="406295" y="569473"/>
                  </a:cubicBezTo>
                  <a:cubicBezTo>
                    <a:pt x="406295" y="574913"/>
                    <a:pt x="403575" y="577632"/>
                    <a:pt x="403575" y="583072"/>
                  </a:cubicBezTo>
                  <a:lnTo>
                    <a:pt x="403575" y="583072"/>
                  </a:lnTo>
                  <a:close/>
                </a:path>
              </a:pathLst>
            </a:custGeom>
            <a:grpFill/>
            <a:ln w="27168"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FC35D844-DD99-4858-9C8F-7E64319ECEC1}"/>
                </a:ext>
              </a:extLst>
            </p:cNvPr>
            <p:cNvSpPr/>
            <p:nvPr/>
          </p:nvSpPr>
          <p:spPr>
            <a:xfrm>
              <a:off x="2456032" y="4192158"/>
              <a:ext cx="571128" cy="761503"/>
            </a:xfrm>
            <a:custGeom>
              <a:avLst/>
              <a:gdLst>
                <a:gd name="connsiteX0" fmla="*/ 512361 w 571128"/>
                <a:gd name="connsiteY0" fmla="*/ 79936 h 761503"/>
                <a:gd name="connsiteX1" fmla="*/ 539558 w 571128"/>
                <a:gd name="connsiteY1" fmla="*/ 96253 h 761503"/>
                <a:gd name="connsiteX2" fmla="*/ 534118 w 571128"/>
                <a:gd name="connsiteY2" fmla="*/ 112571 h 761503"/>
                <a:gd name="connsiteX3" fmla="*/ 523240 w 571128"/>
                <a:gd name="connsiteY3" fmla="*/ 120730 h 761503"/>
                <a:gd name="connsiteX4" fmla="*/ 506922 w 571128"/>
                <a:gd name="connsiteY4" fmla="*/ 123450 h 761503"/>
                <a:gd name="connsiteX5" fmla="*/ 477006 w 571128"/>
                <a:gd name="connsiteY5" fmla="*/ 123450 h 761503"/>
                <a:gd name="connsiteX6" fmla="*/ 479725 w 571128"/>
                <a:gd name="connsiteY6" fmla="*/ 145207 h 761503"/>
                <a:gd name="connsiteX7" fmla="*/ 477006 w 571128"/>
                <a:gd name="connsiteY7" fmla="*/ 180563 h 761503"/>
                <a:gd name="connsiteX8" fmla="*/ 482445 w 571128"/>
                <a:gd name="connsiteY8" fmla="*/ 232236 h 761503"/>
                <a:gd name="connsiteX9" fmla="*/ 485165 w 571128"/>
                <a:gd name="connsiteY9" fmla="*/ 283910 h 761503"/>
                <a:gd name="connsiteX10" fmla="*/ 485165 w 571128"/>
                <a:gd name="connsiteY10" fmla="*/ 327424 h 761503"/>
                <a:gd name="connsiteX11" fmla="*/ 487884 w 571128"/>
                <a:gd name="connsiteY11" fmla="*/ 373658 h 761503"/>
                <a:gd name="connsiteX12" fmla="*/ 485165 w 571128"/>
                <a:gd name="connsiteY12" fmla="*/ 419892 h 761503"/>
                <a:gd name="connsiteX13" fmla="*/ 485165 w 571128"/>
                <a:gd name="connsiteY13" fmla="*/ 463407 h 761503"/>
                <a:gd name="connsiteX14" fmla="*/ 482445 w 571128"/>
                <a:gd name="connsiteY14" fmla="*/ 515080 h 761503"/>
                <a:gd name="connsiteX15" fmla="*/ 482445 w 571128"/>
                <a:gd name="connsiteY15" fmla="*/ 558595 h 761503"/>
                <a:gd name="connsiteX16" fmla="*/ 479725 w 571128"/>
                <a:gd name="connsiteY16" fmla="*/ 602109 h 761503"/>
                <a:gd name="connsiteX17" fmla="*/ 485165 w 571128"/>
                <a:gd name="connsiteY17" fmla="*/ 648343 h 761503"/>
                <a:gd name="connsiteX18" fmla="*/ 474286 w 571128"/>
                <a:gd name="connsiteY18" fmla="*/ 675540 h 761503"/>
                <a:gd name="connsiteX19" fmla="*/ 428052 w 571128"/>
                <a:gd name="connsiteY19" fmla="*/ 691858 h 761503"/>
                <a:gd name="connsiteX20" fmla="*/ 387257 w 571128"/>
                <a:gd name="connsiteY20" fmla="*/ 683699 h 761503"/>
                <a:gd name="connsiteX21" fmla="*/ 351901 w 571128"/>
                <a:gd name="connsiteY21" fmla="*/ 664661 h 761503"/>
                <a:gd name="connsiteX22" fmla="*/ 305667 w 571128"/>
                <a:gd name="connsiteY22" fmla="*/ 596670 h 761503"/>
                <a:gd name="connsiteX23" fmla="*/ 270312 w 571128"/>
                <a:gd name="connsiteY23" fmla="*/ 509641 h 761503"/>
                <a:gd name="connsiteX24" fmla="*/ 251274 w 571128"/>
                <a:gd name="connsiteY24" fmla="*/ 460687 h 761503"/>
                <a:gd name="connsiteX25" fmla="*/ 224077 w 571128"/>
                <a:gd name="connsiteY25" fmla="*/ 381817 h 761503"/>
                <a:gd name="connsiteX26" fmla="*/ 207759 w 571128"/>
                <a:gd name="connsiteY26" fmla="*/ 330144 h 761503"/>
                <a:gd name="connsiteX27" fmla="*/ 191442 w 571128"/>
                <a:gd name="connsiteY27" fmla="*/ 286629 h 761503"/>
                <a:gd name="connsiteX28" fmla="*/ 183283 w 571128"/>
                <a:gd name="connsiteY28" fmla="*/ 278470 h 761503"/>
                <a:gd name="connsiteX29" fmla="*/ 180563 w 571128"/>
                <a:gd name="connsiteY29" fmla="*/ 292069 h 761503"/>
                <a:gd name="connsiteX30" fmla="*/ 180563 w 571128"/>
                <a:gd name="connsiteY30" fmla="*/ 305667 h 761503"/>
                <a:gd name="connsiteX31" fmla="*/ 183283 w 571128"/>
                <a:gd name="connsiteY31" fmla="*/ 354621 h 761503"/>
                <a:gd name="connsiteX32" fmla="*/ 188722 w 571128"/>
                <a:gd name="connsiteY32" fmla="*/ 449809 h 761503"/>
                <a:gd name="connsiteX33" fmla="*/ 188722 w 571128"/>
                <a:gd name="connsiteY33" fmla="*/ 479725 h 761503"/>
                <a:gd name="connsiteX34" fmla="*/ 188722 w 571128"/>
                <a:gd name="connsiteY34" fmla="*/ 542277 h 761503"/>
                <a:gd name="connsiteX35" fmla="*/ 186002 w 571128"/>
                <a:gd name="connsiteY35" fmla="*/ 615708 h 761503"/>
                <a:gd name="connsiteX36" fmla="*/ 186002 w 571128"/>
                <a:gd name="connsiteY36" fmla="*/ 637465 h 761503"/>
                <a:gd name="connsiteX37" fmla="*/ 183283 w 571128"/>
                <a:gd name="connsiteY37" fmla="*/ 664661 h 761503"/>
                <a:gd name="connsiteX38" fmla="*/ 226797 w 571128"/>
                <a:gd name="connsiteY38" fmla="*/ 664661 h 761503"/>
                <a:gd name="connsiteX39" fmla="*/ 253994 w 571128"/>
                <a:gd name="connsiteY39" fmla="*/ 680979 h 761503"/>
                <a:gd name="connsiteX40" fmla="*/ 248554 w 571128"/>
                <a:gd name="connsiteY40" fmla="*/ 697297 h 761503"/>
                <a:gd name="connsiteX41" fmla="*/ 234956 w 571128"/>
                <a:gd name="connsiteY41" fmla="*/ 705456 h 761503"/>
                <a:gd name="connsiteX42" fmla="*/ 218638 w 571128"/>
                <a:gd name="connsiteY42" fmla="*/ 708176 h 761503"/>
                <a:gd name="connsiteX43" fmla="*/ 183283 w 571128"/>
                <a:gd name="connsiteY43" fmla="*/ 708176 h 761503"/>
                <a:gd name="connsiteX44" fmla="*/ 150647 w 571128"/>
                <a:gd name="connsiteY44" fmla="*/ 708176 h 761503"/>
                <a:gd name="connsiteX45" fmla="*/ 107132 w 571128"/>
                <a:gd name="connsiteY45" fmla="*/ 708176 h 761503"/>
                <a:gd name="connsiteX46" fmla="*/ 88094 w 571128"/>
                <a:gd name="connsiteY46" fmla="*/ 708176 h 761503"/>
                <a:gd name="connsiteX47" fmla="*/ 69057 w 571128"/>
                <a:gd name="connsiteY47" fmla="*/ 702737 h 761503"/>
                <a:gd name="connsiteX48" fmla="*/ 58178 w 571128"/>
                <a:gd name="connsiteY48" fmla="*/ 686419 h 761503"/>
                <a:gd name="connsiteX49" fmla="*/ 60898 w 571128"/>
                <a:gd name="connsiteY49" fmla="*/ 678260 h 761503"/>
                <a:gd name="connsiteX50" fmla="*/ 77216 w 571128"/>
                <a:gd name="connsiteY50" fmla="*/ 670101 h 761503"/>
                <a:gd name="connsiteX51" fmla="*/ 120730 w 571128"/>
                <a:gd name="connsiteY51" fmla="*/ 664661 h 761503"/>
                <a:gd name="connsiteX52" fmla="*/ 131609 w 571128"/>
                <a:gd name="connsiteY52" fmla="*/ 664661 h 761503"/>
                <a:gd name="connsiteX53" fmla="*/ 134329 w 571128"/>
                <a:gd name="connsiteY53" fmla="*/ 539557 h 761503"/>
                <a:gd name="connsiteX54" fmla="*/ 134329 w 571128"/>
                <a:gd name="connsiteY54" fmla="*/ 504202 h 761503"/>
                <a:gd name="connsiteX55" fmla="*/ 131609 w 571128"/>
                <a:gd name="connsiteY55" fmla="*/ 376378 h 761503"/>
                <a:gd name="connsiteX56" fmla="*/ 131609 w 571128"/>
                <a:gd name="connsiteY56" fmla="*/ 302947 h 761503"/>
                <a:gd name="connsiteX57" fmla="*/ 134329 w 571128"/>
                <a:gd name="connsiteY57" fmla="*/ 221357 h 761503"/>
                <a:gd name="connsiteX58" fmla="*/ 137048 w 571128"/>
                <a:gd name="connsiteY58" fmla="*/ 123450 h 761503"/>
                <a:gd name="connsiteX59" fmla="*/ 107132 w 571128"/>
                <a:gd name="connsiteY59" fmla="*/ 123450 h 761503"/>
                <a:gd name="connsiteX60" fmla="*/ 88094 w 571128"/>
                <a:gd name="connsiteY60" fmla="*/ 123450 h 761503"/>
                <a:gd name="connsiteX61" fmla="*/ 69057 w 571128"/>
                <a:gd name="connsiteY61" fmla="*/ 118011 h 761503"/>
                <a:gd name="connsiteX62" fmla="*/ 58178 w 571128"/>
                <a:gd name="connsiteY62" fmla="*/ 101693 h 761503"/>
                <a:gd name="connsiteX63" fmla="*/ 60898 w 571128"/>
                <a:gd name="connsiteY63" fmla="*/ 93534 h 761503"/>
                <a:gd name="connsiteX64" fmla="*/ 77216 w 571128"/>
                <a:gd name="connsiteY64" fmla="*/ 85375 h 761503"/>
                <a:gd name="connsiteX65" fmla="*/ 131609 w 571128"/>
                <a:gd name="connsiteY65" fmla="*/ 79936 h 761503"/>
                <a:gd name="connsiteX66" fmla="*/ 161525 w 571128"/>
                <a:gd name="connsiteY66" fmla="*/ 79936 h 761503"/>
                <a:gd name="connsiteX67" fmla="*/ 177843 w 571128"/>
                <a:gd name="connsiteY67" fmla="*/ 66337 h 761503"/>
                <a:gd name="connsiteX68" fmla="*/ 202320 w 571128"/>
                <a:gd name="connsiteY68" fmla="*/ 58178 h 761503"/>
                <a:gd name="connsiteX69" fmla="*/ 234956 w 571128"/>
                <a:gd name="connsiteY69" fmla="*/ 77216 h 761503"/>
                <a:gd name="connsiteX70" fmla="*/ 251274 w 571128"/>
                <a:gd name="connsiteY70" fmla="*/ 107132 h 761503"/>
                <a:gd name="connsiteX71" fmla="*/ 267592 w 571128"/>
                <a:gd name="connsiteY71" fmla="*/ 147927 h 761503"/>
                <a:gd name="connsiteX72" fmla="*/ 281190 w 571128"/>
                <a:gd name="connsiteY72" fmla="*/ 183282 h 761503"/>
                <a:gd name="connsiteX73" fmla="*/ 297508 w 571128"/>
                <a:gd name="connsiteY73" fmla="*/ 224077 h 761503"/>
                <a:gd name="connsiteX74" fmla="*/ 308387 w 571128"/>
                <a:gd name="connsiteY74" fmla="*/ 264872 h 761503"/>
                <a:gd name="connsiteX75" fmla="*/ 319265 w 571128"/>
                <a:gd name="connsiteY75" fmla="*/ 300228 h 761503"/>
                <a:gd name="connsiteX76" fmla="*/ 351901 w 571128"/>
                <a:gd name="connsiteY76" fmla="*/ 379098 h 761503"/>
                <a:gd name="connsiteX77" fmla="*/ 365500 w 571128"/>
                <a:gd name="connsiteY77" fmla="*/ 417173 h 761503"/>
                <a:gd name="connsiteX78" fmla="*/ 379098 w 571128"/>
                <a:gd name="connsiteY78" fmla="*/ 457968 h 761503"/>
                <a:gd name="connsiteX79" fmla="*/ 395416 w 571128"/>
                <a:gd name="connsiteY79" fmla="*/ 496043 h 761503"/>
                <a:gd name="connsiteX80" fmla="*/ 406295 w 571128"/>
                <a:gd name="connsiteY80" fmla="*/ 512361 h 761503"/>
                <a:gd name="connsiteX81" fmla="*/ 411734 w 571128"/>
                <a:gd name="connsiteY81" fmla="*/ 531398 h 761503"/>
                <a:gd name="connsiteX82" fmla="*/ 419893 w 571128"/>
                <a:gd name="connsiteY82" fmla="*/ 558595 h 761503"/>
                <a:gd name="connsiteX83" fmla="*/ 425332 w 571128"/>
                <a:gd name="connsiteY83" fmla="*/ 564034 h 761503"/>
                <a:gd name="connsiteX84" fmla="*/ 430771 w 571128"/>
                <a:gd name="connsiteY84" fmla="*/ 558595 h 761503"/>
                <a:gd name="connsiteX85" fmla="*/ 430771 w 571128"/>
                <a:gd name="connsiteY85" fmla="*/ 550436 h 761503"/>
                <a:gd name="connsiteX86" fmla="*/ 430771 w 571128"/>
                <a:gd name="connsiteY86" fmla="*/ 501482 h 761503"/>
                <a:gd name="connsiteX87" fmla="*/ 430771 w 571128"/>
                <a:gd name="connsiteY87" fmla="*/ 403575 h 761503"/>
                <a:gd name="connsiteX88" fmla="*/ 425332 w 571128"/>
                <a:gd name="connsiteY88" fmla="*/ 313826 h 761503"/>
                <a:gd name="connsiteX89" fmla="*/ 425332 w 571128"/>
                <a:gd name="connsiteY89" fmla="*/ 248554 h 761503"/>
                <a:gd name="connsiteX90" fmla="*/ 425332 w 571128"/>
                <a:gd name="connsiteY90" fmla="*/ 210479 h 761503"/>
                <a:gd name="connsiteX91" fmla="*/ 422613 w 571128"/>
                <a:gd name="connsiteY91" fmla="*/ 153366 h 761503"/>
                <a:gd name="connsiteX92" fmla="*/ 425332 w 571128"/>
                <a:gd name="connsiteY92" fmla="*/ 123450 h 761503"/>
                <a:gd name="connsiteX93" fmla="*/ 398136 w 571128"/>
                <a:gd name="connsiteY93" fmla="*/ 123450 h 761503"/>
                <a:gd name="connsiteX94" fmla="*/ 379098 w 571128"/>
                <a:gd name="connsiteY94" fmla="*/ 123450 h 761503"/>
                <a:gd name="connsiteX95" fmla="*/ 360060 w 571128"/>
                <a:gd name="connsiteY95" fmla="*/ 118011 h 761503"/>
                <a:gd name="connsiteX96" fmla="*/ 349182 w 571128"/>
                <a:gd name="connsiteY96" fmla="*/ 101693 h 761503"/>
                <a:gd name="connsiteX97" fmla="*/ 351901 w 571128"/>
                <a:gd name="connsiteY97" fmla="*/ 93534 h 761503"/>
                <a:gd name="connsiteX98" fmla="*/ 368219 w 571128"/>
                <a:gd name="connsiteY98" fmla="*/ 85375 h 761503"/>
                <a:gd name="connsiteX99" fmla="*/ 422613 w 571128"/>
                <a:gd name="connsiteY99" fmla="*/ 79936 h 761503"/>
                <a:gd name="connsiteX100" fmla="*/ 444370 w 571128"/>
                <a:gd name="connsiteY100" fmla="*/ 79936 h 761503"/>
                <a:gd name="connsiteX101" fmla="*/ 463407 w 571128"/>
                <a:gd name="connsiteY101" fmla="*/ 71776 h 761503"/>
                <a:gd name="connsiteX102" fmla="*/ 477006 w 571128"/>
                <a:gd name="connsiteY102" fmla="*/ 79936 h 761503"/>
                <a:gd name="connsiteX103" fmla="*/ 512361 w 571128"/>
                <a:gd name="connsiteY103" fmla="*/ 79936 h 761503"/>
                <a:gd name="connsiteX104" fmla="*/ 512361 w 571128"/>
                <a:gd name="connsiteY104" fmla="*/ 79936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571128" h="761503">
                  <a:moveTo>
                    <a:pt x="512361" y="79936"/>
                  </a:moveTo>
                  <a:cubicBezTo>
                    <a:pt x="520520" y="79936"/>
                    <a:pt x="539558" y="79936"/>
                    <a:pt x="539558" y="96253"/>
                  </a:cubicBezTo>
                  <a:cubicBezTo>
                    <a:pt x="539558" y="104412"/>
                    <a:pt x="539558" y="107132"/>
                    <a:pt x="534118" y="112571"/>
                  </a:cubicBezTo>
                  <a:cubicBezTo>
                    <a:pt x="531399" y="118011"/>
                    <a:pt x="525960" y="120730"/>
                    <a:pt x="523240" y="120730"/>
                  </a:cubicBezTo>
                  <a:cubicBezTo>
                    <a:pt x="515081" y="123450"/>
                    <a:pt x="512361" y="123450"/>
                    <a:pt x="506922" y="123450"/>
                  </a:cubicBezTo>
                  <a:cubicBezTo>
                    <a:pt x="504202" y="123450"/>
                    <a:pt x="490604" y="123450"/>
                    <a:pt x="477006" y="123450"/>
                  </a:cubicBezTo>
                  <a:cubicBezTo>
                    <a:pt x="477006" y="131609"/>
                    <a:pt x="479725" y="137048"/>
                    <a:pt x="479725" y="145207"/>
                  </a:cubicBezTo>
                  <a:cubicBezTo>
                    <a:pt x="479725" y="156086"/>
                    <a:pt x="477006" y="166964"/>
                    <a:pt x="477006" y="180563"/>
                  </a:cubicBezTo>
                  <a:cubicBezTo>
                    <a:pt x="477006" y="196881"/>
                    <a:pt x="479725" y="215918"/>
                    <a:pt x="482445" y="232236"/>
                  </a:cubicBezTo>
                  <a:cubicBezTo>
                    <a:pt x="485165" y="248554"/>
                    <a:pt x="485165" y="267592"/>
                    <a:pt x="485165" y="283910"/>
                  </a:cubicBezTo>
                  <a:cubicBezTo>
                    <a:pt x="485165" y="297508"/>
                    <a:pt x="485165" y="313826"/>
                    <a:pt x="485165" y="327424"/>
                  </a:cubicBezTo>
                  <a:cubicBezTo>
                    <a:pt x="485165" y="343742"/>
                    <a:pt x="487884" y="357340"/>
                    <a:pt x="487884" y="373658"/>
                  </a:cubicBezTo>
                  <a:cubicBezTo>
                    <a:pt x="487884" y="389976"/>
                    <a:pt x="485165" y="403575"/>
                    <a:pt x="485165" y="419892"/>
                  </a:cubicBezTo>
                  <a:cubicBezTo>
                    <a:pt x="485165" y="436210"/>
                    <a:pt x="485165" y="449809"/>
                    <a:pt x="485165" y="463407"/>
                  </a:cubicBezTo>
                  <a:cubicBezTo>
                    <a:pt x="485165" y="479725"/>
                    <a:pt x="485165" y="498762"/>
                    <a:pt x="482445" y="515080"/>
                  </a:cubicBezTo>
                  <a:cubicBezTo>
                    <a:pt x="482445" y="528679"/>
                    <a:pt x="482445" y="542277"/>
                    <a:pt x="482445" y="558595"/>
                  </a:cubicBezTo>
                  <a:cubicBezTo>
                    <a:pt x="482445" y="572193"/>
                    <a:pt x="479725" y="588511"/>
                    <a:pt x="479725" y="602109"/>
                  </a:cubicBezTo>
                  <a:cubicBezTo>
                    <a:pt x="479725" y="615708"/>
                    <a:pt x="485165" y="632026"/>
                    <a:pt x="485165" y="648343"/>
                  </a:cubicBezTo>
                  <a:cubicBezTo>
                    <a:pt x="485165" y="659222"/>
                    <a:pt x="482445" y="670101"/>
                    <a:pt x="474286" y="675540"/>
                  </a:cubicBezTo>
                  <a:cubicBezTo>
                    <a:pt x="460688" y="686419"/>
                    <a:pt x="444370" y="691858"/>
                    <a:pt x="428052" y="691858"/>
                  </a:cubicBezTo>
                  <a:cubicBezTo>
                    <a:pt x="414454" y="691858"/>
                    <a:pt x="400855" y="689138"/>
                    <a:pt x="387257" y="683699"/>
                  </a:cubicBezTo>
                  <a:cubicBezTo>
                    <a:pt x="373659" y="678260"/>
                    <a:pt x="360060" y="672820"/>
                    <a:pt x="351901" y="664661"/>
                  </a:cubicBezTo>
                  <a:cubicBezTo>
                    <a:pt x="330144" y="645624"/>
                    <a:pt x="316546" y="621147"/>
                    <a:pt x="305667" y="596670"/>
                  </a:cubicBezTo>
                  <a:cubicBezTo>
                    <a:pt x="292069" y="569473"/>
                    <a:pt x="281190" y="539557"/>
                    <a:pt x="270312" y="509641"/>
                  </a:cubicBezTo>
                  <a:cubicBezTo>
                    <a:pt x="264872" y="493323"/>
                    <a:pt x="256713" y="477005"/>
                    <a:pt x="251274" y="460687"/>
                  </a:cubicBezTo>
                  <a:cubicBezTo>
                    <a:pt x="240395" y="433491"/>
                    <a:pt x="232236" y="409014"/>
                    <a:pt x="224077" y="381817"/>
                  </a:cubicBezTo>
                  <a:cubicBezTo>
                    <a:pt x="218638" y="365499"/>
                    <a:pt x="213199" y="346462"/>
                    <a:pt x="207759" y="330144"/>
                  </a:cubicBezTo>
                  <a:cubicBezTo>
                    <a:pt x="202320" y="316545"/>
                    <a:pt x="196881" y="300228"/>
                    <a:pt x="191442" y="286629"/>
                  </a:cubicBezTo>
                  <a:cubicBezTo>
                    <a:pt x="188722" y="281190"/>
                    <a:pt x="186002" y="278470"/>
                    <a:pt x="183283" y="278470"/>
                  </a:cubicBezTo>
                  <a:cubicBezTo>
                    <a:pt x="180563" y="278470"/>
                    <a:pt x="180563" y="286629"/>
                    <a:pt x="180563" y="292069"/>
                  </a:cubicBezTo>
                  <a:cubicBezTo>
                    <a:pt x="180563" y="297508"/>
                    <a:pt x="180563" y="302947"/>
                    <a:pt x="180563" y="305667"/>
                  </a:cubicBezTo>
                  <a:cubicBezTo>
                    <a:pt x="180563" y="321985"/>
                    <a:pt x="183283" y="338303"/>
                    <a:pt x="183283" y="354621"/>
                  </a:cubicBezTo>
                  <a:cubicBezTo>
                    <a:pt x="183283" y="387257"/>
                    <a:pt x="186002" y="417173"/>
                    <a:pt x="188722" y="449809"/>
                  </a:cubicBezTo>
                  <a:cubicBezTo>
                    <a:pt x="188722" y="460687"/>
                    <a:pt x="188722" y="468846"/>
                    <a:pt x="188722" y="479725"/>
                  </a:cubicBezTo>
                  <a:cubicBezTo>
                    <a:pt x="188722" y="501482"/>
                    <a:pt x="188722" y="523239"/>
                    <a:pt x="188722" y="542277"/>
                  </a:cubicBezTo>
                  <a:cubicBezTo>
                    <a:pt x="188722" y="566754"/>
                    <a:pt x="186002" y="591231"/>
                    <a:pt x="186002" y="615708"/>
                  </a:cubicBezTo>
                  <a:cubicBezTo>
                    <a:pt x="186002" y="623867"/>
                    <a:pt x="186002" y="632026"/>
                    <a:pt x="186002" y="637465"/>
                  </a:cubicBezTo>
                  <a:cubicBezTo>
                    <a:pt x="186002" y="645624"/>
                    <a:pt x="183283" y="656502"/>
                    <a:pt x="183283" y="664661"/>
                  </a:cubicBezTo>
                  <a:cubicBezTo>
                    <a:pt x="202320" y="664661"/>
                    <a:pt x="218638" y="664661"/>
                    <a:pt x="226797" y="664661"/>
                  </a:cubicBezTo>
                  <a:cubicBezTo>
                    <a:pt x="234956" y="664661"/>
                    <a:pt x="253994" y="664661"/>
                    <a:pt x="253994" y="680979"/>
                  </a:cubicBezTo>
                  <a:cubicBezTo>
                    <a:pt x="253994" y="689138"/>
                    <a:pt x="253994" y="691858"/>
                    <a:pt x="248554" y="697297"/>
                  </a:cubicBezTo>
                  <a:cubicBezTo>
                    <a:pt x="245835" y="702737"/>
                    <a:pt x="240395" y="705456"/>
                    <a:pt x="234956" y="705456"/>
                  </a:cubicBezTo>
                  <a:cubicBezTo>
                    <a:pt x="226797" y="708176"/>
                    <a:pt x="224077" y="708176"/>
                    <a:pt x="218638" y="708176"/>
                  </a:cubicBezTo>
                  <a:cubicBezTo>
                    <a:pt x="215918" y="708176"/>
                    <a:pt x="199600" y="708176"/>
                    <a:pt x="183283" y="708176"/>
                  </a:cubicBezTo>
                  <a:cubicBezTo>
                    <a:pt x="166965" y="708176"/>
                    <a:pt x="153366" y="708176"/>
                    <a:pt x="150647" y="708176"/>
                  </a:cubicBezTo>
                  <a:cubicBezTo>
                    <a:pt x="139768" y="708176"/>
                    <a:pt x="120730" y="708176"/>
                    <a:pt x="107132" y="708176"/>
                  </a:cubicBezTo>
                  <a:cubicBezTo>
                    <a:pt x="101693" y="708176"/>
                    <a:pt x="96253" y="708176"/>
                    <a:pt x="88094" y="708176"/>
                  </a:cubicBezTo>
                  <a:cubicBezTo>
                    <a:pt x="82655" y="708176"/>
                    <a:pt x="74496" y="708176"/>
                    <a:pt x="69057" y="702737"/>
                  </a:cubicBezTo>
                  <a:cubicBezTo>
                    <a:pt x="63618" y="700017"/>
                    <a:pt x="58178" y="691858"/>
                    <a:pt x="58178" y="686419"/>
                  </a:cubicBezTo>
                  <a:cubicBezTo>
                    <a:pt x="58178" y="683699"/>
                    <a:pt x="58178" y="680979"/>
                    <a:pt x="60898" y="678260"/>
                  </a:cubicBezTo>
                  <a:cubicBezTo>
                    <a:pt x="63618" y="675540"/>
                    <a:pt x="71777" y="672820"/>
                    <a:pt x="77216" y="670101"/>
                  </a:cubicBezTo>
                  <a:cubicBezTo>
                    <a:pt x="90814" y="667381"/>
                    <a:pt x="115291" y="664661"/>
                    <a:pt x="120730" y="664661"/>
                  </a:cubicBezTo>
                  <a:cubicBezTo>
                    <a:pt x="123450" y="664661"/>
                    <a:pt x="126170" y="664661"/>
                    <a:pt x="131609" y="664661"/>
                  </a:cubicBezTo>
                  <a:cubicBezTo>
                    <a:pt x="131609" y="623867"/>
                    <a:pt x="134329" y="583072"/>
                    <a:pt x="134329" y="539557"/>
                  </a:cubicBezTo>
                  <a:cubicBezTo>
                    <a:pt x="134329" y="528679"/>
                    <a:pt x="134329" y="515080"/>
                    <a:pt x="134329" y="504202"/>
                  </a:cubicBezTo>
                  <a:cubicBezTo>
                    <a:pt x="131609" y="460687"/>
                    <a:pt x="131609" y="417173"/>
                    <a:pt x="131609" y="376378"/>
                  </a:cubicBezTo>
                  <a:cubicBezTo>
                    <a:pt x="131609" y="351901"/>
                    <a:pt x="131609" y="327424"/>
                    <a:pt x="131609" y="302947"/>
                  </a:cubicBezTo>
                  <a:cubicBezTo>
                    <a:pt x="131609" y="275751"/>
                    <a:pt x="131609" y="248554"/>
                    <a:pt x="134329" y="221357"/>
                  </a:cubicBezTo>
                  <a:cubicBezTo>
                    <a:pt x="134329" y="188722"/>
                    <a:pt x="137048" y="156086"/>
                    <a:pt x="137048" y="123450"/>
                  </a:cubicBezTo>
                  <a:cubicBezTo>
                    <a:pt x="126170" y="123450"/>
                    <a:pt x="115291" y="123450"/>
                    <a:pt x="107132" y="123450"/>
                  </a:cubicBezTo>
                  <a:cubicBezTo>
                    <a:pt x="101693" y="123450"/>
                    <a:pt x="96253" y="123450"/>
                    <a:pt x="88094" y="123450"/>
                  </a:cubicBezTo>
                  <a:cubicBezTo>
                    <a:pt x="82655" y="123450"/>
                    <a:pt x="74496" y="120730"/>
                    <a:pt x="69057" y="118011"/>
                  </a:cubicBezTo>
                  <a:cubicBezTo>
                    <a:pt x="63618" y="115291"/>
                    <a:pt x="58178" y="107132"/>
                    <a:pt x="58178" y="101693"/>
                  </a:cubicBezTo>
                  <a:cubicBezTo>
                    <a:pt x="58178" y="98973"/>
                    <a:pt x="58178" y="96253"/>
                    <a:pt x="60898" y="93534"/>
                  </a:cubicBezTo>
                  <a:cubicBezTo>
                    <a:pt x="63618" y="90814"/>
                    <a:pt x="71777" y="88095"/>
                    <a:pt x="77216" y="85375"/>
                  </a:cubicBezTo>
                  <a:cubicBezTo>
                    <a:pt x="90814" y="82655"/>
                    <a:pt x="126170" y="79936"/>
                    <a:pt x="131609" y="79936"/>
                  </a:cubicBezTo>
                  <a:cubicBezTo>
                    <a:pt x="137048" y="79936"/>
                    <a:pt x="147927" y="79936"/>
                    <a:pt x="161525" y="79936"/>
                  </a:cubicBezTo>
                  <a:cubicBezTo>
                    <a:pt x="166965" y="74496"/>
                    <a:pt x="172404" y="71776"/>
                    <a:pt x="177843" y="66337"/>
                  </a:cubicBezTo>
                  <a:cubicBezTo>
                    <a:pt x="186002" y="60898"/>
                    <a:pt x="194161" y="58178"/>
                    <a:pt x="202320" y="58178"/>
                  </a:cubicBezTo>
                  <a:cubicBezTo>
                    <a:pt x="215918" y="58178"/>
                    <a:pt x="226797" y="63618"/>
                    <a:pt x="234956" y="77216"/>
                  </a:cubicBezTo>
                  <a:cubicBezTo>
                    <a:pt x="240395" y="88095"/>
                    <a:pt x="248554" y="96253"/>
                    <a:pt x="251274" y="107132"/>
                  </a:cubicBezTo>
                  <a:cubicBezTo>
                    <a:pt x="256713" y="120730"/>
                    <a:pt x="259433" y="134329"/>
                    <a:pt x="267592" y="147927"/>
                  </a:cubicBezTo>
                  <a:cubicBezTo>
                    <a:pt x="273031" y="158806"/>
                    <a:pt x="275751" y="172404"/>
                    <a:pt x="281190" y="183282"/>
                  </a:cubicBezTo>
                  <a:cubicBezTo>
                    <a:pt x="286630" y="196881"/>
                    <a:pt x="292069" y="210479"/>
                    <a:pt x="297508" y="224077"/>
                  </a:cubicBezTo>
                  <a:cubicBezTo>
                    <a:pt x="300228" y="237676"/>
                    <a:pt x="305667" y="251274"/>
                    <a:pt x="308387" y="264872"/>
                  </a:cubicBezTo>
                  <a:cubicBezTo>
                    <a:pt x="311107" y="278470"/>
                    <a:pt x="311107" y="289349"/>
                    <a:pt x="319265" y="300228"/>
                  </a:cubicBezTo>
                  <a:cubicBezTo>
                    <a:pt x="332864" y="324704"/>
                    <a:pt x="346462" y="351901"/>
                    <a:pt x="351901" y="379098"/>
                  </a:cubicBezTo>
                  <a:cubicBezTo>
                    <a:pt x="354621" y="392696"/>
                    <a:pt x="360060" y="403575"/>
                    <a:pt x="365500" y="417173"/>
                  </a:cubicBezTo>
                  <a:cubicBezTo>
                    <a:pt x="373659" y="430771"/>
                    <a:pt x="373659" y="444369"/>
                    <a:pt x="379098" y="457968"/>
                  </a:cubicBezTo>
                  <a:cubicBezTo>
                    <a:pt x="381818" y="471566"/>
                    <a:pt x="387257" y="482445"/>
                    <a:pt x="395416" y="496043"/>
                  </a:cubicBezTo>
                  <a:cubicBezTo>
                    <a:pt x="398136" y="501482"/>
                    <a:pt x="403575" y="506921"/>
                    <a:pt x="406295" y="512361"/>
                  </a:cubicBezTo>
                  <a:cubicBezTo>
                    <a:pt x="409014" y="517800"/>
                    <a:pt x="409014" y="525959"/>
                    <a:pt x="411734" y="531398"/>
                  </a:cubicBezTo>
                  <a:cubicBezTo>
                    <a:pt x="414454" y="539557"/>
                    <a:pt x="417173" y="550436"/>
                    <a:pt x="419893" y="558595"/>
                  </a:cubicBezTo>
                  <a:cubicBezTo>
                    <a:pt x="422613" y="561314"/>
                    <a:pt x="422613" y="564034"/>
                    <a:pt x="425332" y="564034"/>
                  </a:cubicBezTo>
                  <a:cubicBezTo>
                    <a:pt x="428052" y="564034"/>
                    <a:pt x="428052" y="561314"/>
                    <a:pt x="430771" y="558595"/>
                  </a:cubicBezTo>
                  <a:cubicBezTo>
                    <a:pt x="430771" y="555875"/>
                    <a:pt x="430771" y="553156"/>
                    <a:pt x="430771" y="550436"/>
                  </a:cubicBezTo>
                  <a:cubicBezTo>
                    <a:pt x="430771" y="534118"/>
                    <a:pt x="430771" y="517800"/>
                    <a:pt x="430771" y="501482"/>
                  </a:cubicBezTo>
                  <a:cubicBezTo>
                    <a:pt x="430771" y="468846"/>
                    <a:pt x="433491" y="436210"/>
                    <a:pt x="430771" y="403575"/>
                  </a:cubicBezTo>
                  <a:cubicBezTo>
                    <a:pt x="430771" y="373658"/>
                    <a:pt x="425332" y="343742"/>
                    <a:pt x="425332" y="313826"/>
                  </a:cubicBezTo>
                  <a:cubicBezTo>
                    <a:pt x="425332" y="292069"/>
                    <a:pt x="425332" y="270311"/>
                    <a:pt x="425332" y="248554"/>
                  </a:cubicBezTo>
                  <a:cubicBezTo>
                    <a:pt x="425332" y="234956"/>
                    <a:pt x="425332" y="224077"/>
                    <a:pt x="425332" y="210479"/>
                  </a:cubicBezTo>
                  <a:cubicBezTo>
                    <a:pt x="425332" y="191441"/>
                    <a:pt x="422613" y="172404"/>
                    <a:pt x="422613" y="153366"/>
                  </a:cubicBezTo>
                  <a:cubicBezTo>
                    <a:pt x="422613" y="142488"/>
                    <a:pt x="422613" y="134329"/>
                    <a:pt x="425332" y="123450"/>
                  </a:cubicBezTo>
                  <a:cubicBezTo>
                    <a:pt x="417173" y="123450"/>
                    <a:pt x="406295" y="123450"/>
                    <a:pt x="398136" y="123450"/>
                  </a:cubicBezTo>
                  <a:cubicBezTo>
                    <a:pt x="392696" y="123450"/>
                    <a:pt x="387257" y="123450"/>
                    <a:pt x="379098" y="123450"/>
                  </a:cubicBezTo>
                  <a:cubicBezTo>
                    <a:pt x="373659" y="123450"/>
                    <a:pt x="365500" y="120730"/>
                    <a:pt x="360060" y="118011"/>
                  </a:cubicBezTo>
                  <a:cubicBezTo>
                    <a:pt x="354621" y="115291"/>
                    <a:pt x="349182" y="107132"/>
                    <a:pt x="349182" y="101693"/>
                  </a:cubicBezTo>
                  <a:cubicBezTo>
                    <a:pt x="349182" y="98973"/>
                    <a:pt x="349182" y="96253"/>
                    <a:pt x="351901" y="93534"/>
                  </a:cubicBezTo>
                  <a:cubicBezTo>
                    <a:pt x="354621" y="90814"/>
                    <a:pt x="362780" y="88095"/>
                    <a:pt x="368219" y="85375"/>
                  </a:cubicBezTo>
                  <a:cubicBezTo>
                    <a:pt x="381818" y="82655"/>
                    <a:pt x="417173" y="79936"/>
                    <a:pt x="422613" y="79936"/>
                  </a:cubicBezTo>
                  <a:cubicBezTo>
                    <a:pt x="428052" y="79936"/>
                    <a:pt x="433491" y="79936"/>
                    <a:pt x="444370" y="79936"/>
                  </a:cubicBezTo>
                  <a:cubicBezTo>
                    <a:pt x="449809" y="74496"/>
                    <a:pt x="455248" y="71776"/>
                    <a:pt x="463407" y="71776"/>
                  </a:cubicBezTo>
                  <a:cubicBezTo>
                    <a:pt x="471566" y="71776"/>
                    <a:pt x="477006" y="74496"/>
                    <a:pt x="477006" y="79936"/>
                  </a:cubicBezTo>
                  <a:cubicBezTo>
                    <a:pt x="490604" y="82655"/>
                    <a:pt x="504202" y="79936"/>
                    <a:pt x="512361" y="79936"/>
                  </a:cubicBezTo>
                  <a:lnTo>
                    <a:pt x="512361" y="79936"/>
                  </a:lnTo>
                  <a:close/>
                </a:path>
              </a:pathLst>
            </a:custGeom>
            <a:grpFill/>
            <a:ln w="27168"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B5B50CFE-2A9A-43B6-BAED-D4D319AF496E}"/>
                </a:ext>
              </a:extLst>
            </p:cNvPr>
            <p:cNvSpPr/>
            <p:nvPr/>
          </p:nvSpPr>
          <p:spPr>
            <a:xfrm>
              <a:off x="2987430" y="4242177"/>
              <a:ext cx="494979" cy="674476"/>
            </a:xfrm>
            <a:custGeom>
              <a:avLst/>
              <a:gdLst>
                <a:gd name="connsiteX0" fmla="*/ 228453 w 494979"/>
                <a:gd name="connsiteY0" fmla="*/ 97907 h 674476"/>
                <a:gd name="connsiteX1" fmla="*/ 212135 w 494979"/>
                <a:gd name="connsiteY1" fmla="*/ 119665 h 674476"/>
                <a:gd name="connsiteX2" fmla="*/ 203976 w 494979"/>
                <a:gd name="connsiteY2" fmla="*/ 152300 h 674476"/>
                <a:gd name="connsiteX3" fmla="*/ 201256 w 494979"/>
                <a:gd name="connsiteY3" fmla="*/ 168618 h 674476"/>
                <a:gd name="connsiteX4" fmla="*/ 198537 w 494979"/>
                <a:gd name="connsiteY4" fmla="*/ 184936 h 674476"/>
                <a:gd name="connsiteX5" fmla="*/ 190378 w 494979"/>
                <a:gd name="connsiteY5" fmla="*/ 220292 h 674476"/>
                <a:gd name="connsiteX6" fmla="*/ 171340 w 494979"/>
                <a:gd name="connsiteY6" fmla="*/ 291003 h 674476"/>
                <a:gd name="connsiteX7" fmla="*/ 163180 w 494979"/>
                <a:gd name="connsiteY7" fmla="*/ 323639 h 674476"/>
                <a:gd name="connsiteX8" fmla="*/ 152302 w 494979"/>
                <a:gd name="connsiteY8" fmla="*/ 361714 h 674476"/>
                <a:gd name="connsiteX9" fmla="*/ 146862 w 494979"/>
                <a:gd name="connsiteY9" fmla="*/ 388910 h 674476"/>
                <a:gd name="connsiteX10" fmla="*/ 152302 w 494979"/>
                <a:gd name="connsiteY10" fmla="*/ 391630 h 674476"/>
                <a:gd name="connsiteX11" fmla="*/ 174060 w 494979"/>
                <a:gd name="connsiteY11" fmla="*/ 391630 h 674476"/>
                <a:gd name="connsiteX12" fmla="*/ 195817 w 494979"/>
                <a:gd name="connsiteY12" fmla="*/ 388910 h 674476"/>
                <a:gd name="connsiteX13" fmla="*/ 214855 w 494979"/>
                <a:gd name="connsiteY13" fmla="*/ 388910 h 674476"/>
                <a:gd name="connsiteX14" fmla="*/ 239332 w 494979"/>
                <a:gd name="connsiteY14" fmla="*/ 388910 h 674476"/>
                <a:gd name="connsiteX15" fmla="*/ 252930 w 494979"/>
                <a:gd name="connsiteY15" fmla="*/ 386191 h 674476"/>
                <a:gd name="connsiteX16" fmla="*/ 261089 w 494979"/>
                <a:gd name="connsiteY16" fmla="*/ 386191 h 674476"/>
                <a:gd name="connsiteX17" fmla="*/ 258369 w 494979"/>
                <a:gd name="connsiteY17" fmla="*/ 367153 h 674476"/>
                <a:gd name="connsiteX18" fmla="*/ 252930 w 494979"/>
                <a:gd name="connsiteY18" fmla="*/ 331797 h 674476"/>
                <a:gd name="connsiteX19" fmla="*/ 250210 w 494979"/>
                <a:gd name="connsiteY19" fmla="*/ 244769 h 674476"/>
                <a:gd name="connsiteX20" fmla="*/ 244771 w 494979"/>
                <a:gd name="connsiteY20" fmla="*/ 203974 h 674476"/>
                <a:gd name="connsiteX21" fmla="*/ 239332 w 494979"/>
                <a:gd name="connsiteY21" fmla="*/ 157740 h 674476"/>
                <a:gd name="connsiteX22" fmla="*/ 236612 w 494979"/>
                <a:gd name="connsiteY22" fmla="*/ 119665 h 674476"/>
                <a:gd name="connsiteX23" fmla="*/ 228453 w 494979"/>
                <a:gd name="connsiteY23" fmla="*/ 97907 h 674476"/>
                <a:gd name="connsiteX24" fmla="*/ 274687 w 494979"/>
                <a:gd name="connsiteY24" fmla="*/ 0 h 674476"/>
                <a:gd name="connsiteX25" fmla="*/ 304603 w 494979"/>
                <a:gd name="connsiteY25" fmla="*/ 5439 h 674476"/>
                <a:gd name="connsiteX26" fmla="*/ 320921 w 494979"/>
                <a:gd name="connsiteY26" fmla="*/ 24477 h 674476"/>
                <a:gd name="connsiteX27" fmla="*/ 334519 w 494979"/>
                <a:gd name="connsiteY27" fmla="*/ 43515 h 674476"/>
                <a:gd name="connsiteX28" fmla="*/ 339959 w 494979"/>
                <a:gd name="connsiteY28" fmla="*/ 65272 h 674476"/>
                <a:gd name="connsiteX29" fmla="*/ 348118 w 494979"/>
                <a:gd name="connsiteY29" fmla="*/ 114226 h 674476"/>
                <a:gd name="connsiteX30" fmla="*/ 361716 w 494979"/>
                <a:gd name="connsiteY30" fmla="*/ 163180 h 674476"/>
                <a:gd name="connsiteX31" fmla="*/ 369875 w 494979"/>
                <a:gd name="connsiteY31" fmla="*/ 220293 h 674476"/>
                <a:gd name="connsiteX32" fmla="*/ 378034 w 494979"/>
                <a:gd name="connsiteY32" fmla="*/ 274686 h 674476"/>
                <a:gd name="connsiteX33" fmla="*/ 383473 w 494979"/>
                <a:gd name="connsiteY33" fmla="*/ 301883 h 674476"/>
                <a:gd name="connsiteX34" fmla="*/ 391632 w 494979"/>
                <a:gd name="connsiteY34" fmla="*/ 337238 h 674476"/>
                <a:gd name="connsiteX35" fmla="*/ 397071 w 494979"/>
                <a:gd name="connsiteY35" fmla="*/ 364435 h 674476"/>
                <a:gd name="connsiteX36" fmla="*/ 405230 w 494979"/>
                <a:gd name="connsiteY36" fmla="*/ 383473 h 674476"/>
                <a:gd name="connsiteX37" fmla="*/ 416109 w 494979"/>
                <a:gd name="connsiteY37" fmla="*/ 386192 h 674476"/>
                <a:gd name="connsiteX38" fmla="*/ 426988 w 494979"/>
                <a:gd name="connsiteY38" fmla="*/ 386192 h 674476"/>
                <a:gd name="connsiteX39" fmla="*/ 454184 w 494979"/>
                <a:gd name="connsiteY39" fmla="*/ 397071 h 674476"/>
                <a:gd name="connsiteX40" fmla="*/ 456904 w 494979"/>
                <a:gd name="connsiteY40" fmla="*/ 405230 h 674476"/>
                <a:gd name="connsiteX41" fmla="*/ 451465 w 494979"/>
                <a:gd name="connsiteY41" fmla="*/ 416108 h 674476"/>
                <a:gd name="connsiteX42" fmla="*/ 432427 w 494979"/>
                <a:gd name="connsiteY42" fmla="*/ 429707 h 674476"/>
                <a:gd name="connsiteX43" fmla="*/ 421548 w 494979"/>
                <a:gd name="connsiteY43" fmla="*/ 432426 h 674476"/>
                <a:gd name="connsiteX44" fmla="*/ 413389 w 494979"/>
                <a:gd name="connsiteY44" fmla="*/ 435146 h 674476"/>
                <a:gd name="connsiteX45" fmla="*/ 413389 w 494979"/>
                <a:gd name="connsiteY45" fmla="*/ 440585 h 674476"/>
                <a:gd name="connsiteX46" fmla="*/ 416109 w 494979"/>
                <a:gd name="connsiteY46" fmla="*/ 451464 h 674476"/>
                <a:gd name="connsiteX47" fmla="*/ 418829 w 494979"/>
                <a:gd name="connsiteY47" fmla="*/ 465062 h 674476"/>
                <a:gd name="connsiteX48" fmla="*/ 418829 w 494979"/>
                <a:gd name="connsiteY48" fmla="*/ 475941 h 674476"/>
                <a:gd name="connsiteX49" fmla="*/ 418829 w 494979"/>
                <a:gd name="connsiteY49" fmla="*/ 486820 h 674476"/>
                <a:gd name="connsiteX50" fmla="*/ 426988 w 494979"/>
                <a:gd name="connsiteY50" fmla="*/ 516736 h 674476"/>
                <a:gd name="connsiteX51" fmla="*/ 432427 w 494979"/>
                <a:gd name="connsiteY51" fmla="*/ 543932 h 674476"/>
                <a:gd name="connsiteX52" fmla="*/ 437866 w 494979"/>
                <a:gd name="connsiteY52" fmla="*/ 573848 h 674476"/>
                <a:gd name="connsiteX53" fmla="*/ 443306 w 494979"/>
                <a:gd name="connsiteY53" fmla="*/ 606484 h 674476"/>
                <a:gd name="connsiteX54" fmla="*/ 446025 w 494979"/>
                <a:gd name="connsiteY54" fmla="*/ 617363 h 674476"/>
                <a:gd name="connsiteX55" fmla="*/ 470502 w 494979"/>
                <a:gd name="connsiteY55" fmla="*/ 617363 h 674476"/>
                <a:gd name="connsiteX56" fmla="*/ 494979 w 494979"/>
                <a:gd name="connsiteY56" fmla="*/ 641840 h 674476"/>
                <a:gd name="connsiteX57" fmla="*/ 486820 w 494979"/>
                <a:gd name="connsiteY57" fmla="*/ 655438 h 674476"/>
                <a:gd name="connsiteX58" fmla="*/ 470502 w 494979"/>
                <a:gd name="connsiteY58" fmla="*/ 663597 h 674476"/>
                <a:gd name="connsiteX59" fmla="*/ 446025 w 494979"/>
                <a:gd name="connsiteY59" fmla="*/ 666317 h 674476"/>
                <a:gd name="connsiteX60" fmla="*/ 424268 w 494979"/>
                <a:gd name="connsiteY60" fmla="*/ 666317 h 674476"/>
                <a:gd name="connsiteX61" fmla="*/ 416109 w 494979"/>
                <a:gd name="connsiteY61" fmla="*/ 666317 h 674476"/>
                <a:gd name="connsiteX62" fmla="*/ 402511 w 494979"/>
                <a:gd name="connsiteY62" fmla="*/ 671756 h 674476"/>
                <a:gd name="connsiteX63" fmla="*/ 386193 w 494979"/>
                <a:gd name="connsiteY63" fmla="*/ 674476 h 674476"/>
                <a:gd name="connsiteX64" fmla="*/ 350837 w 494979"/>
                <a:gd name="connsiteY64" fmla="*/ 669036 h 674476"/>
                <a:gd name="connsiteX65" fmla="*/ 329080 w 494979"/>
                <a:gd name="connsiteY65" fmla="*/ 669036 h 674476"/>
                <a:gd name="connsiteX66" fmla="*/ 280126 w 494979"/>
                <a:gd name="connsiteY66" fmla="*/ 669036 h 674476"/>
                <a:gd name="connsiteX67" fmla="*/ 255649 w 494979"/>
                <a:gd name="connsiteY67" fmla="*/ 663597 h 674476"/>
                <a:gd name="connsiteX68" fmla="*/ 239331 w 494979"/>
                <a:gd name="connsiteY68" fmla="*/ 647279 h 674476"/>
                <a:gd name="connsiteX69" fmla="*/ 263808 w 494979"/>
                <a:gd name="connsiteY69" fmla="*/ 630961 h 674476"/>
                <a:gd name="connsiteX70" fmla="*/ 291005 w 494979"/>
                <a:gd name="connsiteY70" fmla="*/ 628241 h 674476"/>
                <a:gd name="connsiteX71" fmla="*/ 288285 w 494979"/>
                <a:gd name="connsiteY71" fmla="*/ 609204 h 674476"/>
                <a:gd name="connsiteX72" fmla="*/ 285565 w 494979"/>
                <a:gd name="connsiteY72" fmla="*/ 582007 h 674476"/>
                <a:gd name="connsiteX73" fmla="*/ 282846 w 494979"/>
                <a:gd name="connsiteY73" fmla="*/ 568409 h 674476"/>
                <a:gd name="connsiteX74" fmla="*/ 285565 w 494979"/>
                <a:gd name="connsiteY74" fmla="*/ 554811 h 674476"/>
                <a:gd name="connsiteX75" fmla="*/ 280126 w 494979"/>
                <a:gd name="connsiteY75" fmla="*/ 538493 h 674476"/>
                <a:gd name="connsiteX76" fmla="*/ 274687 w 494979"/>
                <a:gd name="connsiteY76" fmla="*/ 505857 h 674476"/>
                <a:gd name="connsiteX77" fmla="*/ 271967 w 494979"/>
                <a:gd name="connsiteY77" fmla="*/ 478660 h 674476"/>
                <a:gd name="connsiteX78" fmla="*/ 269247 w 494979"/>
                <a:gd name="connsiteY78" fmla="*/ 446025 h 674476"/>
                <a:gd name="connsiteX79" fmla="*/ 263808 w 494979"/>
                <a:gd name="connsiteY79" fmla="*/ 437866 h 674476"/>
                <a:gd name="connsiteX80" fmla="*/ 252929 w 494979"/>
                <a:gd name="connsiteY80" fmla="*/ 437866 h 674476"/>
                <a:gd name="connsiteX81" fmla="*/ 223013 w 494979"/>
                <a:gd name="connsiteY81" fmla="*/ 440585 h 674476"/>
                <a:gd name="connsiteX82" fmla="*/ 193097 w 494979"/>
                <a:gd name="connsiteY82" fmla="*/ 443305 h 674476"/>
                <a:gd name="connsiteX83" fmla="*/ 168620 w 494979"/>
                <a:gd name="connsiteY83" fmla="*/ 443305 h 674476"/>
                <a:gd name="connsiteX84" fmla="*/ 146862 w 494979"/>
                <a:gd name="connsiteY84" fmla="*/ 440585 h 674476"/>
                <a:gd name="connsiteX85" fmla="*/ 138703 w 494979"/>
                <a:gd name="connsiteY85" fmla="*/ 454184 h 674476"/>
                <a:gd name="connsiteX86" fmla="*/ 133263 w 494979"/>
                <a:gd name="connsiteY86" fmla="*/ 486820 h 674476"/>
                <a:gd name="connsiteX87" fmla="*/ 122385 w 494979"/>
                <a:gd name="connsiteY87" fmla="*/ 541213 h 674476"/>
                <a:gd name="connsiteX88" fmla="*/ 106067 w 494979"/>
                <a:gd name="connsiteY88" fmla="*/ 614643 h 674476"/>
                <a:gd name="connsiteX89" fmla="*/ 135983 w 494979"/>
                <a:gd name="connsiteY89" fmla="*/ 614643 h 674476"/>
                <a:gd name="connsiteX90" fmla="*/ 171340 w 494979"/>
                <a:gd name="connsiteY90" fmla="*/ 630961 h 674476"/>
                <a:gd name="connsiteX91" fmla="*/ 165900 w 494979"/>
                <a:gd name="connsiteY91" fmla="*/ 647279 h 674476"/>
                <a:gd name="connsiteX92" fmla="*/ 149581 w 494979"/>
                <a:gd name="connsiteY92" fmla="*/ 655438 h 674476"/>
                <a:gd name="connsiteX93" fmla="*/ 127824 w 494979"/>
                <a:gd name="connsiteY93" fmla="*/ 658158 h 674476"/>
                <a:gd name="connsiteX94" fmla="*/ 106067 w 494979"/>
                <a:gd name="connsiteY94" fmla="*/ 658158 h 674476"/>
                <a:gd name="connsiteX95" fmla="*/ 62552 w 494979"/>
                <a:gd name="connsiteY95" fmla="*/ 658158 h 674476"/>
                <a:gd name="connsiteX96" fmla="*/ 40795 w 494979"/>
                <a:gd name="connsiteY96" fmla="*/ 658158 h 674476"/>
                <a:gd name="connsiteX97" fmla="*/ 16318 w 494979"/>
                <a:gd name="connsiteY97" fmla="*/ 652718 h 674476"/>
                <a:gd name="connsiteX98" fmla="*/ 0 w 494979"/>
                <a:gd name="connsiteY98" fmla="*/ 636401 h 674476"/>
                <a:gd name="connsiteX99" fmla="*/ 2720 w 494979"/>
                <a:gd name="connsiteY99" fmla="*/ 628241 h 674476"/>
                <a:gd name="connsiteX100" fmla="*/ 24477 w 494979"/>
                <a:gd name="connsiteY100" fmla="*/ 620082 h 674476"/>
                <a:gd name="connsiteX101" fmla="*/ 62552 w 494979"/>
                <a:gd name="connsiteY101" fmla="*/ 617363 h 674476"/>
                <a:gd name="connsiteX102" fmla="*/ 62552 w 494979"/>
                <a:gd name="connsiteY102" fmla="*/ 614643 h 674476"/>
                <a:gd name="connsiteX103" fmla="*/ 65272 w 494979"/>
                <a:gd name="connsiteY103" fmla="*/ 587447 h 674476"/>
                <a:gd name="connsiteX104" fmla="*/ 76151 w 494979"/>
                <a:gd name="connsiteY104" fmla="*/ 522175 h 674476"/>
                <a:gd name="connsiteX105" fmla="*/ 87029 w 494979"/>
                <a:gd name="connsiteY105" fmla="*/ 470501 h 674476"/>
                <a:gd name="connsiteX106" fmla="*/ 92469 w 494979"/>
                <a:gd name="connsiteY106" fmla="*/ 446025 h 674476"/>
                <a:gd name="connsiteX107" fmla="*/ 65272 w 494979"/>
                <a:gd name="connsiteY107" fmla="*/ 432426 h 674476"/>
                <a:gd name="connsiteX108" fmla="*/ 54393 w 494979"/>
                <a:gd name="connsiteY108" fmla="*/ 421548 h 674476"/>
                <a:gd name="connsiteX109" fmla="*/ 73431 w 494979"/>
                <a:gd name="connsiteY109" fmla="*/ 407949 h 674476"/>
                <a:gd name="connsiteX110" fmla="*/ 100628 w 494979"/>
                <a:gd name="connsiteY110" fmla="*/ 399790 h 674476"/>
                <a:gd name="connsiteX111" fmla="*/ 108787 w 494979"/>
                <a:gd name="connsiteY111" fmla="*/ 369874 h 674476"/>
                <a:gd name="connsiteX112" fmla="*/ 125105 w 494979"/>
                <a:gd name="connsiteY112" fmla="*/ 307322 h 674476"/>
                <a:gd name="connsiteX113" fmla="*/ 141423 w 494979"/>
                <a:gd name="connsiteY113" fmla="*/ 242051 h 674476"/>
                <a:gd name="connsiteX114" fmla="*/ 155021 w 494979"/>
                <a:gd name="connsiteY114" fmla="*/ 179498 h 674476"/>
                <a:gd name="connsiteX115" fmla="*/ 168620 w 494979"/>
                <a:gd name="connsiteY115" fmla="*/ 119665 h 674476"/>
                <a:gd name="connsiteX116" fmla="*/ 193097 w 494979"/>
                <a:gd name="connsiteY116" fmla="*/ 57113 h 674476"/>
                <a:gd name="connsiteX117" fmla="*/ 201256 w 494979"/>
                <a:gd name="connsiteY117" fmla="*/ 38075 h 674476"/>
                <a:gd name="connsiteX118" fmla="*/ 217574 w 494979"/>
                <a:gd name="connsiteY118" fmla="*/ 13598 h 674476"/>
                <a:gd name="connsiteX119" fmla="*/ 274687 w 494979"/>
                <a:gd name="connsiteY119" fmla="*/ 0 h 67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94979" h="674476">
                  <a:moveTo>
                    <a:pt x="228453" y="97907"/>
                  </a:moveTo>
                  <a:cubicBezTo>
                    <a:pt x="220294" y="97907"/>
                    <a:pt x="212135" y="114225"/>
                    <a:pt x="212135" y="119665"/>
                  </a:cubicBezTo>
                  <a:cubicBezTo>
                    <a:pt x="209415" y="130543"/>
                    <a:pt x="206696" y="144141"/>
                    <a:pt x="203976" y="152300"/>
                  </a:cubicBezTo>
                  <a:cubicBezTo>
                    <a:pt x="201256" y="157740"/>
                    <a:pt x="201256" y="163179"/>
                    <a:pt x="201256" y="168618"/>
                  </a:cubicBezTo>
                  <a:cubicBezTo>
                    <a:pt x="201256" y="174058"/>
                    <a:pt x="198537" y="179497"/>
                    <a:pt x="198537" y="184936"/>
                  </a:cubicBezTo>
                  <a:cubicBezTo>
                    <a:pt x="195817" y="195815"/>
                    <a:pt x="193097" y="209413"/>
                    <a:pt x="190378" y="220292"/>
                  </a:cubicBezTo>
                  <a:cubicBezTo>
                    <a:pt x="187658" y="244769"/>
                    <a:pt x="179499" y="269246"/>
                    <a:pt x="171340" y="291003"/>
                  </a:cubicBezTo>
                  <a:cubicBezTo>
                    <a:pt x="168620" y="301881"/>
                    <a:pt x="165900" y="312760"/>
                    <a:pt x="163180" y="323639"/>
                  </a:cubicBezTo>
                  <a:cubicBezTo>
                    <a:pt x="160461" y="337237"/>
                    <a:pt x="157741" y="348115"/>
                    <a:pt x="152302" y="361714"/>
                  </a:cubicBezTo>
                  <a:cubicBezTo>
                    <a:pt x="149582" y="367153"/>
                    <a:pt x="146862" y="383471"/>
                    <a:pt x="146862" y="388910"/>
                  </a:cubicBezTo>
                  <a:cubicBezTo>
                    <a:pt x="146862" y="391630"/>
                    <a:pt x="149582" y="391630"/>
                    <a:pt x="152302" y="391630"/>
                  </a:cubicBezTo>
                  <a:cubicBezTo>
                    <a:pt x="157741" y="391630"/>
                    <a:pt x="171340" y="391630"/>
                    <a:pt x="174060" y="391630"/>
                  </a:cubicBezTo>
                  <a:cubicBezTo>
                    <a:pt x="182219" y="391630"/>
                    <a:pt x="190378" y="391630"/>
                    <a:pt x="195817" y="388910"/>
                  </a:cubicBezTo>
                  <a:cubicBezTo>
                    <a:pt x="201256" y="388910"/>
                    <a:pt x="206696" y="388910"/>
                    <a:pt x="214855" y="388910"/>
                  </a:cubicBezTo>
                  <a:cubicBezTo>
                    <a:pt x="220294" y="388910"/>
                    <a:pt x="228453" y="388910"/>
                    <a:pt x="239332" y="388910"/>
                  </a:cubicBezTo>
                  <a:cubicBezTo>
                    <a:pt x="244771" y="388910"/>
                    <a:pt x="250210" y="388910"/>
                    <a:pt x="252930" y="386191"/>
                  </a:cubicBezTo>
                  <a:cubicBezTo>
                    <a:pt x="258369" y="391630"/>
                    <a:pt x="261089" y="388910"/>
                    <a:pt x="261089" y="386191"/>
                  </a:cubicBezTo>
                  <a:cubicBezTo>
                    <a:pt x="261089" y="380751"/>
                    <a:pt x="258369" y="372592"/>
                    <a:pt x="258369" y="367153"/>
                  </a:cubicBezTo>
                  <a:cubicBezTo>
                    <a:pt x="255650" y="353555"/>
                    <a:pt x="252930" y="342676"/>
                    <a:pt x="252930" y="331797"/>
                  </a:cubicBezTo>
                  <a:cubicBezTo>
                    <a:pt x="252930" y="301881"/>
                    <a:pt x="252930" y="274685"/>
                    <a:pt x="250210" y="244769"/>
                  </a:cubicBezTo>
                  <a:cubicBezTo>
                    <a:pt x="250210" y="231170"/>
                    <a:pt x="247491" y="217572"/>
                    <a:pt x="244771" y="203974"/>
                  </a:cubicBezTo>
                  <a:cubicBezTo>
                    <a:pt x="242051" y="187656"/>
                    <a:pt x="239332" y="174058"/>
                    <a:pt x="239332" y="157740"/>
                  </a:cubicBezTo>
                  <a:cubicBezTo>
                    <a:pt x="239332" y="152300"/>
                    <a:pt x="239332" y="133263"/>
                    <a:pt x="236612" y="119665"/>
                  </a:cubicBezTo>
                  <a:cubicBezTo>
                    <a:pt x="236612" y="106066"/>
                    <a:pt x="233892" y="97907"/>
                    <a:pt x="228453" y="97907"/>
                  </a:cubicBezTo>
                  <a:close/>
                  <a:moveTo>
                    <a:pt x="274687" y="0"/>
                  </a:moveTo>
                  <a:cubicBezTo>
                    <a:pt x="288285" y="0"/>
                    <a:pt x="293724" y="2720"/>
                    <a:pt x="304603" y="5439"/>
                  </a:cubicBezTo>
                  <a:cubicBezTo>
                    <a:pt x="315482" y="10879"/>
                    <a:pt x="315482" y="16318"/>
                    <a:pt x="320921" y="24477"/>
                  </a:cubicBezTo>
                  <a:cubicBezTo>
                    <a:pt x="326360" y="29916"/>
                    <a:pt x="331800" y="35356"/>
                    <a:pt x="334519" y="43515"/>
                  </a:cubicBezTo>
                  <a:cubicBezTo>
                    <a:pt x="337239" y="51674"/>
                    <a:pt x="337239" y="57113"/>
                    <a:pt x="339959" y="65272"/>
                  </a:cubicBezTo>
                  <a:cubicBezTo>
                    <a:pt x="345398" y="78870"/>
                    <a:pt x="342678" y="97908"/>
                    <a:pt x="348118" y="114226"/>
                  </a:cubicBezTo>
                  <a:cubicBezTo>
                    <a:pt x="350837" y="130544"/>
                    <a:pt x="358996" y="146863"/>
                    <a:pt x="361716" y="163180"/>
                  </a:cubicBezTo>
                  <a:cubicBezTo>
                    <a:pt x="364435" y="182218"/>
                    <a:pt x="364435" y="201256"/>
                    <a:pt x="369875" y="220293"/>
                  </a:cubicBezTo>
                  <a:cubicBezTo>
                    <a:pt x="375314" y="239331"/>
                    <a:pt x="378034" y="255649"/>
                    <a:pt x="378034" y="274686"/>
                  </a:cubicBezTo>
                  <a:cubicBezTo>
                    <a:pt x="378034" y="282845"/>
                    <a:pt x="380753" y="293724"/>
                    <a:pt x="383473" y="301883"/>
                  </a:cubicBezTo>
                  <a:cubicBezTo>
                    <a:pt x="386193" y="312762"/>
                    <a:pt x="388912" y="326360"/>
                    <a:pt x="391632" y="337238"/>
                  </a:cubicBezTo>
                  <a:cubicBezTo>
                    <a:pt x="391632" y="342678"/>
                    <a:pt x="394352" y="353556"/>
                    <a:pt x="397071" y="364435"/>
                  </a:cubicBezTo>
                  <a:cubicBezTo>
                    <a:pt x="399791" y="372594"/>
                    <a:pt x="402511" y="380753"/>
                    <a:pt x="405230" y="383473"/>
                  </a:cubicBezTo>
                  <a:cubicBezTo>
                    <a:pt x="407950" y="386192"/>
                    <a:pt x="413389" y="386192"/>
                    <a:pt x="416109" y="386192"/>
                  </a:cubicBezTo>
                  <a:cubicBezTo>
                    <a:pt x="418829" y="386192"/>
                    <a:pt x="424268" y="386192"/>
                    <a:pt x="426988" y="386192"/>
                  </a:cubicBezTo>
                  <a:cubicBezTo>
                    <a:pt x="437866" y="386192"/>
                    <a:pt x="448745" y="388912"/>
                    <a:pt x="454184" y="397071"/>
                  </a:cubicBezTo>
                  <a:cubicBezTo>
                    <a:pt x="456904" y="399790"/>
                    <a:pt x="456904" y="402510"/>
                    <a:pt x="456904" y="405230"/>
                  </a:cubicBezTo>
                  <a:cubicBezTo>
                    <a:pt x="456904" y="407949"/>
                    <a:pt x="454184" y="410669"/>
                    <a:pt x="451465" y="416108"/>
                  </a:cubicBezTo>
                  <a:cubicBezTo>
                    <a:pt x="446025" y="421548"/>
                    <a:pt x="440586" y="426987"/>
                    <a:pt x="432427" y="429707"/>
                  </a:cubicBezTo>
                  <a:cubicBezTo>
                    <a:pt x="429707" y="429707"/>
                    <a:pt x="426988" y="432426"/>
                    <a:pt x="421548" y="432426"/>
                  </a:cubicBezTo>
                  <a:cubicBezTo>
                    <a:pt x="418829" y="432426"/>
                    <a:pt x="416109" y="432426"/>
                    <a:pt x="413389" y="435146"/>
                  </a:cubicBezTo>
                  <a:cubicBezTo>
                    <a:pt x="413389" y="435146"/>
                    <a:pt x="413389" y="437866"/>
                    <a:pt x="413389" y="440585"/>
                  </a:cubicBezTo>
                  <a:cubicBezTo>
                    <a:pt x="413389" y="443305"/>
                    <a:pt x="413389" y="448744"/>
                    <a:pt x="416109" y="451464"/>
                  </a:cubicBezTo>
                  <a:cubicBezTo>
                    <a:pt x="416109" y="456903"/>
                    <a:pt x="418829" y="462343"/>
                    <a:pt x="418829" y="465062"/>
                  </a:cubicBezTo>
                  <a:lnTo>
                    <a:pt x="418829" y="475941"/>
                  </a:lnTo>
                  <a:cubicBezTo>
                    <a:pt x="418829" y="481380"/>
                    <a:pt x="418829" y="484100"/>
                    <a:pt x="418829" y="486820"/>
                  </a:cubicBezTo>
                  <a:cubicBezTo>
                    <a:pt x="421548" y="497698"/>
                    <a:pt x="424268" y="505857"/>
                    <a:pt x="426988" y="516736"/>
                  </a:cubicBezTo>
                  <a:cubicBezTo>
                    <a:pt x="426988" y="524895"/>
                    <a:pt x="429707" y="535773"/>
                    <a:pt x="432427" y="543932"/>
                  </a:cubicBezTo>
                  <a:cubicBezTo>
                    <a:pt x="435147" y="554811"/>
                    <a:pt x="437866" y="562970"/>
                    <a:pt x="437866" y="573848"/>
                  </a:cubicBezTo>
                  <a:cubicBezTo>
                    <a:pt x="437866" y="587447"/>
                    <a:pt x="440586" y="595606"/>
                    <a:pt x="443306" y="606484"/>
                  </a:cubicBezTo>
                  <a:cubicBezTo>
                    <a:pt x="443306" y="609204"/>
                    <a:pt x="446025" y="614643"/>
                    <a:pt x="446025" y="617363"/>
                  </a:cubicBezTo>
                  <a:cubicBezTo>
                    <a:pt x="454184" y="617363"/>
                    <a:pt x="462343" y="617363"/>
                    <a:pt x="470502" y="617363"/>
                  </a:cubicBezTo>
                  <a:cubicBezTo>
                    <a:pt x="478661" y="625522"/>
                    <a:pt x="492259" y="630961"/>
                    <a:pt x="494979" y="641840"/>
                  </a:cubicBezTo>
                  <a:cubicBezTo>
                    <a:pt x="494979" y="647279"/>
                    <a:pt x="489540" y="649999"/>
                    <a:pt x="486820" y="655438"/>
                  </a:cubicBezTo>
                  <a:cubicBezTo>
                    <a:pt x="484100" y="660877"/>
                    <a:pt x="475942" y="663597"/>
                    <a:pt x="470502" y="663597"/>
                  </a:cubicBezTo>
                  <a:cubicBezTo>
                    <a:pt x="459623" y="666317"/>
                    <a:pt x="454184" y="666317"/>
                    <a:pt x="446025" y="666317"/>
                  </a:cubicBezTo>
                  <a:cubicBezTo>
                    <a:pt x="440586" y="666317"/>
                    <a:pt x="432427" y="666317"/>
                    <a:pt x="424268" y="666317"/>
                  </a:cubicBezTo>
                  <a:cubicBezTo>
                    <a:pt x="421548" y="666317"/>
                    <a:pt x="418829" y="666317"/>
                    <a:pt x="416109" y="666317"/>
                  </a:cubicBezTo>
                  <a:cubicBezTo>
                    <a:pt x="410670" y="669036"/>
                    <a:pt x="407950" y="669036"/>
                    <a:pt x="402511" y="671756"/>
                  </a:cubicBezTo>
                  <a:cubicBezTo>
                    <a:pt x="397071" y="671756"/>
                    <a:pt x="391632" y="674476"/>
                    <a:pt x="386193" y="674476"/>
                  </a:cubicBezTo>
                  <a:cubicBezTo>
                    <a:pt x="375314" y="674476"/>
                    <a:pt x="361716" y="671756"/>
                    <a:pt x="350837" y="669036"/>
                  </a:cubicBezTo>
                  <a:cubicBezTo>
                    <a:pt x="342678" y="669036"/>
                    <a:pt x="334519" y="669036"/>
                    <a:pt x="329080" y="669036"/>
                  </a:cubicBezTo>
                  <a:cubicBezTo>
                    <a:pt x="307323" y="669036"/>
                    <a:pt x="288285" y="669036"/>
                    <a:pt x="280126" y="669036"/>
                  </a:cubicBezTo>
                  <a:cubicBezTo>
                    <a:pt x="271967" y="669036"/>
                    <a:pt x="261088" y="669036"/>
                    <a:pt x="255649" y="663597"/>
                  </a:cubicBezTo>
                  <a:cubicBezTo>
                    <a:pt x="250210" y="660877"/>
                    <a:pt x="239331" y="655438"/>
                    <a:pt x="239331" y="647279"/>
                  </a:cubicBezTo>
                  <a:cubicBezTo>
                    <a:pt x="239331" y="636401"/>
                    <a:pt x="255649" y="633681"/>
                    <a:pt x="263808" y="630961"/>
                  </a:cubicBezTo>
                  <a:cubicBezTo>
                    <a:pt x="269247" y="630961"/>
                    <a:pt x="277406" y="630961"/>
                    <a:pt x="291005" y="628241"/>
                  </a:cubicBezTo>
                  <a:cubicBezTo>
                    <a:pt x="291005" y="620082"/>
                    <a:pt x="291005" y="614643"/>
                    <a:pt x="288285" y="609204"/>
                  </a:cubicBezTo>
                  <a:cubicBezTo>
                    <a:pt x="288285" y="601045"/>
                    <a:pt x="285565" y="590166"/>
                    <a:pt x="285565" y="582007"/>
                  </a:cubicBezTo>
                  <a:cubicBezTo>
                    <a:pt x="285565" y="576568"/>
                    <a:pt x="282846" y="573848"/>
                    <a:pt x="282846" y="568409"/>
                  </a:cubicBezTo>
                  <a:cubicBezTo>
                    <a:pt x="282846" y="562970"/>
                    <a:pt x="285565" y="557531"/>
                    <a:pt x="285565" y="554811"/>
                  </a:cubicBezTo>
                  <a:cubicBezTo>
                    <a:pt x="285565" y="549371"/>
                    <a:pt x="282846" y="546652"/>
                    <a:pt x="280126" y="538493"/>
                  </a:cubicBezTo>
                  <a:cubicBezTo>
                    <a:pt x="280126" y="527614"/>
                    <a:pt x="274687" y="516736"/>
                    <a:pt x="274687" y="505857"/>
                  </a:cubicBezTo>
                  <a:cubicBezTo>
                    <a:pt x="274687" y="494978"/>
                    <a:pt x="274687" y="486820"/>
                    <a:pt x="271967" y="478660"/>
                  </a:cubicBezTo>
                  <a:cubicBezTo>
                    <a:pt x="269247" y="467782"/>
                    <a:pt x="269247" y="456903"/>
                    <a:pt x="269247" y="446025"/>
                  </a:cubicBezTo>
                  <a:cubicBezTo>
                    <a:pt x="269247" y="440585"/>
                    <a:pt x="266528" y="437866"/>
                    <a:pt x="263808" y="437866"/>
                  </a:cubicBezTo>
                  <a:cubicBezTo>
                    <a:pt x="261088" y="437866"/>
                    <a:pt x="258369" y="437866"/>
                    <a:pt x="252929" y="437866"/>
                  </a:cubicBezTo>
                  <a:cubicBezTo>
                    <a:pt x="242051" y="437866"/>
                    <a:pt x="231172" y="437866"/>
                    <a:pt x="223013" y="440585"/>
                  </a:cubicBezTo>
                  <a:cubicBezTo>
                    <a:pt x="212135" y="440585"/>
                    <a:pt x="203976" y="443305"/>
                    <a:pt x="193097" y="443305"/>
                  </a:cubicBezTo>
                  <a:cubicBezTo>
                    <a:pt x="184938" y="443305"/>
                    <a:pt x="176779" y="443305"/>
                    <a:pt x="168620" y="443305"/>
                  </a:cubicBezTo>
                  <a:cubicBezTo>
                    <a:pt x="165900" y="443305"/>
                    <a:pt x="155021" y="440585"/>
                    <a:pt x="146862" y="440585"/>
                  </a:cubicBezTo>
                  <a:cubicBezTo>
                    <a:pt x="138703" y="440585"/>
                    <a:pt x="138703" y="448744"/>
                    <a:pt x="138703" y="454184"/>
                  </a:cubicBezTo>
                  <a:cubicBezTo>
                    <a:pt x="138703" y="465062"/>
                    <a:pt x="135983" y="475941"/>
                    <a:pt x="133263" y="486820"/>
                  </a:cubicBezTo>
                  <a:cubicBezTo>
                    <a:pt x="130544" y="505857"/>
                    <a:pt x="125105" y="522175"/>
                    <a:pt x="122385" y="541213"/>
                  </a:cubicBezTo>
                  <a:cubicBezTo>
                    <a:pt x="119665" y="560250"/>
                    <a:pt x="111506" y="595606"/>
                    <a:pt x="106067" y="614643"/>
                  </a:cubicBezTo>
                  <a:cubicBezTo>
                    <a:pt x="114226" y="614643"/>
                    <a:pt x="125105" y="614643"/>
                    <a:pt x="135983" y="614643"/>
                  </a:cubicBezTo>
                  <a:cubicBezTo>
                    <a:pt x="149581" y="614643"/>
                    <a:pt x="171340" y="614643"/>
                    <a:pt x="171340" y="630961"/>
                  </a:cubicBezTo>
                  <a:cubicBezTo>
                    <a:pt x="171340" y="639120"/>
                    <a:pt x="168620" y="639120"/>
                    <a:pt x="165900" y="647279"/>
                  </a:cubicBezTo>
                  <a:cubicBezTo>
                    <a:pt x="163181" y="652718"/>
                    <a:pt x="155021" y="655438"/>
                    <a:pt x="149581" y="655438"/>
                  </a:cubicBezTo>
                  <a:cubicBezTo>
                    <a:pt x="141423" y="658158"/>
                    <a:pt x="135983" y="658158"/>
                    <a:pt x="127824" y="658158"/>
                  </a:cubicBezTo>
                  <a:cubicBezTo>
                    <a:pt x="122385" y="658158"/>
                    <a:pt x="116946" y="658158"/>
                    <a:pt x="106067" y="658158"/>
                  </a:cubicBezTo>
                  <a:cubicBezTo>
                    <a:pt x="92469" y="658158"/>
                    <a:pt x="78870" y="658158"/>
                    <a:pt x="62552" y="658158"/>
                  </a:cubicBezTo>
                  <a:cubicBezTo>
                    <a:pt x="54393" y="658158"/>
                    <a:pt x="46234" y="658158"/>
                    <a:pt x="40795" y="658158"/>
                  </a:cubicBezTo>
                  <a:cubicBezTo>
                    <a:pt x="32636" y="658158"/>
                    <a:pt x="21758" y="658158"/>
                    <a:pt x="16318" y="652718"/>
                  </a:cubicBezTo>
                  <a:cubicBezTo>
                    <a:pt x="8159" y="649999"/>
                    <a:pt x="0" y="641840"/>
                    <a:pt x="0" y="636401"/>
                  </a:cubicBezTo>
                  <a:cubicBezTo>
                    <a:pt x="0" y="633681"/>
                    <a:pt x="0" y="630961"/>
                    <a:pt x="2720" y="628241"/>
                  </a:cubicBezTo>
                  <a:cubicBezTo>
                    <a:pt x="8159" y="625522"/>
                    <a:pt x="16318" y="622802"/>
                    <a:pt x="24477" y="620082"/>
                  </a:cubicBezTo>
                  <a:cubicBezTo>
                    <a:pt x="38075" y="617363"/>
                    <a:pt x="48954" y="617363"/>
                    <a:pt x="62552" y="617363"/>
                  </a:cubicBezTo>
                  <a:cubicBezTo>
                    <a:pt x="62552" y="617363"/>
                    <a:pt x="62552" y="614643"/>
                    <a:pt x="62552" y="614643"/>
                  </a:cubicBezTo>
                  <a:cubicBezTo>
                    <a:pt x="62552" y="603765"/>
                    <a:pt x="65272" y="590166"/>
                    <a:pt x="65272" y="587447"/>
                  </a:cubicBezTo>
                  <a:cubicBezTo>
                    <a:pt x="67992" y="565689"/>
                    <a:pt x="73431" y="543932"/>
                    <a:pt x="76151" y="522175"/>
                  </a:cubicBezTo>
                  <a:cubicBezTo>
                    <a:pt x="78870" y="505857"/>
                    <a:pt x="81590" y="486820"/>
                    <a:pt x="87029" y="470501"/>
                  </a:cubicBezTo>
                  <a:cubicBezTo>
                    <a:pt x="87029" y="465062"/>
                    <a:pt x="92469" y="451464"/>
                    <a:pt x="92469" y="446025"/>
                  </a:cubicBezTo>
                  <a:cubicBezTo>
                    <a:pt x="92469" y="437866"/>
                    <a:pt x="73431" y="437866"/>
                    <a:pt x="65272" y="432426"/>
                  </a:cubicBezTo>
                  <a:cubicBezTo>
                    <a:pt x="59833" y="429707"/>
                    <a:pt x="54393" y="426987"/>
                    <a:pt x="54393" y="421548"/>
                  </a:cubicBezTo>
                  <a:cubicBezTo>
                    <a:pt x="54393" y="413389"/>
                    <a:pt x="62552" y="410669"/>
                    <a:pt x="73431" y="407949"/>
                  </a:cubicBezTo>
                  <a:cubicBezTo>
                    <a:pt x="78870" y="407949"/>
                    <a:pt x="92469" y="405230"/>
                    <a:pt x="100628" y="399790"/>
                  </a:cubicBezTo>
                  <a:cubicBezTo>
                    <a:pt x="106067" y="394351"/>
                    <a:pt x="106067" y="378033"/>
                    <a:pt x="108787" y="369874"/>
                  </a:cubicBezTo>
                  <a:cubicBezTo>
                    <a:pt x="114226" y="348117"/>
                    <a:pt x="119665" y="326360"/>
                    <a:pt x="125105" y="307322"/>
                  </a:cubicBezTo>
                  <a:cubicBezTo>
                    <a:pt x="130544" y="285565"/>
                    <a:pt x="135983" y="263808"/>
                    <a:pt x="141423" y="242051"/>
                  </a:cubicBezTo>
                  <a:cubicBezTo>
                    <a:pt x="146862" y="220293"/>
                    <a:pt x="152301" y="198536"/>
                    <a:pt x="155021" y="179498"/>
                  </a:cubicBezTo>
                  <a:cubicBezTo>
                    <a:pt x="157740" y="160461"/>
                    <a:pt x="163181" y="138703"/>
                    <a:pt x="168620" y="119665"/>
                  </a:cubicBezTo>
                  <a:cubicBezTo>
                    <a:pt x="176779" y="100627"/>
                    <a:pt x="182218" y="76150"/>
                    <a:pt x="193097" y="57113"/>
                  </a:cubicBezTo>
                  <a:lnTo>
                    <a:pt x="201256" y="38075"/>
                  </a:lnTo>
                  <a:cubicBezTo>
                    <a:pt x="206695" y="29916"/>
                    <a:pt x="209415" y="19038"/>
                    <a:pt x="217574" y="13598"/>
                  </a:cubicBezTo>
                  <a:cubicBezTo>
                    <a:pt x="231172" y="2720"/>
                    <a:pt x="255649" y="0"/>
                    <a:pt x="274687" y="0"/>
                  </a:cubicBezTo>
                  <a:close/>
                </a:path>
              </a:pathLst>
            </a:custGeom>
            <a:grpFill/>
            <a:ln w="27168"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3A3220ED-525E-42D0-945D-DABC984A9613}"/>
                </a:ext>
              </a:extLst>
            </p:cNvPr>
            <p:cNvSpPr/>
            <p:nvPr/>
          </p:nvSpPr>
          <p:spPr>
            <a:xfrm>
              <a:off x="3443268" y="4186718"/>
              <a:ext cx="435145" cy="761503"/>
            </a:xfrm>
            <a:custGeom>
              <a:avLst/>
              <a:gdLst>
                <a:gd name="connsiteX0" fmla="*/ 400855 w 435145"/>
                <a:gd name="connsiteY0" fmla="*/ 678260 h 761503"/>
                <a:gd name="connsiteX1" fmla="*/ 384537 w 435145"/>
                <a:gd name="connsiteY1" fmla="*/ 719054 h 761503"/>
                <a:gd name="connsiteX2" fmla="*/ 368219 w 435145"/>
                <a:gd name="connsiteY2" fmla="*/ 713615 h 761503"/>
                <a:gd name="connsiteX3" fmla="*/ 360060 w 435145"/>
                <a:gd name="connsiteY3" fmla="*/ 697297 h 761503"/>
                <a:gd name="connsiteX4" fmla="*/ 360060 w 435145"/>
                <a:gd name="connsiteY4" fmla="*/ 651063 h 761503"/>
                <a:gd name="connsiteX5" fmla="*/ 332864 w 435145"/>
                <a:gd name="connsiteY5" fmla="*/ 686418 h 761503"/>
                <a:gd name="connsiteX6" fmla="*/ 251274 w 435145"/>
                <a:gd name="connsiteY6" fmla="*/ 721774 h 761503"/>
                <a:gd name="connsiteX7" fmla="*/ 229517 w 435145"/>
                <a:gd name="connsiteY7" fmla="*/ 719054 h 761503"/>
                <a:gd name="connsiteX8" fmla="*/ 158806 w 435145"/>
                <a:gd name="connsiteY8" fmla="*/ 694578 h 761503"/>
                <a:gd name="connsiteX9" fmla="*/ 112571 w 435145"/>
                <a:gd name="connsiteY9" fmla="*/ 659222 h 761503"/>
                <a:gd name="connsiteX10" fmla="*/ 79936 w 435145"/>
                <a:gd name="connsiteY10" fmla="*/ 607548 h 761503"/>
                <a:gd name="connsiteX11" fmla="*/ 63618 w 435145"/>
                <a:gd name="connsiteY11" fmla="*/ 542277 h 761503"/>
                <a:gd name="connsiteX12" fmla="*/ 58178 w 435145"/>
                <a:gd name="connsiteY12" fmla="*/ 471566 h 761503"/>
                <a:gd name="connsiteX13" fmla="*/ 60898 w 435145"/>
                <a:gd name="connsiteY13" fmla="*/ 400855 h 761503"/>
                <a:gd name="connsiteX14" fmla="*/ 66337 w 435145"/>
                <a:gd name="connsiteY14" fmla="*/ 335583 h 761503"/>
                <a:gd name="connsiteX15" fmla="*/ 85375 w 435145"/>
                <a:gd name="connsiteY15" fmla="*/ 267592 h 761503"/>
                <a:gd name="connsiteX16" fmla="*/ 109852 w 435145"/>
                <a:gd name="connsiteY16" fmla="*/ 199600 h 761503"/>
                <a:gd name="connsiteX17" fmla="*/ 145207 w 435145"/>
                <a:gd name="connsiteY17" fmla="*/ 145207 h 761503"/>
                <a:gd name="connsiteX18" fmla="*/ 188722 w 435145"/>
                <a:gd name="connsiteY18" fmla="*/ 96253 h 761503"/>
                <a:gd name="connsiteX19" fmla="*/ 243115 w 435145"/>
                <a:gd name="connsiteY19" fmla="*/ 71776 h 761503"/>
                <a:gd name="connsiteX20" fmla="*/ 286630 w 435145"/>
                <a:gd name="connsiteY20" fmla="*/ 63617 h 761503"/>
                <a:gd name="connsiteX21" fmla="*/ 305667 w 435145"/>
                <a:gd name="connsiteY21" fmla="*/ 66337 h 761503"/>
                <a:gd name="connsiteX22" fmla="*/ 324705 w 435145"/>
                <a:gd name="connsiteY22" fmla="*/ 79936 h 761503"/>
                <a:gd name="connsiteX23" fmla="*/ 341023 w 435145"/>
                <a:gd name="connsiteY23" fmla="*/ 101693 h 761503"/>
                <a:gd name="connsiteX24" fmla="*/ 354621 w 435145"/>
                <a:gd name="connsiteY24" fmla="*/ 123450 h 761503"/>
                <a:gd name="connsiteX25" fmla="*/ 354621 w 435145"/>
                <a:gd name="connsiteY25" fmla="*/ 98973 h 761503"/>
                <a:gd name="connsiteX26" fmla="*/ 360060 w 435145"/>
                <a:gd name="connsiteY26" fmla="*/ 74496 h 761503"/>
                <a:gd name="connsiteX27" fmla="*/ 365500 w 435145"/>
                <a:gd name="connsiteY27" fmla="*/ 63617 h 761503"/>
                <a:gd name="connsiteX28" fmla="*/ 373659 w 435145"/>
                <a:gd name="connsiteY28" fmla="*/ 58178 h 761503"/>
                <a:gd name="connsiteX29" fmla="*/ 381818 w 435145"/>
                <a:gd name="connsiteY29" fmla="*/ 63617 h 761503"/>
                <a:gd name="connsiteX30" fmla="*/ 389977 w 435145"/>
                <a:gd name="connsiteY30" fmla="*/ 82655 h 761503"/>
                <a:gd name="connsiteX31" fmla="*/ 392696 w 435145"/>
                <a:gd name="connsiteY31" fmla="*/ 126170 h 761503"/>
                <a:gd name="connsiteX32" fmla="*/ 395416 w 435145"/>
                <a:gd name="connsiteY32" fmla="*/ 186002 h 761503"/>
                <a:gd name="connsiteX33" fmla="*/ 398136 w 435145"/>
                <a:gd name="connsiteY33" fmla="*/ 237675 h 761503"/>
                <a:gd name="connsiteX34" fmla="*/ 398136 w 435145"/>
                <a:gd name="connsiteY34" fmla="*/ 243115 h 761503"/>
                <a:gd name="connsiteX35" fmla="*/ 395416 w 435145"/>
                <a:gd name="connsiteY35" fmla="*/ 256713 h 761503"/>
                <a:gd name="connsiteX36" fmla="*/ 379098 w 435145"/>
                <a:gd name="connsiteY36" fmla="*/ 278470 h 761503"/>
                <a:gd name="connsiteX37" fmla="*/ 362780 w 435145"/>
                <a:gd name="connsiteY37" fmla="*/ 273031 h 761503"/>
                <a:gd name="connsiteX38" fmla="*/ 354621 w 435145"/>
                <a:gd name="connsiteY38" fmla="*/ 256713 h 761503"/>
                <a:gd name="connsiteX39" fmla="*/ 354621 w 435145"/>
                <a:gd name="connsiteY39" fmla="*/ 213198 h 761503"/>
                <a:gd name="connsiteX40" fmla="*/ 354621 w 435145"/>
                <a:gd name="connsiteY40" fmla="*/ 205040 h 761503"/>
                <a:gd name="connsiteX41" fmla="*/ 338303 w 435145"/>
                <a:gd name="connsiteY41" fmla="*/ 147927 h 761503"/>
                <a:gd name="connsiteX42" fmla="*/ 292069 w 435145"/>
                <a:gd name="connsiteY42" fmla="*/ 107132 h 761503"/>
                <a:gd name="connsiteX43" fmla="*/ 262153 w 435145"/>
                <a:gd name="connsiteY43" fmla="*/ 120730 h 761503"/>
                <a:gd name="connsiteX44" fmla="*/ 251274 w 435145"/>
                <a:gd name="connsiteY44" fmla="*/ 131609 h 761503"/>
                <a:gd name="connsiteX45" fmla="*/ 240395 w 435145"/>
                <a:gd name="connsiteY45" fmla="*/ 139768 h 761503"/>
                <a:gd name="connsiteX46" fmla="*/ 237676 w 435145"/>
                <a:gd name="connsiteY46" fmla="*/ 164245 h 761503"/>
                <a:gd name="connsiteX47" fmla="*/ 226797 w 435145"/>
                <a:gd name="connsiteY47" fmla="*/ 196881 h 761503"/>
                <a:gd name="connsiteX48" fmla="*/ 213199 w 435145"/>
                <a:gd name="connsiteY48" fmla="*/ 259433 h 761503"/>
                <a:gd name="connsiteX49" fmla="*/ 207759 w 435145"/>
                <a:gd name="connsiteY49" fmla="*/ 324704 h 761503"/>
                <a:gd name="connsiteX50" fmla="*/ 207759 w 435145"/>
                <a:gd name="connsiteY50" fmla="*/ 335583 h 761503"/>
                <a:gd name="connsiteX51" fmla="*/ 205040 w 435145"/>
                <a:gd name="connsiteY51" fmla="*/ 349181 h 761503"/>
                <a:gd name="connsiteX52" fmla="*/ 207759 w 435145"/>
                <a:gd name="connsiteY52" fmla="*/ 368219 h 761503"/>
                <a:gd name="connsiteX53" fmla="*/ 207759 w 435145"/>
                <a:gd name="connsiteY53" fmla="*/ 376378 h 761503"/>
                <a:gd name="connsiteX54" fmla="*/ 205040 w 435145"/>
                <a:gd name="connsiteY54" fmla="*/ 387256 h 761503"/>
                <a:gd name="connsiteX55" fmla="*/ 205040 w 435145"/>
                <a:gd name="connsiteY55" fmla="*/ 395415 h 761503"/>
                <a:gd name="connsiteX56" fmla="*/ 205040 w 435145"/>
                <a:gd name="connsiteY56" fmla="*/ 406294 h 761503"/>
                <a:gd name="connsiteX57" fmla="*/ 205040 w 435145"/>
                <a:gd name="connsiteY57" fmla="*/ 425332 h 761503"/>
                <a:gd name="connsiteX58" fmla="*/ 213199 w 435145"/>
                <a:gd name="connsiteY58" fmla="*/ 493323 h 761503"/>
                <a:gd name="connsiteX59" fmla="*/ 221358 w 435145"/>
                <a:gd name="connsiteY59" fmla="*/ 561314 h 761503"/>
                <a:gd name="connsiteX60" fmla="*/ 226797 w 435145"/>
                <a:gd name="connsiteY60" fmla="*/ 591231 h 761503"/>
                <a:gd name="connsiteX61" fmla="*/ 240395 w 435145"/>
                <a:gd name="connsiteY61" fmla="*/ 618427 h 761503"/>
                <a:gd name="connsiteX62" fmla="*/ 283910 w 435145"/>
                <a:gd name="connsiteY62" fmla="*/ 651063 h 761503"/>
                <a:gd name="connsiteX63" fmla="*/ 338303 w 435145"/>
                <a:gd name="connsiteY63" fmla="*/ 612988 h 761503"/>
                <a:gd name="connsiteX64" fmla="*/ 354621 w 435145"/>
                <a:gd name="connsiteY64" fmla="*/ 577632 h 761503"/>
                <a:gd name="connsiteX65" fmla="*/ 357341 w 435145"/>
                <a:gd name="connsiteY65" fmla="*/ 509641 h 761503"/>
                <a:gd name="connsiteX66" fmla="*/ 362780 w 435145"/>
                <a:gd name="connsiteY66" fmla="*/ 485164 h 761503"/>
                <a:gd name="connsiteX67" fmla="*/ 368219 w 435145"/>
                <a:gd name="connsiteY67" fmla="*/ 474286 h 761503"/>
                <a:gd name="connsiteX68" fmla="*/ 376378 w 435145"/>
                <a:gd name="connsiteY68" fmla="*/ 468846 h 761503"/>
                <a:gd name="connsiteX69" fmla="*/ 384537 w 435145"/>
                <a:gd name="connsiteY69" fmla="*/ 474286 h 761503"/>
                <a:gd name="connsiteX70" fmla="*/ 392696 w 435145"/>
                <a:gd name="connsiteY70" fmla="*/ 493323 h 761503"/>
                <a:gd name="connsiteX71" fmla="*/ 395416 w 435145"/>
                <a:gd name="connsiteY71" fmla="*/ 558595 h 761503"/>
                <a:gd name="connsiteX72" fmla="*/ 398136 w 435145"/>
                <a:gd name="connsiteY72" fmla="*/ 618427 h 761503"/>
                <a:gd name="connsiteX73" fmla="*/ 400855 w 435145"/>
                <a:gd name="connsiteY73" fmla="*/ 678260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35145" h="761503">
                  <a:moveTo>
                    <a:pt x="400855" y="678260"/>
                  </a:moveTo>
                  <a:cubicBezTo>
                    <a:pt x="400855" y="689138"/>
                    <a:pt x="400855" y="719054"/>
                    <a:pt x="384537" y="719054"/>
                  </a:cubicBezTo>
                  <a:cubicBezTo>
                    <a:pt x="376378" y="719054"/>
                    <a:pt x="373659" y="716335"/>
                    <a:pt x="368219" y="713615"/>
                  </a:cubicBezTo>
                  <a:cubicBezTo>
                    <a:pt x="362780" y="710895"/>
                    <a:pt x="360060" y="702736"/>
                    <a:pt x="360060" y="697297"/>
                  </a:cubicBezTo>
                  <a:cubicBezTo>
                    <a:pt x="357341" y="680979"/>
                    <a:pt x="357341" y="664661"/>
                    <a:pt x="360060" y="651063"/>
                  </a:cubicBezTo>
                  <a:cubicBezTo>
                    <a:pt x="354621" y="659222"/>
                    <a:pt x="341023" y="678260"/>
                    <a:pt x="332864" y="686418"/>
                  </a:cubicBezTo>
                  <a:cubicBezTo>
                    <a:pt x="311107" y="708176"/>
                    <a:pt x="283910" y="721774"/>
                    <a:pt x="251274" y="721774"/>
                  </a:cubicBezTo>
                  <a:cubicBezTo>
                    <a:pt x="243115" y="721774"/>
                    <a:pt x="237676" y="721774"/>
                    <a:pt x="229517" y="719054"/>
                  </a:cubicBezTo>
                  <a:cubicBezTo>
                    <a:pt x="207759" y="716335"/>
                    <a:pt x="183283" y="708176"/>
                    <a:pt x="158806" y="694578"/>
                  </a:cubicBezTo>
                  <a:cubicBezTo>
                    <a:pt x="142488" y="686418"/>
                    <a:pt x="126170" y="672820"/>
                    <a:pt x="112571" y="659222"/>
                  </a:cubicBezTo>
                  <a:cubicBezTo>
                    <a:pt x="98973" y="642904"/>
                    <a:pt x="88095" y="626586"/>
                    <a:pt x="79936" y="607548"/>
                  </a:cubicBezTo>
                  <a:cubicBezTo>
                    <a:pt x="71777" y="585791"/>
                    <a:pt x="66337" y="566754"/>
                    <a:pt x="63618" y="542277"/>
                  </a:cubicBezTo>
                  <a:cubicBezTo>
                    <a:pt x="60898" y="517800"/>
                    <a:pt x="58178" y="493323"/>
                    <a:pt x="58178" y="471566"/>
                  </a:cubicBezTo>
                  <a:cubicBezTo>
                    <a:pt x="58178" y="447089"/>
                    <a:pt x="58178" y="425332"/>
                    <a:pt x="60898" y="400855"/>
                  </a:cubicBezTo>
                  <a:cubicBezTo>
                    <a:pt x="63618" y="379098"/>
                    <a:pt x="60898" y="357340"/>
                    <a:pt x="66337" y="335583"/>
                  </a:cubicBezTo>
                  <a:cubicBezTo>
                    <a:pt x="69057" y="313826"/>
                    <a:pt x="77216" y="289349"/>
                    <a:pt x="85375" y="267592"/>
                  </a:cubicBezTo>
                  <a:cubicBezTo>
                    <a:pt x="93534" y="243115"/>
                    <a:pt x="98973" y="221357"/>
                    <a:pt x="109852" y="199600"/>
                  </a:cubicBezTo>
                  <a:cubicBezTo>
                    <a:pt x="118011" y="177843"/>
                    <a:pt x="131609" y="161525"/>
                    <a:pt x="145207" y="145207"/>
                  </a:cubicBezTo>
                  <a:cubicBezTo>
                    <a:pt x="158806" y="128889"/>
                    <a:pt x="172404" y="109852"/>
                    <a:pt x="188722" y="96253"/>
                  </a:cubicBezTo>
                  <a:cubicBezTo>
                    <a:pt x="205040" y="82655"/>
                    <a:pt x="224077" y="77216"/>
                    <a:pt x="243115" y="71776"/>
                  </a:cubicBezTo>
                  <a:cubicBezTo>
                    <a:pt x="256713" y="69057"/>
                    <a:pt x="273031" y="63617"/>
                    <a:pt x="286630" y="63617"/>
                  </a:cubicBezTo>
                  <a:cubicBezTo>
                    <a:pt x="292069" y="63617"/>
                    <a:pt x="297508" y="63617"/>
                    <a:pt x="305667" y="66337"/>
                  </a:cubicBezTo>
                  <a:cubicBezTo>
                    <a:pt x="313826" y="69057"/>
                    <a:pt x="319266" y="74496"/>
                    <a:pt x="324705" y="79936"/>
                  </a:cubicBezTo>
                  <a:cubicBezTo>
                    <a:pt x="332864" y="85375"/>
                    <a:pt x="332864" y="93534"/>
                    <a:pt x="341023" y="101693"/>
                  </a:cubicBezTo>
                  <a:cubicBezTo>
                    <a:pt x="346462" y="107132"/>
                    <a:pt x="349182" y="118011"/>
                    <a:pt x="354621" y="123450"/>
                  </a:cubicBezTo>
                  <a:cubicBezTo>
                    <a:pt x="354621" y="115291"/>
                    <a:pt x="354621" y="101693"/>
                    <a:pt x="354621" y="98973"/>
                  </a:cubicBezTo>
                  <a:cubicBezTo>
                    <a:pt x="354621" y="90814"/>
                    <a:pt x="354621" y="79936"/>
                    <a:pt x="360060" y="74496"/>
                  </a:cubicBezTo>
                  <a:cubicBezTo>
                    <a:pt x="362780" y="71776"/>
                    <a:pt x="362780" y="69057"/>
                    <a:pt x="365500" y="63617"/>
                  </a:cubicBezTo>
                  <a:cubicBezTo>
                    <a:pt x="368219" y="60898"/>
                    <a:pt x="370939" y="58178"/>
                    <a:pt x="373659" y="58178"/>
                  </a:cubicBezTo>
                  <a:cubicBezTo>
                    <a:pt x="376378" y="58178"/>
                    <a:pt x="379098" y="60898"/>
                    <a:pt x="381818" y="63617"/>
                  </a:cubicBezTo>
                  <a:cubicBezTo>
                    <a:pt x="384537" y="69057"/>
                    <a:pt x="387257" y="77216"/>
                    <a:pt x="389977" y="82655"/>
                  </a:cubicBezTo>
                  <a:cubicBezTo>
                    <a:pt x="389977" y="90814"/>
                    <a:pt x="392696" y="107132"/>
                    <a:pt x="392696" y="126170"/>
                  </a:cubicBezTo>
                  <a:cubicBezTo>
                    <a:pt x="392696" y="150647"/>
                    <a:pt x="392696" y="177843"/>
                    <a:pt x="395416" y="186002"/>
                  </a:cubicBezTo>
                  <a:cubicBezTo>
                    <a:pt x="398136" y="205040"/>
                    <a:pt x="398136" y="215918"/>
                    <a:pt x="398136" y="237675"/>
                  </a:cubicBezTo>
                  <a:cubicBezTo>
                    <a:pt x="398136" y="240395"/>
                    <a:pt x="398136" y="243115"/>
                    <a:pt x="398136" y="243115"/>
                  </a:cubicBezTo>
                  <a:cubicBezTo>
                    <a:pt x="398136" y="248554"/>
                    <a:pt x="398136" y="251274"/>
                    <a:pt x="395416" y="256713"/>
                  </a:cubicBezTo>
                  <a:cubicBezTo>
                    <a:pt x="392696" y="267592"/>
                    <a:pt x="389977" y="278470"/>
                    <a:pt x="379098" y="278470"/>
                  </a:cubicBezTo>
                  <a:cubicBezTo>
                    <a:pt x="370939" y="278470"/>
                    <a:pt x="368219" y="275751"/>
                    <a:pt x="362780" y="273031"/>
                  </a:cubicBezTo>
                  <a:cubicBezTo>
                    <a:pt x="357341" y="270311"/>
                    <a:pt x="354621" y="262152"/>
                    <a:pt x="354621" y="256713"/>
                  </a:cubicBezTo>
                  <a:cubicBezTo>
                    <a:pt x="349182" y="237675"/>
                    <a:pt x="354621" y="232236"/>
                    <a:pt x="354621" y="213198"/>
                  </a:cubicBezTo>
                  <a:cubicBezTo>
                    <a:pt x="354621" y="210479"/>
                    <a:pt x="354621" y="207759"/>
                    <a:pt x="354621" y="205040"/>
                  </a:cubicBezTo>
                  <a:cubicBezTo>
                    <a:pt x="349182" y="186002"/>
                    <a:pt x="343742" y="169684"/>
                    <a:pt x="338303" y="147927"/>
                  </a:cubicBezTo>
                  <a:cubicBezTo>
                    <a:pt x="332864" y="131609"/>
                    <a:pt x="311107" y="107132"/>
                    <a:pt x="292069" y="107132"/>
                  </a:cubicBezTo>
                  <a:cubicBezTo>
                    <a:pt x="281190" y="107132"/>
                    <a:pt x="270312" y="115291"/>
                    <a:pt x="262153" y="120730"/>
                  </a:cubicBezTo>
                  <a:cubicBezTo>
                    <a:pt x="259433" y="123450"/>
                    <a:pt x="256713" y="126170"/>
                    <a:pt x="251274" y="131609"/>
                  </a:cubicBezTo>
                  <a:cubicBezTo>
                    <a:pt x="248554" y="134329"/>
                    <a:pt x="243115" y="137048"/>
                    <a:pt x="240395" y="139768"/>
                  </a:cubicBezTo>
                  <a:cubicBezTo>
                    <a:pt x="237676" y="145207"/>
                    <a:pt x="240395" y="156086"/>
                    <a:pt x="237676" y="164245"/>
                  </a:cubicBezTo>
                  <a:cubicBezTo>
                    <a:pt x="232236" y="175123"/>
                    <a:pt x="229517" y="186002"/>
                    <a:pt x="226797" y="196881"/>
                  </a:cubicBezTo>
                  <a:cubicBezTo>
                    <a:pt x="221358" y="218638"/>
                    <a:pt x="218638" y="237675"/>
                    <a:pt x="213199" y="259433"/>
                  </a:cubicBezTo>
                  <a:cubicBezTo>
                    <a:pt x="210479" y="281190"/>
                    <a:pt x="207759" y="302947"/>
                    <a:pt x="207759" y="324704"/>
                  </a:cubicBezTo>
                  <a:cubicBezTo>
                    <a:pt x="207759" y="327424"/>
                    <a:pt x="207759" y="332863"/>
                    <a:pt x="207759" y="335583"/>
                  </a:cubicBezTo>
                  <a:cubicBezTo>
                    <a:pt x="207759" y="341022"/>
                    <a:pt x="205040" y="343742"/>
                    <a:pt x="205040" y="349181"/>
                  </a:cubicBezTo>
                  <a:cubicBezTo>
                    <a:pt x="205040" y="354621"/>
                    <a:pt x="207759" y="362779"/>
                    <a:pt x="207759" y="368219"/>
                  </a:cubicBezTo>
                  <a:cubicBezTo>
                    <a:pt x="207759" y="370939"/>
                    <a:pt x="207759" y="373658"/>
                    <a:pt x="207759" y="376378"/>
                  </a:cubicBezTo>
                  <a:cubicBezTo>
                    <a:pt x="205040" y="381817"/>
                    <a:pt x="205040" y="384537"/>
                    <a:pt x="205040" y="387256"/>
                  </a:cubicBezTo>
                  <a:cubicBezTo>
                    <a:pt x="205040" y="389976"/>
                    <a:pt x="205040" y="392696"/>
                    <a:pt x="205040" y="395415"/>
                  </a:cubicBezTo>
                  <a:cubicBezTo>
                    <a:pt x="205040" y="398135"/>
                    <a:pt x="205040" y="403574"/>
                    <a:pt x="205040" y="406294"/>
                  </a:cubicBezTo>
                  <a:cubicBezTo>
                    <a:pt x="205040" y="411733"/>
                    <a:pt x="205040" y="417173"/>
                    <a:pt x="205040" y="425332"/>
                  </a:cubicBezTo>
                  <a:cubicBezTo>
                    <a:pt x="205040" y="449809"/>
                    <a:pt x="213199" y="471566"/>
                    <a:pt x="213199" y="493323"/>
                  </a:cubicBezTo>
                  <a:cubicBezTo>
                    <a:pt x="213199" y="517800"/>
                    <a:pt x="215919" y="539557"/>
                    <a:pt x="221358" y="561314"/>
                  </a:cubicBezTo>
                  <a:cubicBezTo>
                    <a:pt x="224077" y="572193"/>
                    <a:pt x="224077" y="580352"/>
                    <a:pt x="226797" y="591231"/>
                  </a:cubicBezTo>
                  <a:cubicBezTo>
                    <a:pt x="229517" y="599390"/>
                    <a:pt x="237676" y="607548"/>
                    <a:pt x="240395" y="618427"/>
                  </a:cubicBezTo>
                  <a:cubicBezTo>
                    <a:pt x="248554" y="637465"/>
                    <a:pt x="262153" y="651063"/>
                    <a:pt x="283910" y="651063"/>
                  </a:cubicBezTo>
                  <a:cubicBezTo>
                    <a:pt x="302948" y="651063"/>
                    <a:pt x="330144" y="629306"/>
                    <a:pt x="338303" y="612988"/>
                  </a:cubicBezTo>
                  <a:cubicBezTo>
                    <a:pt x="346462" y="599390"/>
                    <a:pt x="351901" y="591231"/>
                    <a:pt x="354621" y="577632"/>
                  </a:cubicBezTo>
                  <a:cubicBezTo>
                    <a:pt x="354621" y="550436"/>
                    <a:pt x="354621" y="517800"/>
                    <a:pt x="357341" y="509641"/>
                  </a:cubicBezTo>
                  <a:cubicBezTo>
                    <a:pt x="357341" y="501482"/>
                    <a:pt x="357341" y="490603"/>
                    <a:pt x="362780" y="485164"/>
                  </a:cubicBezTo>
                  <a:cubicBezTo>
                    <a:pt x="365500" y="482444"/>
                    <a:pt x="365500" y="479725"/>
                    <a:pt x="368219" y="474286"/>
                  </a:cubicBezTo>
                  <a:cubicBezTo>
                    <a:pt x="370939" y="471566"/>
                    <a:pt x="373659" y="468846"/>
                    <a:pt x="376378" y="468846"/>
                  </a:cubicBezTo>
                  <a:cubicBezTo>
                    <a:pt x="379098" y="468846"/>
                    <a:pt x="381818" y="471566"/>
                    <a:pt x="384537" y="474286"/>
                  </a:cubicBezTo>
                  <a:cubicBezTo>
                    <a:pt x="387257" y="479725"/>
                    <a:pt x="389977" y="487884"/>
                    <a:pt x="392696" y="493323"/>
                  </a:cubicBezTo>
                  <a:cubicBezTo>
                    <a:pt x="392696" y="501482"/>
                    <a:pt x="395416" y="539557"/>
                    <a:pt x="395416" y="558595"/>
                  </a:cubicBezTo>
                  <a:cubicBezTo>
                    <a:pt x="395416" y="583072"/>
                    <a:pt x="395416" y="610268"/>
                    <a:pt x="398136" y="618427"/>
                  </a:cubicBezTo>
                  <a:cubicBezTo>
                    <a:pt x="398136" y="648343"/>
                    <a:pt x="400855" y="659222"/>
                    <a:pt x="400855" y="678260"/>
                  </a:cubicBezTo>
                </a:path>
              </a:pathLst>
            </a:custGeom>
            <a:grpFill/>
            <a:ln w="27168"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FF9C0273-E1F4-49D7-992B-B560253BF396}"/>
                </a:ext>
              </a:extLst>
            </p:cNvPr>
            <p:cNvSpPr/>
            <p:nvPr/>
          </p:nvSpPr>
          <p:spPr>
            <a:xfrm>
              <a:off x="3829459" y="4200317"/>
              <a:ext cx="598325" cy="761503"/>
            </a:xfrm>
            <a:custGeom>
              <a:avLst/>
              <a:gdLst>
                <a:gd name="connsiteX0" fmla="*/ 360060 w 598324"/>
                <a:gd name="connsiteY0" fmla="*/ 332863 h 761503"/>
                <a:gd name="connsiteX1" fmla="*/ 341023 w 598324"/>
                <a:gd name="connsiteY1" fmla="*/ 370939 h 761503"/>
                <a:gd name="connsiteX2" fmla="*/ 376378 w 598324"/>
                <a:gd name="connsiteY2" fmla="*/ 389976 h 761503"/>
                <a:gd name="connsiteX3" fmla="*/ 425332 w 598324"/>
                <a:gd name="connsiteY3" fmla="*/ 433491 h 761503"/>
                <a:gd name="connsiteX4" fmla="*/ 438930 w 598324"/>
                <a:gd name="connsiteY4" fmla="*/ 463407 h 761503"/>
                <a:gd name="connsiteX5" fmla="*/ 449809 w 598324"/>
                <a:gd name="connsiteY5" fmla="*/ 498762 h 761503"/>
                <a:gd name="connsiteX6" fmla="*/ 457968 w 598324"/>
                <a:gd name="connsiteY6" fmla="*/ 528679 h 761503"/>
                <a:gd name="connsiteX7" fmla="*/ 466127 w 598324"/>
                <a:gd name="connsiteY7" fmla="*/ 564034 h 761503"/>
                <a:gd name="connsiteX8" fmla="*/ 471566 w 598324"/>
                <a:gd name="connsiteY8" fmla="*/ 593950 h 761503"/>
                <a:gd name="connsiteX9" fmla="*/ 479725 w 598324"/>
                <a:gd name="connsiteY9" fmla="*/ 607548 h 761503"/>
                <a:gd name="connsiteX10" fmla="*/ 487884 w 598324"/>
                <a:gd name="connsiteY10" fmla="*/ 623867 h 761503"/>
                <a:gd name="connsiteX11" fmla="*/ 501482 w 598324"/>
                <a:gd name="connsiteY11" fmla="*/ 651063 h 761503"/>
                <a:gd name="connsiteX12" fmla="*/ 523240 w 598324"/>
                <a:gd name="connsiteY12" fmla="*/ 670101 h 761503"/>
                <a:gd name="connsiteX13" fmla="*/ 534119 w 598324"/>
                <a:gd name="connsiteY13" fmla="*/ 686418 h 761503"/>
                <a:gd name="connsiteX14" fmla="*/ 531399 w 598324"/>
                <a:gd name="connsiteY14" fmla="*/ 694578 h 761503"/>
                <a:gd name="connsiteX15" fmla="*/ 498763 w 598324"/>
                <a:gd name="connsiteY15" fmla="*/ 708176 h 761503"/>
                <a:gd name="connsiteX16" fmla="*/ 449809 w 598324"/>
                <a:gd name="connsiteY16" fmla="*/ 700017 h 761503"/>
                <a:gd name="connsiteX17" fmla="*/ 400855 w 598324"/>
                <a:gd name="connsiteY17" fmla="*/ 667381 h 761503"/>
                <a:gd name="connsiteX18" fmla="*/ 381817 w 598324"/>
                <a:gd name="connsiteY18" fmla="*/ 642904 h 761503"/>
                <a:gd name="connsiteX19" fmla="*/ 368219 w 598324"/>
                <a:gd name="connsiteY19" fmla="*/ 610268 h 761503"/>
                <a:gd name="connsiteX20" fmla="*/ 349182 w 598324"/>
                <a:gd name="connsiteY20" fmla="*/ 550436 h 761503"/>
                <a:gd name="connsiteX21" fmla="*/ 338303 w 598324"/>
                <a:gd name="connsiteY21" fmla="*/ 504202 h 761503"/>
                <a:gd name="connsiteX22" fmla="*/ 330144 w 598324"/>
                <a:gd name="connsiteY22" fmla="*/ 477005 h 761503"/>
                <a:gd name="connsiteX23" fmla="*/ 321985 w 598324"/>
                <a:gd name="connsiteY23" fmla="*/ 455248 h 761503"/>
                <a:gd name="connsiteX24" fmla="*/ 305667 w 598324"/>
                <a:gd name="connsiteY24" fmla="*/ 436210 h 761503"/>
                <a:gd name="connsiteX25" fmla="*/ 294788 w 598324"/>
                <a:gd name="connsiteY25" fmla="*/ 441650 h 761503"/>
                <a:gd name="connsiteX26" fmla="*/ 278471 w 598324"/>
                <a:gd name="connsiteY26" fmla="*/ 463407 h 761503"/>
                <a:gd name="connsiteX27" fmla="*/ 264872 w 598324"/>
                <a:gd name="connsiteY27" fmla="*/ 496043 h 761503"/>
                <a:gd name="connsiteX28" fmla="*/ 262153 w 598324"/>
                <a:gd name="connsiteY28" fmla="*/ 517800 h 761503"/>
                <a:gd name="connsiteX29" fmla="*/ 262153 w 598324"/>
                <a:gd name="connsiteY29" fmla="*/ 523239 h 761503"/>
                <a:gd name="connsiteX30" fmla="*/ 262153 w 598324"/>
                <a:gd name="connsiteY30" fmla="*/ 553155 h 761503"/>
                <a:gd name="connsiteX31" fmla="*/ 262153 w 598324"/>
                <a:gd name="connsiteY31" fmla="*/ 629306 h 761503"/>
                <a:gd name="connsiteX32" fmla="*/ 259433 w 598324"/>
                <a:gd name="connsiteY32" fmla="*/ 659222 h 761503"/>
                <a:gd name="connsiteX33" fmla="*/ 283910 w 598324"/>
                <a:gd name="connsiteY33" fmla="*/ 659222 h 761503"/>
                <a:gd name="connsiteX34" fmla="*/ 321985 w 598324"/>
                <a:gd name="connsiteY34" fmla="*/ 675540 h 761503"/>
                <a:gd name="connsiteX35" fmla="*/ 316546 w 598324"/>
                <a:gd name="connsiteY35" fmla="*/ 691858 h 761503"/>
                <a:gd name="connsiteX36" fmla="*/ 300228 w 598324"/>
                <a:gd name="connsiteY36" fmla="*/ 700017 h 761503"/>
                <a:gd name="connsiteX37" fmla="*/ 278471 w 598324"/>
                <a:gd name="connsiteY37" fmla="*/ 702736 h 761503"/>
                <a:gd name="connsiteX38" fmla="*/ 243115 w 598324"/>
                <a:gd name="connsiteY38" fmla="*/ 702736 h 761503"/>
                <a:gd name="connsiteX39" fmla="*/ 221358 w 598324"/>
                <a:gd name="connsiteY39" fmla="*/ 710895 h 761503"/>
                <a:gd name="connsiteX40" fmla="*/ 194161 w 598324"/>
                <a:gd name="connsiteY40" fmla="*/ 702736 h 761503"/>
                <a:gd name="connsiteX41" fmla="*/ 177843 w 598324"/>
                <a:gd name="connsiteY41" fmla="*/ 702736 h 761503"/>
                <a:gd name="connsiteX42" fmla="*/ 126170 w 598324"/>
                <a:gd name="connsiteY42" fmla="*/ 702736 h 761503"/>
                <a:gd name="connsiteX43" fmla="*/ 101693 w 598324"/>
                <a:gd name="connsiteY43" fmla="*/ 702736 h 761503"/>
                <a:gd name="connsiteX44" fmla="*/ 74496 w 598324"/>
                <a:gd name="connsiteY44" fmla="*/ 697297 h 761503"/>
                <a:gd name="connsiteX45" fmla="*/ 58178 w 598324"/>
                <a:gd name="connsiteY45" fmla="*/ 680979 h 761503"/>
                <a:gd name="connsiteX46" fmla="*/ 63617 w 598324"/>
                <a:gd name="connsiteY46" fmla="*/ 672820 h 761503"/>
                <a:gd name="connsiteX47" fmla="*/ 85375 w 598324"/>
                <a:gd name="connsiteY47" fmla="*/ 664661 h 761503"/>
                <a:gd name="connsiteX48" fmla="*/ 128889 w 598324"/>
                <a:gd name="connsiteY48" fmla="*/ 659222 h 761503"/>
                <a:gd name="connsiteX49" fmla="*/ 147927 w 598324"/>
                <a:gd name="connsiteY49" fmla="*/ 659222 h 761503"/>
                <a:gd name="connsiteX50" fmla="*/ 145207 w 598324"/>
                <a:gd name="connsiteY50" fmla="*/ 653783 h 761503"/>
                <a:gd name="connsiteX51" fmla="*/ 131609 w 598324"/>
                <a:gd name="connsiteY51" fmla="*/ 585791 h 761503"/>
                <a:gd name="connsiteX52" fmla="*/ 134329 w 598324"/>
                <a:gd name="connsiteY52" fmla="*/ 498762 h 761503"/>
                <a:gd name="connsiteX53" fmla="*/ 137048 w 598324"/>
                <a:gd name="connsiteY53" fmla="*/ 406294 h 761503"/>
                <a:gd name="connsiteX54" fmla="*/ 134329 w 598324"/>
                <a:gd name="connsiteY54" fmla="*/ 327424 h 761503"/>
                <a:gd name="connsiteX55" fmla="*/ 137048 w 598324"/>
                <a:gd name="connsiteY55" fmla="*/ 253993 h 761503"/>
                <a:gd name="connsiteX56" fmla="*/ 139768 w 598324"/>
                <a:gd name="connsiteY56" fmla="*/ 207759 h 761503"/>
                <a:gd name="connsiteX57" fmla="*/ 137048 w 598324"/>
                <a:gd name="connsiteY57" fmla="*/ 172404 h 761503"/>
                <a:gd name="connsiteX58" fmla="*/ 137048 w 598324"/>
                <a:gd name="connsiteY58" fmla="*/ 112571 h 761503"/>
                <a:gd name="connsiteX59" fmla="*/ 126170 w 598324"/>
                <a:gd name="connsiteY59" fmla="*/ 112571 h 761503"/>
                <a:gd name="connsiteX60" fmla="*/ 101693 w 598324"/>
                <a:gd name="connsiteY60" fmla="*/ 112571 h 761503"/>
                <a:gd name="connsiteX61" fmla="*/ 74496 w 598324"/>
                <a:gd name="connsiteY61" fmla="*/ 107132 h 761503"/>
                <a:gd name="connsiteX62" fmla="*/ 58178 w 598324"/>
                <a:gd name="connsiteY62" fmla="*/ 90814 h 761503"/>
                <a:gd name="connsiteX63" fmla="*/ 63617 w 598324"/>
                <a:gd name="connsiteY63" fmla="*/ 82655 h 761503"/>
                <a:gd name="connsiteX64" fmla="*/ 85375 w 598324"/>
                <a:gd name="connsiteY64" fmla="*/ 74496 h 761503"/>
                <a:gd name="connsiteX65" fmla="*/ 137048 w 598324"/>
                <a:gd name="connsiteY65" fmla="*/ 69057 h 761503"/>
                <a:gd name="connsiteX66" fmla="*/ 145207 w 598324"/>
                <a:gd name="connsiteY66" fmla="*/ 69057 h 761503"/>
                <a:gd name="connsiteX67" fmla="*/ 169684 w 598324"/>
                <a:gd name="connsiteY67" fmla="*/ 58178 h 761503"/>
                <a:gd name="connsiteX68" fmla="*/ 177843 w 598324"/>
                <a:gd name="connsiteY68" fmla="*/ 58178 h 761503"/>
                <a:gd name="connsiteX69" fmla="*/ 205040 w 598324"/>
                <a:gd name="connsiteY69" fmla="*/ 66337 h 761503"/>
                <a:gd name="connsiteX70" fmla="*/ 286629 w 598324"/>
                <a:gd name="connsiteY70" fmla="*/ 63617 h 761503"/>
                <a:gd name="connsiteX71" fmla="*/ 324705 w 598324"/>
                <a:gd name="connsiteY71" fmla="*/ 79936 h 761503"/>
                <a:gd name="connsiteX72" fmla="*/ 319265 w 598324"/>
                <a:gd name="connsiteY72" fmla="*/ 96253 h 761503"/>
                <a:gd name="connsiteX73" fmla="*/ 302948 w 598324"/>
                <a:gd name="connsiteY73" fmla="*/ 104412 h 761503"/>
                <a:gd name="connsiteX74" fmla="*/ 278471 w 598324"/>
                <a:gd name="connsiteY74" fmla="*/ 112571 h 761503"/>
                <a:gd name="connsiteX75" fmla="*/ 232236 w 598324"/>
                <a:gd name="connsiteY75" fmla="*/ 112571 h 761503"/>
                <a:gd name="connsiteX76" fmla="*/ 240395 w 598324"/>
                <a:gd name="connsiteY76" fmla="*/ 137048 h 761503"/>
                <a:gd name="connsiteX77" fmla="*/ 240395 w 598324"/>
                <a:gd name="connsiteY77" fmla="*/ 150647 h 761503"/>
                <a:gd name="connsiteX78" fmla="*/ 243115 w 598324"/>
                <a:gd name="connsiteY78" fmla="*/ 158805 h 761503"/>
                <a:gd name="connsiteX79" fmla="*/ 248554 w 598324"/>
                <a:gd name="connsiteY79" fmla="*/ 188722 h 761503"/>
                <a:gd name="connsiteX80" fmla="*/ 248554 w 598324"/>
                <a:gd name="connsiteY80" fmla="*/ 199600 h 761503"/>
                <a:gd name="connsiteX81" fmla="*/ 248554 w 598324"/>
                <a:gd name="connsiteY81" fmla="*/ 221357 h 761503"/>
                <a:gd name="connsiteX82" fmla="*/ 253994 w 598324"/>
                <a:gd name="connsiteY82" fmla="*/ 264872 h 761503"/>
                <a:gd name="connsiteX83" fmla="*/ 262153 w 598324"/>
                <a:gd name="connsiteY83" fmla="*/ 297508 h 761503"/>
                <a:gd name="connsiteX84" fmla="*/ 264872 w 598324"/>
                <a:gd name="connsiteY84" fmla="*/ 324704 h 761503"/>
                <a:gd name="connsiteX85" fmla="*/ 264872 w 598324"/>
                <a:gd name="connsiteY85" fmla="*/ 332863 h 761503"/>
                <a:gd name="connsiteX86" fmla="*/ 264872 w 598324"/>
                <a:gd name="connsiteY86" fmla="*/ 351901 h 761503"/>
                <a:gd name="connsiteX87" fmla="*/ 262153 w 598324"/>
                <a:gd name="connsiteY87" fmla="*/ 370939 h 761503"/>
                <a:gd name="connsiteX88" fmla="*/ 267592 w 598324"/>
                <a:gd name="connsiteY88" fmla="*/ 384537 h 761503"/>
                <a:gd name="connsiteX89" fmla="*/ 278471 w 598324"/>
                <a:gd name="connsiteY89" fmla="*/ 370939 h 761503"/>
                <a:gd name="connsiteX90" fmla="*/ 297508 w 598324"/>
                <a:gd name="connsiteY90" fmla="*/ 332863 h 761503"/>
                <a:gd name="connsiteX91" fmla="*/ 311106 w 598324"/>
                <a:gd name="connsiteY91" fmla="*/ 305667 h 761503"/>
                <a:gd name="connsiteX92" fmla="*/ 335583 w 598324"/>
                <a:gd name="connsiteY92" fmla="*/ 259433 h 761503"/>
                <a:gd name="connsiteX93" fmla="*/ 354621 w 598324"/>
                <a:gd name="connsiteY93" fmla="*/ 224077 h 761503"/>
                <a:gd name="connsiteX94" fmla="*/ 381817 w 598324"/>
                <a:gd name="connsiteY94" fmla="*/ 172404 h 761503"/>
                <a:gd name="connsiteX95" fmla="*/ 409014 w 598324"/>
                <a:gd name="connsiteY95" fmla="*/ 118011 h 761503"/>
                <a:gd name="connsiteX96" fmla="*/ 411734 w 598324"/>
                <a:gd name="connsiteY96" fmla="*/ 115291 h 761503"/>
                <a:gd name="connsiteX97" fmla="*/ 398136 w 598324"/>
                <a:gd name="connsiteY97" fmla="*/ 115291 h 761503"/>
                <a:gd name="connsiteX98" fmla="*/ 379098 w 598324"/>
                <a:gd name="connsiteY98" fmla="*/ 109852 h 761503"/>
                <a:gd name="connsiteX99" fmla="*/ 368219 w 598324"/>
                <a:gd name="connsiteY99" fmla="*/ 93534 h 761503"/>
                <a:gd name="connsiteX100" fmla="*/ 370939 w 598324"/>
                <a:gd name="connsiteY100" fmla="*/ 85375 h 761503"/>
                <a:gd name="connsiteX101" fmla="*/ 387257 w 598324"/>
                <a:gd name="connsiteY101" fmla="*/ 77216 h 761503"/>
                <a:gd name="connsiteX102" fmla="*/ 422612 w 598324"/>
                <a:gd name="connsiteY102" fmla="*/ 71776 h 761503"/>
                <a:gd name="connsiteX103" fmla="*/ 436211 w 598324"/>
                <a:gd name="connsiteY103" fmla="*/ 71776 h 761503"/>
                <a:gd name="connsiteX104" fmla="*/ 438930 w 598324"/>
                <a:gd name="connsiteY104" fmla="*/ 69057 h 761503"/>
                <a:gd name="connsiteX105" fmla="*/ 452529 w 598324"/>
                <a:gd name="connsiteY105" fmla="*/ 66337 h 761503"/>
                <a:gd name="connsiteX106" fmla="*/ 466127 w 598324"/>
                <a:gd name="connsiteY106" fmla="*/ 69057 h 761503"/>
                <a:gd name="connsiteX107" fmla="*/ 471566 w 598324"/>
                <a:gd name="connsiteY107" fmla="*/ 71776 h 761503"/>
                <a:gd name="connsiteX108" fmla="*/ 515081 w 598324"/>
                <a:gd name="connsiteY108" fmla="*/ 71776 h 761503"/>
                <a:gd name="connsiteX109" fmla="*/ 542277 w 598324"/>
                <a:gd name="connsiteY109" fmla="*/ 88094 h 761503"/>
                <a:gd name="connsiteX110" fmla="*/ 536838 w 598324"/>
                <a:gd name="connsiteY110" fmla="*/ 104412 h 761503"/>
                <a:gd name="connsiteX111" fmla="*/ 525959 w 598324"/>
                <a:gd name="connsiteY111" fmla="*/ 112571 h 761503"/>
                <a:gd name="connsiteX112" fmla="*/ 509642 w 598324"/>
                <a:gd name="connsiteY112" fmla="*/ 115291 h 761503"/>
                <a:gd name="connsiteX113" fmla="*/ 468847 w 598324"/>
                <a:gd name="connsiteY113" fmla="*/ 115291 h 761503"/>
                <a:gd name="connsiteX114" fmla="*/ 457968 w 598324"/>
                <a:gd name="connsiteY114" fmla="*/ 137048 h 761503"/>
                <a:gd name="connsiteX115" fmla="*/ 430771 w 598324"/>
                <a:gd name="connsiteY115" fmla="*/ 194161 h 761503"/>
                <a:gd name="connsiteX116" fmla="*/ 400855 w 598324"/>
                <a:gd name="connsiteY116" fmla="*/ 262152 h 761503"/>
                <a:gd name="connsiteX117" fmla="*/ 360060 w 598324"/>
                <a:gd name="connsiteY117" fmla="*/ 332863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8324" h="761503">
                  <a:moveTo>
                    <a:pt x="360060" y="332863"/>
                  </a:moveTo>
                  <a:cubicBezTo>
                    <a:pt x="351901" y="343742"/>
                    <a:pt x="341023" y="357340"/>
                    <a:pt x="341023" y="370939"/>
                  </a:cubicBezTo>
                  <a:cubicBezTo>
                    <a:pt x="341023" y="379098"/>
                    <a:pt x="357341" y="381817"/>
                    <a:pt x="376378" y="389976"/>
                  </a:cubicBezTo>
                  <a:cubicBezTo>
                    <a:pt x="395416" y="398135"/>
                    <a:pt x="417173" y="417173"/>
                    <a:pt x="425332" y="433491"/>
                  </a:cubicBezTo>
                  <a:cubicBezTo>
                    <a:pt x="430771" y="444369"/>
                    <a:pt x="436211" y="452528"/>
                    <a:pt x="438930" y="463407"/>
                  </a:cubicBezTo>
                  <a:cubicBezTo>
                    <a:pt x="444370" y="474286"/>
                    <a:pt x="447089" y="487884"/>
                    <a:pt x="449809" y="498762"/>
                  </a:cubicBezTo>
                  <a:cubicBezTo>
                    <a:pt x="452529" y="512361"/>
                    <a:pt x="452529" y="517800"/>
                    <a:pt x="457968" y="528679"/>
                  </a:cubicBezTo>
                  <a:cubicBezTo>
                    <a:pt x="463407" y="539557"/>
                    <a:pt x="463407" y="553155"/>
                    <a:pt x="466127" y="564034"/>
                  </a:cubicBezTo>
                  <a:cubicBezTo>
                    <a:pt x="468847" y="572193"/>
                    <a:pt x="468847" y="585791"/>
                    <a:pt x="471566" y="593950"/>
                  </a:cubicBezTo>
                  <a:cubicBezTo>
                    <a:pt x="474286" y="599390"/>
                    <a:pt x="477006" y="602109"/>
                    <a:pt x="479725" y="607548"/>
                  </a:cubicBezTo>
                  <a:cubicBezTo>
                    <a:pt x="482445" y="612988"/>
                    <a:pt x="487884" y="618427"/>
                    <a:pt x="487884" y="623867"/>
                  </a:cubicBezTo>
                  <a:cubicBezTo>
                    <a:pt x="490604" y="634745"/>
                    <a:pt x="496043" y="642904"/>
                    <a:pt x="501482" y="651063"/>
                  </a:cubicBezTo>
                  <a:cubicBezTo>
                    <a:pt x="506922" y="661942"/>
                    <a:pt x="512361" y="664661"/>
                    <a:pt x="523240" y="670101"/>
                  </a:cubicBezTo>
                  <a:cubicBezTo>
                    <a:pt x="528679" y="672820"/>
                    <a:pt x="534119" y="680979"/>
                    <a:pt x="534119" y="686418"/>
                  </a:cubicBezTo>
                  <a:cubicBezTo>
                    <a:pt x="534119" y="689138"/>
                    <a:pt x="534119" y="691858"/>
                    <a:pt x="531399" y="694578"/>
                  </a:cubicBezTo>
                  <a:cubicBezTo>
                    <a:pt x="525959" y="702736"/>
                    <a:pt x="512361" y="708176"/>
                    <a:pt x="498763" y="708176"/>
                  </a:cubicBezTo>
                  <a:cubicBezTo>
                    <a:pt x="485165" y="708176"/>
                    <a:pt x="466127" y="705456"/>
                    <a:pt x="449809" y="700017"/>
                  </a:cubicBezTo>
                  <a:cubicBezTo>
                    <a:pt x="430771" y="694578"/>
                    <a:pt x="409014" y="675540"/>
                    <a:pt x="400855" y="667381"/>
                  </a:cubicBezTo>
                  <a:cubicBezTo>
                    <a:pt x="392696" y="659222"/>
                    <a:pt x="387257" y="651063"/>
                    <a:pt x="381817" y="642904"/>
                  </a:cubicBezTo>
                  <a:cubicBezTo>
                    <a:pt x="376378" y="632025"/>
                    <a:pt x="370939" y="623867"/>
                    <a:pt x="368219" y="610268"/>
                  </a:cubicBezTo>
                  <a:cubicBezTo>
                    <a:pt x="360060" y="588511"/>
                    <a:pt x="357341" y="574913"/>
                    <a:pt x="349182" y="550436"/>
                  </a:cubicBezTo>
                  <a:cubicBezTo>
                    <a:pt x="343742" y="534118"/>
                    <a:pt x="341023" y="520520"/>
                    <a:pt x="338303" y="504202"/>
                  </a:cubicBezTo>
                  <a:cubicBezTo>
                    <a:pt x="335583" y="493323"/>
                    <a:pt x="332864" y="485164"/>
                    <a:pt x="330144" y="477005"/>
                  </a:cubicBezTo>
                  <a:cubicBezTo>
                    <a:pt x="327424" y="471566"/>
                    <a:pt x="324705" y="463407"/>
                    <a:pt x="321985" y="455248"/>
                  </a:cubicBezTo>
                  <a:cubicBezTo>
                    <a:pt x="316546" y="444369"/>
                    <a:pt x="311106" y="436210"/>
                    <a:pt x="305667" y="436210"/>
                  </a:cubicBezTo>
                  <a:cubicBezTo>
                    <a:pt x="302948" y="436210"/>
                    <a:pt x="300228" y="438930"/>
                    <a:pt x="294788" y="441650"/>
                  </a:cubicBezTo>
                  <a:cubicBezTo>
                    <a:pt x="289349" y="447089"/>
                    <a:pt x="283910" y="455248"/>
                    <a:pt x="278471" y="463407"/>
                  </a:cubicBezTo>
                  <a:cubicBezTo>
                    <a:pt x="270312" y="474286"/>
                    <a:pt x="267592" y="485164"/>
                    <a:pt x="264872" y="496043"/>
                  </a:cubicBezTo>
                  <a:cubicBezTo>
                    <a:pt x="264872" y="504202"/>
                    <a:pt x="262153" y="512361"/>
                    <a:pt x="262153" y="517800"/>
                  </a:cubicBezTo>
                  <a:cubicBezTo>
                    <a:pt x="262153" y="520520"/>
                    <a:pt x="262153" y="520520"/>
                    <a:pt x="262153" y="523239"/>
                  </a:cubicBezTo>
                  <a:cubicBezTo>
                    <a:pt x="262153" y="528679"/>
                    <a:pt x="262153" y="544997"/>
                    <a:pt x="262153" y="553155"/>
                  </a:cubicBezTo>
                  <a:cubicBezTo>
                    <a:pt x="262153" y="583072"/>
                    <a:pt x="264872" y="599390"/>
                    <a:pt x="262153" y="629306"/>
                  </a:cubicBezTo>
                  <a:cubicBezTo>
                    <a:pt x="262153" y="640184"/>
                    <a:pt x="262153" y="648343"/>
                    <a:pt x="259433" y="659222"/>
                  </a:cubicBezTo>
                  <a:cubicBezTo>
                    <a:pt x="270312" y="659222"/>
                    <a:pt x="278471" y="659222"/>
                    <a:pt x="283910" y="659222"/>
                  </a:cubicBezTo>
                  <a:cubicBezTo>
                    <a:pt x="297508" y="659222"/>
                    <a:pt x="321985" y="659222"/>
                    <a:pt x="321985" y="675540"/>
                  </a:cubicBezTo>
                  <a:cubicBezTo>
                    <a:pt x="321985" y="683699"/>
                    <a:pt x="319265" y="686418"/>
                    <a:pt x="316546" y="691858"/>
                  </a:cubicBezTo>
                  <a:cubicBezTo>
                    <a:pt x="311106" y="697297"/>
                    <a:pt x="305667" y="700017"/>
                    <a:pt x="300228" y="700017"/>
                  </a:cubicBezTo>
                  <a:cubicBezTo>
                    <a:pt x="292069" y="702736"/>
                    <a:pt x="283910" y="702736"/>
                    <a:pt x="278471" y="702736"/>
                  </a:cubicBezTo>
                  <a:cubicBezTo>
                    <a:pt x="275751" y="702736"/>
                    <a:pt x="259433" y="702736"/>
                    <a:pt x="243115" y="702736"/>
                  </a:cubicBezTo>
                  <a:cubicBezTo>
                    <a:pt x="237676" y="708176"/>
                    <a:pt x="229517" y="710895"/>
                    <a:pt x="221358" y="710895"/>
                  </a:cubicBezTo>
                  <a:cubicBezTo>
                    <a:pt x="213199" y="710895"/>
                    <a:pt x="202320" y="708176"/>
                    <a:pt x="194161" y="702736"/>
                  </a:cubicBezTo>
                  <a:cubicBezTo>
                    <a:pt x="186002" y="702736"/>
                    <a:pt x="180563" y="702736"/>
                    <a:pt x="177843" y="702736"/>
                  </a:cubicBezTo>
                  <a:cubicBezTo>
                    <a:pt x="164245" y="702736"/>
                    <a:pt x="139768" y="702736"/>
                    <a:pt x="126170" y="702736"/>
                  </a:cubicBezTo>
                  <a:cubicBezTo>
                    <a:pt x="118011" y="702736"/>
                    <a:pt x="109852" y="702736"/>
                    <a:pt x="101693" y="702736"/>
                  </a:cubicBezTo>
                  <a:cubicBezTo>
                    <a:pt x="93534" y="702736"/>
                    <a:pt x="82655" y="702736"/>
                    <a:pt x="74496" y="697297"/>
                  </a:cubicBezTo>
                  <a:cubicBezTo>
                    <a:pt x="66337" y="694578"/>
                    <a:pt x="58178" y="686418"/>
                    <a:pt x="58178" y="680979"/>
                  </a:cubicBezTo>
                  <a:cubicBezTo>
                    <a:pt x="58178" y="678260"/>
                    <a:pt x="58178" y="675540"/>
                    <a:pt x="63617" y="672820"/>
                  </a:cubicBezTo>
                  <a:cubicBezTo>
                    <a:pt x="69057" y="670101"/>
                    <a:pt x="79935" y="667381"/>
                    <a:pt x="85375" y="664661"/>
                  </a:cubicBezTo>
                  <a:cubicBezTo>
                    <a:pt x="104412" y="661942"/>
                    <a:pt x="123450" y="659222"/>
                    <a:pt x="128889" y="659222"/>
                  </a:cubicBezTo>
                  <a:cubicBezTo>
                    <a:pt x="134329" y="659222"/>
                    <a:pt x="139768" y="659222"/>
                    <a:pt x="147927" y="659222"/>
                  </a:cubicBezTo>
                  <a:cubicBezTo>
                    <a:pt x="147927" y="656502"/>
                    <a:pt x="145207" y="653783"/>
                    <a:pt x="145207" y="653783"/>
                  </a:cubicBezTo>
                  <a:cubicBezTo>
                    <a:pt x="131609" y="632025"/>
                    <a:pt x="131609" y="610268"/>
                    <a:pt x="131609" y="585791"/>
                  </a:cubicBezTo>
                  <a:cubicBezTo>
                    <a:pt x="131609" y="555875"/>
                    <a:pt x="131609" y="528679"/>
                    <a:pt x="134329" y="498762"/>
                  </a:cubicBezTo>
                  <a:cubicBezTo>
                    <a:pt x="134329" y="468846"/>
                    <a:pt x="137048" y="436210"/>
                    <a:pt x="137048" y="406294"/>
                  </a:cubicBezTo>
                  <a:cubicBezTo>
                    <a:pt x="137048" y="379098"/>
                    <a:pt x="134329" y="354621"/>
                    <a:pt x="134329" y="327424"/>
                  </a:cubicBezTo>
                  <a:cubicBezTo>
                    <a:pt x="134329" y="302947"/>
                    <a:pt x="137048" y="278470"/>
                    <a:pt x="137048" y="253993"/>
                  </a:cubicBezTo>
                  <a:cubicBezTo>
                    <a:pt x="137048" y="237675"/>
                    <a:pt x="139768" y="224077"/>
                    <a:pt x="139768" y="207759"/>
                  </a:cubicBezTo>
                  <a:cubicBezTo>
                    <a:pt x="139768" y="196881"/>
                    <a:pt x="137048" y="183282"/>
                    <a:pt x="137048" y="172404"/>
                  </a:cubicBezTo>
                  <a:cubicBezTo>
                    <a:pt x="137048" y="150647"/>
                    <a:pt x="137048" y="131609"/>
                    <a:pt x="137048" y="112571"/>
                  </a:cubicBezTo>
                  <a:cubicBezTo>
                    <a:pt x="134329" y="112571"/>
                    <a:pt x="137048" y="112571"/>
                    <a:pt x="126170" y="112571"/>
                  </a:cubicBezTo>
                  <a:cubicBezTo>
                    <a:pt x="118011" y="112571"/>
                    <a:pt x="109852" y="112571"/>
                    <a:pt x="101693" y="112571"/>
                  </a:cubicBezTo>
                  <a:cubicBezTo>
                    <a:pt x="93534" y="112571"/>
                    <a:pt x="82655" y="109852"/>
                    <a:pt x="74496" y="107132"/>
                  </a:cubicBezTo>
                  <a:cubicBezTo>
                    <a:pt x="66337" y="104412"/>
                    <a:pt x="58178" y="96253"/>
                    <a:pt x="58178" y="90814"/>
                  </a:cubicBezTo>
                  <a:cubicBezTo>
                    <a:pt x="58178" y="88094"/>
                    <a:pt x="58178" y="85375"/>
                    <a:pt x="63617" y="82655"/>
                  </a:cubicBezTo>
                  <a:cubicBezTo>
                    <a:pt x="69057" y="79936"/>
                    <a:pt x="79935" y="77216"/>
                    <a:pt x="85375" y="74496"/>
                  </a:cubicBezTo>
                  <a:cubicBezTo>
                    <a:pt x="104412" y="71776"/>
                    <a:pt x="128889" y="69057"/>
                    <a:pt x="137048" y="69057"/>
                  </a:cubicBezTo>
                  <a:cubicBezTo>
                    <a:pt x="137048" y="69057"/>
                    <a:pt x="139768" y="69057"/>
                    <a:pt x="145207" y="69057"/>
                  </a:cubicBezTo>
                  <a:cubicBezTo>
                    <a:pt x="150646" y="60898"/>
                    <a:pt x="158806" y="58178"/>
                    <a:pt x="169684" y="58178"/>
                  </a:cubicBezTo>
                  <a:cubicBezTo>
                    <a:pt x="172404" y="58178"/>
                    <a:pt x="175123" y="58178"/>
                    <a:pt x="177843" y="58178"/>
                  </a:cubicBezTo>
                  <a:cubicBezTo>
                    <a:pt x="186002" y="58178"/>
                    <a:pt x="196881" y="63617"/>
                    <a:pt x="205040" y="66337"/>
                  </a:cubicBezTo>
                  <a:cubicBezTo>
                    <a:pt x="237676" y="66337"/>
                    <a:pt x="273031" y="63617"/>
                    <a:pt x="286629" y="63617"/>
                  </a:cubicBezTo>
                  <a:cubicBezTo>
                    <a:pt x="300228" y="63617"/>
                    <a:pt x="324705" y="63617"/>
                    <a:pt x="324705" y="79936"/>
                  </a:cubicBezTo>
                  <a:cubicBezTo>
                    <a:pt x="324705" y="88094"/>
                    <a:pt x="321985" y="90814"/>
                    <a:pt x="319265" y="96253"/>
                  </a:cubicBezTo>
                  <a:cubicBezTo>
                    <a:pt x="313826" y="101693"/>
                    <a:pt x="308387" y="104412"/>
                    <a:pt x="302948" y="104412"/>
                  </a:cubicBezTo>
                  <a:cubicBezTo>
                    <a:pt x="289349" y="112571"/>
                    <a:pt x="283910" y="112571"/>
                    <a:pt x="278471" y="112571"/>
                  </a:cubicBezTo>
                  <a:cubicBezTo>
                    <a:pt x="273031" y="112571"/>
                    <a:pt x="253994" y="112571"/>
                    <a:pt x="232236" y="112571"/>
                  </a:cubicBezTo>
                  <a:cubicBezTo>
                    <a:pt x="237676" y="120730"/>
                    <a:pt x="240395" y="128889"/>
                    <a:pt x="240395" y="137048"/>
                  </a:cubicBezTo>
                  <a:cubicBezTo>
                    <a:pt x="240395" y="142487"/>
                    <a:pt x="240395" y="145207"/>
                    <a:pt x="240395" y="150647"/>
                  </a:cubicBezTo>
                  <a:cubicBezTo>
                    <a:pt x="240395" y="153366"/>
                    <a:pt x="240395" y="156086"/>
                    <a:pt x="243115" y="158805"/>
                  </a:cubicBezTo>
                  <a:cubicBezTo>
                    <a:pt x="245835" y="169684"/>
                    <a:pt x="245835" y="180563"/>
                    <a:pt x="248554" y="188722"/>
                  </a:cubicBezTo>
                  <a:cubicBezTo>
                    <a:pt x="248554" y="191441"/>
                    <a:pt x="248554" y="194161"/>
                    <a:pt x="248554" y="199600"/>
                  </a:cubicBezTo>
                  <a:cubicBezTo>
                    <a:pt x="248554" y="207759"/>
                    <a:pt x="248554" y="213198"/>
                    <a:pt x="248554" y="221357"/>
                  </a:cubicBezTo>
                  <a:cubicBezTo>
                    <a:pt x="248554" y="234956"/>
                    <a:pt x="251274" y="248554"/>
                    <a:pt x="253994" y="264872"/>
                  </a:cubicBezTo>
                  <a:cubicBezTo>
                    <a:pt x="256713" y="275751"/>
                    <a:pt x="259433" y="286629"/>
                    <a:pt x="262153" y="297508"/>
                  </a:cubicBezTo>
                  <a:cubicBezTo>
                    <a:pt x="264872" y="305667"/>
                    <a:pt x="264872" y="313826"/>
                    <a:pt x="264872" y="324704"/>
                  </a:cubicBezTo>
                  <a:cubicBezTo>
                    <a:pt x="264872" y="327424"/>
                    <a:pt x="264872" y="330144"/>
                    <a:pt x="264872" y="332863"/>
                  </a:cubicBezTo>
                  <a:cubicBezTo>
                    <a:pt x="264872" y="338303"/>
                    <a:pt x="264872" y="346462"/>
                    <a:pt x="264872" y="351901"/>
                  </a:cubicBezTo>
                  <a:cubicBezTo>
                    <a:pt x="264872" y="357340"/>
                    <a:pt x="262153" y="365499"/>
                    <a:pt x="262153" y="370939"/>
                  </a:cubicBezTo>
                  <a:cubicBezTo>
                    <a:pt x="262153" y="376378"/>
                    <a:pt x="264872" y="384537"/>
                    <a:pt x="267592" y="384537"/>
                  </a:cubicBezTo>
                  <a:cubicBezTo>
                    <a:pt x="273031" y="384537"/>
                    <a:pt x="275751" y="376378"/>
                    <a:pt x="278471" y="370939"/>
                  </a:cubicBezTo>
                  <a:cubicBezTo>
                    <a:pt x="283910" y="360060"/>
                    <a:pt x="289349" y="346462"/>
                    <a:pt x="297508" y="332863"/>
                  </a:cubicBezTo>
                  <a:cubicBezTo>
                    <a:pt x="302948" y="324704"/>
                    <a:pt x="305667" y="313826"/>
                    <a:pt x="311106" y="305667"/>
                  </a:cubicBezTo>
                  <a:cubicBezTo>
                    <a:pt x="319265" y="289349"/>
                    <a:pt x="327424" y="275751"/>
                    <a:pt x="335583" y="259433"/>
                  </a:cubicBezTo>
                  <a:cubicBezTo>
                    <a:pt x="341023" y="248554"/>
                    <a:pt x="349182" y="234956"/>
                    <a:pt x="354621" y="224077"/>
                  </a:cubicBezTo>
                  <a:cubicBezTo>
                    <a:pt x="362780" y="207759"/>
                    <a:pt x="370939" y="191441"/>
                    <a:pt x="381817" y="172404"/>
                  </a:cubicBezTo>
                  <a:cubicBezTo>
                    <a:pt x="389977" y="153366"/>
                    <a:pt x="400855" y="134329"/>
                    <a:pt x="409014" y="118011"/>
                  </a:cubicBezTo>
                  <a:cubicBezTo>
                    <a:pt x="409014" y="115291"/>
                    <a:pt x="409014" y="115291"/>
                    <a:pt x="411734" y="115291"/>
                  </a:cubicBezTo>
                  <a:cubicBezTo>
                    <a:pt x="406294" y="115291"/>
                    <a:pt x="400855" y="115291"/>
                    <a:pt x="398136" y="115291"/>
                  </a:cubicBezTo>
                  <a:cubicBezTo>
                    <a:pt x="392696" y="115291"/>
                    <a:pt x="384537" y="115291"/>
                    <a:pt x="379098" y="109852"/>
                  </a:cubicBezTo>
                  <a:cubicBezTo>
                    <a:pt x="373659" y="107132"/>
                    <a:pt x="368219" y="98973"/>
                    <a:pt x="368219" y="93534"/>
                  </a:cubicBezTo>
                  <a:cubicBezTo>
                    <a:pt x="368219" y="90814"/>
                    <a:pt x="368219" y="88094"/>
                    <a:pt x="370939" y="85375"/>
                  </a:cubicBezTo>
                  <a:cubicBezTo>
                    <a:pt x="373659" y="82655"/>
                    <a:pt x="381817" y="79936"/>
                    <a:pt x="387257" y="77216"/>
                  </a:cubicBezTo>
                  <a:cubicBezTo>
                    <a:pt x="400855" y="74496"/>
                    <a:pt x="414453" y="71776"/>
                    <a:pt x="422612" y="71776"/>
                  </a:cubicBezTo>
                  <a:cubicBezTo>
                    <a:pt x="425332" y="71776"/>
                    <a:pt x="430771" y="71776"/>
                    <a:pt x="436211" y="71776"/>
                  </a:cubicBezTo>
                  <a:cubicBezTo>
                    <a:pt x="436211" y="71776"/>
                    <a:pt x="438930" y="69057"/>
                    <a:pt x="438930" y="69057"/>
                  </a:cubicBezTo>
                  <a:cubicBezTo>
                    <a:pt x="444370" y="66337"/>
                    <a:pt x="447089" y="66337"/>
                    <a:pt x="452529" y="66337"/>
                  </a:cubicBezTo>
                  <a:cubicBezTo>
                    <a:pt x="457968" y="66337"/>
                    <a:pt x="460688" y="66337"/>
                    <a:pt x="466127" y="69057"/>
                  </a:cubicBezTo>
                  <a:cubicBezTo>
                    <a:pt x="468847" y="69057"/>
                    <a:pt x="471566" y="71776"/>
                    <a:pt x="471566" y="71776"/>
                  </a:cubicBezTo>
                  <a:cubicBezTo>
                    <a:pt x="490604" y="71776"/>
                    <a:pt x="506922" y="71776"/>
                    <a:pt x="515081" y="71776"/>
                  </a:cubicBezTo>
                  <a:cubicBezTo>
                    <a:pt x="523240" y="71776"/>
                    <a:pt x="542277" y="71776"/>
                    <a:pt x="542277" y="88094"/>
                  </a:cubicBezTo>
                  <a:cubicBezTo>
                    <a:pt x="542277" y="96253"/>
                    <a:pt x="542277" y="98973"/>
                    <a:pt x="536838" y="104412"/>
                  </a:cubicBezTo>
                  <a:cubicBezTo>
                    <a:pt x="534119" y="109852"/>
                    <a:pt x="528679" y="112571"/>
                    <a:pt x="525959" y="112571"/>
                  </a:cubicBezTo>
                  <a:cubicBezTo>
                    <a:pt x="520520" y="115291"/>
                    <a:pt x="515081" y="115291"/>
                    <a:pt x="509642" y="115291"/>
                  </a:cubicBezTo>
                  <a:cubicBezTo>
                    <a:pt x="506922" y="115291"/>
                    <a:pt x="487884" y="115291"/>
                    <a:pt x="468847" y="115291"/>
                  </a:cubicBezTo>
                  <a:cubicBezTo>
                    <a:pt x="466127" y="123450"/>
                    <a:pt x="460688" y="128889"/>
                    <a:pt x="457968" y="137048"/>
                  </a:cubicBezTo>
                  <a:cubicBezTo>
                    <a:pt x="447089" y="156086"/>
                    <a:pt x="438930" y="175123"/>
                    <a:pt x="430771" y="194161"/>
                  </a:cubicBezTo>
                  <a:cubicBezTo>
                    <a:pt x="419893" y="215918"/>
                    <a:pt x="411734" y="240395"/>
                    <a:pt x="400855" y="262152"/>
                  </a:cubicBezTo>
                  <a:cubicBezTo>
                    <a:pt x="387257" y="289349"/>
                    <a:pt x="373659" y="311106"/>
                    <a:pt x="360060" y="332863"/>
                  </a:cubicBezTo>
                </a:path>
              </a:pathLst>
            </a:custGeom>
            <a:grpFill/>
            <a:ln w="27168"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C93ECA97-B97C-4583-903C-CA4913633E3F}"/>
                </a:ext>
              </a:extLst>
            </p:cNvPr>
            <p:cNvSpPr/>
            <p:nvPr/>
          </p:nvSpPr>
          <p:spPr>
            <a:xfrm>
              <a:off x="4335316" y="4186718"/>
              <a:ext cx="353556" cy="761503"/>
            </a:xfrm>
            <a:custGeom>
              <a:avLst/>
              <a:gdLst>
                <a:gd name="connsiteX0" fmla="*/ 283910 w 353555"/>
                <a:gd name="connsiteY0" fmla="*/ 672820 h 761503"/>
                <a:gd name="connsiteX1" fmla="*/ 321985 w 353555"/>
                <a:gd name="connsiteY1" fmla="*/ 689138 h 761503"/>
                <a:gd name="connsiteX2" fmla="*/ 316546 w 353555"/>
                <a:gd name="connsiteY2" fmla="*/ 705456 h 761503"/>
                <a:gd name="connsiteX3" fmla="*/ 300228 w 353555"/>
                <a:gd name="connsiteY3" fmla="*/ 713615 h 761503"/>
                <a:gd name="connsiteX4" fmla="*/ 278471 w 353555"/>
                <a:gd name="connsiteY4" fmla="*/ 716335 h 761503"/>
                <a:gd name="connsiteX5" fmla="*/ 237676 w 353555"/>
                <a:gd name="connsiteY5" fmla="*/ 716335 h 761503"/>
                <a:gd name="connsiteX6" fmla="*/ 180563 w 353555"/>
                <a:gd name="connsiteY6" fmla="*/ 719054 h 761503"/>
                <a:gd name="connsiteX7" fmla="*/ 126170 w 353555"/>
                <a:gd name="connsiteY7" fmla="*/ 719054 h 761503"/>
                <a:gd name="connsiteX8" fmla="*/ 101693 w 353555"/>
                <a:gd name="connsiteY8" fmla="*/ 719054 h 761503"/>
                <a:gd name="connsiteX9" fmla="*/ 74496 w 353555"/>
                <a:gd name="connsiteY9" fmla="*/ 713615 h 761503"/>
                <a:gd name="connsiteX10" fmla="*/ 58178 w 353555"/>
                <a:gd name="connsiteY10" fmla="*/ 697297 h 761503"/>
                <a:gd name="connsiteX11" fmla="*/ 63617 w 353555"/>
                <a:gd name="connsiteY11" fmla="*/ 689138 h 761503"/>
                <a:gd name="connsiteX12" fmla="*/ 85375 w 353555"/>
                <a:gd name="connsiteY12" fmla="*/ 680979 h 761503"/>
                <a:gd name="connsiteX13" fmla="*/ 131609 w 353555"/>
                <a:gd name="connsiteY13" fmla="*/ 675540 h 761503"/>
                <a:gd name="connsiteX14" fmla="*/ 142488 w 353555"/>
                <a:gd name="connsiteY14" fmla="*/ 675540 h 761503"/>
                <a:gd name="connsiteX15" fmla="*/ 131609 w 353555"/>
                <a:gd name="connsiteY15" fmla="*/ 653783 h 761503"/>
                <a:gd name="connsiteX16" fmla="*/ 128889 w 353555"/>
                <a:gd name="connsiteY16" fmla="*/ 640184 h 761503"/>
                <a:gd name="connsiteX17" fmla="*/ 128889 w 353555"/>
                <a:gd name="connsiteY17" fmla="*/ 629306 h 761503"/>
                <a:gd name="connsiteX18" fmla="*/ 128889 w 353555"/>
                <a:gd name="connsiteY18" fmla="*/ 621147 h 761503"/>
                <a:gd name="connsiteX19" fmla="*/ 128889 w 353555"/>
                <a:gd name="connsiteY19" fmla="*/ 593950 h 761503"/>
                <a:gd name="connsiteX20" fmla="*/ 128889 w 353555"/>
                <a:gd name="connsiteY20" fmla="*/ 583072 h 761503"/>
                <a:gd name="connsiteX21" fmla="*/ 128889 w 353555"/>
                <a:gd name="connsiteY21" fmla="*/ 436210 h 761503"/>
                <a:gd name="connsiteX22" fmla="*/ 128889 w 353555"/>
                <a:gd name="connsiteY22" fmla="*/ 357340 h 761503"/>
                <a:gd name="connsiteX23" fmla="*/ 131609 w 353555"/>
                <a:gd name="connsiteY23" fmla="*/ 289349 h 761503"/>
                <a:gd name="connsiteX24" fmla="*/ 131609 w 353555"/>
                <a:gd name="connsiteY24" fmla="*/ 251274 h 761503"/>
                <a:gd name="connsiteX25" fmla="*/ 131609 w 353555"/>
                <a:gd name="connsiteY25" fmla="*/ 205040 h 761503"/>
                <a:gd name="connsiteX26" fmla="*/ 131609 w 353555"/>
                <a:gd name="connsiteY26" fmla="*/ 139768 h 761503"/>
                <a:gd name="connsiteX27" fmla="*/ 131609 w 353555"/>
                <a:gd name="connsiteY27" fmla="*/ 128889 h 761503"/>
                <a:gd name="connsiteX28" fmla="*/ 126170 w 353555"/>
                <a:gd name="connsiteY28" fmla="*/ 128889 h 761503"/>
                <a:gd name="connsiteX29" fmla="*/ 101693 w 353555"/>
                <a:gd name="connsiteY29" fmla="*/ 128889 h 761503"/>
                <a:gd name="connsiteX30" fmla="*/ 74496 w 353555"/>
                <a:gd name="connsiteY30" fmla="*/ 123450 h 761503"/>
                <a:gd name="connsiteX31" fmla="*/ 58178 w 353555"/>
                <a:gd name="connsiteY31" fmla="*/ 107132 h 761503"/>
                <a:gd name="connsiteX32" fmla="*/ 60898 w 353555"/>
                <a:gd name="connsiteY32" fmla="*/ 98973 h 761503"/>
                <a:gd name="connsiteX33" fmla="*/ 82655 w 353555"/>
                <a:gd name="connsiteY33" fmla="*/ 93534 h 761503"/>
                <a:gd name="connsiteX34" fmla="*/ 131609 w 353555"/>
                <a:gd name="connsiteY34" fmla="*/ 88094 h 761503"/>
                <a:gd name="connsiteX35" fmla="*/ 131609 w 353555"/>
                <a:gd name="connsiteY35" fmla="*/ 82655 h 761503"/>
                <a:gd name="connsiteX36" fmla="*/ 134329 w 353555"/>
                <a:gd name="connsiteY36" fmla="*/ 71776 h 761503"/>
                <a:gd name="connsiteX37" fmla="*/ 147927 w 353555"/>
                <a:gd name="connsiteY37" fmla="*/ 63617 h 761503"/>
                <a:gd name="connsiteX38" fmla="*/ 164245 w 353555"/>
                <a:gd name="connsiteY38" fmla="*/ 58178 h 761503"/>
                <a:gd name="connsiteX39" fmla="*/ 177843 w 353555"/>
                <a:gd name="connsiteY39" fmla="*/ 58178 h 761503"/>
                <a:gd name="connsiteX40" fmla="*/ 196881 w 353555"/>
                <a:gd name="connsiteY40" fmla="*/ 60898 h 761503"/>
                <a:gd name="connsiteX41" fmla="*/ 232236 w 353555"/>
                <a:gd name="connsiteY41" fmla="*/ 88094 h 761503"/>
                <a:gd name="connsiteX42" fmla="*/ 278471 w 353555"/>
                <a:gd name="connsiteY42" fmla="*/ 88094 h 761503"/>
                <a:gd name="connsiteX43" fmla="*/ 316546 w 353555"/>
                <a:gd name="connsiteY43" fmla="*/ 104412 h 761503"/>
                <a:gd name="connsiteX44" fmla="*/ 311106 w 353555"/>
                <a:gd name="connsiteY44" fmla="*/ 120730 h 761503"/>
                <a:gd name="connsiteX45" fmla="*/ 294788 w 353555"/>
                <a:gd name="connsiteY45" fmla="*/ 128889 h 761503"/>
                <a:gd name="connsiteX46" fmla="*/ 273031 w 353555"/>
                <a:gd name="connsiteY46" fmla="*/ 131609 h 761503"/>
                <a:gd name="connsiteX47" fmla="*/ 243115 w 353555"/>
                <a:gd name="connsiteY47" fmla="*/ 131609 h 761503"/>
                <a:gd name="connsiteX48" fmla="*/ 243115 w 353555"/>
                <a:gd name="connsiteY48" fmla="*/ 134329 h 761503"/>
                <a:gd name="connsiteX49" fmla="*/ 248554 w 353555"/>
                <a:gd name="connsiteY49" fmla="*/ 169684 h 761503"/>
                <a:gd name="connsiteX50" fmla="*/ 251274 w 353555"/>
                <a:gd name="connsiteY50" fmla="*/ 205040 h 761503"/>
                <a:gd name="connsiteX51" fmla="*/ 251274 w 353555"/>
                <a:gd name="connsiteY51" fmla="*/ 240395 h 761503"/>
                <a:gd name="connsiteX52" fmla="*/ 251274 w 353555"/>
                <a:gd name="connsiteY52" fmla="*/ 256713 h 761503"/>
                <a:gd name="connsiteX53" fmla="*/ 253994 w 353555"/>
                <a:gd name="connsiteY53" fmla="*/ 270311 h 761503"/>
                <a:gd name="connsiteX54" fmla="*/ 259433 w 353555"/>
                <a:gd name="connsiteY54" fmla="*/ 343742 h 761503"/>
                <a:gd name="connsiteX55" fmla="*/ 262153 w 353555"/>
                <a:gd name="connsiteY55" fmla="*/ 425332 h 761503"/>
                <a:gd name="connsiteX56" fmla="*/ 264872 w 353555"/>
                <a:gd name="connsiteY56" fmla="*/ 490603 h 761503"/>
                <a:gd name="connsiteX57" fmla="*/ 270312 w 353555"/>
                <a:gd name="connsiteY57" fmla="*/ 564034 h 761503"/>
                <a:gd name="connsiteX58" fmla="*/ 270312 w 353555"/>
                <a:gd name="connsiteY58" fmla="*/ 599390 h 761503"/>
                <a:gd name="connsiteX59" fmla="*/ 270312 w 353555"/>
                <a:gd name="connsiteY59" fmla="*/ 637465 h 761503"/>
                <a:gd name="connsiteX60" fmla="*/ 264872 w 353555"/>
                <a:gd name="connsiteY60" fmla="*/ 670101 h 761503"/>
                <a:gd name="connsiteX61" fmla="*/ 283910 w 353555"/>
                <a:gd name="connsiteY61" fmla="*/ 672820 h 761503"/>
                <a:gd name="connsiteX62" fmla="*/ 283910 w 353555"/>
                <a:gd name="connsiteY62" fmla="*/ 672820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3555" h="761503">
                  <a:moveTo>
                    <a:pt x="283910" y="672820"/>
                  </a:moveTo>
                  <a:cubicBezTo>
                    <a:pt x="297508" y="672820"/>
                    <a:pt x="321985" y="672820"/>
                    <a:pt x="321985" y="689138"/>
                  </a:cubicBezTo>
                  <a:cubicBezTo>
                    <a:pt x="321985" y="697297"/>
                    <a:pt x="319265" y="697297"/>
                    <a:pt x="316546" y="705456"/>
                  </a:cubicBezTo>
                  <a:cubicBezTo>
                    <a:pt x="311106" y="710895"/>
                    <a:pt x="305667" y="713615"/>
                    <a:pt x="300228" y="713615"/>
                  </a:cubicBezTo>
                  <a:cubicBezTo>
                    <a:pt x="292069" y="716335"/>
                    <a:pt x="283910" y="716335"/>
                    <a:pt x="278471" y="716335"/>
                  </a:cubicBezTo>
                  <a:cubicBezTo>
                    <a:pt x="275751" y="716335"/>
                    <a:pt x="256713" y="716335"/>
                    <a:pt x="237676" y="716335"/>
                  </a:cubicBezTo>
                  <a:cubicBezTo>
                    <a:pt x="213199" y="716335"/>
                    <a:pt x="186002" y="719054"/>
                    <a:pt x="180563" y="719054"/>
                  </a:cubicBezTo>
                  <a:cubicBezTo>
                    <a:pt x="166965" y="719054"/>
                    <a:pt x="142488" y="719054"/>
                    <a:pt x="126170" y="719054"/>
                  </a:cubicBezTo>
                  <a:cubicBezTo>
                    <a:pt x="118011" y="719054"/>
                    <a:pt x="109852" y="719054"/>
                    <a:pt x="101693" y="719054"/>
                  </a:cubicBezTo>
                  <a:cubicBezTo>
                    <a:pt x="93534" y="719054"/>
                    <a:pt x="82655" y="719054"/>
                    <a:pt x="74496" y="713615"/>
                  </a:cubicBezTo>
                  <a:cubicBezTo>
                    <a:pt x="66337" y="710895"/>
                    <a:pt x="58178" y="702736"/>
                    <a:pt x="58178" y="697297"/>
                  </a:cubicBezTo>
                  <a:cubicBezTo>
                    <a:pt x="58178" y="694578"/>
                    <a:pt x="58178" y="691858"/>
                    <a:pt x="63617" y="689138"/>
                  </a:cubicBezTo>
                  <a:cubicBezTo>
                    <a:pt x="69057" y="686418"/>
                    <a:pt x="79935" y="683699"/>
                    <a:pt x="85375" y="680979"/>
                  </a:cubicBezTo>
                  <a:cubicBezTo>
                    <a:pt x="104412" y="678260"/>
                    <a:pt x="123450" y="675540"/>
                    <a:pt x="131609" y="675540"/>
                  </a:cubicBezTo>
                  <a:cubicBezTo>
                    <a:pt x="134329" y="675540"/>
                    <a:pt x="137048" y="675540"/>
                    <a:pt x="142488" y="675540"/>
                  </a:cubicBezTo>
                  <a:cubicBezTo>
                    <a:pt x="134329" y="670101"/>
                    <a:pt x="131609" y="661942"/>
                    <a:pt x="131609" y="653783"/>
                  </a:cubicBezTo>
                  <a:cubicBezTo>
                    <a:pt x="131609" y="648343"/>
                    <a:pt x="131609" y="642904"/>
                    <a:pt x="128889" y="640184"/>
                  </a:cubicBezTo>
                  <a:cubicBezTo>
                    <a:pt x="128889" y="637465"/>
                    <a:pt x="128889" y="634745"/>
                    <a:pt x="128889" y="629306"/>
                  </a:cubicBezTo>
                  <a:cubicBezTo>
                    <a:pt x="128889" y="626586"/>
                    <a:pt x="128889" y="623867"/>
                    <a:pt x="128889" y="621147"/>
                  </a:cubicBezTo>
                  <a:cubicBezTo>
                    <a:pt x="128889" y="612988"/>
                    <a:pt x="128889" y="604829"/>
                    <a:pt x="128889" y="593950"/>
                  </a:cubicBezTo>
                  <a:cubicBezTo>
                    <a:pt x="128889" y="591231"/>
                    <a:pt x="128889" y="585791"/>
                    <a:pt x="128889" y="583072"/>
                  </a:cubicBezTo>
                  <a:cubicBezTo>
                    <a:pt x="128889" y="534118"/>
                    <a:pt x="131609" y="485164"/>
                    <a:pt x="128889" y="436210"/>
                  </a:cubicBezTo>
                  <a:cubicBezTo>
                    <a:pt x="128889" y="409014"/>
                    <a:pt x="128889" y="384537"/>
                    <a:pt x="128889" y="357340"/>
                  </a:cubicBezTo>
                  <a:cubicBezTo>
                    <a:pt x="128889" y="335583"/>
                    <a:pt x="131609" y="313826"/>
                    <a:pt x="131609" y="289349"/>
                  </a:cubicBezTo>
                  <a:cubicBezTo>
                    <a:pt x="131609" y="275751"/>
                    <a:pt x="131609" y="264872"/>
                    <a:pt x="131609" y="251274"/>
                  </a:cubicBezTo>
                  <a:cubicBezTo>
                    <a:pt x="131609" y="234956"/>
                    <a:pt x="131609" y="221357"/>
                    <a:pt x="131609" y="205040"/>
                  </a:cubicBezTo>
                  <a:cubicBezTo>
                    <a:pt x="131609" y="183282"/>
                    <a:pt x="131609" y="161525"/>
                    <a:pt x="131609" y="139768"/>
                  </a:cubicBezTo>
                  <a:cubicBezTo>
                    <a:pt x="131609" y="137048"/>
                    <a:pt x="131609" y="134329"/>
                    <a:pt x="131609" y="128889"/>
                  </a:cubicBezTo>
                  <a:cubicBezTo>
                    <a:pt x="128889" y="128889"/>
                    <a:pt x="126170" y="128889"/>
                    <a:pt x="126170" y="128889"/>
                  </a:cubicBezTo>
                  <a:cubicBezTo>
                    <a:pt x="118011" y="128889"/>
                    <a:pt x="109852" y="128889"/>
                    <a:pt x="101693" y="128889"/>
                  </a:cubicBezTo>
                  <a:cubicBezTo>
                    <a:pt x="93534" y="128889"/>
                    <a:pt x="82655" y="128889"/>
                    <a:pt x="74496" y="123450"/>
                  </a:cubicBezTo>
                  <a:cubicBezTo>
                    <a:pt x="66337" y="120730"/>
                    <a:pt x="58178" y="112571"/>
                    <a:pt x="58178" y="107132"/>
                  </a:cubicBezTo>
                  <a:cubicBezTo>
                    <a:pt x="58178" y="104412"/>
                    <a:pt x="58178" y="101693"/>
                    <a:pt x="60898" y="98973"/>
                  </a:cubicBezTo>
                  <a:cubicBezTo>
                    <a:pt x="63617" y="96253"/>
                    <a:pt x="77216" y="93534"/>
                    <a:pt x="82655" y="93534"/>
                  </a:cubicBezTo>
                  <a:cubicBezTo>
                    <a:pt x="98973" y="90814"/>
                    <a:pt x="123450" y="88094"/>
                    <a:pt x="131609" y="88094"/>
                  </a:cubicBezTo>
                  <a:cubicBezTo>
                    <a:pt x="131609" y="85375"/>
                    <a:pt x="131609" y="85375"/>
                    <a:pt x="131609" y="82655"/>
                  </a:cubicBezTo>
                  <a:cubicBezTo>
                    <a:pt x="131609" y="77216"/>
                    <a:pt x="131609" y="74496"/>
                    <a:pt x="134329" y="71776"/>
                  </a:cubicBezTo>
                  <a:cubicBezTo>
                    <a:pt x="137048" y="69057"/>
                    <a:pt x="145207" y="66337"/>
                    <a:pt x="147927" y="63617"/>
                  </a:cubicBezTo>
                  <a:cubicBezTo>
                    <a:pt x="153366" y="60898"/>
                    <a:pt x="158806" y="58178"/>
                    <a:pt x="164245" y="58178"/>
                  </a:cubicBezTo>
                  <a:cubicBezTo>
                    <a:pt x="169684" y="58178"/>
                    <a:pt x="175123" y="58178"/>
                    <a:pt x="177843" y="58178"/>
                  </a:cubicBezTo>
                  <a:cubicBezTo>
                    <a:pt x="183283" y="58178"/>
                    <a:pt x="191442" y="58178"/>
                    <a:pt x="196881" y="60898"/>
                  </a:cubicBezTo>
                  <a:cubicBezTo>
                    <a:pt x="213199" y="63617"/>
                    <a:pt x="224077" y="74496"/>
                    <a:pt x="232236" y="88094"/>
                  </a:cubicBezTo>
                  <a:cubicBezTo>
                    <a:pt x="253994" y="88094"/>
                    <a:pt x="270312" y="88094"/>
                    <a:pt x="278471" y="88094"/>
                  </a:cubicBezTo>
                  <a:cubicBezTo>
                    <a:pt x="292069" y="88094"/>
                    <a:pt x="316546" y="88094"/>
                    <a:pt x="316546" y="104412"/>
                  </a:cubicBezTo>
                  <a:cubicBezTo>
                    <a:pt x="316546" y="112571"/>
                    <a:pt x="313826" y="112571"/>
                    <a:pt x="311106" y="120730"/>
                  </a:cubicBezTo>
                  <a:cubicBezTo>
                    <a:pt x="305667" y="126170"/>
                    <a:pt x="300228" y="128889"/>
                    <a:pt x="294788" y="128889"/>
                  </a:cubicBezTo>
                  <a:cubicBezTo>
                    <a:pt x="286630" y="131609"/>
                    <a:pt x="278471" y="131609"/>
                    <a:pt x="273031" y="131609"/>
                  </a:cubicBezTo>
                  <a:cubicBezTo>
                    <a:pt x="270312" y="131609"/>
                    <a:pt x="259433" y="131609"/>
                    <a:pt x="243115" y="131609"/>
                  </a:cubicBezTo>
                  <a:lnTo>
                    <a:pt x="243115" y="134329"/>
                  </a:lnTo>
                  <a:cubicBezTo>
                    <a:pt x="245835" y="145207"/>
                    <a:pt x="245835" y="158805"/>
                    <a:pt x="248554" y="169684"/>
                  </a:cubicBezTo>
                  <a:cubicBezTo>
                    <a:pt x="251274" y="180563"/>
                    <a:pt x="251274" y="194161"/>
                    <a:pt x="251274" y="205040"/>
                  </a:cubicBezTo>
                  <a:cubicBezTo>
                    <a:pt x="251274" y="215918"/>
                    <a:pt x="251274" y="226797"/>
                    <a:pt x="251274" y="240395"/>
                  </a:cubicBezTo>
                  <a:cubicBezTo>
                    <a:pt x="251274" y="245834"/>
                    <a:pt x="251274" y="251274"/>
                    <a:pt x="251274" y="256713"/>
                  </a:cubicBezTo>
                  <a:cubicBezTo>
                    <a:pt x="251274" y="262152"/>
                    <a:pt x="251274" y="267592"/>
                    <a:pt x="253994" y="270311"/>
                  </a:cubicBezTo>
                  <a:cubicBezTo>
                    <a:pt x="256713" y="294788"/>
                    <a:pt x="256713" y="319265"/>
                    <a:pt x="259433" y="343742"/>
                  </a:cubicBezTo>
                  <a:cubicBezTo>
                    <a:pt x="259433" y="370939"/>
                    <a:pt x="262153" y="398135"/>
                    <a:pt x="262153" y="425332"/>
                  </a:cubicBezTo>
                  <a:cubicBezTo>
                    <a:pt x="262153" y="447089"/>
                    <a:pt x="262153" y="468846"/>
                    <a:pt x="264872" y="490603"/>
                  </a:cubicBezTo>
                  <a:cubicBezTo>
                    <a:pt x="264872" y="515080"/>
                    <a:pt x="270312" y="539557"/>
                    <a:pt x="270312" y="564034"/>
                  </a:cubicBezTo>
                  <a:cubicBezTo>
                    <a:pt x="270312" y="574913"/>
                    <a:pt x="270312" y="588511"/>
                    <a:pt x="270312" y="599390"/>
                  </a:cubicBezTo>
                  <a:cubicBezTo>
                    <a:pt x="270312" y="612988"/>
                    <a:pt x="270312" y="623867"/>
                    <a:pt x="270312" y="637465"/>
                  </a:cubicBezTo>
                  <a:cubicBezTo>
                    <a:pt x="270312" y="648343"/>
                    <a:pt x="270312" y="661942"/>
                    <a:pt x="264872" y="670101"/>
                  </a:cubicBezTo>
                  <a:cubicBezTo>
                    <a:pt x="273031" y="672820"/>
                    <a:pt x="278471" y="672820"/>
                    <a:pt x="283910" y="672820"/>
                  </a:cubicBezTo>
                  <a:lnTo>
                    <a:pt x="283910" y="672820"/>
                  </a:lnTo>
                  <a:close/>
                </a:path>
              </a:pathLst>
            </a:custGeom>
            <a:grpFill/>
            <a:ln w="27168"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27E45CBE-6678-447C-B516-5E394D02935C}"/>
                </a:ext>
              </a:extLst>
            </p:cNvPr>
            <p:cNvSpPr/>
            <p:nvPr/>
          </p:nvSpPr>
          <p:spPr>
            <a:xfrm>
              <a:off x="4620880" y="4194877"/>
              <a:ext cx="598325" cy="761503"/>
            </a:xfrm>
            <a:custGeom>
              <a:avLst/>
              <a:gdLst>
                <a:gd name="connsiteX0" fmla="*/ 515081 w 598324"/>
                <a:gd name="connsiteY0" fmla="*/ 79935 h 761503"/>
                <a:gd name="connsiteX1" fmla="*/ 542277 w 598324"/>
                <a:gd name="connsiteY1" fmla="*/ 96253 h 761503"/>
                <a:gd name="connsiteX2" fmla="*/ 536838 w 598324"/>
                <a:gd name="connsiteY2" fmla="*/ 112571 h 761503"/>
                <a:gd name="connsiteX3" fmla="*/ 523240 w 598324"/>
                <a:gd name="connsiteY3" fmla="*/ 120730 h 761503"/>
                <a:gd name="connsiteX4" fmla="*/ 506922 w 598324"/>
                <a:gd name="connsiteY4" fmla="*/ 123450 h 761503"/>
                <a:gd name="connsiteX5" fmla="*/ 477006 w 598324"/>
                <a:gd name="connsiteY5" fmla="*/ 123450 h 761503"/>
                <a:gd name="connsiteX6" fmla="*/ 479725 w 598324"/>
                <a:gd name="connsiteY6" fmla="*/ 145207 h 761503"/>
                <a:gd name="connsiteX7" fmla="*/ 477006 w 598324"/>
                <a:gd name="connsiteY7" fmla="*/ 180563 h 761503"/>
                <a:gd name="connsiteX8" fmla="*/ 482445 w 598324"/>
                <a:gd name="connsiteY8" fmla="*/ 232236 h 761503"/>
                <a:gd name="connsiteX9" fmla="*/ 485165 w 598324"/>
                <a:gd name="connsiteY9" fmla="*/ 283909 h 761503"/>
                <a:gd name="connsiteX10" fmla="*/ 485165 w 598324"/>
                <a:gd name="connsiteY10" fmla="*/ 327424 h 761503"/>
                <a:gd name="connsiteX11" fmla="*/ 487884 w 598324"/>
                <a:gd name="connsiteY11" fmla="*/ 373658 h 761503"/>
                <a:gd name="connsiteX12" fmla="*/ 485165 w 598324"/>
                <a:gd name="connsiteY12" fmla="*/ 419892 h 761503"/>
                <a:gd name="connsiteX13" fmla="*/ 485165 w 598324"/>
                <a:gd name="connsiteY13" fmla="*/ 463407 h 761503"/>
                <a:gd name="connsiteX14" fmla="*/ 482445 w 598324"/>
                <a:gd name="connsiteY14" fmla="*/ 515080 h 761503"/>
                <a:gd name="connsiteX15" fmla="*/ 482445 w 598324"/>
                <a:gd name="connsiteY15" fmla="*/ 558595 h 761503"/>
                <a:gd name="connsiteX16" fmla="*/ 479725 w 598324"/>
                <a:gd name="connsiteY16" fmla="*/ 602109 h 761503"/>
                <a:gd name="connsiteX17" fmla="*/ 485165 w 598324"/>
                <a:gd name="connsiteY17" fmla="*/ 648343 h 761503"/>
                <a:gd name="connsiteX18" fmla="*/ 474286 w 598324"/>
                <a:gd name="connsiteY18" fmla="*/ 675540 h 761503"/>
                <a:gd name="connsiteX19" fmla="*/ 428052 w 598324"/>
                <a:gd name="connsiteY19" fmla="*/ 691858 h 761503"/>
                <a:gd name="connsiteX20" fmla="*/ 387257 w 598324"/>
                <a:gd name="connsiteY20" fmla="*/ 683699 h 761503"/>
                <a:gd name="connsiteX21" fmla="*/ 351901 w 598324"/>
                <a:gd name="connsiteY21" fmla="*/ 664661 h 761503"/>
                <a:gd name="connsiteX22" fmla="*/ 305667 w 598324"/>
                <a:gd name="connsiteY22" fmla="*/ 596670 h 761503"/>
                <a:gd name="connsiteX23" fmla="*/ 270312 w 598324"/>
                <a:gd name="connsiteY23" fmla="*/ 509641 h 761503"/>
                <a:gd name="connsiteX24" fmla="*/ 251274 w 598324"/>
                <a:gd name="connsiteY24" fmla="*/ 460687 h 761503"/>
                <a:gd name="connsiteX25" fmla="*/ 224077 w 598324"/>
                <a:gd name="connsiteY25" fmla="*/ 381817 h 761503"/>
                <a:gd name="connsiteX26" fmla="*/ 207759 w 598324"/>
                <a:gd name="connsiteY26" fmla="*/ 330144 h 761503"/>
                <a:gd name="connsiteX27" fmla="*/ 191442 w 598324"/>
                <a:gd name="connsiteY27" fmla="*/ 286629 h 761503"/>
                <a:gd name="connsiteX28" fmla="*/ 183283 w 598324"/>
                <a:gd name="connsiteY28" fmla="*/ 278470 h 761503"/>
                <a:gd name="connsiteX29" fmla="*/ 180563 w 598324"/>
                <a:gd name="connsiteY29" fmla="*/ 292068 h 761503"/>
                <a:gd name="connsiteX30" fmla="*/ 180563 w 598324"/>
                <a:gd name="connsiteY30" fmla="*/ 305667 h 761503"/>
                <a:gd name="connsiteX31" fmla="*/ 183283 w 598324"/>
                <a:gd name="connsiteY31" fmla="*/ 354620 h 761503"/>
                <a:gd name="connsiteX32" fmla="*/ 188722 w 598324"/>
                <a:gd name="connsiteY32" fmla="*/ 449808 h 761503"/>
                <a:gd name="connsiteX33" fmla="*/ 188722 w 598324"/>
                <a:gd name="connsiteY33" fmla="*/ 479725 h 761503"/>
                <a:gd name="connsiteX34" fmla="*/ 188722 w 598324"/>
                <a:gd name="connsiteY34" fmla="*/ 542277 h 761503"/>
                <a:gd name="connsiteX35" fmla="*/ 186002 w 598324"/>
                <a:gd name="connsiteY35" fmla="*/ 615708 h 761503"/>
                <a:gd name="connsiteX36" fmla="*/ 186002 w 598324"/>
                <a:gd name="connsiteY36" fmla="*/ 637465 h 761503"/>
                <a:gd name="connsiteX37" fmla="*/ 183283 w 598324"/>
                <a:gd name="connsiteY37" fmla="*/ 664661 h 761503"/>
                <a:gd name="connsiteX38" fmla="*/ 226797 w 598324"/>
                <a:gd name="connsiteY38" fmla="*/ 664661 h 761503"/>
                <a:gd name="connsiteX39" fmla="*/ 253994 w 598324"/>
                <a:gd name="connsiteY39" fmla="*/ 680979 h 761503"/>
                <a:gd name="connsiteX40" fmla="*/ 248554 w 598324"/>
                <a:gd name="connsiteY40" fmla="*/ 697297 h 761503"/>
                <a:gd name="connsiteX41" fmla="*/ 234956 w 598324"/>
                <a:gd name="connsiteY41" fmla="*/ 705456 h 761503"/>
                <a:gd name="connsiteX42" fmla="*/ 218638 w 598324"/>
                <a:gd name="connsiteY42" fmla="*/ 708176 h 761503"/>
                <a:gd name="connsiteX43" fmla="*/ 183283 w 598324"/>
                <a:gd name="connsiteY43" fmla="*/ 708176 h 761503"/>
                <a:gd name="connsiteX44" fmla="*/ 150647 w 598324"/>
                <a:gd name="connsiteY44" fmla="*/ 708176 h 761503"/>
                <a:gd name="connsiteX45" fmla="*/ 107132 w 598324"/>
                <a:gd name="connsiteY45" fmla="*/ 708176 h 761503"/>
                <a:gd name="connsiteX46" fmla="*/ 88094 w 598324"/>
                <a:gd name="connsiteY46" fmla="*/ 708176 h 761503"/>
                <a:gd name="connsiteX47" fmla="*/ 69057 w 598324"/>
                <a:gd name="connsiteY47" fmla="*/ 702736 h 761503"/>
                <a:gd name="connsiteX48" fmla="*/ 58178 w 598324"/>
                <a:gd name="connsiteY48" fmla="*/ 686418 h 761503"/>
                <a:gd name="connsiteX49" fmla="*/ 60898 w 598324"/>
                <a:gd name="connsiteY49" fmla="*/ 678259 h 761503"/>
                <a:gd name="connsiteX50" fmla="*/ 77216 w 598324"/>
                <a:gd name="connsiteY50" fmla="*/ 670101 h 761503"/>
                <a:gd name="connsiteX51" fmla="*/ 120730 w 598324"/>
                <a:gd name="connsiteY51" fmla="*/ 664661 h 761503"/>
                <a:gd name="connsiteX52" fmla="*/ 131609 w 598324"/>
                <a:gd name="connsiteY52" fmla="*/ 664661 h 761503"/>
                <a:gd name="connsiteX53" fmla="*/ 134329 w 598324"/>
                <a:gd name="connsiteY53" fmla="*/ 539557 h 761503"/>
                <a:gd name="connsiteX54" fmla="*/ 134329 w 598324"/>
                <a:gd name="connsiteY54" fmla="*/ 504201 h 761503"/>
                <a:gd name="connsiteX55" fmla="*/ 131609 w 598324"/>
                <a:gd name="connsiteY55" fmla="*/ 376378 h 761503"/>
                <a:gd name="connsiteX56" fmla="*/ 131609 w 598324"/>
                <a:gd name="connsiteY56" fmla="*/ 302947 h 761503"/>
                <a:gd name="connsiteX57" fmla="*/ 134329 w 598324"/>
                <a:gd name="connsiteY57" fmla="*/ 221357 h 761503"/>
                <a:gd name="connsiteX58" fmla="*/ 137048 w 598324"/>
                <a:gd name="connsiteY58" fmla="*/ 123450 h 761503"/>
                <a:gd name="connsiteX59" fmla="*/ 107132 w 598324"/>
                <a:gd name="connsiteY59" fmla="*/ 123450 h 761503"/>
                <a:gd name="connsiteX60" fmla="*/ 88094 w 598324"/>
                <a:gd name="connsiteY60" fmla="*/ 123450 h 761503"/>
                <a:gd name="connsiteX61" fmla="*/ 69057 w 598324"/>
                <a:gd name="connsiteY61" fmla="*/ 118011 h 761503"/>
                <a:gd name="connsiteX62" fmla="*/ 58178 w 598324"/>
                <a:gd name="connsiteY62" fmla="*/ 101693 h 761503"/>
                <a:gd name="connsiteX63" fmla="*/ 60898 w 598324"/>
                <a:gd name="connsiteY63" fmla="*/ 93534 h 761503"/>
                <a:gd name="connsiteX64" fmla="*/ 77216 w 598324"/>
                <a:gd name="connsiteY64" fmla="*/ 85375 h 761503"/>
                <a:gd name="connsiteX65" fmla="*/ 131609 w 598324"/>
                <a:gd name="connsiteY65" fmla="*/ 79935 h 761503"/>
                <a:gd name="connsiteX66" fmla="*/ 161525 w 598324"/>
                <a:gd name="connsiteY66" fmla="*/ 79935 h 761503"/>
                <a:gd name="connsiteX67" fmla="*/ 177843 w 598324"/>
                <a:gd name="connsiteY67" fmla="*/ 66337 h 761503"/>
                <a:gd name="connsiteX68" fmla="*/ 202320 w 598324"/>
                <a:gd name="connsiteY68" fmla="*/ 58178 h 761503"/>
                <a:gd name="connsiteX69" fmla="*/ 234956 w 598324"/>
                <a:gd name="connsiteY69" fmla="*/ 77216 h 761503"/>
                <a:gd name="connsiteX70" fmla="*/ 251274 w 598324"/>
                <a:gd name="connsiteY70" fmla="*/ 107132 h 761503"/>
                <a:gd name="connsiteX71" fmla="*/ 267592 w 598324"/>
                <a:gd name="connsiteY71" fmla="*/ 147927 h 761503"/>
                <a:gd name="connsiteX72" fmla="*/ 281190 w 598324"/>
                <a:gd name="connsiteY72" fmla="*/ 183282 h 761503"/>
                <a:gd name="connsiteX73" fmla="*/ 297508 w 598324"/>
                <a:gd name="connsiteY73" fmla="*/ 224077 h 761503"/>
                <a:gd name="connsiteX74" fmla="*/ 308387 w 598324"/>
                <a:gd name="connsiteY74" fmla="*/ 264872 h 761503"/>
                <a:gd name="connsiteX75" fmla="*/ 319265 w 598324"/>
                <a:gd name="connsiteY75" fmla="*/ 300227 h 761503"/>
                <a:gd name="connsiteX76" fmla="*/ 351901 w 598324"/>
                <a:gd name="connsiteY76" fmla="*/ 379097 h 761503"/>
                <a:gd name="connsiteX77" fmla="*/ 365500 w 598324"/>
                <a:gd name="connsiteY77" fmla="*/ 417173 h 761503"/>
                <a:gd name="connsiteX78" fmla="*/ 379098 w 598324"/>
                <a:gd name="connsiteY78" fmla="*/ 457967 h 761503"/>
                <a:gd name="connsiteX79" fmla="*/ 395416 w 598324"/>
                <a:gd name="connsiteY79" fmla="*/ 496043 h 761503"/>
                <a:gd name="connsiteX80" fmla="*/ 406294 w 598324"/>
                <a:gd name="connsiteY80" fmla="*/ 512361 h 761503"/>
                <a:gd name="connsiteX81" fmla="*/ 411734 w 598324"/>
                <a:gd name="connsiteY81" fmla="*/ 531398 h 761503"/>
                <a:gd name="connsiteX82" fmla="*/ 419893 w 598324"/>
                <a:gd name="connsiteY82" fmla="*/ 558595 h 761503"/>
                <a:gd name="connsiteX83" fmla="*/ 425332 w 598324"/>
                <a:gd name="connsiteY83" fmla="*/ 564034 h 761503"/>
                <a:gd name="connsiteX84" fmla="*/ 430771 w 598324"/>
                <a:gd name="connsiteY84" fmla="*/ 558595 h 761503"/>
                <a:gd name="connsiteX85" fmla="*/ 430771 w 598324"/>
                <a:gd name="connsiteY85" fmla="*/ 550436 h 761503"/>
                <a:gd name="connsiteX86" fmla="*/ 430771 w 598324"/>
                <a:gd name="connsiteY86" fmla="*/ 501482 h 761503"/>
                <a:gd name="connsiteX87" fmla="*/ 430771 w 598324"/>
                <a:gd name="connsiteY87" fmla="*/ 403574 h 761503"/>
                <a:gd name="connsiteX88" fmla="*/ 425332 w 598324"/>
                <a:gd name="connsiteY88" fmla="*/ 313826 h 761503"/>
                <a:gd name="connsiteX89" fmla="*/ 425332 w 598324"/>
                <a:gd name="connsiteY89" fmla="*/ 248554 h 761503"/>
                <a:gd name="connsiteX90" fmla="*/ 425332 w 598324"/>
                <a:gd name="connsiteY90" fmla="*/ 210479 h 761503"/>
                <a:gd name="connsiteX91" fmla="*/ 422613 w 598324"/>
                <a:gd name="connsiteY91" fmla="*/ 153366 h 761503"/>
                <a:gd name="connsiteX92" fmla="*/ 425332 w 598324"/>
                <a:gd name="connsiteY92" fmla="*/ 123450 h 761503"/>
                <a:gd name="connsiteX93" fmla="*/ 398136 w 598324"/>
                <a:gd name="connsiteY93" fmla="*/ 123450 h 761503"/>
                <a:gd name="connsiteX94" fmla="*/ 379098 w 598324"/>
                <a:gd name="connsiteY94" fmla="*/ 123450 h 761503"/>
                <a:gd name="connsiteX95" fmla="*/ 360060 w 598324"/>
                <a:gd name="connsiteY95" fmla="*/ 118011 h 761503"/>
                <a:gd name="connsiteX96" fmla="*/ 349182 w 598324"/>
                <a:gd name="connsiteY96" fmla="*/ 101693 h 761503"/>
                <a:gd name="connsiteX97" fmla="*/ 351901 w 598324"/>
                <a:gd name="connsiteY97" fmla="*/ 93534 h 761503"/>
                <a:gd name="connsiteX98" fmla="*/ 368219 w 598324"/>
                <a:gd name="connsiteY98" fmla="*/ 85375 h 761503"/>
                <a:gd name="connsiteX99" fmla="*/ 422613 w 598324"/>
                <a:gd name="connsiteY99" fmla="*/ 79935 h 761503"/>
                <a:gd name="connsiteX100" fmla="*/ 444370 w 598324"/>
                <a:gd name="connsiteY100" fmla="*/ 79935 h 761503"/>
                <a:gd name="connsiteX101" fmla="*/ 463407 w 598324"/>
                <a:gd name="connsiteY101" fmla="*/ 71776 h 761503"/>
                <a:gd name="connsiteX102" fmla="*/ 477006 w 598324"/>
                <a:gd name="connsiteY102" fmla="*/ 79935 h 761503"/>
                <a:gd name="connsiteX103" fmla="*/ 515081 w 598324"/>
                <a:gd name="connsiteY103" fmla="*/ 79935 h 761503"/>
                <a:gd name="connsiteX104" fmla="*/ 515081 w 598324"/>
                <a:gd name="connsiteY104" fmla="*/ 79935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598324" h="761503">
                  <a:moveTo>
                    <a:pt x="515081" y="79935"/>
                  </a:moveTo>
                  <a:cubicBezTo>
                    <a:pt x="523240" y="79935"/>
                    <a:pt x="542277" y="79935"/>
                    <a:pt x="542277" y="96253"/>
                  </a:cubicBezTo>
                  <a:cubicBezTo>
                    <a:pt x="542277" y="104412"/>
                    <a:pt x="542277" y="107132"/>
                    <a:pt x="536838" y="112571"/>
                  </a:cubicBezTo>
                  <a:cubicBezTo>
                    <a:pt x="534119" y="118011"/>
                    <a:pt x="528679" y="120730"/>
                    <a:pt x="523240" y="120730"/>
                  </a:cubicBezTo>
                  <a:cubicBezTo>
                    <a:pt x="515081" y="123450"/>
                    <a:pt x="512361" y="123450"/>
                    <a:pt x="506922" y="123450"/>
                  </a:cubicBezTo>
                  <a:cubicBezTo>
                    <a:pt x="504202" y="123450"/>
                    <a:pt x="490604" y="123450"/>
                    <a:pt x="477006" y="123450"/>
                  </a:cubicBezTo>
                  <a:cubicBezTo>
                    <a:pt x="477006" y="131609"/>
                    <a:pt x="479725" y="137048"/>
                    <a:pt x="479725" y="145207"/>
                  </a:cubicBezTo>
                  <a:cubicBezTo>
                    <a:pt x="479725" y="156086"/>
                    <a:pt x="477006" y="166964"/>
                    <a:pt x="477006" y="180563"/>
                  </a:cubicBezTo>
                  <a:cubicBezTo>
                    <a:pt x="477006" y="196881"/>
                    <a:pt x="479725" y="215918"/>
                    <a:pt x="482445" y="232236"/>
                  </a:cubicBezTo>
                  <a:cubicBezTo>
                    <a:pt x="485165" y="248554"/>
                    <a:pt x="485165" y="267592"/>
                    <a:pt x="485165" y="283909"/>
                  </a:cubicBezTo>
                  <a:cubicBezTo>
                    <a:pt x="485165" y="297508"/>
                    <a:pt x="485165" y="313826"/>
                    <a:pt x="485165" y="327424"/>
                  </a:cubicBezTo>
                  <a:cubicBezTo>
                    <a:pt x="485165" y="343742"/>
                    <a:pt x="487884" y="357340"/>
                    <a:pt x="487884" y="373658"/>
                  </a:cubicBezTo>
                  <a:cubicBezTo>
                    <a:pt x="487884" y="389976"/>
                    <a:pt x="485165" y="403574"/>
                    <a:pt x="485165" y="419892"/>
                  </a:cubicBezTo>
                  <a:cubicBezTo>
                    <a:pt x="485165" y="436210"/>
                    <a:pt x="485165" y="449808"/>
                    <a:pt x="485165" y="463407"/>
                  </a:cubicBezTo>
                  <a:cubicBezTo>
                    <a:pt x="485165" y="479725"/>
                    <a:pt x="485165" y="498762"/>
                    <a:pt x="482445" y="515080"/>
                  </a:cubicBezTo>
                  <a:cubicBezTo>
                    <a:pt x="482445" y="528678"/>
                    <a:pt x="482445" y="542277"/>
                    <a:pt x="482445" y="558595"/>
                  </a:cubicBezTo>
                  <a:cubicBezTo>
                    <a:pt x="482445" y="572193"/>
                    <a:pt x="479725" y="588511"/>
                    <a:pt x="479725" y="602109"/>
                  </a:cubicBezTo>
                  <a:cubicBezTo>
                    <a:pt x="479725" y="615708"/>
                    <a:pt x="485165" y="632025"/>
                    <a:pt x="485165" y="648343"/>
                  </a:cubicBezTo>
                  <a:cubicBezTo>
                    <a:pt x="485165" y="659222"/>
                    <a:pt x="482445" y="670101"/>
                    <a:pt x="474286" y="675540"/>
                  </a:cubicBezTo>
                  <a:cubicBezTo>
                    <a:pt x="460688" y="686418"/>
                    <a:pt x="444370" y="691858"/>
                    <a:pt x="428052" y="691858"/>
                  </a:cubicBezTo>
                  <a:cubicBezTo>
                    <a:pt x="414453" y="691858"/>
                    <a:pt x="400855" y="689138"/>
                    <a:pt x="387257" y="683699"/>
                  </a:cubicBezTo>
                  <a:cubicBezTo>
                    <a:pt x="373659" y="678259"/>
                    <a:pt x="360060" y="672820"/>
                    <a:pt x="351901" y="664661"/>
                  </a:cubicBezTo>
                  <a:cubicBezTo>
                    <a:pt x="330144" y="645624"/>
                    <a:pt x="316546" y="621147"/>
                    <a:pt x="305667" y="596670"/>
                  </a:cubicBezTo>
                  <a:cubicBezTo>
                    <a:pt x="292069" y="569473"/>
                    <a:pt x="281190" y="539557"/>
                    <a:pt x="270312" y="509641"/>
                  </a:cubicBezTo>
                  <a:cubicBezTo>
                    <a:pt x="264872" y="493323"/>
                    <a:pt x="256713" y="477005"/>
                    <a:pt x="251274" y="460687"/>
                  </a:cubicBezTo>
                  <a:cubicBezTo>
                    <a:pt x="240395" y="433490"/>
                    <a:pt x="232236" y="409014"/>
                    <a:pt x="224077" y="381817"/>
                  </a:cubicBezTo>
                  <a:cubicBezTo>
                    <a:pt x="218638" y="365499"/>
                    <a:pt x="213199" y="346462"/>
                    <a:pt x="207759" y="330144"/>
                  </a:cubicBezTo>
                  <a:cubicBezTo>
                    <a:pt x="202320" y="316545"/>
                    <a:pt x="196881" y="300227"/>
                    <a:pt x="191442" y="286629"/>
                  </a:cubicBezTo>
                  <a:cubicBezTo>
                    <a:pt x="188722" y="281190"/>
                    <a:pt x="186002" y="278470"/>
                    <a:pt x="183283" y="278470"/>
                  </a:cubicBezTo>
                  <a:cubicBezTo>
                    <a:pt x="180563" y="278470"/>
                    <a:pt x="180563" y="286629"/>
                    <a:pt x="180563" y="292068"/>
                  </a:cubicBezTo>
                  <a:cubicBezTo>
                    <a:pt x="180563" y="297508"/>
                    <a:pt x="180563" y="302947"/>
                    <a:pt x="180563" y="305667"/>
                  </a:cubicBezTo>
                  <a:cubicBezTo>
                    <a:pt x="180563" y="321985"/>
                    <a:pt x="183283" y="338303"/>
                    <a:pt x="183283" y="354620"/>
                  </a:cubicBezTo>
                  <a:cubicBezTo>
                    <a:pt x="183283" y="387256"/>
                    <a:pt x="186002" y="417173"/>
                    <a:pt x="188722" y="449808"/>
                  </a:cubicBezTo>
                  <a:cubicBezTo>
                    <a:pt x="188722" y="460687"/>
                    <a:pt x="188722" y="468846"/>
                    <a:pt x="188722" y="479725"/>
                  </a:cubicBezTo>
                  <a:cubicBezTo>
                    <a:pt x="188722" y="501482"/>
                    <a:pt x="188722" y="523239"/>
                    <a:pt x="188722" y="542277"/>
                  </a:cubicBezTo>
                  <a:cubicBezTo>
                    <a:pt x="188722" y="566754"/>
                    <a:pt x="186002" y="591231"/>
                    <a:pt x="186002" y="615708"/>
                  </a:cubicBezTo>
                  <a:cubicBezTo>
                    <a:pt x="186002" y="623866"/>
                    <a:pt x="186002" y="632025"/>
                    <a:pt x="186002" y="637465"/>
                  </a:cubicBezTo>
                  <a:cubicBezTo>
                    <a:pt x="186002" y="645624"/>
                    <a:pt x="183283" y="656502"/>
                    <a:pt x="183283" y="664661"/>
                  </a:cubicBezTo>
                  <a:cubicBezTo>
                    <a:pt x="202320" y="664661"/>
                    <a:pt x="218638" y="664661"/>
                    <a:pt x="226797" y="664661"/>
                  </a:cubicBezTo>
                  <a:cubicBezTo>
                    <a:pt x="234956" y="664661"/>
                    <a:pt x="253994" y="664661"/>
                    <a:pt x="253994" y="680979"/>
                  </a:cubicBezTo>
                  <a:cubicBezTo>
                    <a:pt x="253994" y="689138"/>
                    <a:pt x="253994" y="691858"/>
                    <a:pt x="248554" y="697297"/>
                  </a:cubicBezTo>
                  <a:cubicBezTo>
                    <a:pt x="245835" y="702736"/>
                    <a:pt x="240395" y="705456"/>
                    <a:pt x="234956" y="705456"/>
                  </a:cubicBezTo>
                  <a:cubicBezTo>
                    <a:pt x="226797" y="708176"/>
                    <a:pt x="224077" y="708176"/>
                    <a:pt x="218638" y="708176"/>
                  </a:cubicBezTo>
                  <a:cubicBezTo>
                    <a:pt x="215918" y="708176"/>
                    <a:pt x="199600" y="708176"/>
                    <a:pt x="183283" y="708176"/>
                  </a:cubicBezTo>
                  <a:cubicBezTo>
                    <a:pt x="166965" y="708176"/>
                    <a:pt x="153366" y="708176"/>
                    <a:pt x="150647" y="708176"/>
                  </a:cubicBezTo>
                  <a:cubicBezTo>
                    <a:pt x="139768" y="708176"/>
                    <a:pt x="120730" y="708176"/>
                    <a:pt x="107132" y="708176"/>
                  </a:cubicBezTo>
                  <a:cubicBezTo>
                    <a:pt x="101693" y="708176"/>
                    <a:pt x="96254" y="708176"/>
                    <a:pt x="88094" y="708176"/>
                  </a:cubicBezTo>
                  <a:cubicBezTo>
                    <a:pt x="82655" y="708176"/>
                    <a:pt x="74496" y="708176"/>
                    <a:pt x="69057" y="702736"/>
                  </a:cubicBezTo>
                  <a:cubicBezTo>
                    <a:pt x="63617" y="700017"/>
                    <a:pt x="58178" y="691858"/>
                    <a:pt x="58178" y="686418"/>
                  </a:cubicBezTo>
                  <a:cubicBezTo>
                    <a:pt x="58178" y="683699"/>
                    <a:pt x="58178" y="680979"/>
                    <a:pt x="60898" y="678259"/>
                  </a:cubicBezTo>
                  <a:cubicBezTo>
                    <a:pt x="63617" y="675540"/>
                    <a:pt x="71777" y="672820"/>
                    <a:pt x="77216" y="670101"/>
                  </a:cubicBezTo>
                  <a:cubicBezTo>
                    <a:pt x="90814" y="667381"/>
                    <a:pt x="115291" y="664661"/>
                    <a:pt x="120730" y="664661"/>
                  </a:cubicBezTo>
                  <a:cubicBezTo>
                    <a:pt x="123450" y="664661"/>
                    <a:pt x="126170" y="664661"/>
                    <a:pt x="131609" y="664661"/>
                  </a:cubicBezTo>
                  <a:cubicBezTo>
                    <a:pt x="131609" y="623866"/>
                    <a:pt x="134329" y="583072"/>
                    <a:pt x="134329" y="539557"/>
                  </a:cubicBezTo>
                  <a:cubicBezTo>
                    <a:pt x="134329" y="528678"/>
                    <a:pt x="134329" y="515080"/>
                    <a:pt x="134329" y="504201"/>
                  </a:cubicBezTo>
                  <a:cubicBezTo>
                    <a:pt x="131609" y="460687"/>
                    <a:pt x="131609" y="417173"/>
                    <a:pt x="131609" y="376378"/>
                  </a:cubicBezTo>
                  <a:cubicBezTo>
                    <a:pt x="131609" y="351901"/>
                    <a:pt x="131609" y="327424"/>
                    <a:pt x="131609" y="302947"/>
                  </a:cubicBezTo>
                  <a:cubicBezTo>
                    <a:pt x="131609" y="275751"/>
                    <a:pt x="131609" y="248554"/>
                    <a:pt x="134329" y="221357"/>
                  </a:cubicBezTo>
                  <a:cubicBezTo>
                    <a:pt x="134329" y="188722"/>
                    <a:pt x="137048" y="156086"/>
                    <a:pt x="137048" y="123450"/>
                  </a:cubicBezTo>
                  <a:cubicBezTo>
                    <a:pt x="126170" y="123450"/>
                    <a:pt x="115291" y="123450"/>
                    <a:pt x="107132" y="123450"/>
                  </a:cubicBezTo>
                  <a:cubicBezTo>
                    <a:pt x="101693" y="123450"/>
                    <a:pt x="96254" y="123450"/>
                    <a:pt x="88094" y="123450"/>
                  </a:cubicBezTo>
                  <a:cubicBezTo>
                    <a:pt x="82655" y="123450"/>
                    <a:pt x="74496" y="120730"/>
                    <a:pt x="69057" y="118011"/>
                  </a:cubicBezTo>
                  <a:cubicBezTo>
                    <a:pt x="63617" y="115291"/>
                    <a:pt x="58178" y="107132"/>
                    <a:pt x="58178" y="101693"/>
                  </a:cubicBezTo>
                  <a:cubicBezTo>
                    <a:pt x="58178" y="98973"/>
                    <a:pt x="58178" y="96253"/>
                    <a:pt x="60898" y="93534"/>
                  </a:cubicBezTo>
                  <a:cubicBezTo>
                    <a:pt x="63617" y="90814"/>
                    <a:pt x="71777" y="88094"/>
                    <a:pt x="77216" y="85375"/>
                  </a:cubicBezTo>
                  <a:cubicBezTo>
                    <a:pt x="90814" y="82655"/>
                    <a:pt x="126170" y="79935"/>
                    <a:pt x="131609" y="79935"/>
                  </a:cubicBezTo>
                  <a:cubicBezTo>
                    <a:pt x="137048" y="79935"/>
                    <a:pt x="147927" y="79935"/>
                    <a:pt x="161525" y="79935"/>
                  </a:cubicBezTo>
                  <a:cubicBezTo>
                    <a:pt x="166965" y="74496"/>
                    <a:pt x="172404" y="71776"/>
                    <a:pt x="177843" y="66337"/>
                  </a:cubicBezTo>
                  <a:cubicBezTo>
                    <a:pt x="186002" y="60898"/>
                    <a:pt x="194161" y="58178"/>
                    <a:pt x="202320" y="58178"/>
                  </a:cubicBezTo>
                  <a:cubicBezTo>
                    <a:pt x="215918" y="58178"/>
                    <a:pt x="226797" y="63617"/>
                    <a:pt x="234956" y="77216"/>
                  </a:cubicBezTo>
                  <a:cubicBezTo>
                    <a:pt x="240395" y="88094"/>
                    <a:pt x="248554" y="96253"/>
                    <a:pt x="251274" y="107132"/>
                  </a:cubicBezTo>
                  <a:cubicBezTo>
                    <a:pt x="256713" y="120730"/>
                    <a:pt x="259433" y="134328"/>
                    <a:pt x="267592" y="147927"/>
                  </a:cubicBezTo>
                  <a:cubicBezTo>
                    <a:pt x="273031" y="158805"/>
                    <a:pt x="275751" y="172404"/>
                    <a:pt x="281190" y="183282"/>
                  </a:cubicBezTo>
                  <a:cubicBezTo>
                    <a:pt x="286630" y="196881"/>
                    <a:pt x="292069" y="210479"/>
                    <a:pt x="297508" y="224077"/>
                  </a:cubicBezTo>
                  <a:cubicBezTo>
                    <a:pt x="300228" y="237675"/>
                    <a:pt x="305667" y="251274"/>
                    <a:pt x="308387" y="264872"/>
                  </a:cubicBezTo>
                  <a:cubicBezTo>
                    <a:pt x="311106" y="278470"/>
                    <a:pt x="311106" y="289349"/>
                    <a:pt x="319265" y="300227"/>
                  </a:cubicBezTo>
                  <a:cubicBezTo>
                    <a:pt x="332864" y="324704"/>
                    <a:pt x="346462" y="351901"/>
                    <a:pt x="351901" y="379097"/>
                  </a:cubicBezTo>
                  <a:cubicBezTo>
                    <a:pt x="354621" y="392696"/>
                    <a:pt x="360060" y="403574"/>
                    <a:pt x="365500" y="417173"/>
                  </a:cubicBezTo>
                  <a:cubicBezTo>
                    <a:pt x="373659" y="430771"/>
                    <a:pt x="373659" y="444369"/>
                    <a:pt x="379098" y="457967"/>
                  </a:cubicBezTo>
                  <a:cubicBezTo>
                    <a:pt x="381818" y="471566"/>
                    <a:pt x="387257" y="482444"/>
                    <a:pt x="395416" y="496043"/>
                  </a:cubicBezTo>
                  <a:cubicBezTo>
                    <a:pt x="398136" y="501482"/>
                    <a:pt x="403575" y="506921"/>
                    <a:pt x="406294" y="512361"/>
                  </a:cubicBezTo>
                  <a:cubicBezTo>
                    <a:pt x="409014" y="517800"/>
                    <a:pt x="409014" y="525959"/>
                    <a:pt x="411734" y="531398"/>
                  </a:cubicBezTo>
                  <a:cubicBezTo>
                    <a:pt x="414453" y="539557"/>
                    <a:pt x="417173" y="550436"/>
                    <a:pt x="419893" y="558595"/>
                  </a:cubicBezTo>
                  <a:cubicBezTo>
                    <a:pt x="422613" y="561314"/>
                    <a:pt x="422613" y="564034"/>
                    <a:pt x="425332" y="564034"/>
                  </a:cubicBezTo>
                  <a:cubicBezTo>
                    <a:pt x="428052" y="564034"/>
                    <a:pt x="428052" y="561314"/>
                    <a:pt x="430771" y="558595"/>
                  </a:cubicBezTo>
                  <a:cubicBezTo>
                    <a:pt x="430771" y="555875"/>
                    <a:pt x="430771" y="553155"/>
                    <a:pt x="430771" y="550436"/>
                  </a:cubicBezTo>
                  <a:cubicBezTo>
                    <a:pt x="430771" y="534118"/>
                    <a:pt x="430771" y="517800"/>
                    <a:pt x="430771" y="501482"/>
                  </a:cubicBezTo>
                  <a:cubicBezTo>
                    <a:pt x="430771" y="468846"/>
                    <a:pt x="433491" y="436210"/>
                    <a:pt x="430771" y="403574"/>
                  </a:cubicBezTo>
                  <a:cubicBezTo>
                    <a:pt x="430771" y="373658"/>
                    <a:pt x="425332" y="343742"/>
                    <a:pt x="425332" y="313826"/>
                  </a:cubicBezTo>
                  <a:cubicBezTo>
                    <a:pt x="425332" y="292068"/>
                    <a:pt x="425332" y="270311"/>
                    <a:pt x="425332" y="248554"/>
                  </a:cubicBezTo>
                  <a:cubicBezTo>
                    <a:pt x="425332" y="234956"/>
                    <a:pt x="425332" y="224077"/>
                    <a:pt x="425332" y="210479"/>
                  </a:cubicBezTo>
                  <a:cubicBezTo>
                    <a:pt x="425332" y="191441"/>
                    <a:pt x="422613" y="172404"/>
                    <a:pt x="422613" y="153366"/>
                  </a:cubicBezTo>
                  <a:cubicBezTo>
                    <a:pt x="422613" y="142487"/>
                    <a:pt x="422613" y="134328"/>
                    <a:pt x="425332" y="123450"/>
                  </a:cubicBezTo>
                  <a:cubicBezTo>
                    <a:pt x="417173" y="123450"/>
                    <a:pt x="406294" y="123450"/>
                    <a:pt x="398136" y="123450"/>
                  </a:cubicBezTo>
                  <a:cubicBezTo>
                    <a:pt x="392696" y="123450"/>
                    <a:pt x="387257" y="123450"/>
                    <a:pt x="379098" y="123450"/>
                  </a:cubicBezTo>
                  <a:cubicBezTo>
                    <a:pt x="373659" y="123450"/>
                    <a:pt x="365500" y="120730"/>
                    <a:pt x="360060" y="118011"/>
                  </a:cubicBezTo>
                  <a:cubicBezTo>
                    <a:pt x="354621" y="115291"/>
                    <a:pt x="349182" y="107132"/>
                    <a:pt x="349182" y="101693"/>
                  </a:cubicBezTo>
                  <a:cubicBezTo>
                    <a:pt x="349182" y="98973"/>
                    <a:pt x="349182" y="96253"/>
                    <a:pt x="351901" y="93534"/>
                  </a:cubicBezTo>
                  <a:cubicBezTo>
                    <a:pt x="354621" y="90814"/>
                    <a:pt x="362780" y="88094"/>
                    <a:pt x="368219" y="85375"/>
                  </a:cubicBezTo>
                  <a:cubicBezTo>
                    <a:pt x="381818" y="82655"/>
                    <a:pt x="417173" y="79935"/>
                    <a:pt x="422613" y="79935"/>
                  </a:cubicBezTo>
                  <a:cubicBezTo>
                    <a:pt x="428052" y="79935"/>
                    <a:pt x="433491" y="79935"/>
                    <a:pt x="444370" y="79935"/>
                  </a:cubicBezTo>
                  <a:cubicBezTo>
                    <a:pt x="449809" y="74496"/>
                    <a:pt x="455248" y="71776"/>
                    <a:pt x="463407" y="71776"/>
                  </a:cubicBezTo>
                  <a:cubicBezTo>
                    <a:pt x="471566" y="71776"/>
                    <a:pt x="477006" y="74496"/>
                    <a:pt x="477006" y="79935"/>
                  </a:cubicBezTo>
                  <a:cubicBezTo>
                    <a:pt x="493324" y="79935"/>
                    <a:pt x="506922" y="79935"/>
                    <a:pt x="515081" y="79935"/>
                  </a:cubicBezTo>
                  <a:lnTo>
                    <a:pt x="515081" y="79935"/>
                  </a:lnTo>
                  <a:close/>
                </a:path>
              </a:pathLst>
            </a:custGeom>
            <a:grpFill/>
            <a:ln w="27168"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891440AF-BE0A-4FCF-8580-12C0D6978EDB}"/>
                </a:ext>
              </a:extLst>
            </p:cNvPr>
            <p:cNvSpPr/>
            <p:nvPr/>
          </p:nvSpPr>
          <p:spPr>
            <a:xfrm>
              <a:off x="5139126" y="4192158"/>
              <a:ext cx="516735" cy="788700"/>
            </a:xfrm>
            <a:custGeom>
              <a:avLst/>
              <a:gdLst>
                <a:gd name="connsiteX0" fmla="*/ 464616 w 516735"/>
                <a:gd name="connsiteY0" fmla="*/ 436210 h 788699"/>
                <a:gd name="connsiteX1" fmla="*/ 445578 w 516735"/>
                <a:gd name="connsiteY1" fmla="*/ 455248 h 788699"/>
                <a:gd name="connsiteX2" fmla="*/ 404784 w 516735"/>
                <a:gd name="connsiteY2" fmla="*/ 466126 h 788699"/>
                <a:gd name="connsiteX3" fmla="*/ 385746 w 516735"/>
                <a:gd name="connsiteY3" fmla="*/ 479725 h 788699"/>
                <a:gd name="connsiteX4" fmla="*/ 388466 w 516735"/>
                <a:gd name="connsiteY4" fmla="*/ 512361 h 788699"/>
                <a:gd name="connsiteX5" fmla="*/ 388466 w 516735"/>
                <a:gd name="connsiteY5" fmla="*/ 544997 h 788699"/>
                <a:gd name="connsiteX6" fmla="*/ 388466 w 516735"/>
                <a:gd name="connsiteY6" fmla="*/ 566754 h 788699"/>
                <a:gd name="connsiteX7" fmla="*/ 391185 w 516735"/>
                <a:gd name="connsiteY7" fmla="*/ 632026 h 788699"/>
                <a:gd name="connsiteX8" fmla="*/ 393905 w 516735"/>
                <a:gd name="connsiteY8" fmla="*/ 683699 h 788699"/>
                <a:gd name="connsiteX9" fmla="*/ 377587 w 516735"/>
                <a:gd name="connsiteY9" fmla="*/ 724494 h 788699"/>
                <a:gd name="connsiteX10" fmla="*/ 361269 w 516735"/>
                <a:gd name="connsiteY10" fmla="*/ 719054 h 788699"/>
                <a:gd name="connsiteX11" fmla="*/ 353110 w 516735"/>
                <a:gd name="connsiteY11" fmla="*/ 702737 h 788699"/>
                <a:gd name="connsiteX12" fmla="*/ 350390 w 516735"/>
                <a:gd name="connsiteY12" fmla="*/ 686419 h 788699"/>
                <a:gd name="connsiteX13" fmla="*/ 353110 w 516735"/>
                <a:gd name="connsiteY13" fmla="*/ 659222 h 788699"/>
                <a:gd name="connsiteX14" fmla="*/ 353110 w 516735"/>
                <a:gd name="connsiteY14" fmla="*/ 656502 h 788699"/>
                <a:gd name="connsiteX15" fmla="*/ 317755 w 516735"/>
                <a:gd name="connsiteY15" fmla="*/ 708176 h 788699"/>
                <a:gd name="connsiteX16" fmla="*/ 241604 w 516735"/>
                <a:gd name="connsiteY16" fmla="*/ 735372 h 788699"/>
                <a:gd name="connsiteX17" fmla="*/ 187211 w 516735"/>
                <a:gd name="connsiteY17" fmla="*/ 727214 h 788699"/>
                <a:gd name="connsiteX18" fmla="*/ 135538 w 516735"/>
                <a:gd name="connsiteY18" fmla="*/ 694578 h 788699"/>
                <a:gd name="connsiteX19" fmla="*/ 86584 w 516735"/>
                <a:gd name="connsiteY19" fmla="*/ 621147 h 788699"/>
                <a:gd name="connsiteX20" fmla="*/ 67546 w 516735"/>
                <a:gd name="connsiteY20" fmla="*/ 555875 h 788699"/>
                <a:gd name="connsiteX21" fmla="*/ 59387 w 516735"/>
                <a:gd name="connsiteY21" fmla="*/ 509641 h 788699"/>
                <a:gd name="connsiteX22" fmla="*/ 59387 w 516735"/>
                <a:gd name="connsiteY22" fmla="*/ 468846 h 788699"/>
                <a:gd name="connsiteX23" fmla="*/ 86584 w 516735"/>
                <a:gd name="connsiteY23" fmla="*/ 302947 h 788699"/>
                <a:gd name="connsiteX24" fmla="*/ 108341 w 516735"/>
                <a:gd name="connsiteY24" fmla="*/ 224077 h 788699"/>
                <a:gd name="connsiteX25" fmla="*/ 146416 w 516735"/>
                <a:gd name="connsiteY25" fmla="*/ 145207 h 788699"/>
                <a:gd name="connsiteX26" fmla="*/ 198090 w 516735"/>
                <a:gd name="connsiteY26" fmla="*/ 85375 h 788699"/>
                <a:gd name="connsiteX27" fmla="*/ 228006 w 516735"/>
                <a:gd name="connsiteY27" fmla="*/ 69057 h 788699"/>
                <a:gd name="connsiteX28" fmla="*/ 268801 w 516735"/>
                <a:gd name="connsiteY28" fmla="*/ 58178 h 788699"/>
                <a:gd name="connsiteX29" fmla="*/ 274240 w 516735"/>
                <a:gd name="connsiteY29" fmla="*/ 58178 h 788699"/>
                <a:gd name="connsiteX30" fmla="*/ 295997 w 516735"/>
                <a:gd name="connsiteY30" fmla="*/ 60898 h 788699"/>
                <a:gd name="connsiteX31" fmla="*/ 331353 w 516735"/>
                <a:gd name="connsiteY31" fmla="*/ 71776 h 788699"/>
                <a:gd name="connsiteX32" fmla="*/ 350390 w 516735"/>
                <a:gd name="connsiteY32" fmla="*/ 93534 h 788699"/>
                <a:gd name="connsiteX33" fmla="*/ 353110 w 516735"/>
                <a:gd name="connsiteY33" fmla="*/ 74496 h 788699"/>
                <a:gd name="connsiteX34" fmla="*/ 358549 w 516735"/>
                <a:gd name="connsiteY34" fmla="*/ 63618 h 788699"/>
                <a:gd name="connsiteX35" fmla="*/ 366708 w 516735"/>
                <a:gd name="connsiteY35" fmla="*/ 58178 h 788699"/>
                <a:gd name="connsiteX36" fmla="*/ 374867 w 516735"/>
                <a:gd name="connsiteY36" fmla="*/ 63618 h 788699"/>
                <a:gd name="connsiteX37" fmla="*/ 383026 w 516735"/>
                <a:gd name="connsiteY37" fmla="*/ 82655 h 788699"/>
                <a:gd name="connsiteX38" fmla="*/ 385746 w 516735"/>
                <a:gd name="connsiteY38" fmla="*/ 126170 h 788699"/>
                <a:gd name="connsiteX39" fmla="*/ 388466 w 516735"/>
                <a:gd name="connsiteY39" fmla="*/ 186002 h 788699"/>
                <a:gd name="connsiteX40" fmla="*/ 391185 w 516735"/>
                <a:gd name="connsiteY40" fmla="*/ 237676 h 788699"/>
                <a:gd name="connsiteX41" fmla="*/ 374867 w 516735"/>
                <a:gd name="connsiteY41" fmla="*/ 278470 h 788699"/>
                <a:gd name="connsiteX42" fmla="*/ 358549 w 516735"/>
                <a:gd name="connsiteY42" fmla="*/ 273031 h 788699"/>
                <a:gd name="connsiteX43" fmla="*/ 350390 w 516735"/>
                <a:gd name="connsiteY43" fmla="*/ 256713 h 788699"/>
                <a:gd name="connsiteX44" fmla="*/ 347671 w 516735"/>
                <a:gd name="connsiteY44" fmla="*/ 240395 h 788699"/>
                <a:gd name="connsiteX45" fmla="*/ 347671 w 516735"/>
                <a:gd name="connsiteY45" fmla="*/ 213199 h 788699"/>
                <a:gd name="connsiteX46" fmla="*/ 344951 w 516735"/>
                <a:gd name="connsiteY46" fmla="*/ 194161 h 788699"/>
                <a:gd name="connsiteX47" fmla="*/ 339512 w 516735"/>
                <a:gd name="connsiteY47" fmla="*/ 150647 h 788699"/>
                <a:gd name="connsiteX48" fmla="*/ 323194 w 516735"/>
                <a:gd name="connsiteY48" fmla="*/ 112571 h 788699"/>
                <a:gd name="connsiteX49" fmla="*/ 293278 w 516735"/>
                <a:gd name="connsiteY49" fmla="*/ 101693 h 788699"/>
                <a:gd name="connsiteX50" fmla="*/ 263361 w 516735"/>
                <a:gd name="connsiteY50" fmla="*/ 120730 h 788699"/>
                <a:gd name="connsiteX51" fmla="*/ 241604 w 516735"/>
                <a:gd name="connsiteY51" fmla="*/ 153366 h 788699"/>
                <a:gd name="connsiteX52" fmla="*/ 233445 w 516735"/>
                <a:gd name="connsiteY52" fmla="*/ 194161 h 788699"/>
                <a:gd name="connsiteX53" fmla="*/ 225286 w 516735"/>
                <a:gd name="connsiteY53" fmla="*/ 232236 h 788699"/>
                <a:gd name="connsiteX54" fmla="*/ 217127 w 516735"/>
                <a:gd name="connsiteY54" fmla="*/ 275751 h 788699"/>
                <a:gd name="connsiteX55" fmla="*/ 211688 w 516735"/>
                <a:gd name="connsiteY55" fmla="*/ 316545 h 788699"/>
                <a:gd name="connsiteX56" fmla="*/ 206249 w 516735"/>
                <a:gd name="connsiteY56" fmla="*/ 354621 h 788699"/>
                <a:gd name="connsiteX57" fmla="*/ 200809 w 516735"/>
                <a:gd name="connsiteY57" fmla="*/ 398135 h 788699"/>
                <a:gd name="connsiteX58" fmla="*/ 195370 w 516735"/>
                <a:gd name="connsiteY58" fmla="*/ 438930 h 788699"/>
                <a:gd name="connsiteX59" fmla="*/ 192650 w 516735"/>
                <a:gd name="connsiteY59" fmla="*/ 474286 h 788699"/>
                <a:gd name="connsiteX60" fmla="*/ 195370 w 516735"/>
                <a:gd name="connsiteY60" fmla="*/ 525959 h 788699"/>
                <a:gd name="connsiteX61" fmla="*/ 208968 w 516735"/>
                <a:gd name="connsiteY61" fmla="*/ 596670 h 788699"/>
                <a:gd name="connsiteX62" fmla="*/ 214407 w 516735"/>
                <a:gd name="connsiteY62" fmla="*/ 623867 h 788699"/>
                <a:gd name="connsiteX63" fmla="*/ 228006 w 516735"/>
                <a:gd name="connsiteY63" fmla="*/ 656502 h 788699"/>
                <a:gd name="connsiteX64" fmla="*/ 271520 w 516735"/>
                <a:gd name="connsiteY64" fmla="*/ 689138 h 788699"/>
                <a:gd name="connsiteX65" fmla="*/ 306876 w 516735"/>
                <a:gd name="connsiteY65" fmla="*/ 664661 h 788699"/>
                <a:gd name="connsiteX66" fmla="*/ 331353 w 516735"/>
                <a:gd name="connsiteY66" fmla="*/ 602109 h 788699"/>
                <a:gd name="connsiteX67" fmla="*/ 336792 w 516735"/>
                <a:gd name="connsiteY67" fmla="*/ 544997 h 788699"/>
                <a:gd name="connsiteX68" fmla="*/ 336792 w 516735"/>
                <a:gd name="connsiteY68" fmla="*/ 498762 h 788699"/>
                <a:gd name="connsiteX69" fmla="*/ 336792 w 516735"/>
                <a:gd name="connsiteY69" fmla="*/ 490603 h 788699"/>
                <a:gd name="connsiteX70" fmla="*/ 320474 w 516735"/>
                <a:gd name="connsiteY70" fmla="*/ 477005 h 788699"/>
                <a:gd name="connsiteX71" fmla="*/ 282399 w 516735"/>
                <a:gd name="connsiteY71" fmla="*/ 479725 h 788699"/>
                <a:gd name="connsiteX72" fmla="*/ 252483 w 516735"/>
                <a:gd name="connsiteY72" fmla="*/ 474286 h 788699"/>
                <a:gd name="connsiteX73" fmla="*/ 247043 w 516735"/>
                <a:gd name="connsiteY73" fmla="*/ 466126 h 788699"/>
                <a:gd name="connsiteX74" fmla="*/ 249763 w 516735"/>
                <a:gd name="connsiteY74" fmla="*/ 457968 h 788699"/>
                <a:gd name="connsiteX75" fmla="*/ 268801 w 516735"/>
                <a:gd name="connsiteY75" fmla="*/ 447089 h 788699"/>
                <a:gd name="connsiteX76" fmla="*/ 312315 w 516735"/>
                <a:gd name="connsiteY76" fmla="*/ 436210 h 788699"/>
                <a:gd name="connsiteX77" fmla="*/ 353110 w 516735"/>
                <a:gd name="connsiteY77" fmla="*/ 430771 h 788699"/>
                <a:gd name="connsiteX78" fmla="*/ 385746 w 516735"/>
                <a:gd name="connsiteY78" fmla="*/ 430771 h 788699"/>
                <a:gd name="connsiteX79" fmla="*/ 437420 w 516735"/>
                <a:gd name="connsiteY79" fmla="*/ 428051 h 788699"/>
                <a:gd name="connsiteX80" fmla="*/ 464616 w 516735"/>
                <a:gd name="connsiteY80" fmla="*/ 436210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16735" h="788699">
                  <a:moveTo>
                    <a:pt x="464616" y="436210"/>
                  </a:moveTo>
                  <a:cubicBezTo>
                    <a:pt x="464616" y="447089"/>
                    <a:pt x="453737" y="452528"/>
                    <a:pt x="445578" y="455248"/>
                  </a:cubicBezTo>
                  <a:cubicBezTo>
                    <a:pt x="434700" y="460687"/>
                    <a:pt x="415662" y="463407"/>
                    <a:pt x="404784" y="466126"/>
                  </a:cubicBezTo>
                  <a:cubicBezTo>
                    <a:pt x="393905" y="466126"/>
                    <a:pt x="385746" y="468846"/>
                    <a:pt x="385746" y="479725"/>
                  </a:cubicBezTo>
                  <a:cubicBezTo>
                    <a:pt x="385746" y="487884"/>
                    <a:pt x="388466" y="506921"/>
                    <a:pt x="388466" y="512361"/>
                  </a:cubicBezTo>
                  <a:cubicBezTo>
                    <a:pt x="388466" y="515080"/>
                    <a:pt x="388466" y="539557"/>
                    <a:pt x="388466" y="544997"/>
                  </a:cubicBezTo>
                  <a:cubicBezTo>
                    <a:pt x="388466" y="550436"/>
                    <a:pt x="388466" y="558595"/>
                    <a:pt x="388466" y="566754"/>
                  </a:cubicBezTo>
                  <a:cubicBezTo>
                    <a:pt x="388466" y="591231"/>
                    <a:pt x="388466" y="621147"/>
                    <a:pt x="391185" y="632026"/>
                  </a:cubicBezTo>
                  <a:cubicBezTo>
                    <a:pt x="393905" y="653783"/>
                    <a:pt x="393905" y="661942"/>
                    <a:pt x="393905" y="683699"/>
                  </a:cubicBezTo>
                  <a:cubicBezTo>
                    <a:pt x="393905" y="694578"/>
                    <a:pt x="393905" y="724494"/>
                    <a:pt x="377587" y="724494"/>
                  </a:cubicBezTo>
                  <a:cubicBezTo>
                    <a:pt x="369428" y="724494"/>
                    <a:pt x="366708" y="721774"/>
                    <a:pt x="361269" y="719054"/>
                  </a:cubicBezTo>
                  <a:cubicBezTo>
                    <a:pt x="355830" y="716335"/>
                    <a:pt x="353110" y="708176"/>
                    <a:pt x="353110" y="702737"/>
                  </a:cubicBezTo>
                  <a:cubicBezTo>
                    <a:pt x="350390" y="694578"/>
                    <a:pt x="350390" y="689138"/>
                    <a:pt x="350390" y="686419"/>
                  </a:cubicBezTo>
                  <a:cubicBezTo>
                    <a:pt x="350390" y="678260"/>
                    <a:pt x="353110" y="672820"/>
                    <a:pt x="353110" y="659222"/>
                  </a:cubicBezTo>
                  <a:lnTo>
                    <a:pt x="353110" y="656502"/>
                  </a:lnTo>
                  <a:cubicBezTo>
                    <a:pt x="347671" y="675540"/>
                    <a:pt x="334072" y="694578"/>
                    <a:pt x="317755" y="708176"/>
                  </a:cubicBezTo>
                  <a:cubicBezTo>
                    <a:pt x="293278" y="727214"/>
                    <a:pt x="274240" y="735372"/>
                    <a:pt x="241604" y="735372"/>
                  </a:cubicBezTo>
                  <a:cubicBezTo>
                    <a:pt x="222566" y="735372"/>
                    <a:pt x="203529" y="732653"/>
                    <a:pt x="187211" y="727214"/>
                  </a:cubicBezTo>
                  <a:cubicBezTo>
                    <a:pt x="165454" y="719054"/>
                    <a:pt x="149136" y="708176"/>
                    <a:pt x="135538" y="694578"/>
                  </a:cubicBezTo>
                  <a:cubicBezTo>
                    <a:pt x="113780" y="672820"/>
                    <a:pt x="100182" y="648343"/>
                    <a:pt x="86584" y="621147"/>
                  </a:cubicBezTo>
                  <a:cubicBezTo>
                    <a:pt x="75705" y="599390"/>
                    <a:pt x="70266" y="580352"/>
                    <a:pt x="67546" y="555875"/>
                  </a:cubicBezTo>
                  <a:cubicBezTo>
                    <a:pt x="64826" y="539557"/>
                    <a:pt x="62107" y="525959"/>
                    <a:pt x="59387" y="509641"/>
                  </a:cubicBezTo>
                  <a:cubicBezTo>
                    <a:pt x="56667" y="493323"/>
                    <a:pt x="59387" y="485164"/>
                    <a:pt x="59387" y="468846"/>
                  </a:cubicBezTo>
                  <a:cubicBezTo>
                    <a:pt x="59387" y="414453"/>
                    <a:pt x="72985" y="362780"/>
                    <a:pt x="86584" y="302947"/>
                  </a:cubicBezTo>
                  <a:cubicBezTo>
                    <a:pt x="92023" y="275751"/>
                    <a:pt x="100182" y="248554"/>
                    <a:pt x="108341" y="224077"/>
                  </a:cubicBezTo>
                  <a:cubicBezTo>
                    <a:pt x="116500" y="196881"/>
                    <a:pt x="130098" y="169684"/>
                    <a:pt x="146416" y="145207"/>
                  </a:cubicBezTo>
                  <a:cubicBezTo>
                    <a:pt x="160014" y="123450"/>
                    <a:pt x="176332" y="101693"/>
                    <a:pt x="198090" y="85375"/>
                  </a:cubicBezTo>
                  <a:cubicBezTo>
                    <a:pt x="206249" y="77216"/>
                    <a:pt x="217127" y="71776"/>
                    <a:pt x="228006" y="69057"/>
                  </a:cubicBezTo>
                  <a:cubicBezTo>
                    <a:pt x="241604" y="63618"/>
                    <a:pt x="255202" y="58178"/>
                    <a:pt x="268801" y="58178"/>
                  </a:cubicBezTo>
                  <a:cubicBezTo>
                    <a:pt x="271520" y="58178"/>
                    <a:pt x="274240" y="58178"/>
                    <a:pt x="274240" y="58178"/>
                  </a:cubicBezTo>
                  <a:cubicBezTo>
                    <a:pt x="279679" y="58178"/>
                    <a:pt x="285119" y="58178"/>
                    <a:pt x="295997" y="60898"/>
                  </a:cubicBezTo>
                  <a:cubicBezTo>
                    <a:pt x="309595" y="63618"/>
                    <a:pt x="320474" y="66337"/>
                    <a:pt x="331353" y="71776"/>
                  </a:cubicBezTo>
                  <a:cubicBezTo>
                    <a:pt x="339512" y="77216"/>
                    <a:pt x="347671" y="85375"/>
                    <a:pt x="350390" y="93534"/>
                  </a:cubicBezTo>
                  <a:cubicBezTo>
                    <a:pt x="350390" y="88095"/>
                    <a:pt x="353110" y="79936"/>
                    <a:pt x="353110" y="74496"/>
                  </a:cubicBezTo>
                  <a:cubicBezTo>
                    <a:pt x="355830" y="71776"/>
                    <a:pt x="355830" y="69057"/>
                    <a:pt x="358549" y="63618"/>
                  </a:cubicBezTo>
                  <a:cubicBezTo>
                    <a:pt x="361269" y="60898"/>
                    <a:pt x="363989" y="58178"/>
                    <a:pt x="366708" y="58178"/>
                  </a:cubicBezTo>
                  <a:cubicBezTo>
                    <a:pt x="369428" y="58178"/>
                    <a:pt x="372148" y="60898"/>
                    <a:pt x="374867" y="63618"/>
                  </a:cubicBezTo>
                  <a:cubicBezTo>
                    <a:pt x="377587" y="69057"/>
                    <a:pt x="380307" y="77216"/>
                    <a:pt x="383026" y="82655"/>
                  </a:cubicBezTo>
                  <a:cubicBezTo>
                    <a:pt x="383026" y="90814"/>
                    <a:pt x="385746" y="107132"/>
                    <a:pt x="385746" y="126170"/>
                  </a:cubicBezTo>
                  <a:cubicBezTo>
                    <a:pt x="385746" y="150647"/>
                    <a:pt x="385746" y="177843"/>
                    <a:pt x="388466" y="186002"/>
                  </a:cubicBezTo>
                  <a:cubicBezTo>
                    <a:pt x="391185" y="207759"/>
                    <a:pt x="391185" y="215918"/>
                    <a:pt x="391185" y="237676"/>
                  </a:cubicBezTo>
                  <a:cubicBezTo>
                    <a:pt x="391185" y="248554"/>
                    <a:pt x="391185" y="278470"/>
                    <a:pt x="374867" y="278470"/>
                  </a:cubicBezTo>
                  <a:cubicBezTo>
                    <a:pt x="366708" y="278470"/>
                    <a:pt x="363989" y="275751"/>
                    <a:pt x="358549" y="273031"/>
                  </a:cubicBezTo>
                  <a:cubicBezTo>
                    <a:pt x="353110" y="270311"/>
                    <a:pt x="350390" y="262152"/>
                    <a:pt x="350390" y="256713"/>
                  </a:cubicBezTo>
                  <a:cubicBezTo>
                    <a:pt x="350390" y="251274"/>
                    <a:pt x="347671" y="245834"/>
                    <a:pt x="347671" y="240395"/>
                  </a:cubicBezTo>
                  <a:cubicBezTo>
                    <a:pt x="347671" y="232236"/>
                    <a:pt x="347671" y="224077"/>
                    <a:pt x="347671" y="213199"/>
                  </a:cubicBezTo>
                  <a:cubicBezTo>
                    <a:pt x="347671" y="207759"/>
                    <a:pt x="347671" y="199600"/>
                    <a:pt x="344951" y="194161"/>
                  </a:cubicBezTo>
                  <a:cubicBezTo>
                    <a:pt x="342232" y="180563"/>
                    <a:pt x="342232" y="164245"/>
                    <a:pt x="339512" y="150647"/>
                  </a:cubicBezTo>
                  <a:cubicBezTo>
                    <a:pt x="336792" y="137048"/>
                    <a:pt x="331353" y="123450"/>
                    <a:pt x="323194" y="112571"/>
                  </a:cubicBezTo>
                  <a:cubicBezTo>
                    <a:pt x="317755" y="104412"/>
                    <a:pt x="304156" y="101693"/>
                    <a:pt x="293278" y="101693"/>
                  </a:cubicBezTo>
                  <a:cubicBezTo>
                    <a:pt x="279679" y="101693"/>
                    <a:pt x="271520" y="109852"/>
                    <a:pt x="263361" y="120730"/>
                  </a:cubicBezTo>
                  <a:cubicBezTo>
                    <a:pt x="257922" y="131609"/>
                    <a:pt x="247043" y="139768"/>
                    <a:pt x="241604" y="153366"/>
                  </a:cubicBezTo>
                  <a:cubicBezTo>
                    <a:pt x="236165" y="166964"/>
                    <a:pt x="233445" y="180563"/>
                    <a:pt x="233445" y="194161"/>
                  </a:cubicBezTo>
                  <a:cubicBezTo>
                    <a:pt x="233445" y="207759"/>
                    <a:pt x="230726" y="218638"/>
                    <a:pt x="225286" y="232236"/>
                  </a:cubicBezTo>
                  <a:cubicBezTo>
                    <a:pt x="219847" y="245834"/>
                    <a:pt x="219847" y="262152"/>
                    <a:pt x="217127" y="275751"/>
                  </a:cubicBezTo>
                  <a:cubicBezTo>
                    <a:pt x="214407" y="289349"/>
                    <a:pt x="214407" y="302947"/>
                    <a:pt x="211688" y="316545"/>
                  </a:cubicBezTo>
                  <a:cubicBezTo>
                    <a:pt x="211688" y="330144"/>
                    <a:pt x="206249" y="341022"/>
                    <a:pt x="206249" y="354621"/>
                  </a:cubicBezTo>
                  <a:cubicBezTo>
                    <a:pt x="203529" y="368219"/>
                    <a:pt x="203529" y="381817"/>
                    <a:pt x="200809" y="398135"/>
                  </a:cubicBezTo>
                  <a:cubicBezTo>
                    <a:pt x="198090" y="411733"/>
                    <a:pt x="198090" y="425332"/>
                    <a:pt x="195370" y="438930"/>
                  </a:cubicBezTo>
                  <a:cubicBezTo>
                    <a:pt x="195370" y="449809"/>
                    <a:pt x="192650" y="463407"/>
                    <a:pt x="192650" y="474286"/>
                  </a:cubicBezTo>
                  <a:cubicBezTo>
                    <a:pt x="192650" y="490603"/>
                    <a:pt x="195370" y="509641"/>
                    <a:pt x="195370" y="525959"/>
                  </a:cubicBezTo>
                  <a:cubicBezTo>
                    <a:pt x="195370" y="550436"/>
                    <a:pt x="203529" y="572193"/>
                    <a:pt x="208968" y="596670"/>
                  </a:cubicBezTo>
                  <a:cubicBezTo>
                    <a:pt x="211688" y="604829"/>
                    <a:pt x="211688" y="615708"/>
                    <a:pt x="214407" y="623867"/>
                  </a:cubicBezTo>
                  <a:cubicBezTo>
                    <a:pt x="217127" y="634745"/>
                    <a:pt x="222566" y="645624"/>
                    <a:pt x="228006" y="656502"/>
                  </a:cubicBezTo>
                  <a:cubicBezTo>
                    <a:pt x="236165" y="670101"/>
                    <a:pt x="252483" y="689138"/>
                    <a:pt x="271520" y="689138"/>
                  </a:cubicBezTo>
                  <a:cubicBezTo>
                    <a:pt x="287838" y="689138"/>
                    <a:pt x="298717" y="675540"/>
                    <a:pt x="306876" y="664661"/>
                  </a:cubicBezTo>
                  <a:cubicBezTo>
                    <a:pt x="320474" y="645624"/>
                    <a:pt x="325914" y="623867"/>
                    <a:pt x="331353" y="602109"/>
                  </a:cubicBezTo>
                  <a:cubicBezTo>
                    <a:pt x="334072" y="583072"/>
                    <a:pt x="336792" y="564034"/>
                    <a:pt x="336792" y="544997"/>
                  </a:cubicBezTo>
                  <a:cubicBezTo>
                    <a:pt x="336792" y="531398"/>
                    <a:pt x="336792" y="512361"/>
                    <a:pt x="336792" y="498762"/>
                  </a:cubicBezTo>
                  <a:cubicBezTo>
                    <a:pt x="336792" y="496043"/>
                    <a:pt x="336792" y="493323"/>
                    <a:pt x="336792" y="490603"/>
                  </a:cubicBezTo>
                  <a:cubicBezTo>
                    <a:pt x="336792" y="479725"/>
                    <a:pt x="336792" y="477005"/>
                    <a:pt x="320474" y="477005"/>
                  </a:cubicBezTo>
                  <a:cubicBezTo>
                    <a:pt x="309595" y="477005"/>
                    <a:pt x="295997" y="479725"/>
                    <a:pt x="282399" y="479725"/>
                  </a:cubicBezTo>
                  <a:cubicBezTo>
                    <a:pt x="271520" y="479725"/>
                    <a:pt x="260642" y="479725"/>
                    <a:pt x="252483" y="474286"/>
                  </a:cubicBezTo>
                  <a:cubicBezTo>
                    <a:pt x="249763" y="471566"/>
                    <a:pt x="247043" y="468846"/>
                    <a:pt x="247043" y="466126"/>
                  </a:cubicBezTo>
                  <a:cubicBezTo>
                    <a:pt x="247043" y="463407"/>
                    <a:pt x="247043" y="460687"/>
                    <a:pt x="249763" y="457968"/>
                  </a:cubicBezTo>
                  <a:cubicBezTo>
                    <a:pt x="255202" y="452528"/>
                    <a:pt x="260642" y="449809"/>
                    <a:pt x="268801" y="447089"/>
                  </a:cubicBezTo>
                  <a:cubicBezTo>
                    <a:pt x="282399" y="441650"/>
                    <a:pt x="295997" y="438930"/>
                    <a:pt x="312315" y="436210"/>
                  </a:cubicBezTo>
                  <a:cubicBezTo>
                    <a:pt x="325914" y="433491"/>
                    <a:pt x="339512" y="433491"/>
                    <a:pt x="353110" y="430771"/>
                  </a:cubicBezTo>
                  <a:cubicBezTo>
                    <a:pt x="363989" y="430771"/>
                    <a:pt x="374867" y="430771"/>
                    <a:pt x="385746" y="430771"/>
                  </a:cubicBezTo>
                  <a:cubicBezTo>
                    <a:pt x="402064" y="430771"/>
                    <a:pt x="426541" y="428051"/>
                    <a:pt x="437420" y="428051"/>
                  </a:cubicBezTo>
                  <a:cubicBezTo>
                    <a:pt x="451018" y="419892"/>
                    <a:pt x="464616" y="425332"/>
                    <a:pt x="464616" y="436210"/>
                  </a:cubicBezTo>
                </a:path>
              </a:pathLst>
            </a:custGeom>
            <a:grpFill/>
            <a:ln w="27168"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2824A636-A433-4E44-BCE1-4D747AEE8B2B}"/>
                </a:ext>
              </a:extLst>
            </p:cNvPr>
            <p:cNvSpPr/>
            <p:nvPr/>
          </p:nvSpPr>
          <p:spPr>
            <a:xfrm>
              <a:off x="5651630" y="4181279"/>
              <a:ext cx="734308" cy="788700"/>
            </a:xfrm>
            <a:custGeom>
              <a:avLst/>
              <a:gdLst>
                <a:gd name="connsiteX0" fmla="*/ 653783 w 734307"/>
                <a:gd name="connsiteY0" fmla="*/ 678259 h 788699"/>
                <a:gd name="connsiteX1" fmla="*/ 691859 w 734307"/>
                <a:gd name="connsiteY1" fmla="*/ 694577 h 788699"/>
                <a:gd name="connsiteX2" fmla="*/ 686419 w 734307"/>
                <a:gd name="connsiteY2" fmla="*/ 710895 h 788699"/>
                <a:gd name="connsiteX3" fmla="*/ 670101 w 734307"/>
                <a:gd name="connsiteY3" fmla="*/ 719054 h 788699"/>
                <a:gd name="connsiteX4" fmla="*/ 648344 w 734307"/>
                <a:gd name="connsiteY4" fmla="*/ 721774 h 788699"/>
                <a:gd name="connsiteX5" fmla="*/ 618428 w 734307"/>
                <a:gd name="connsiteY5" fmla="*/ 721774 h 788699"/>
                <a:gd name="connsiteX6" fmla="*/ 572194 w 734307"/>
                <a:gd name="connsiteY6" fmla="*/ 735372 h 788699"/>
                <a:gd name="connsiteX7" fmla="*/ 544997 w 734307"/>
                <a:gd name="connsiteY7" fmla="*/ 729933 h 788699"/>
                <a:gd name="connsiteX8" fmla="*/ 534119 w 734307"/>
                <a:gd name="connsiteY8" fmla="*/ 721774 h 788699"/>
                <a:gd name="connsiteX9" fmla="*/ 496043 w 734307"/>
                <a:gd name="connsiteY9" fmla="*/ 721774 h 788699"/>
                <a:gd name="connsiteX10" fmla="*/ 471566 w 734307"/>
                <a:gd name="connsiteY10" fmla="*/ 721774 h 788699"/>
                <a:gd name="connsiteX11" fmla="*/ 444370 w 734307"/>
                <a:gd name="connsiteY11" fmla="*/ 716335 h 788699"/>
                <a:gd name="connsiteX12" fmla="*/ 428052 w 734307"/>
                <a:gd name="connsiteY12" fmla="*/ 700017 h 788699"/>
                <a:gd name="connsiteX13" fmla="*/ 433491 w 734307"/>
                <a:gd name="connsiteY13" fmla="*/ 691858 h 788699"/>
                <a:gd name="connsiteX14" fmla="*/ 455248 w 734307"/>
                <a:gd name="connsiteY14" fmla="*/ 683699 h 788699"/>
                <a:gd name="connsiteX15" fmla="*/ 506922 w 734307"/>
                <a:gd name="connsiteY15" fmla="*/ 678259 h 788699"/>
                <a:gd name="connsiteX16" fmla="*/ 509641 w 734307"/>
                <a:gd name="connsiteY16" fmla="*/ 678259 h 788699"/>
                <a:gd name="connsiteX17" fmla="*/ 506922 w 734307"/>
                <a:gd name="connsiteY17" fmla="*/ 664661 h 788699"/>
                <a:gd name="connsiteX18" fmla="*/ 498763 w 734307"/>
                <a:gd name="connsiteY18" fmla="*/ 580352 h 788699"/>
                <a:gd name="connsiteX19" fmla="*/ 496043 w 734307"/>
                <a:gd name="connsiteY19" fmla="*/ 479725 h 788699"/>
                <a:gd name="connsiteX20" fmla="*/ 493324 w 734307"/>
                <a:gd name="connsiteY20" fmla="*/ 389976 h 788699"/>
                <a:gd name="connsiteX21" fmla="*/ 490604 w 734307"/>
                <a:gd name="connsiteY21" fmla="*/ 302947 h 788699"/>
                <a:gd name="connsiteX22" fmla="*/ 487884 w 734307"/>
                <a:gd name="connsiteY22" fmla="*/ 229516 h 788699"/>
                <a:gd name="connsiteX23" fmla="*/ 485165 w 734307"/>
                <a:gd name="connsiteY23" fmla="*/ 221357 h 788699"/>
                <a:gd name="connsiteX24" fmla="*/ 482445 w 734307"/>
                <a:gd name="connsiteY24" fmla="*/ 226797 h 788699"/>
                <a:gd name="connsiteX25" fmla="*/ 477006 w 734307"/>
                <a:gd name="connsiteY25" fmla="*/ 262152 h 788699"/>
                <a:gd name="connsiteX26" fmla="*/ 460688 w 734307"/>
                <a:gd name="connsiteY26" fmla="*/ 341022 h 788699"/>
                <a:gd name="connsiteX27" fmla="*/ 444370 w 734307"/>
                <a:gd name="connsiteY27" fmla="*/ 417173 h 788699"/>
                <a:gd name="connsiteX28" fmla="*/ 436211 w 734307"/>
                <a:gd name="connsiteY28" fmla="*/ 455248 h 788699"/>
                <a:gd name="connsiteX29" fmla="*/ 425332 w 734307"/>
                <a:gd name="connsiteY29" fmla="*/ 493323 h 788699"/>
                <a:gd name="connsiteX30" fmla="*/ 411734 w 734307"/>
                <a:gd name="connsiteY30" fmla="*/ 531398 h 788699"/>
                <a:gd name="connsiteX31" fmla="*/ 376378 w 734307"/>
                <a:gd name="connsiteY31" fmla="*/ 547716 h 788699"/>
                <a:gd name="connsiteX32" fmla="*/ 319265 w 734307"/>
                <a:gd name="connsiteY32" fmla="*/ 525959 h 788699"/>
                <a:gd name="connsiteX33" fmla="*/ 289349 w 734307"/>
                <a:gd name="connsiteY33" fmla="*/ 455248 h 788699"/>
                <a:gd name="connsiteX34" fmla="*/ 273031 w 734307"/>
                <a:gd name="connsiteY34" fmla="*/ 373658 h 788699"/>
                <a:gd name="connsiteX35" fmla="*/ 262153 w 734307"/>
                <a:gd name="connsiteY35" fmla="*/ 316545 h 788699"/>
                <a:gd name="connsiteX36" fmla="*/ 245835 w 734307"/>
                <a:gd name="connsiteY36" fmla="*/ 237675 h 788699"/>
                <a:gd name="connsiteX37" fmla="*/ 234956 w 734307"/>
                <a:gd name="connsiteY37" fmla="*/ 196881 h 788699"/>
                <a:gd name="connsiteX38" fmla="*/ 232236 w 734307"/>
                <a:gd name="connsiteY38" fmla="*/ 191441 h 788699"/>
                <a:gd name="connsiteX39" fmla="*/ 226797 w 734307"/>
                <a:gd name="connsiteY39" fmla="*/ 207759 h 788699"/>
                <a:gd name="connsiteX40" fmla="*/ 226797 w 734307"/>
                <a:gd name="connsiteY40" fmla="*/ 232236 h 788699"/>
                <a:gd name="connsiteX41" fmla="*/ 224077 w 734307"/>
                <a:gd name="connsiteY41" fmla="*/ 267592 h 788699"/>
                <a:gd name="connsiteX42" fmla="*/ 221358 w 734307"/>
                <a:gd name="connsiteY42" fmla="*/ 311106 h 788699"/>
                <a:gd name="connsiteX43" fmla="*/ 218638 w 734307"/>
                <a:gd name="connsiteY43" fmla="*/ 360060 h 788699"/>
                <a:gd name="connsiteX44" fmla="*/ 215919 w 734307"/>
                <a:gd name="connsiteY44" fmla="*/ 398135 h 788699"/>
                <a:gd name="connsiteX45" fmla="*/ 213199 w 734307"/>
                <a:gd name="connsiteY45" fmla="*/ 430771 h 788699"/>
                <a:gd name="connsiteX46" fmla="*/ 213199 w 734307"/>
                <a:gd name="connsiteY46" fmla="*/ 455248 h 788699"/>
                <a:gd name="connsiteX47" fmla="*/ 213199 w 734307"/>
                <a:gd name="connsiteY47" fmla="*/ 477005 h 788699"/>
                <a:gd name="connsiteX48" fmla="*/ 207759 w 734307"/>
                <a:gd name="connsiteY48" fmla="*/ 520520 h 788699"/>
                <a:gd name="connsiteX49" fmla="*/ 196881 w 734307"/>
                <a:gd name="connsiteY49" fmla="*/ 610268 h 788699"/>
                <a:gd name="connsiteX50" fmla="*/ 194161 w 734307"/>
                <a:gd name="connsiteY50" fmla="*/ 653783 h 788699"/>
                <a:gd name="connsiteX51" fmla="*/ 191441 w 734307"/>
                <a:gd name="connsiteY51" fmla="*/ 667381 h 788699"/>
                <a:gd name="connsiteX52" fmla="*/ 243115 w 734307"/>
                <a:gd name="connsiteY52" fmla="*/ 667381 h 788699"/>
                <a:gd name="connsiteX53" fmla="*/ 273031 w 734307"/>
                <a:gd name="connsiteY53" fmla="*/ 683699 h 788699"/>
                <a:gd name="connsiteX54" fmla="*/ 262153 w 734307"/>
                <a:gd name="connsiteY54" fmla="*/ 697297 h 788699"/>
                <a:gd name="connsiteX55" fmla="*/ 248554 w 734307"/>
                <a:gd name="connsiteY55" fmla="*/ 705456 h 788699"/>
                <a:gd name="connsiteX56" fmla="*/ 232236 w 734307"/>
                <a:gd name="connsiteY56" fmla="*/ 708176 h 788699"/>
                <a:gd name="connsiteX57" fmla="*/ 166965 w 734307"/>
                <a:gd name="connsiteY57" fmla="*/ 708176 h 788699"/>
                <a:gd name="connsiteX58" fmla="*/ 109852 w 734307"/>
                <a:gd name="connsiteY58" fmla="*/ 708176 h 788699"/>
                <a:gd name="connsiteX59" fmla="*/ 90814 w 734307"/>
                <a:gd name="connsiteY59" fmla="*/ 708176 h 788699"/>
                <a:gd name="connsiteX60" fmla="*/ 69057 w 734307"/>
                <a:gd name="connsiteY60" fmla="*/ 702736 h 788699"/>
                <a:gd name="connsiteX61" fmla="*/ 58178 w 734307"/>
                <a:gd name="connsiteY61" fmla="*/ 686418 h 788699"/>
                <a:gd name="connsiteX62" fmla="*/ 60898 w 734307"/>
                <a:gd name="connsiteY62" fmla="*/ 678259 h 788699"/>
                <a:gd name="connsiteX63" fmla="*/ 77216 w 734307"/>
                <a:gd name="connsiteY63" fmla="*/ 670101 h 788699"/>
                <a:gd name="connsiteX64" fmla="*/ 126170 w 734307"/>
                <a:gd name="connsiteY64" fmla="*/ 664661 h 788699"/>
                <a:gd name="connsiteX65" fmla="*/ 142487 w 734307"/>
                <a:gd name="connsiteY65" fmla="*/ 664661 h 788699"/>
                <a:gd name="connsiteX66" fmla="*/ 147927 w 734307"/>
                <a:gd name="connsiteY66" fmla="*/ 588511 h 788699"/>
                <a:gd name="connsiteX67" fmla="*/ 153366 w 734307"/>
                <a:gd name="connsiteY67" fmla="*/ 493323 h 788699"/>
                <a:gd name="connsiteX68" fmla="*/ 156086 w 734307"/>
                <a:gd name="connsiteY68" fmla="*/ 411733 h 788699"/>
                <a:gd name="connsiteX69" fmla="*/ 161525 w 734307"/>
                <a:gd name="connsiteY69" fmla="*/ 297508 h 788699"/>
                <a:gd name="connsiteX70" fmla="*/ 166965 w 734307"/>
                <a:gd name="connsiteY70" fmla="*/ 240395 h 788699"/>
                <a:gd name="connsiteX71" fmla="*/ 177843 w 734307"/>
                <a:gd name="connsiteY71" fmla="*/ 161525 h 788699"/>
                <a:gd name="connsiteX72" fmla="*/ 183282 w 734307"/>
                <a:gd name="connsiteY72" fmla="*/ 118011 h 788699"/>
                <a:gd name="connsiteX73" fmla="*/ 183282 w 734307"/>
                <a:gd name="connsiteY73" fmla="*/ 115291 h 788699"/>
                <a:gd name="connsiteX74" fmla="*/ 161525 w 734307"/>
                <a:gd name="connsiteY74" fmla="*/ 115291 h 788699"/>
                <a:gd name="connsiteX75" fmla="*/ 137048 w 734307"/>
                <a:gd name="connsiteY75" fmla="*/ 115291 h 788699"/>
                <a:gd name="connsiteX76" fmla="*/ 109852 w 734307"/>
                <a:gd name="connsiteY76" fmla="*/ 109851 h 788699"/>
                <a:gd name="connsiteX77" fmla="*/ 93534 w 734307"/>
                <a:gd name="connsiteY77" fmla="*/ 93534 h 788699"/>
                <a:gd name="connsiteX78" fmla="*/ 98973 w 734307"/>
                <a:gd name="connsiteY78" fmla="*/ 85375 h 788699"/>
                <a:gd name="connsiteX79" fmla="*/ 120730 w 734307"/>
                <a:gd name="connsiteY79" fmla="*/ 77216 h 788699"/>
                <a:gd name="connsiteX80" fmla="*/ 172404 w 734307"/>
                <a:gd name="connsiteY80" fmla="*/ 71776 h 788699"/>
                <a:gd name="connsiteX81" fmla="*/ 234956 w 734307"/>
                <a:gd name="connsiteY81" fmla="*/ 69057 h 788699"/>
                <a:gd name="connsiteX82" fmla="*/ 243115 w 734307"/>
                <a:gd name="connsiteY82" fmla="*/ 69057 h 788699"/>
                <a:gd name="connsiteX83" fmla="*/ 270312 w 734307"/>
                <a:gd name="connsiteY83" fmla="*/ 74496 h 788699"/>
                <a:gd name="connsiteX84" fmla="*/ 308387 w 734307"/>
                <a:gd name="connsiteY84" fmla="*/ 123450 h 788699"/>
                <a:gd name="connsiteX85" fmla="*/ 332864 w 734307"/>
                <a:gd name="connsiteY85" fmla="*/ 202320 h 788699"/>
                <a:gd name="connsiteX86" fmla="*/ 338303 w 734307"/>
                <a:gd name="connsiteY86" fmla="*/ 237675 h 788699"/>
                <a:gd name="connsiteX87" fmla="*/ 349182 w 734307"/>
                <a:gd name="connsiteY87" fmla="*/ 281190 h 788699"/>
                <a:gd name="connsiteX88" fmla="*/ 357341 w 734307"/>
                <a:gd name="connsiteY88" fmla="*/ 316545 h 788699"/>
                <a:gd name="connsiteX89" fmla="*/ 365500 w 734307"/>
                <a:gd name="connsiteY89" fmla="*/ 351901 h 788699"/>
                <a:gd name="connsiteX90" fmla="*/ 376378 w 734307"/>
                <a:gd name="connsiteY90" fmla="*/ 389976 h 788699"/>
                <a:gd name="connsiteX91" fmla="*/ 387257 w 734307"/>
                <a:gd name="connsiteY91" fmla="*/ 414453 h 788699"/>
                <a:gd name="connsiteX92" fmla="*/ 398136 w 734307"/>
                <a:gd name="connsiteY92" fmla="*/ 376378 h 788699"/>
                <a:gd name="connsiteX93" fmla="*/ 406295 w 734307"/>
                <a:gd name="connsiteY93" fmla="*/ 332863 h 788699"/>
                <a:gd name="connsiteX94" fmla="*/ 425332 w 734307"/>
                <a:gd name="connsiteY94" fmla="*/ 243115 h 788699"/>
                <a:gd name="connsiteX95" fmla="*/ 444370 w 734307"/>
                <a:gd name="connsiteY95" fmla="*/ 150646 h 788699"/>
                <a:gd name="connsiteX96" fmla="*/ 477006 w 734307"/>
                <a:gd name="connsiteY96" fmla="*/ 79935 h 788699"/>
                <a:gd name="connsiteX97" fmla="*/ 523240 w 734307"/>
                <a:gd name="connsiteY97" fmla="*/ 58178 h 788699"/>
                <a:gd name="connsiteX98" fmla="*/ 544997 w 734307"/>
                <a:gd name="connsiteY98" fmla="*/ 63617 h 788699"/>
                <a:gd name="connsiteX99" fmla="*/ 612988 w 734307"/>
                <a:gd name="connsiteY99" fmla="*/ 63617 h 788699"/>
                <a:gd name="connsiteX100" fmla="*/ 651064 w 734307"/>
                <a:gd name="connsiteY100" fmla="*/ 79935 h 788699"/>
                <a:gd name="connsiteX101" fmla="*/ 645624 w 734307"/>
                <a:gd name="connsiteY101" fmla="*/ 96253 h 788699"/>
                <a:gd name="connsiteX102" fmla="*/ 629307 w 734307"/>
                <a:gd name="connsiteY102" fmla="*/ 104412 h 788699"/>
                <a:gd name="connsiteX103" fmla="*/ 607549 w 734307"/>
                <a:gd name="connsiteY103" fmla="*/ 107132 h 788699"/>
                <a:gd name="connsiteX104" fmla="*/ 580353 w 734307"/>
                <a:gd name="connsiteY104" fmla="*/ 107132 h 788699"/>
                <a:gd name="connsiteX105" fmla="*/ 583072 w 734307"/>
                <a:gd name="connsiteY105" fmla="*/ 115291 h 788699"/>
                <a:gd name="connsiteX106" fmla="*/ 588512 w 734307"/>
                <a:gd name="connsiteY106" fmla="*/ 156086 h 788699"/>
                <a:gd name="connsiteX107" fmla="*/ 593951 w 734307"/>
                <a:gd name="connsiteY107" fmla="*/ 196881 h 788699"/>
                <a:gd name="connsiteX108" fmla="*/ 599390 w 734307"/>
                <a:gd name="connsiteY108" fmla="*/ 226797 h 788699"/>
                <a:gd name="connsiteX109" fmla="*/ 599390 w 734307"/>
                <a:gd name="connsiteY109" fmla="*/ 232236 h 788699"/>
                <a:gd name="connsiteX110" fmla="*/ 599390 w 734307"/>
                <a:gd name="connsiteY110" fmla="*/ 240395 h 788699"/>
                <a:gd name="connsiteX111" fmla="*/ 602110 w 734307"/>
                <a:gd name="connsiteY111" fmla="*/ 270311 h 788699"/>
                <a:gd name="connsiteX112" fmla="*/ 607549 w 734307"/>
                <a:gd name="connsiteY112" fmla="*/ 308386 h 788699"/>
                <a:gd name="connsiteX113" fmla="*/ 607549 w 734307"/>
                <a:gd name="connsiteY113" fmla="*/ 319265 h 788699"/>
                <a:gd name="connsiteX114" fmla="*/ 612988 w 734307"/>
                <a:gd name="connsiteY114" fmla="*/ 335583 h 788699"/>
                <a:gd name="connsiteX115" fmla="*/ 612988 w 734307"/>
                <a:gd name="connsiteY115" fmla="*/ 346462 h 788699"/>
                <a:gd name="connsiteX116" fmla="*/ 612988 w 734307"/>
                <a:gd name="connsiteY116" fmla="*/ 370939 h 788699"/>
                <a:gd name="connsiteX117" fmla="*/ 612988 w 734307"/>
                <a:gd name="connsiteY117" fmla="*/ 395415 h 788699"/>
                <a:gd name="connsiteX118" fmla="*/ 615708 w 734307"/>
                <a:gd name="connsiteY118" fmla="*/ 422612 h 788699"/>
                <a:gd name="connsiteX119" fmla="*/ 618428 w 734307"/>
                <a:gd name="connsiteY119" fmla="*/ 441650 h 788699"/>
                <a:gd name="connsiteX120" fmla="*/ 618428 w 734307"/>
                <a:gd name="connsiteY120" fmla="*/ 455248 h 788699"/>
                <a:gd name="connsiteX121" fmla="*/ 621147 w 734307"/>
                <a:gd name="connsiteY121" fmla="*/ 463407 h 788699"/>
                <a:gd name="connsiteX122" fmla="*/ 626587 w 734307"/>
                <a:gd name="connsiteY122" fmla="*/ 482444 h 788699"/>
                <a:gd name="connsiteX123" fmla="*/ 629307 w 734307"/>
                <a:gd name="connsiteY123" fmla="*/ 517800 h 788699"/>
                <a:gd name="connsiteX124" fmla="*/ 634746 w 734307"/>
                <a:gd name="connsiteY124" fmla="*/ 561314 h 788699"/>
                <a:gd name="connsiteX125" fmla="*/ 634746 w 734307"/>
                <a:gd name="connsiteY125" fmla="*/ 566754 h 788699"/>
                <a:gd name="connsiteX126" fmla="*/ 634746 w 734307"/>
                <a:gd name="connsiteY126" fmla="*/ 583072 h 788699"/>
                <a:gd name="connsiteX127" fmla="*/ 637466 w 734307"/>
                <a:gd name="connsiteY127" fmla="*/ 607548 h 788699"/>
                <a:gd name="connsiteX128" fmla="*/ 640185 w 734307"/>
                <a:gd name="connsiteY128" fmla="*/ 618427 h 788699"/>
                <a:gd name="connsiteX129" fmla="*/ 640185 w 734307"/>
                <a:gd name="connsiteY129" fmla="*/ 632025 h 788699"/>
                <a:gd name="connsiteX130" fmla="*/ 640185 w 734307"/>
                <a:gd name="connsiteY130" fmla="*/ 640184 h 788699"/>
                <a:gd name="connsiteX131" fmla="*/ 642905 w 734307"/>
                <a:gd name="connsiteY131" fmla="*/ 659222 h 788699"/>
                <a:gd name="connsiteX132" fmla="*/ 642905 w 734307"/>
                <a:gd name="connsiteY132" fmla="*/ 664661 h 788699"/>
                <a:gd name="connsiteX133" fmla="*/ 653783 w 734307"/>
                <a:gd name="connsiteY133" fmla="*/ 678259 h 788699"/>
                <a:gd name="connsiteX134" fmla="*/ 653783 w 734307"/>
                <a:gd name="connsiteY134" fmla="*/ 678259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734307" h="788699">
                  <a:moveTo>
                    <a:pt x="653783" y="678259"/>
                  </a:moveTo>
                  <a:cubicBezTo>
                    <a:pt x="667382" y="678259"/>
                    <a:pt x="691859" y="678259"/>
                    <a:pt x="691859" y="694577"/>
                  </a:cubicBezTo>
                  <a:cubicBezTo>
                    <a:pt x="691859" y="702736"/>
                    <a:pt x="689139" y="705456"/>
                    <a:pt x="686419" y="710895"/>
                  </a:cubicBezTo>
                  <a:cubicBezTo>
                    <a:pt x="683700" y="716335"/>
                    <a:pt x="675541" y="719054"/>
                    <a:pt x="670101" y="719054"/>
                  </a:cubicBezTo>
                  <a:cubicBezTo>
                    <a:pt x="661942" y="721774"/>
                    <a:pt x="653783" y="721774"/>
                    <a:pt x="648344" y="721774"/>
                  </a:cubicBezTo>
                  <a:cubicBezTo>
                    <a:pt x="645624" y="721774"/>
                    <a:pt x="634746" y="721774"/>
                    <a:pt x="618428" y="721774"/>
                  </a:cubicBezTo>
                  <a:cubicBezTo>
                    <a:pt x="604829" y="729933"/>
                    <a:pt x="588512" y="735372"/>
                    <a:pt x="572194" y="735372"/>
                  </a:cubicBezTo>
                  <a:cubicBezTo>
                    <a:pt x="564035" y="735372"/>
                    <a:pt x="553156" y="732653"/>
                    <a:pt x="544997" y="729933"/>
                  </a:cubicBezTo>
                  <a:cubicBezTo>
                    <a:pt x="539558" y="727213"/>
                    <a:pt x="536838" y="724494"/>
                    <a:pt x="534119" y="721774"/>
                  </a:cubicBezTo>
                  <a:cubicBezTo>
                    <a:pt x="520520" y="721774"/>
                    <a:pt x="509641" y="721774"/>
                    <a:pt x="496043" y="721774"/>
                  </a:cubicBezTo>
                  <a:cubicBezTo>
                    <a:pt x="487884" y="721774"/>
                    <a:pt x="479725" y="721774"/>
                    <a:pt x="471566" y="721774"/>
                  </a:cubicBezTo>
                  <a:cubicBezTo>
                    <a:pt x="463407" y="721774"/>
                    <a:pt x="452529" y="721774"/>
                    <a:pt x="444370" y="716335"/>
                  </a:cubicBezTo>
                  <a:cubicBezTo>
                    <a:pt x="436211" y="713615"/>
                    <a:pt x="428052" y="705456"/>
                    <a:pt x="428052" y="700017"/>
                  </a:cubicBezTo>
                  <a:cubicBezTo>
                    <a:pt x="428052" y="697297"/>
                    <a:pt x="428052" y="694577"/>
                    <a:pt x="433491" y="691858"/>
                  </a:cubicBezTo>
                  <a:cubicBezTo>
                    <a:pt x="438930" y="689138"/>
                    <a:pt x="449809" y="686418"/>
                    <a:pt x="455248" y="683699"/>
                  </a:cubicBezTo>
                  <a:cubicBezTo>
                    <a:pt x="474286" y="680979"/>
                    <a:pt x="498763" y="678259"/>
                    <a:pt x="506922" y="678259"/>
                  </a:cubicBezTo>
                  <a:cubicBezTo>
                    <a:pt x="506922" y="678259"/>
                    <a:pt x="509641" y="678259"/>
                    <a:pt x="509641" y="678259"/>
                  </a:cubicBezTo>
                  <a:cubicBezTo>
                    <a:pt x="509641" y="672820"/>
                    <a:pt x="506922" y="670101"/>
                    <a:pt x="506922" y="664661"/>
                  </a:cubicBezTo>
                  <a:cubicBezTo>
                    <a:pt x="501483" y="640184"/>
                    <a:pt x="501483" y="612988"/>
                    <a:pt x="498763" y="580352"/>
                  </a:cubicBezTo>
                  <a:cubicBezTo>
                    <a:pt x="496043" y="547716"/>
                    <a:pt x="498763" y="512361"/>
                    <a:pt x="496043" y="479725"/>
                  </a:cubicBezTo>
                  <a:cubicBezTo>
                    <a:pt x="493324" y="449808"/>
                    <a:pt x="493324" y="419892"/>
                    <a:pt x="493324" y="389976"/>
                  </a:cubicBezTo>
                  <a:cubicBezTo>
                    <a:pt x="493324" y="360060"/>
                    <a:pt x="490604" y="332863"/>
                    <a:pt x="490604" y="302947"/>
                  </a:cubicBezTo>
                  <a:cubicBezTo>
                    <a:pt x="487884" y="275751"/>
                    <a:pt x="487884" y="240395"/>
                    <a:pt x="487884" y="229516"/>
                  </a:cubicBezTo>
                  <a:cubicBezTo>
                    <a:pt x="487884" y="224077"/>
                    <a:pt x="487884" y="221357"/>
                    <a:pt x="485165" y="221357"/>
                  </a:cubicBezTo>
                  <a:cubicBezTo>
                    <a:pt x="485165" y="221357"/>
                    <a:pt x="482445" y="224077"/>
                    <a:pt x="482445" y="226797"/>
                  </a:cubicBezTo>
                  <a:cubicBezTo>
                    <a:pt x="479725" y="237675"/>
                    <a:pt x="479725" y="251274"/>
                    <a:pt x="477006" y="262152"/>
                  </a:cubicBezTo>
                  <a:cubicBezTo>
                    <a:pt x="471566" y="289349"/>
                    <a:pt x="466127" y="316545"/>
                    <a:pt x="460688" y="341022"/>
                  </a:cubicBezTo>
                  <a:cubicBezTo>
                    <a:pt x="455248" y="365499"/>
                    <a:pt x="447090" y="392696"/>
                    <a:pt x="444370" y="417173"/>
                  </a:cubicBezTo>
                  <a:cubicBezTo>
                    <a:pt x="441650" y="430771"/>
                    <a:pt x="438930" y="441650"/>
                    <a:pt x="436211" y="455248"/>
                  </a:cubicBezTo>
                  <a:cubicBezTo>
                    <a:pt x="433491" y="468846"/>
                    <a:pt x="428052" y="479725"/>
                    <a:pt x="425332" y="493323"/>
                  </a:cubicBezTo>
                  <a:cubicBezTo>
                    <a:pt x="422612" y="506921"/>
                    <a:pt x="419893" y="520520"/>
                    <a:pt x="411734" y="531398"/>
                  </a:cubicBezTo>
                  <a:cubicBezTo>
                    <a:pt x="406295" y="539557"/>
                    <a:pt x="395416" y="547716"/>
                    <a:pt x="376378" y="547716"/>
                  </a:cubicBezTo>
                  <a:cubicBezTo>
                    <a:pt x="357341" y="547716"/>
                    <a:pt x="335583" y="539557"/>
                    <a:pt x="319265" y="525959"/>
                  </a:cubicBezTo>
                  <a:cubicBezTo>
                    <a:pt x="300228" y="506921"/>
                    <a:pt x="294788" y="479725"/>
                    <a:pt x="289349" y="455248"/>
                  </a:cubicBezTo>
                  <a:cubicBezTo>
                    <a:pt x="283910" y="428051"/>
                    <a:pt x="278470" y="400855"/>
                    <a:pt x="273031" y="373658"/>
                  </a:cubicBezTo>
                  <a:cubicBezTo>
                    <a:pt x="273031" y="368219"/>
                    <a:pt x="267592" y="346462"/>
                    <a:pt x="262153" y="316545"/>
                  </a:cubicBezTo>
                  <a:cubicBezTo>
                    <a:pt x="256713" y="292068"/>
                    <a:pt x="251274" y="262152"/>
                    <a:pt x="245835" y="237675"/>
                  </a:cubicBezTo>
                  <a:cubicBezTo>
                    <a:pt x="240395" y="218638"/>
                    <a:pt x="237675" y="205039"/>
                    <a:pt x="234956" y="196881"/>
                  </a:cubicBezTo>
                  <a:cubicBezTo>
                    <a:pt x="232236" y="191441"/>
                    <a:pt x="232236" y="191441"/>
                    <a:pt x="232236" y="191441"/>
                  </a:cubicBezTo>
                  <a:cubicBezTo>
                    <a:pt x="229517" y="191441"/>
                    <a:pt x="229517" y="196881"/>
                    <a:pt x="226797" y="207759"/>
                  </a:cubicBezTo>
                  <a:cubicBezTo>
                    <a:pt x="226797" y="215918"/>
                    <a:pt x="226797" y="229516"/>
                    <a:pt x="226797" y="232236"/>
                  </a:cubicBezTo>
                  <a:cubicBezTo>
                    <a:pt x="226797" y="243115"/>
                    <a:pt x="224077" y="256713"/>
                    <a:pt x="224077" y="267592"/>
                  </a:cubicBezTo>
                  <a:cubicBezTo>
                    <a:pt x="224077" y="278470"/>
                    <a:pt x="224077" y="294788"/>
                    <a:pt x="221358" y="311106"/>
                  </a:cubicBezTo>
                  <a:cubicBezTo>
                    <a:pt x="221358" y="327424"/>
                    <a:pt x="218638" y="343742"/>
                    <a:pt x="218638" y="360060"/>
                  </a:cubicBezTo>
                  <a:cubicBezTo>
                    <a:pt x="218638" y="373658"/>
                    <a:pt x="215919" y="384537"/>
                    <a:pt x="215919" y="398135"/>
                  </a:cubicBezTo>
                  <a:cubicBezTo>
                    <a:pt x="215919" y="409014"/>
                    <a:pt x="213199" y="419892"/>
                    <a:pt x="213199" y="430771"/>
                  </a:cubicBezTo>
                  <a:cubicBezTo>
                    <a:pt x="213199" y="438930"/>
                    <a:pt x="213199" y="447089"/>
                    <a:pt x="213199" y="455248"/>
                  </a:cubicBezTo>
                  <a:cubicBezTo>
                    <a:pt x="213199" y="463407"/>
                    <a:pt x="213199" y="471566"/>
                    <a:pt x="213199" y="477005"/>
                  </a:cubicBezTo>
                  <a:cubicBezTo>
                    <a:pt x="210479" y="490603"/>
                    <a:pt x="207759" y="506921"/>
                    <a:pt x="207759" y="520520"/>
                  </a:cubicBezTo>
                  <a:cubicBezTo>
                    <a:pt x="202320" y="550436"/>
                    <a:pt x="199600" y="580352"/>
                    <a:pt x="196881" y="610268"/>
                  </a:cubicBezTo>
                  <a:cubicBezTo>
                    <a:pt x="196881" y="623866"/>
                    <a:pt x="196881" y="640184"/>
                    <a:pt x="194161" y="653783"/>
                  </a:cubicBezTo>
                  <a:cubicBezTo>
                    <a:pt x="194161" y="659222"/>
                    <a:pt x="194161" y="661942"/>
                    <a:pt x="191441" y="667381"/>
                  </a:cubicBezTo>
                  <a:cubicBezTo>
                    <a:pt x="213199" y="667381"/>
                    <a:pt x="232236" y="667381"/>
                    <a:pt x="243115" y="667381"/>
                  </a:cubicBezTo>
                  <a:cubicBezTo>
                    <a:pt x="253994" y="667381"/>
                    <a:pt x="273031" y="670101"/>
                    <a:pt x="273031" y="683699"/>
                  </a:cubicBezTo>
                  <a:cubicBezTo>
                    <a:pt x="273031" y="691858"/>
                    <a:pt x="267592" y="691858"/>
                    <a:pt x="262153" y="697297"/>
                  </a:cubicBezTo>
                  <a:cubicBezTo>
                    <a:pt x="259433" y="702736"/>
                    <a:pt x="253994" y="705456"/>
                    <a:pt x="248554" y="705456"/>
                  </a:cubicBezTo>
                  <a:cubicBezTo>
                    <a:pt x="240395" y="708176"/>
                    <a:pt x="234956" y="708176"/>
                    <a:pt x="232236" y="708176"/>
                  </a:cubicBezTo>
                  <a:cubicBezTo>
                    <a:pt x="226797" y="708176"/>
                    <a:pt x="175124" y="708176"/>
                    <a:pt x="166965" y="708176"/>
                  </a:cubicBezTo>
                  <a:cubicBezTo>
                    <a:pt x="156086" y="708176"/>
                    <a:pt x="120730" y="708176"/>
                    <a:pt x="109852" y="708176"/>
                  </a:cubicBezTo>
                  <a:cubicBezTo>
                    <a:pt x="104412" y="708176"/>
                    <a:pt x="96253" y="708176"/>
                    <a:pt x="90814" y="708176"/>
                  </a:cubicBezTo>
                  <a:cubicBezTo>
                    <a:pt x="85375" y="708176"/>
                    <a:pt x="77216" y="705456"/>
                    <a:pt x="69057" y="702736"/>
                  </a:cubicBezTo>
                  <a:cubicBezTo>
                    <a:pt x="63617" y="700017"/>
                    <a:pt x="58178" y="691858"/>
                    <a:pt x="58178" y="686418"/>
                  </a:cubicBezTo>
                  <a:cubicBezTo>
                    <a:pt x="58178" y="683699"/>
                    <a:pt x="58178" y="680979"/>
                    <a:pt x="60898" y="678259"/>
                  </a:cubicBezTo>
                  <a:cubicBezTo>
                    <a:pt x="63617" y="675540"/>
                    <a:pt x="71777" y="672820"/>
                    <a:pt x="77216" y="670101"/>
                  </a:cubicBezTo>
                  <a:cubicBezTo>
                    <a:pt x="90814" y="667381"/>
                    <a:pt x="120730" y="664661"/>
                    <a:pt x="126170" y="664661"/>
                  </a:cubicBezTo>
                  <a:cubicBezTo>
                    <a:pt x="128889" y="664661"/>
                    <a:pt x="134329" y="664661"/>
                    <a:pt x="142487" y="664661"/>
                  </a:cubicBezTo>
                  <a:cubicBezTo>
                    <a:pt x="142487" y="640184"/>
                    <a:pt x="147927" y="612988"/>
                    <a:pt x="147927" y="588511"/>
                  </a:cubicBezTo>
                  <a:cubicBezTo>
                    <a:pt x="150646" y="555875"/>
                    <a:pt x="153366" y="523239"/>
                    <a:pt x="153366" y="493323"/>
                  </a:cubicBezTo>
                  <a:cubicBezTo>
                    <a:pt x="153366" y="466126"/>
                    <a:pt x="156086" y="438930"/>
                    <a:pt x="156086" y="411733"/>
                  </a:cubicBezTo>
                  <a:cubicBezTo>
                    <a:pt x="158806" y="373658"/>
                    <a:pt x="158806" y="335583"/>
                    <a:pt x="161525" y="297508"/>
                  </a:cubicBezTo>
                  <a:cubicBezTo>
                    <a:pt x="161525" y="278470"/>
                    <a:pt x="164245" y="259433"/>
                    <a:pt x="166965" y="240395"/>
                  </a:cubicBezTo>
                  <a:cubicBezTo>
                    <a:pt x="169684" y="210479"/>
                    <a:pt x="172404" y="191441"/>
                    <a:pt x="177843" y="161525"/>
                  </a:cubicBezTo>
                  <a:cubicBezTo>
                    <a:pt x="180563" y="147927"/>
                    <a:pt x="180563" y="131609"/>
                    <a:pt x="183282" y="118011"/>
                  </a:cubicBezTo>
                  <a:cubicBezTo>
                    <a:pt x="183282" y="118011"/>
                    <a:pt x="183282" y="115291"/>
                    <a:pt x="183282" y="115291"/>
                  </a:cubicBezTo>
                  <a:cubicBezTo>
                    <a:pt x="177843" y="115291"/>
                    <a:pt x="172404" y="115291"/>
                    <a:pt x="161525" y="115291"/>
                  </a:cubicBezTo>
                  <a:cubicBezTo>
                    <a:pt x="153366" y="115291"/>
                    <a:pt x="145207" y="115291"/>
                    <a:pt x="137048" y="115291"/>
                  </a:cubicBezTo>
                  <a:cubicBezTo>
                    <a:pt x="128889" y="115291"/>
                    <a:pt x="118011" y="115291"/>
                    <a:pt x="109852" y="109851"/>
                  </a:cubicBezTo>
                  <a:cubicBezTo>
                    <a:pt x="101693" y="107132"/>
                    <a:pt x="93534" y="98973"/>
                    <a:pt x="93534" y="93534"/>
                  </a:cubicBezTo>
                  <a:cubicBezTo>
                    <a:pt x="93534" y="90814"/>
                    <a:pt x="93534" y="88094"/>
                    <a:pt x="98973" y="85375"/>
                  </a:cubicBezTo>
                  <a:cubicBezTo>
                    <a:pt x="104412" y="82655"/>
                    <a:pt x="115291" y="79935"/>
                    <a:pt x="120730" y="77216"/>
                  </a:cubicBezTo>
                  <a:cubicBezTo>
                    <a:pt x="139768" y="74496"/>
                    <a:pt x="164245" y="71776"/>
                    <a:pt x="172404" y="71776"/>
                  </a:cubicBezTo>
                  <a:cubicBezTo>
                    <a:pt x="194161" y="71776"/>
                    <a:pt x="210479" y="69057"/>
                    <a:pt x="234956" y="69057"/>
                  </a:cubicBezTo>
                  <a:cubicBezTo>
                    <a:pt x="237675" y="69057"/>
                    <a:pt x="240395" y="69057"/>
                    <a:pt x="243115" y="69057"/>
                  </a:cubicBezTo>
                  <a:cubicBezTo>
                    <a:pt x="251274" y="69057"/>
                    <a:pt x="262153" y="69057"/>
                    <a:pt x="270312" y="74496"/>
                  </a:cubicBezTo>
                  <a:cubicBezTo>
                    <a:pt x="283910" y="82655"/>
                    <a:pt x="300228" y="96253"/>
                    <a:pt x="308387" y="123450"/>
                  </a:cubicBezTo>
                  <a:cubicBezTo>
                    <a:pt x="316546" y="147927"/>
                    <a:pt x="327424" y="175123"/>
                    <a:pt x="332864" y="202320"/>
                  </a:cubicBezTo>
                  <a:cubicBezTo>
                    <a:pt x="335583" y="213198"/>
                    <a:pt x="335583" y="226797"/>
                    <a:pt x="338303" y="237675"/>
                  </a:cubicBezTo>
                  <a:cubicBezTo>
                    <a:pt x="343742" y="251274"/>
                    <a:pt x="346462" y="264872"/>
                    <a:pt x="349182" y="281190"/>
                  </a:cubicBezTo>
                  <a:cubicBezTo>
                    <a:pt x="351901" y="292068"/>
                    <a:pt x="351901" y="305667"/>
                    <a:pt x="357341" y="316545"/>
                  </a:cubicBezTo>
                  <a:cubicBezTo>
                    <a:pt x="362780" y="327424"/>
                    <a:pt x="362780" y="338303"/>
                    <a:pt x="365500" y="351901"/>
                  </a:cubicBezTo>
                  <a:cubicBezTo>
                    <a:pt x="365500" y="357340"/>
                    <a:pt x="373658" y="373658"/>
                    <a:pt x="376378" y="389976"/>
                  </a:cubicBezTo>
                  <a:cubicBezTo>
                    <a:pt x="381817" y="403574"/>
                    <a:pt x="384537" y="414453"/>
                    <a:pt x="387257" y="414453"/>
                  </a:cubicBezTo>
                  <a:cubicBezTo>
                    <a:pt x="392696" y="414453"/>
                    <a:pt x="395416" y="381817"/>
                    <a:pt x="398136" y="376378"/>
                  </a:cubicBezTo>
                  <a:cubicBezTo>
                    <a:pt x="400855" y="362779"/>
                    <a:pt x="403575" y="346462"/>
                    <a:pt x="406295" y="332863"/>
                  </a:cubicBezTo>
                  <a:cubicBezTo>
                    <a:pt x="411734" y="302947"/>
                    <a:pt x="417173" y="273031"/>
                    <a:pt x="425332" y="243115"/>
                  </a:cubicBezTo>
                  <a:cubicBezTo>
                    <a:pt x="430771" y="213198"/>
                    <a:pt x="436211" y="180563"/>
                    <a:pt x="444370" y="150646"/>
                  </a:cubicBezTo>
                  <a:cubicBezTo>
                    <a:pt x="449809" y="126170"/>
                    <a:pt x="460688" y="98973"/>
                    <a:pt x="477006" y="79935"/>
                  </a:cubicBezTo>
                  <a:cubicBezTo>
                    <a:pt x="487884" y="66337"/>
                    <a:pt x="506922" y="58178"/>
                    <a:pt x="523240" y="58178"/>
                  </a:cubicBezTo>
                  <a:cubicBezTo>
                    <a:pt x="528679" y="58178"/>
                    <a:pt x="539558" y="58178"/>
                    <a:pt x="544997" y="63617"/>
                  </a:cubicBezTo>
                  <a:lnTo>
                    <a:pt x="612988" y="63617"/>
                  </a:lnTo>
                  <a:cubicBezTo>
                    <a:pt x="626587" y="63617"/>
                    <a:pt x="651064" y="63617"/>
                    <a:pt x="651064" y="79935"/>
                  </a:cubicBezTo>
                  <a:cubicBezTo>
                    <a:pt x="651064" y="88094"/>
                    <a:pt x="648344" y="88094"/>
                    <a:pt x="645624" y="96253"/>
                  </a:cubicBezTo>
                  <a:cubicBezTo>
                    <a:pt x="640185" y="101693"/>
                    <a:pt x="634746" y="104412"/>
                    <a:pt x="629307" y="104412"/>
                  </a:cubicBezTo>
                  <a:cubicBezTo>
                    <a:pt x="621147" y="107132"/>
                    <a:pt x="612988" y="107132"/>
                    <a:pt x="607549" y="107132"/>
                  </a:cubicBezTo>
                  <a:cubicBezTo>
                    <a:pt x="604829" y="107132"/>
                    <a:pt x="591231" y="107132"/>
                    <a:pt x="580353" y="107132"/>
                  </a:cubicBezTo>
                  <a:cubicBezTo>
                    <a:pt x="580353" y="109851"/>
                    <a:pt x="583072" y="112571"/>
                    <a:pt x="583072" y="115291"/>
                  </a:cubicBezTo>
                  <a:cubicBezTo>
                    <a:pt x="585792" y="128889"/>
                    <a:pt x="585792" y="142487"/>
                    <a:pt x="588512" y="156086"/>
                  </a:cubicBezTo>
                  <a:cubicBezTo>
                    <a:pt x="591231" y="169684"/>
                    <a:pt x="591231" y="183282"/>
                    <a:pt x="593951" y="196881"/>
                  </a:cubicBezTo>
                  <a:cubicBezTo>
                    <a:pt x="593951" y="207759"/>
                    <a:pt x="599390" y="215918"/>
                    <a:pt x="599390" y="226797"/>
                  </a:cubicBezTo>
                  <a:cubicBezTo>
                    <a:pt x="599390" y="229516"/>
                    <a:pt x="599390" y="229516"/>
                    <a:pt x="599390" y="232236"/>
                  </a:cubicBezTo>
                  <a:cubicBezTo>
                    <a:pt x="599390" y="234956"/>
                    <a:pt x="599390" y="237675"/>
                    <a:pt x="599390" y="240395"/>
                  </a:cubicBezTo>
                  <a:cubicBezTo>
                    <a:pt x="599390" y="251274"/>
                    <a:pt x="599390" y="259433"/>
                    <a:pt x="602110" y="270311"/>
                  </a:cubicBezTo>
                  <a:cubicBezTo>
                    <a:pt x="604829" y="283909"/>
                    <a:pt x="607549" y="294788"/>
                    <a:pt x="607549" y="308386"/>
                  </a:cubicBezTo>
                  <a:cubicBezTo>
                    <a:pt x="607549" y="311106"/>
                    <a:pt x="607549" y="316545"/>
                    <a:pt x="607549" y="319265"/>
                  </a:cubicBezTo>
                  <a:cubicBezTo>
                    <a:pt x="607549" y="324704"/>
                    <a:pt x="610269" y="330144"/>
                    <a:pt x="612988" y="335583"/>
                  </a:cubicBezTo>
                  <a:cubicBezTo>
                    <a:pt x="612988" y="338303"/>
                    <a:pt x="612988" y="343742"/>
                    <a:pt x="612988" y="346462"/>
                  </a:cubicBezTo>
                  <a:cubicBezTo>
                    <a:pt x="612988" y="354620"/>
                    <a:pt x="612988" y="362779"/>
                    <a:pt x="612988" y="370939"/>
                  </a:cubicBezTo>
                  <a:cubicBezTo>
                    <a:pt x="612988" y="379097"/>
                    <a:pt x="612988" y="387256"/>
                    <a:pt x="612988" y="395415"/>
                  </a:cubicBezTo>
                  <a:cubicBezTo>
                    <a:pt x="612988" y="403574"/>
                    <a:pt x="615708" y="414453"/>
                    <a:pt x="615708" y="422612"/>
                  </a:cubicBezTo>
                  <a:cubicBezTo>
                    <a:pt x="618428" y="430771"/>
                    <a:pt x="618428" y="436210"/>
                    <a:pt x="618428" y="441650"/>
                  </a:cubicBezTo>
                  <a:cubicBezTo>
                    <a:pt x="618428" y="444369"/>
                    <a:pt x="618428" y="449808"/>
                    <a:pt x="618428" y="455248"/>
                  </a:cubicBezTo>
                  <a:cubicBezTo>
                    <a:pt x="618428" y="460687"/>
                    <a:pt x="618428" y="460687"/>
                    <a:pt x="621147" y="463407"/>
                  </a:cubicBezTo>
                  <a:cubicBezTo>
                    <a:pt x="623867" y="471566"/>
                    <a:pt x="623867" y="477005"/>
                    <a:pt x="626587" y="482444"/>
                  </a:cubicBezTo>
                  <a:cubicBezTo>
                    <a:pt x="629307" y="493323"/>
                    <a:pt x="629307" y="506921"/>
                    <a:pt x="629307" y="517800"/>
                  </a:cubicBezTo>
                  <a:cubicBezTo>
                    <a:pt x="632026" y="534118"/>
                    <a:pt x="632026" y="547716"/>
                    <a:pt x="634746" y="561314"/>
                  </a:cubicBezTo>
                  <a:cubicBezTo>
                    <a:pt x="634746" y="564034"/>
                    <a:pt x="634746" y="564034"/>
                    <a:pt x="634746" y="566754"/>
                  </a:cubicBezTo>
                  <a:cubicBezTo>
                    <a:pt x="634746" y="572193"/>
                    <a:pt x="634746" y="577632"/>
                    <a:pt x="634746" y="583072"/>
                  </a:cubicBezTo>
                  <a:cubicBezTo>
                    <a:pt x="634746" y="596670"/>
                    <a:pt x="637466" y="602109"/>
                    <a:pt x="637466" y="607548"/>
                  </a:cubicBezTo>
                  <a:cubicBezTo>
                    <a:pt x="637466" y="610268"/>
                    <a:pt x="640185" y="615708"/>
                    <a:pt x="640185" y="618427"/>
                  </a:cubicBezTo>
                  <a:cubicBezTo>
                    <a:pt x="640185" y="623866"/>
                    <a:pt x="640185" y="629306"/>
                    <a:pt x="640185" y="632025"/>
                  </a:cubicBezTo>
                  <a:cubicBezTo>
                    <a:pt x="640185" y="634745"/>
                    <a:pt x="640185" y="637465"/>
                    <a:pt x="640185" y="640184"/>
                  </a:cubicBezTo>
                  <a:cubicBezTo>
                    <a:pt x="640185" y="645624"/>
                    <a:pt x="642905" y="653783"/>
                    <a:pt x="642905" y="659222"/>
                  </a:cubicBezTo>
                  <a:cubicBezTo>
                    <a:pt x="642905" y="661942"/>
                    <a:pt x="642905" y="661942"/>
                    <a:pt x="642905" y="664661"/>
                  </a:cubicBezTo>
                  <a:cubicBezTo>
                    <a:pt x="645624" y="678259"/>
                    <a:pt x="651064" y="678259"/>
                    <a:pt x="653783" y="678259"/>
                  </a:cubicBezTo>
                  <a:lnTo>
                    <a:pt x="653783" y="678259"/>
                  </a:lnTo>
                  <a:close/>
                </a:path>
              </a:pathLst>
            </a:custGeom>
            <a:grpFill/>
            <a:ln w="27168"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BC039864-996D-45FB-8953-B06D02EC1B41}"/>
                </a:ext>
              </a:extLst>
            </p:cNvPr>
            <p:cNvSpPr/>
            <p:nvPr/>
          </p:nvSpPr>
          <p:spPr>
            <a:xfrm>
              <a:off x="6362526" y="4242177"/>
              <a:ext cx="492259" cy="674476"/>
            </a:xfrm>
            <a:custGeom>
              <a:avLst/>
              <a:gdLst>
                <a:gd name="connsiteX0" fmla="*/ 225733 w 492259"/>
                <a:gd name="connsiteY0" fmla="*/ 97907 h 674476"/>
                <a:gd name="connsiteX1" fmla="*/ 209415 w 492259"/>
                <a:gd name="connsiteY1" fmla="*/ 119665 h 674476"/>
                <a:gd name="connsiteX2" fmla="*/ 201256 w 492259"/>
                <a:gd name="connsiteY2" fmla="*/ 152300 h 674476"/>
                <a:gd name="connsiteX3" fmla="*/ 198536 w 492259"/>
                <a:gd name="connsiteY3" fmla="*/ 168618 h 674476"/>
                <a:gd name="connsiteX4" fmla="*/ 195817 w 492259"/>
                <a:gd name="connsiteY4" fmla="*/ 184936 h 674476"/>
                <a:gd name="connsiteX5" fmla="*/ 187658 w 492259"/>
                <a:gd name="connsiteY5" fmla="*/ 220292 h 674476"/>
                <a:gd name="connsiteX6" fmla="*/ 168620 w 492259"/>
                <a:gd name="connsiteY6" fmla="*/ 291003 h 674476"/>
                <a:gd name="connsiteX7" fmla="*/ 160461 w 492259"/>
                <a:gd name="connsiteY7" fmla="*/ 323639 h 674476"/>
                <a:gd name="connsiteX8" fmla="*/ 149582 w 492259"/>
                <a:gd name="connsiteY8" fmla="*/ 361714 h 674476"/>
                <a:gd name="connsiteX9" fmla="*/ 144143 w 492259"/>
                <a:gd name="connsiteY9" fmla="*/ 388910 h 674476"/>
                <a:gd name="connsiteX10" fmla="*/ 149582 w 492259"/>
                <a:gd name="connsiteY10" fmla="*/ 391630 h 674476"/>
                <a:gd name="connsiteX11" fmla="*/ 171340 w 492259"/>
                <a:gd name="connsiteY11" fmla="*/ 391630 h 674476"/>
                <a:gd name="connsiteX12" fmla="*/ 193097 w 492259"/>
                <a:gd name="connsiteY12" fmla="*/ 388910 h 674476"/>
                <a:gd name="connsiteX13" fmla="*/ 212135 w 492259"/>
                <a:gd name="connsiteY13" fmla="*/ 388910 h 674476"/>
                <a:gd name="connsiteX14" fmla="*/ 236611 w 492259"/>
                <a:gd name="connsiteY14" fmla="*/ 388910 h 674476"/>
                <a:gd name="connsiteX15" fmla="*/ 250210 w 492259"/>
                <a:gd name="connsiteY15" fmla="*/ 386191 h 674476"/>
                <a:gd name="connsiteX16" fmla="*/ 258369 w 492259"/>
                <a:gd name="connsiteY16" fmla="*/ 386191 h 674476"/>
                <a:gd name="connsiteX17" fmla="*/ 255649 w 492259"/>
                <a:gd name="connsiteY17" fmla="*/ 367153 h 674476"/>
                <a:gd name="connsiteX18" fmla="*/ 250210 w 492259"/>
                <a:gd name="connsiteY18" fmla="*/ 331797 h 674476"/>
                <a:gd name="connsiteX19" fmla="*/ 247490 w 492259"/>
                <a:gd name="connsiteY19" fmla="*/ 244769 h 674476"/>
                <a:gd name="connsiteX20" fmla="*/ 242051 w 492259"/>
                <a:gd name="connsiteY20" fmla="*/ 203974 h 674476"/>
                <a:gd name="connsiteX21" fmla="*/ 236611 w 492259"/>
                <a:gd name="connsiteY21" fmla="*/ 157740 h 674476"/>
                <a:gd name="connsiteX22" fmla="*/ 233892 w 492259"/>
                <a:gd name="connsiteY22" fmla="*/ 119665 h 674476"/>
                <a:gd name="connsiteX23" fmla="*/ 225733 w 492259"/>
                <a:gd name="connsiteY23" fmla="*/ 97907 h 674476"/>
                <a:gd name="connsiteX24" fmla="*/ 274687 w 492259"/>
                <a:gd name="connsiteY24" fmla="*/ 0 h 674476"/>
                <a:gd name="connsiteX25" fmla="*/ 304603 w 492259"/>
                <a:gd name="connsiteY25" fmla="*/ 5439 h 674476"/>
                <a:gd name="connsiteX26" fmla="*/ 320921 w 492259"/>
                <a:gd name="connsiteY26" fmla="*/ 24477 h 674476"/>
                <a:gd name="connsiteX27" fmla="*/ 334519 w 492259"/>
                <a:gd name="connsiteY27" fmla="*/ 43515 h 674476"/>
                <a:gd name="connsiteX28" fmla="*/ 339959 w 492259"/>
                <a:gd name="connsiteY28" fmla="*/ 65272 h 674476"/>
                <a:gd name="connsiteX29" fmla="*/ 348118 w 492259"/>
                <a:gd name="connsiteY29" fmla="*/ 114226 h 674476"/>
                <a:gd name="connsiteX30" fmla="*/ 361716 w 492259"/>
                <a:gd name="connsiteY30" fmla="*/ 163180 h 674476"/>
                <a:gd name="connsiteX31" fmla="*/ 369875 w 492259"/>
                <a:gd name="connsiteY31" fmla="*/ 220293 h 674476"/>
                <a:gd name="connsiteX32" fmla="*/ 378034 w 492259"/>
                <a:gd name="connsiteY32" fmla="*/ 274686 h 674476"/>
                <a:gd name="connsiteX33" fmla="*/ 383473 w 492259"/>
                <a:gd name="connsiteY33" fmla="*/ 301883 h 674476"/>
                <a:gd name="connsiteX34" fmla="*/ 391632 w 492259"/>
                <a:gd name="connsiteY34" fmla="*/ 337238 h 674476"/>
                <a:gd name="connsiteX35" fmla="*/ 397071 w 492259"/>
                <a:gd name="connsiteY35" fmla="*/ 364435 h 674476"/>
                <a:gd name="connsiteX36" fmla="*/ 405230 w 492259"/>
                <a:gd name="connsiteY36" fmla="*/ 383473 h 674476"/>
                <a:gd name="connsiteX37" fmla="*/ 416109 w 492259"/>
                <a:gd name="connsiteY37" fmla="*/ 386192 h 674476"/>
                <a:gd name="connsiteX38" fmla="*/ 426988 w 492259"/>
                <a:gd name="connsiteY38" fmla="*/ 386192 h 674476"/>
                <a:gd name="connsiteX39" fmla="*/ 454184 w 492259"/>
                <a:gd name="connsiteY39" fmla="*/ 397071 h 674476"/>
                <a:gd name="connsiteX40" fmla="*/ 456904 w 492259"/>
                <a:gd name="connsiteY40" fmla="*/ 405230 h 674476"/>
                <a:gd name="connsiteX41" fmla="*/ 451464 w 492259"/>
                <a:gd name="connsiteY41" fmla="*/ 416108 h 674476"/>
                <a:gd name="connsiteX42" fmla="*/ 432427 w 492259"/>
                <a:gd name="connsiteY42" fmla="*/ 429707 h 674476"/>
                <a:gd name="connsiteX43" fmla="*/ 421548 w 492259"/>
                <a:gd name="connsiteY43" fmla="*/ 432426 h 674476"/>
                <a:gd name="connsiteX44" fmla="*/ 413389 w 492259"/>
                <a:gd name="connsiteY44" fmla="*/ 435146 h 674476"/>
                <a:gd name="connsiteX45" fmla="*/ 413389 w 492259"/>
                <a:gd name="connsiteY45" fmla="*/ 440585 h 674476"/>
                <a:gd name="connsiteX46" fmla="*/ 416109 w 492259"/>
                <a:gd name="connsiteY46" fmla="*/ 451464 h 674476"/>
                <a:gd name="connsiteX47" fmla="*/ 418829 w 492259"/>
                <a:gd name="connsiteY47" fmla="*/ 465062 h 674476"/>
                <a:gd name="connsiteX48" fmla="*/ 418829 w 492259"/>
                <a:gd name="connsiteY48" fmla="*/ 475941 h 674476"/>
                <a:gd name="connsiteX49" fmla="*/ 418829 w 492259"/>
                <a:gd name="connsiteY49" fmla="*/ 486820 h 674476"/>
                <a:gd name="connsiteX50" fmla="*/ 426988 w 492259"/>
                <a:gd name="connsiteY50" fmla="*/ 516736 h 674476"/>
                <a:gd name="connsiteX51" fmla="*/ 432427 w 492259"/>
                <a:gd name="connsiteY51" fmla="*/ 543932 h 674476"/>
                <a:gd name="connsiteX52" fmla="*/ 437866 w 492259"/>
                <a:gd name="connsiteY52" fmla="*/ 573848 h 674476"/>
                <a:gd name="connsiteX53" fmla="*/ 443306 w 492259"/>
                <a:gd name="connsiteY53" fmla="*/ 606484 h 674476"/>
                <a:gd name="connsiteX54" fmla="*/ 446025 w 492259"/>
                <a:gd name="connsiteY54" fmla="*/ 617363 h 674476"/>
                <a:gd name="connsiteX55" fmla="*/ 470502 w 492259"/>
                <a:gd name="connsiteY55" fmla="*/ 617363 h 674476"/>
                <a:gd name="connsiteX56" fmla="*/ 492259 w 492259"/>
                <a:gd name="connsiteY56" fmla="*/ 641840 h 674476"/>
                <a:gd name="connsiteX57" fmla="*/ 484101 w 492259"/>
                <a:gd name="connsiteY57" fmla="*/ 655438 h 674476"/>
                <a:gd name="connsiteX58" fmla="*/ 467782 w 492259"/>
                <a:gd name="connsiteY58" fmla="*/ 663597 h 674476"/>
                <a:gd name="connsiteX59" fmla="*/ 443306 w 492259"/>
                <a:gd name="connsiteY59" fmla="*/ 666317 h 674476"/>
                <a:gd name="connsiteX60" fmla="*/ 421548 w 492259"/>
                <a:gd name="connsiteY60" fmla="*/ 666317 h 674476"/>
                <a:gd name="connsiteX61" fmla="*/ 413389 w 492259"/>
                <a:gd name="connsiteY61" fmla="*/ 666317 h 674476"/>
                <a:gd name="connsiteX62" fmla="*/ 399791 w 492259"/>
                <a:gd name="connsiteY62" fmla="*/ 671756 h 674476"/>
                <a:gd name="connsiteX63" fmla="*/ 383473 w 492259"/>
                <a:gd name="connsiteY63" fmla="*/ 674476 h 674476"/>
                <a:gd name="connsiteX64" fmla="*/ 348118 w 492259"/>
                <a:gd name="connsiteY64" fmla="*/ 669036 h 674476"/>
                <a:gd name="connsiteX65" fmla="*/ 326360 w 492259"/>
                <a:gd name="connsiteY65" fmla="*/ 669036 h 674476"/>
                <a:gd name="connsiteX66" fmla="*/ 277406 w 492259"/>
                <a:gd name="connsiteY66" fmla="*/ 669036 h 674476"/>
                <a:gd name="connsiteX67" fmla="*/ 252930 w 492259"/>
                <a:gd name="connsiteY67" fmla="*/ 663597 h 674476"/>
                <a:gd name="connsiteX68" fmla="*/ 236611 w 492259"/>
                <a:gd name="connsiteY68" fmla="*/ 647279 h 674476"/>
                <a:gd name="connsiteX69" fmla="*/ 261088 w 492259"/>
                <a:gd name="connsiteY69" fmla="*/ 630961 h 674476"/>
                <a:gd name="connsiteX70" fmla="*/ 288285 w 492259"/>
                <a:gd name="connsiteY70" fmla="*/ 628241 h 674476"/>
                <a:gd name="connsiteX71" fmla="*/ 285565 w 492259"/>
                <a:gd name="connsiteY71" fmla="*/ 609204 h 674476"/>
                <a:gd name="connsiteX72" fmla="*/ 282846 w 492259"/>
                <a:gd name="connsiteY72" fmla="*/ 582007 h 674476"/>
                <a:gd name="connsiteX73" fmla="*/ 280126 w 492259"/>
                <a:gd name="connsiteY73" fmla="*/ 568409 h 674476"/>
                <a:gd name="connsiteX74" fmla="*/ 282846 w 492259"/>
                <a:gd name="connsiteY74" fmla="*/ 554811 h 674476"/>
                <a:gd name="connsiteX75" fmla="*/ 277406 w 492259"/>
                <a:gd name="connsiteY75" fmla="*/ 538493 h 674476"/>
                <a:gd name="connsiteX76" fmla="*/ 271967 w 492259"/>
                <a:gd name="connsiteY76" fmla="*/ 505857 h 674476"/>
                <a:gd name="connsiteX77" fmla="*/ 269247 w 492259"/>
                <a:gd name="connsiteY77" fmla="*/ 478660 h 674476"/>
                <a:gd name="connsiteX78" fmla="*/ 266528 w 492259"/>
                <a:gd name="connsiteY78" fmla="*/ 446025 h 674476"/>
                <a:gd name="connsiteX79" fmla="*/ 261088 w 492259"/>
                <a:gd name="connsiteY79" fmla="*/ 437866 h 674476"/>
                <a:gd name="connsiteX80" fmla="*/ 250210 w 492259"/>
                <a:gd name="connsiteY80" fmla="*/ 437866 h 674476"/>
                <a:gd name="connsiteX81" fmla="*/ 220293 w 492259"/>
                <a:gd name="connsiteY81" fmla="*/ 440585 h 674476"/>
                <a:gd name="connsiteX82" fmla="*/ 190377 w 492259"/>
                <a:gd name="connsiteY82" fmla="*/ 443305 h 674476"/>
                <a:gd name="connsiteX83" fmla="*/ 165900 w 492259"/>
                <a:gd name="connsiteY83" fmla="*/ 443305 h 674476"/>
                <a:gd name="connsiteX84" fmla="*/ 144143 w 492259"/>
                <a:gd name="connsiteY84" fmla="*/ 440585 h 674476"/>
                <a:gd name="connsiteX85" fmla="*/ 135984 w 492259"/>
                <a:gd name="connsiteY85" fmla="*/ 454184 h 674476"/>
                <a:gd name="connsiteX86" fmla="*/ 130545 w 492259"/>
                <a:gd name="connsiteY86" fmla="*/ 486820 h 674476"/>
                <a:gd name="connsiteX87" fmla="*/ 119666 w 492259"/>
                <a:gd name="connsiteY87" fmla="*/ 541213 h 674476"/>
                <a:gd name="connsiteX88" fmla="*/ 103348 w 492259"/>
                <a:gd name="connsiteY88" fmla="*/ 614643 h 674476"/>
                <a:gd name="connsiteX89" fmla="*/ 133264 w 492259"/>
                <a:gd name="connsiteY89" fmla="*/ 614643 h 674476"/>
                <a:gd name="connsiteX90" fmla="*/ 168620 w 492259"/>
                <a:gd name="connsiteY90" fmla="*/ 630961 h 674476"/>
                <a:gd name="connsiteX91" fmla="*/ 163181 w 492259"/>
                <a:gd name="connsiteY91" fmla="*/ 647279 h 674476"/>
                <a:gd name="connsiteX92" fmla="*/ 146863 w 492259"/>
                <a:gd name="connsiteY92" fmla="*/ 655438 h 674476"/>
                <a:gd name="connsiteX93" fmla="*/ 127825 w 492259"/>
                <a:gd name="connsiteY93" fmla="*/ 658158 h 674476"/>
                <a:gd name="connsiteX94" fmla="*/ 106068 w 492259"/>
                <a:gd name="connsiteY94" fmla="*/ 658158 h 674476"/>
                <a:gd name="connsiteX95" fmla="*/ 62552 w 492259"/>
                <a:gd name="connsiteY95" fmla="*/ 658158 h 674476"/>
                <a:gd name="connsiteX96" fmla="*/ 40795 w 492259"/>
                <a:gd name="connsiteY96" fmla="*/ 658158 h 674476"/>
                <a:gd name="connsiteX97" fmla="*/ 16318 w 492259"/>
                <a:gd name="connsiteY97" fmla="*/ 652718 h 674476"/>
                <a:gd name="connsiteX98" fmla="*/ 0 w 492259"/>
                <a:gd name="connsiteY98" fmla="*/ 636401 h 674476"/>
                <a:gd name="connsiteX99" fmla="*/ 2720 w 492259"/>
                <a:gd name="connsiteY99" fmla="*/ 628241 h 674476"/>
                <a:gd name="connsiteX100" fmla="*/ 24477 w 492259"/>
                <a:gd name="connsiteY100" fmla="*/ 620082 h 674476"/>
                <a:gd name="connsiteX101" fmla="*/ 62552 w 492259"/>
                <a:gd name="connsiteY101" fmla="*/ 617363 h 674476"/>
                <a:gd name="connsiteX102" fmla="*/ 62552 w 492259"/>
                <a:gd name="connsiteY102" fmla="*/ 614643 h 674476"/>
                <a:gd name="connsiteX103" fmla="*/ 65272 w 492259"/>
                <a:gd name="connsiteY103" fmla="*/ 587447 h 674476"/>
                <a:gd name="connsiteX104" fmla="*/ 76151 w 492259"/>
                <a:gd name="connsiteY104" fmla="*/ 522175 h 674476"/>
                <a:gd name="connsiteX105" fmla="*/ 87029 w 492259"/>
                <a:gd name="connsiteY105" fmla="*/ 470501 h 674476"/>
                <a:gd name="connsiteX106" fmla="*/ 92468 w 492259"/>
                <a:gd name="connsiteY106" fmla="*/ 446025 h 674476"/>
                <a:gd name="connsiteX107" fmla="*/ 65272 w 492259"/>
                <a:gd name="connsiteY107" fmla="*/ 432426 h 674476"/>
                <a:gd name="connsiteX108" fmla="*/ 54393 w 492259"/>
                <a:gd name="connsiteY108" fmla="*/ 421548 h 674476"/>
                <a:gd name="connsiteX109" fmla="*/ 73431 w 492259"/>
                <a:gd name="connsiteY109" fmla="*/ 407949 h 674476"/>
                <a:gd name="connsiteX110" fmla="*/ 100629 w 492259"/>
                <a:gd name="connsiteY110" fmla="*/ 399790 h 674476"/>
                <a:gd name="connsiteX111" fmla="*/ 108788 w 492259"/>
                <a:gd name="connsiteY111" fmla="*/ 369874 h 674476"/>
                <a:gd name="connsiteX112" fmla="*/ 125105 w 492259"/>
                <a:gd name="connsiteY112" fmla="*/ 307322 h 674476"/>
                <a:gd name="connsiteX113" fmla="*/ 141423 w 492259"/>
                <a:gd name="connsiteY113" fmla="*/ 242051 h 674476"/>
                <a:gd name="connsiteX114" fmla="*/ 155022 w 492259"/>
                <a:gd name="connsiteY114" fmla="*/ 179498 h 674476"/>
                <a:gd name="connsiteX115" fmla="*/ 168620 w 492259"/>
                <a:gd name="connsiteY115" fmla="*/ 119665 h 674476"/>
                <a:gd name="connsiteX116" fmla="*/ 193097 w 492259"/>
                <a:gd name="connsiteY116" fmla="*/ 57113 h 674476"/>
                <a:gd name="connsiteX117" fmla="*/ 201256 w 492259"/>
                <a:gd name="connsiteY117" fmla="*/ 38075 h 674476"/>
                <a:gd name="connsiteX118" fmla="*/ 217574 w 492259"/>
                <a:gd name="connsiteY118" fmla="*/ 13598 h 674476"/>
                <a:gd name="connsiteX119" fmla="*/ 274687 w 492259"/>
                <a:gd name="connsiteY119" fmla="*/ 0 h 67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92259" h="674476">
                  <a:moveTo>
                    <a:pt x="225733" y="97907"/>
                  </a:moveTo>
                  <a:cubicBezTo>
                    <a:pt x="217574" y="97907"/>
                    <a:pt x="209415" y="114225"/>
                    <a:pt x="209415" y="119665"/>
                  </a:cubicBezTo>
                  <a:cubicBezTo>
                    <a:pt x="206695" y="130543"/>
                    <a:pt x="203976" y="144141"/>
                    <a:pt x="201256" y="152300"/>
                  </a:cubicBezTo>
                  <a:cubicBezTo>
                    <a:pt x="198536" y="157740"/>
                    <a:pt x="198536" y="163179"/>
                    <a:pt x="198536" y="168618"/>
                  </a:cubicBezTo>
                  <a:cubicBezTo>
                    <a:pt x="198536" y="174058"/>
                    <a:pt x="195817" y="179497"/>
                    <a:pt x="195817" y="184936"/>
                  </a:cubicBezTo>
                  <a:cubicBezTo>
                    <a:pt x="193097" y="195815"/>
                    <a:pt x="190377" y="209413"/>
                    <a:pt x="187658" y="220292"/>
                  </a:cubicBezTo>
                  <a:cubicBezTo>
                    <a:pt x="184938" y="244769"/>
                    <a:pt x="176779" y="269246"/>
                    <a:pt x="168620" y="291003"/>
                  </a:cubicBezTo>
                  <a:cubicBezTo>
                    <a:pt x="165900" y="301881"/>
                    <a:pt x="163181" y="312760"/>
                    <a:pt x="160461" y="323639"/>
                  </a:cubicBezTo>
                  <a:cubicBezTo>
                    <a:pt x="157742" y="337237"/>
                    <a:pt x="155022" y="348115"/>
                    <a:pt x="149582" y="361714"/>
                  </a:cubicBezTo>
                  <a:cubicBezTo>
                    <a:pt x="146863" y="367153"/>
                    <a:pt x="144143" y="383471"/>
                    <a:pt x="144143" y="388910"/>
                  </a:cubicBezTo>
                  <a:cubicBezTo>
                    <a:pt x="144143" y="391630"/>
                    <a:pt x="146863" y="391630"/>
                    <a:pt x="149582" y="391630"/>
                  </a:cubicBezTo>
                  <a:cubicBezTo>
                    <a:pt x="155022" y="391630"/>
                    <a:pt x="168620" y="391630"/>
                    <a:pt x="171340" y="391630"/>
                  </a:cubicBezTo>
                  <a:cubicBezTo>
                    <a:pt x="179498" y="391630"/>
                    <a:pt x="187658" y="391630"/>
                    <a:pt x="193097" y="388910"/>
                  </a:cubicBezTo>
                  <a:cubicBezTo>
                    <a:pt x="198536" y="388910"/>
                    <a:pt x="203976" y="388910"/>
                    <a:pt x="212135" y="388910"/>
                  </a:cubicBezTo>
                  <a:cubicBezTo>
                    <a:pt x="217574" y="388910"/>
                    <a:pt x="225733" y="388910"/>
                    <a:pt x="236611" y="388910"/>
                  </a:cubicBezTo>
                  <a:cubicBezTo>
                    <a:pt x="242051" y="388910"/>
                    <a:pt x="247490" y="388910"/>
                    <a:pt x="250210" y="386191"/>
                  </a:cubicBezTo>
                  <a:cubicBezTo>
                    <a:pt x="255649" y="391630"/>
                    <a:pt x="258369" y="388910"/>
                    <a:pt x="258369" y="386191"/>
                  </a:cubicBezTo>
                  <a:cubicBezTo>
                    <a:pt x="258369" y="380751"/>
                    <a:pt x="255649" y="372592"/>
                    <a:pt x="255649" y="367153"/>
                  </a:cubicBezTo>
                  <a:cubicBezTo>
                    <a:pt x="252930" y="353555"/>
                    <a:pt x="250210" y="342676"/>
                    <a:pt x="250210" y="331797"/>
                  </a:cubicBezTo>
                  <a:cubicBezTo>
                    <a:pt x="250210" y="301881"/>
                    <a:pt x="250210" y="274685"/>
                    <a:pt x="247490" y="244769"/>
                  </a:cubicBezTo>
                  <a:cubicBezTo>
                    <a:pt x="247490" y="231170"/>
                    <a:pt x="244771" y="217572"/>
                    <a:pt x="242051" y="203974"/>
                  </a:cubicBezTo>
                  <a:cubicBezTo>
                    <a:pt x="239331" y="187656"/>
                    <a:pt x="236611" y="174058"/>
                    <a:pt x="236611" y="157740"/>
                  </a:cubicBezTo>
                  <a:cubicBezTo>
                    <a:pt x="236611" y="152300"/>
                    <a:pt x="236611" y="133263"/>
                    <a:pt x="233892" y="119665"/>
                  </a:cubicBezTo>
                  <a:cubicBezTo>
                    <a:pt x="233892" y="106066"/>
                    <a:pt x="231172" y="97907"/>
                    <a:pt x="225733" y="97907"/>
                  </a:cubicBezTo>
                  <a:close/>
                  <a:moveTo>
                    <a:pt x="274687" y="0"/>
                  </a:moveTo>
                  <a:cubicBezTo>
                    <a:pt x="288285" y="0"/>
                    <a:pt x="293724" y="2720"/>
                    <a:pt x="304603" y="5439"/>
                  </a:cubicBezTo>
                  <a:cubicBezTo>
                    <a:pt x="315481" y="10879"/>
                    <a:pt x="315481" y="16318"/>
                    <a:pt x="320921" y="24477"/>
                  </a:cubicBezTo>
                  <a:cubicBezTo>
                    <a:pt x="326360" y="29916"/>
                    <a:pt x="331800" y="35356"/>
                    <a:pt x="334519" y="43515"/>
                  </a:cubicBezTo>
                  <a:cubicBezTo>
                    <a:pt x="337239" y="51674"/>
                    <a:pt x="337239" y="57113"/>
                    <a:pt x="339959" y="65272"/>
                  </a:cubicBezTo>
                  <a:cubicBezTo>
                    <a:pt x="345398" y="78870"/>
                    <a:pt x="342678" y="97908"/>
                    <a:pt x="348118" y="114226"/>
                  </a:cubicBezTo>
                  <a:cubicBezTo>
                    <a:pt x="350837" y="130544"/>
                    <a:pt x="358996" y="146863"/>
                    <a:pt x="361716" y="163180"/>
                  </a:cubicBezTo>
                  <a:cubicBezTo>
                    <a:pt x="364435" y="182218"/>
                    <a:pt x="364435" y="201256"/>
                    <a:pt x="369875" y="220293"/>
                  </a:cubicBezTo>
                  <a:cubicBezTo>
                    <a:pt x="375314" y="239331"/>
                    <a:pt x="378034" y="255649"/>
                    <a:pt x="378034" y="274686"/>
                  </a:cubicBezTo>
                  <a:cubicBezTo>
                    <a:pt x="378034" y="282845"/>
                    <a:pt x="380753" y="293724"/>
                    <a:pt x="383473" y="301883"/>
                  </a:cubicBezTo>
                  <a:cubicBezTo>
                    <a:pt x="386193" y="312762"/>
                    <a:pt x="388913" y="326360"/>
                    <a:pt x="391632" y="337238"/>
                  </a:cubicBezTo>
                  <a:cubicBezTo>
                    <a:pt x="391632" y="342678"/>
                    <a:pt x="394352" y="353556"/>
                    <a:pt x="397071" y="364435"/>
                  </a:cubicBezTo>
                  <a:cubicBezTo>
                    <a:pt x="399791" y="372594"/>
                    <a:pt x="402511" y="380753"/>
                    <a:pt x="405230" y="383473"/>
                  </a:cubicBezTo>
                  <a:cubicBezTo>
                    <a:pt x="407950" y="386192"/>
                    <a:pt x="413389" y="386192"/>
                    <a:pt x="416109" y="386192"/>
                  </a:cubicBezTo>
                  <a:cubicBezTo>
                    <a:pt x="418829" y="386192"/>
                    <a:pt x="424268" y="386192"/>
                    <a:pt x="426988" y="386192"/>
                  </a:cubicBezTo>
                  <a:cubicBezTo>
                    <a:pt x="437866" y="386192"/>
                    <a:pt x="448745" y="388912"/>
                    <a:pt x="454184" y="397071"/>
                  </a:cubicBezTo>
                  <a:cubicBezTo>
                    <a:pt x="456904" y="399790"/>
                    <a:pt x="456904" y="402510"/>
                    <a:pt x="456904" y="405230"/>
                  </a:cubicBezTo>
                  <a:cubicBezTo>
                    <a:pt x="456904" y="407949"/>
                    <a:pt x="454184" y="410669"/>
                    <a:pt x="451464" y="416108"/>
                  </a:cubicBezTo>
                  <a:cubicBezTo>
                    <a:pt x="446025" y="421548"/>
                    <a:pt x="440586" y="426987"/>
                    <a:pt x="432427" y="429707"/>
                  </a:cubicBezTo>
                  <a:cubicBezTo>
                    <a:pt x="429707" y="429707"/>
                    <a:pt x="426988" y="432426"/>
                    <a:pt x="421548" y="432426"/>
                  </a:cubicBezTo>
                  <a:cubicBezTo>
                    <a:pt x="418829" y="432426"/>
                    <a:pt x="416109" y="432426"/>
                    <a:pt x="413389" y="435146"/>
                  </a:cubicBezTo>
                  <a:cubicBezTo>
                    <a:pt x="413389" y="435146"/>
                    <a:pt x="413389" y="437866"/>
                    <a:pt x="413389" y="440585"/>
                  </a:cubicBezTo>
                  <a:cubicBezTo>
                    <a:pt x="413389" y="443305"/>
                    <a:pt x="413389" y="448744"/>
                    <a:pt x="416109" y="451464"/>
                  </a:cubicBezTo>
                  <a:cubicBezTo>
                    <a:pt x="416109" y="456903"/>
                    <a:pt x="418829" y="462343"/>
                    <a:pt x="418829" y="465062"/>
                  </a:cubicBezTo>
                  <a:lnTo>
                    <a:pt x="418829" y="475941"/>
                  </a:lnTo>
                  <a:cubicBezTo>
                    <a:pt x="418829" y="481380"/>
                    <a:pt x="418829" y="484100"/>
                    <a:pt x="418829" y="486820"/>
                  </a:cubicBezTo>
                  <a:cubicBezTo>
                    <a:pt x="421548" y="497698"/>
                    <a:pt x="424268" y="505857"/>
                    <a:pt x="426988" y="516736"/>
                  </a:cubicBezTo>
                  <a:cubicBezTo>
                    <a:pt x="426988" y="524895"/>
                    <a:pt x="429707" y="535773"/>
                    <a:pt x="432427" y="543932"/>
                  </a:cubicBezTo>
                  <a:cubicBezTo>
                    <a:pt x="435147" y="554811"/>
                    <a:pt x="437866" y="562970"/>
                    <a:pt x="437866" y="573848"/>
                  </a:cubicBezTo>
                  <a:cubicBezTo>
                    <a:pt x="437866" y="587447"/>
                    <a:pt x="440586" y="595606"/>
                    <a:pt x="443306" y="606484"/>
                  </a:cubicBezTo>
                  <a:cubicBezTo>
                    <a:pt x="443306" y="609204"/>
                    <a:pt x="446025" y="614643"/>
                    <a:pt x="446025" y="617363"/>
                  </a:cubicBezTo>
                  <a:cubicBezTo>
                    <a:pt x="454184" y="617363"/>
                    <a:pt x="462343" y="617363"/>
                    <a:pt x="470502" y="617363"/>
                  </a:cubicBezTo>
                  <a:cubicBezTo>
                    <a:pt x="475942" y="625522"/>
                    <a:pt x="492259" y="630961"/>
                    <a:pt x="492259" y="641840"/>
                  </a:cubicBezTo>
                  <a:cubicBezTo>
                    <a:pt x="492259" y="647279"/>
                    <a:pt x="486820" y="649999"/>
                    <a:pt x="484101" y="655438"/>
                  </a:cubicBezTo>
                  <a:cubicBezTo>
                    <a:pt x="481381" y="660877"/>
                    <a:pt x="473222" y="663597"/>
                    <a:pt x="467782" y="663597"/>
                  </a:cubicBezTo>
                  <a:cubicBezTo>
                    <a:pt x="456904" y="666317"/>
                    <a:pt x="451464" y="666317"/>
                    <a:pt x="443306" y="666317"/>
                  </a:cubicBezTo>
                  <a:cubicBezTo>
                    <a:pt x="437866" y="666317"/>
                    <a:pt x="429707" y="666317"/>
                    <a:pt x="421548" y="666317"/>
                  </a:cubicBezTo>
                  <a:cubicBezTo>
                    <a:pt x="418829" y="666317"/>
                    <a:pt x="416109" y="666317"/>
                    <a:pt x="413389" y="666317"/>
                  </a:cubicBezTo>
                  <a:cubicBezTo>
                    <a:pt x="407950" y="669036"/>
                    <a:pt x="405230" y="669036"/>
                    <a:pt x="399791" y="671756"/>
                  </a:cubicBezTo>
                  <a:cubicBezTo>
                    <a:pt x="394352" y="671756"/>
                    <a:pt x="388913" y="674476"/>
                    <a:pt x="383473" y="674476"/>
                  </a:cubicBezTo>
                  <a:cubicBezTo>
                    <a:pt x="372594" y="674476"/>
                    <a:pt x="358996" y="671756"/>
                    <a:pt x="348118" y="669036"/>
                  </a:cubicBezTo>
                  <a:cubicBezTo>
                    <a:pt x="339959" y="669036"/>
                    <a:pt x="331800" y="669036"/>
                    <a:pt x="326360" y="669036"/>
                  </a:cubicBezTo>
                  <a:cubicBezTo>
                    <a:pt x="304603" y="669036"/>
                    <a:pt x="285565" y="669036"/>
                    <a:pt x="277406" y="669036"/>
                  </a:cubicBezTo>
                  <a:cubicBezTo>
                    <a:pt x="269247" y="669036"/>
                    <a:pt x="258369" y="669036"/>
                    <a:pt x="252930" y="663597"/>
                  </a:cubicBezTo>
                  <a:cubicBezTo>
                    <a:pt x="247490" y="660877"/>
                    <a:pt x="236611" y="655438"/>
                    <a:pt x="236611" y="647279"/>
                  </a:cubicBezTo>
                  <a:cubicBezTo>
                    <a:pt x="236611" y="636401"/>
                    <a:pt x="252930" y="633681"/>
                    <a:pt x="261088" y="630961"/>
                  </a:cubicBezTo>
                  <a:cubicBezTo>
                    <a:pt x="266528" y="630961"/>
                    <a:pt x="274687" y="630961"/>
                    <a:pt x="288285" y="628241"/>
                  </a:cubicBezTo>
                  <a:cubicBezTo>
                    <a:pt x="288285" y="620082"/>
                    <a:pt x="288285" y="614643"/>
                    <a:pt x="285565" y="609204"/>
                  </a:cubicBezTo>
                  <a:cubicBezTo>
                    <a:pt x="285565" y="601045"/>
                    <a:pt x="282846" y="590166"/>
                    <a:pt x="282846" y="582007"/>
                  </a:cubicBezTo>
                  <a:cubicBezTo>
                    <a:pt x="282846" y="576568"/>
                    <a:pt x="280126" y="573848"/>
                    <a:pt x="280126" y="568409"/>
                  </a:cubicBezTo>
                  <a:cubicBezTo>
                    <a:pt x="280126" y="562970"/>
                    <a:pt x="282846" y="557531"/>
                    <a:pt x="282846" y="554811"/>
                  </a:cubicBezTo>
                  <a:cubicBezTo>
                    <a:pt x="282846" y="549371"/>
                    <a:pt x="280126" y="546652"/>
                    <a:pt x="277406" y="538493"/>
                  </a:cubicBezTo>
                  <a:cubicBezTo>
                    <a:pt x="277406" y="527614"/>
                    <a:pt x="271967" y="516736"/>
                    <a:pt x="271967" y="505857"/>
                  </a:cubicBezTo>
                  <a:cubicBezTo>
                    <a:pt x="271967" y="494978"/>
                    <a:pt x="271967" y="486820"/>
                    <a:pt x="269247" y="478660"/>
                  </a:cubicBezTo>
                  <a:cubicBezTo>
                    <a:pt x="266528" y="467782"/>
                    <a:pt x="266528" y="456903"/>
                    <a:pt x="266528" y="446025"/>
                  </a:cubicBezTo>
                  <a:cubicBezTo>
                    <a:pt x="266528" y="440585"/>
                    <a:pt x="263808" y="437866"/>
                    <a:pt x="261088" y="437866"/>
                  </a:cubicBezTo>
                  <a:cubicBezTo>
                    <a:pt x="258369" y="437866"/>
                    <a:pt x="255649" y="437866"/>
                    <a:pt x="250210" y="437866"/>
                  </a:cubicBezTo>
                  <a:cubicBezTo>
                    <a:pt x="239331" y="437866"/>
                    <a:pt x="228452" y="437866"/>
                    <a:pt x="220293" y="440585"/>
                  </a:cubicBezTo>
                  <a:cubicBezTo>
                    <a:pt x="209415" y="440585"/>
                    <a:pt x="201256" y="443305"/>
                    <a:pt x="190377" y="443305"/>
                  </a:cubicBezTo>
                  <a:cubicBezTo>
                    <a:pt x="182218" y="443305"/>
                    <a:pt x="174059" y="443305"/>
                    <a:pt x="165900" y="443305"/>
                  </a:cubicBezTo>
                  <a:cubicBezTo>
                    <a:pt x="163181" y="443305"/>
                    <a:pt x="152302" y="440585"/>
                    <a:pt x="144143" y="440585"/>
                  </a:cubicBezTo>
                  <a:cubicBezTo>
                    <a:pt x="135984" y="440585"/>
                    <a:pt x="135984" y="448744"/>
                    <a:pt x="135984" y="454184"/>
                  </a:cubicBezTo>
                  <a:cubicBezTo>
                    <a:pt x="135984" y="465062"/>
                    <a:pt x="133264" y="475941"/>
                    <a:pt x="130545" y="486820"/>
                  </a:cubicBezTo>
                  <a:cubicBezTo>
                    <a:pt x="127825" y="505857"/>
                    <a:pt x="122386" y="522175"/>
                    <a:pt x="119666" y="541213"/>
                  </a:cubicBezTo>
                  <a:cubicBezTo>
                    <a:pt x="116947" y="560250"/>
                    <a:pt x="108788" y="595606"/>
                    <a:pt x="103348" y="614643"/>
                  </a:cubicBezTo>
                  <a:cubicBezTo>
                    <a:pt x="111507" y="614643"/>
                    <a:pt x="122386" y="614643"/>
                    <a:pt x="133264" y="614643"/>
                  </a:cubicBezTo>
                  <a:cubicBezTo>
                    <a:pt x="146863" y="614643"/>
                    <a:pt x="168620" y="614643"/>
                    <a:pt x="168620" y="630961"/>
                  </a:cubicBezTo>
                  <a:cubicBezTo>
                    <a:pt x="168620" y="639120"/>
                    <a:pt x="165900" y="639120"/>
                    <a:pt x="163181" y="647279"/>
                  </a:cubicBezTo>
                  <a:cubicBezTo>
                    <a:pt x="160461" y="652718"/>
                    <a:pt x="152302" y="655438"/>
                    <a:pt x="146863" y="655438"/>
                  </a:cubicBezTo>
                  <a:cubicBezTo>
                    <a:pt x="138704" y="658158"/>
                    <a:pt x="133264" y="658158"/>
                    <a:pt x="127825" y="658158"/>
                  </a:cubicBezTo>
                  <a:cubicBezTo>
                    <a:pt x="122386" y="658158"/>
                    <a:pt x="116947" y="658158"/>
                    <a:pt x="106068" y="658158"/>
                  </a:cubicBezTo>
                  <a:cubicBezTo>
                    <a:pt x="92468" y="658158"/>
                    <a:pt x="78870" y="658158"/>
                    <a:pt x="62552" y="658158"/>
                  </a:cubicBezTo>
                  <a:cubicBezTo>
                    <a:pt x="54393" y="658158"/>
                    <a:pt x="46234" y="658158"/>
                    <a:pt x="40795" y="658158"/>
                  </a:cubicBezTo>
                  <a:cubicBezTo>
                    <a:pt x="32636" y="658158"/>
                    <a:pt x="21758" y="658158"/>
                    <a:pt x="16318" y="652718"/>
                  </a:cubicBezTo>
                  <a:cubicBezTo>
                    <a:pt x="8159" y="649999"/>
                    <a:pt x="0" y="641840"/>
                    <a:pt x="0" y="636401"/>
                  </a:cubicBezTo>
                  <a:cubicBezTo>
                    <a:pt x="0" y="633681"/>
                    <a:pt x="0" y="630961"/>
                    <a:pt x="2720" y="628241"/>
                  </a:cubicBezTo>
                  <a:cubicBezTo>
                    <a:pt x="8159" y="625522"/>
                    <a:pt x="16318" y="622802"/>
                    <a:pt x="24477" y="620082"/>
                  </a:cubicBezTo>
                  <a:cubicBezTo>
                    <a:pt x="38075" y="617363"/>
                    <a:pt x="48954" y="617363"/>
                    <a:pt x="62552" y="617363"/>
                  </a:cubicBezTo>
                  <a:cubicBezTo>
                    <a:pt x="62552" y="617363"/>
                    <a:pt x="62552" y="614643"/>
                    <a:pt x="62552" y="614643"/>
                  </a:cubicBezTo>
                  <a:cubicBezTo>
                    <a:pt x="62552" y="603765"/>
                    <a:pt x="65272" y="590166"/>
                    <a:pt x="65272" y="587447"/>
                  </a:cubicBezTo>
                  <a:cubicBezTo>
                    <a:pt x="67992" y="565689"/>
                    <a:pt x="73431" y="543932"/>
                    <a:pt x="76151" y="522175"/>
                  </a:cubicBezTo>
                  <a:cubicBezTo>
                    <a:pt x="78870" y="505857"/>
                    <a:pt x="81590" y="486820"/>
                    <a:pt x="87029" y="470501"/>
                  </a:cubicBezTo>
                  <a:cubicBezTo>
                    <a:pt x="87029" y="465062"/>
                    <a:pt x="92468" y="451464"/>
                    <a:pt x="92468" y="446025"/>
                  </a:cubicBezTo>
                  <a:cubicBezTo>
                    <a:pt x="92468" y="437866"/>
                    <a:pt x="73431" y="437866"/>
                    <a:pt x="65272" y="432426"/>
                  </a:cubicBezTo>
                  <a:cubicBezTo>
                    <a:pt x="59833" y="429707"/>
                    <a:pt x="54393" y="426987"/>
                    <a:pt x="54393" y="421548"/>
                  </a:cubicBezTo>
                  <a:cubicBezTo>
                    <a:pt x="54393" y="413389"/>
                    <a:pt x="62552" y="410669"/>
                    <a:pt x="73431" y="407949"/>
                  </a:cubicBezTo>
                  <a:cubicBezTo>
                    <a:pt x="78870" y="407949"/>
                    <a:pt x="92468" y="405230"/>
                    <a:pt x="100629" y="399790"/>
                  </a:cubicBezTo>
                  <a:cubicBezTo>
                    <a:pt x="106068" y="394351"/>
                    <a:pt x="106068" y="378033"/>
                    <a:pt x="108788" y="369874"/>
                  </a:cubicBezTo>
                  <a:cubicBezTo>
                    <a:pt x="114227" y="348117"/>
                    <a:pt x="119666" y="326360"/>
                    <a:pt x="125105" y="307322"/>
                  </a:cubicBezTo>
                  <a:cubicBezTo>
                    <a:pt x="130545" y="285565"/>
                    <a:pt x="135984" y="263808"/>
                    <a:pt x="141423" y="242051"/>
                  </a:cubicBezTo>
                  <a:cubicBezTo>
                    <a:pt x="146863" y="220293"/>
                    <a:pt x="152302" y="198536"/>
                    <a:pt x="155022" y="179498"/>
                  </a:cubicBezTo>
                  <a:cubicBezTo>
                    <a:pt x="157742" y="160461"/>
                    <a:pt x="163181" y="138703"/>
                    <a:pt x="168620" y="119665"/>
                  </a:cubicBezTo>
                  <a:cubicBezTo>
                    <a:pt x="176779" y="100627"/>
                    <a:pt x="182218" y="76150"/>
                    <a:pt x="193097" y="57113"/>
                  </a:cubicBezTo>
                  <a:lnTo>
                    <a:pt x="201256" y="38075"/>
                  </a:lnTo>
                  <a:cubicBezTo>
                    <a:pt x="206695" y="29916"/>
                    <a:pt x="209415" y="19038"/>
                    <a:pt x="217574" y="13598"/>
                  </a:cubicBezTo>
                  <a:cubicBezTo>
                    <a:pt x="231172" y="2720"/>
                    <a:pt x="255649" y="0"/>
                    <a:pt x="274687" y="0"/>
                  </a:cubicBezTo>
                  <a:close/>
                </a:path>
              </a:pathLst>
            </a:custGeom>
            <a:grpFill/>
            <a:ln w="27168"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E252413E-95D4-436B-9CDD-1C43CDFDF645}"/>
                </a:ext>
              </a:extLst>
            </p:cNvPr>
            <p:cNvSpPr/>
            <p:nvPr/>
          </p:nvSpPr>
          <p:spPr>
            <a:xfrm>
              <a:off x="6876542" y="4244897"/>
              <a:ext cx="462342" cy="677195"/>
            </a:xfrm>
            <a:custGeom>
              <a:avLst/>
              <a:gdLst>
                <a:gd name="connsiteX0" fmla="*/ 214853 w 462342"/>
                <a:gd name="connsiteY0" fmla="*/ 65272 h 677195"/>
                <a:gd name="connsiteX1" fmla="*/ 195815 w 462342"/>
                <a:gd name="connsiteY1" fmla="*/ 73431 h 677195"/>
                <a:gd name="connsiteX2" fmla="*/ 193096 w 462342"/>
                <a:gd name="connsiteY2" fmla="*/ 125105 h 677195"/>
                <a:gd name="connsiteX3" fmla="*/ 190376 w 462342"/>
                <a:gd name="connsiteY3" fmla="*/ 280125 h 677195"/>
                <a:gd name="connsiteX4" fmla="*/ 190376 w 462342"/>
                <a:gd name="connsiteY4" fmla="*/ 301882 h 677195"/>
                <a:gd name="connsiteX5" fmla="*/ 193096 w 462342"/>
                <a:gd name="connsiteY5" fmla="*/ 342677 h 677195"/>
                <a:gd name="connsiteX6" fmla="*/ 195815 w 462342"/>
                <a:gd name="connsiteY6" fmla="*/ 397070 h 677195"/>
                <a:gd name="connsiteX7" fmla="*/ 195815 w 462342"/>
                <a:gd name="connsiteY7" fmla="*/ 443304 h 677195"/>
                <a:gd name="connsiteX8" fmla="*/ 195815 w 462342"/>
                <a:gd name="connsiteY8" fmla="*/ 530333 h 677195"/>
                <a:gd name="connsiteX9" fmla="*/ 193096 w 462342"/>
                <a:gd name="connsiteY9" fmla="*/ 554810 h 677195"/>
                <a:gd name="connsiteX10" fmla="*/ 190376 w 462342"/>
                <a:gd name="connsiteY10" fmla="*/ 603764 h 677195"/>
                <a:gd name="connsiteX11" fmla="*/ 198535 w 462342"/>
                <a:gd name="connsiteY11" fmla="*/ 611923 h 677195"/>
                <a:gd name="connsiteX12" fmla="*/ 214853 w 462342"/>
                <a:gd name="connsiteY12" fmla="*/ 611923 h 677195"/>
                <a:gd name="connsiteX13" fmla="*/ 236610 w 462342"/>
                <a:gd name="connsiteY13" fmla="*/ 611923 h 677195"/>
                <a:gd name="connsiteX14" fmla="*/ 263807 w 462342"/>
                <a:gd name="connsiteY14" fmla="*/ 598325 h 677195"/>
                <a:gd name="connsiteX15" fmla="*/ 277405 w 462342"/>
                <a:gd name="connsiteY15" fmla="*/ 592885 h 677195"/>
                <a:gd name="connsiteX16" fmla="*/ 291004 w 462342"/>
                <a:gd name="connsiteY16" fmla="*/ 573848 h 677195"/>
                <a:gd name="connsiteX17" fmla="*/ 307322 w 462342"/>
                <a:gd name="connsiteY17" fmla="*/ 543931 h 677195"/>
                <a:gd name="connsiteX18" fmla="*/ 326359 w 462342"/>
                <a:gd name="connsiteY18" fmla="*/ 481379 h 677195"/>
                <a:gd name="connsiteX19" fmla="*/ 337238 w 462342"/>
                <a:gd name="connsiteY19" fmla="*/ 413388 h 677195"/>
                <a:gd name="connsiteX20" fmla="*/ 337238 w 462342"/>
                <a:gd name="connsiteY20" fmla="*/ 350836 h 677195"/>
                <a:gd name="connsiteX21" fmla="*/ 334518 w 462342"/>
                <a:gd name="connsiteY21" fmla="*/ 296443 h 677195"/>
                <a:gd name="connsiteX22" fmla="*/ 329079 w 462342"/>
                <a:gd name="connsiteY22" fmla="*/ 244769 h 677195"/>
                <a:gd name="connsiteX23" fmla="*/ 307322 w 462342"/>
                <a:gd name="connsiteY23" fmla="*/ 135983 h 677195"/>
                <a:gd name="connsiteX24" fmla="*/ 271966 w 462342"/>
                <a:gd name="connsiteY24" fmla="*/ 78870 h 677195"/>
                <a:gd name="connsiteX25" fmla="*/ 214853 w 462342"/>
                <a:gd name="connsiteY25" fmla="*/ 65272 h 677195"/>
                <a:gd name="connsiteX26" fmla="*/ 114226 w 462342"/>
                <a:gd name="connsiteY26" fmla="*/ 0 h 677195"/>
                <a:gd name="connsiteX27" fmla="*/ 127824 w 462342"/>
                <a:gd name="connsiteY27" fmla="*/ 0 h 677195"/>
                <a:gd name="connsiteX28" fmla="*/ 146862 w 462342"/>
                <a:gd name="connsiteY28" fmla="*/ 2720 h 677195"/>
                <a:gd name="connsiteX29" fmla="*/ 174059 w 462342"/>
                <a:gd name="connsiteY29" fmla="*/ 21758 h 677195"/>
                <a:gd name="connsiteX30" fmla="*/ 193096 w 462342"/>
                <a:gd name="connsiteY30" fmla="*/ 21758 h 677195"/>
                <a:gd name="connsiteX31" fmla="*/ 261088 w 462342"/>
                <a:gd name="connsiteY31" fmla="*/ 27197 h 677195"/>
                <a:gd name="connsiteX32" fmla="*/ 310042 w 462342"/>
                <a:gd name="connsiteY32" fmla="*/ 35356 h 677195"/>
                <a:gd name="connsiteX33" fmla="*/ 334518 w 462342"/>
                <a:gd name="connsiteY33" fmla="*/ 40795 h 677195"/>
                <a:gd name="connsiteX34" fmla="*/ 356276 w 462342"/>
                <a:gd name="connsiteY34" fmla="*/ 59833 h 677195"/>
                <a:gd name="connsiteX35" fmla="*/ 372593 w 462342"/>
                <a:gd name="connsiteY35" fmla="*/ 76151 h 677195"/>
                <a:gd name="connsiteX36" fmla="*/ 380752 w 462342"/>
                <a:gd name="connsiteY36" fmla="*/ 95188 h 677195"/>
                <a:gd name="connsiteX37" fmla="*/ 405230 w 462342"/>
                <a:gd name="connsiteY37" fmla="*/ 114226 h 677195"/>
                <a:gd name="connsiteX38" fmla="*/ 416108 w 462342"/>
                <a:gd name="connsiteY38" fmla="*/ 141422 h 677195"/>
                <a:gd name="connsiteX39" fmla="*/ 451464 w 462342"/>
                <a:gd name="connsiteY39" fmla="*/ 201256 h 677195"/>
                <a:gd name="connsiteX40" fmla="*/ 456903 w 462342"/>
                <a:gd name="connsiteY40" fmla="*/ 252929 h 677195"/>
                <a:gd name="connsiteX41" fmla="*/ 456903 w 462342"/>
                <a:gd name="connsiteY41" fmla="*/ 291004 h 677195"/>
                <a:gd name="connsiteX42" fmla="*/ 459623 w 462342"/>
                <a:gd name="connsiteY42" fmla="*/ 318201 h 677195"/>
                <a:gd name="connsiteX43" fmla="*/ 459623 w 462342"/>
                <a:gd name="connsiteY43" fmla="*/ 326360 h 677195"/>
                <a:gd name="connsiteX44" fmla="*/ 459623 w 462342"/>
                <a:gd name="connsiteY44" fmla="*/ 348117 h 677195"/>
                <a:gd name="connsiteX45" fmla="*/ 462342 w 462342"/>
                <a:gd name="connsiteY45" fmla="*/ 367155 h 677195"/>
                <a:gd name="connsiteX46" fmla="*/ 456903 w 462342"/>
                <a:gd name="connsiteY46" fmla="*/ 391632 h 677195"/>
                <a:gd name="connsiteX47" fmla="*/ 456903 w 462342"/>
                <a:gd name="connsiteY47" fmla="*/ 418828 h 677195"/>
                <a:gd name="connsiteX48" fmla="*/ 451464 w 462342"/>
                <a:gd name="connsiteY48" fmla="*/ 437866 h 677195"/>
                <a:gd name="connsiteX49" fmla="*/ 446025 w 462342"/>
                <a:gd name="connsiteY49" fmla="*/ 454184 h 677195"/>
                <a:gd name="connsiteX50" fmla="*/ 440585 w 462342"/>
                <a:gd name="connsiteY50" fmla="*/ 481380 h 677195"/>
                <a:gd name="connsiteX51" fmla="*/ 432426 w 462342"/>
                <a:gd name="connsiteY51" fmla="*/ 508577 h 677195"/>
                <a:gd name="connsiteX52" fmla="*/ 418828 w 462342"/>
                <a:gd name="connsiteY52" fmla="*/ 530334 h 677195"/>
                <a:gd name="connsiteX53" fmla="*/ 410669 w 462342"/>
                <a:gd name="connsiteY53" fmla="*/ 549371 h 677195"/>
                <a:gd name="connsiteX54" fmla="*/ 391631 w 462342"/>
                <a:gd name="connsiteY54" fmla="*/ 579288 h 677195"/>
                <a:gd name="connsiteX55" fmla="*/ 337238 w 462342"/>
                <a:gd name="connsiteY55" fmla="*/ 630961 h 677195"/>
                <a:gd name="connsiteX56" fmla="*/ 301883 w 462342"/>
                <a:gd name="connsiteY56" fmla="*/ 647279 h 677195"/>
                <a:gd name="connsiteX57" fmla="*/ 263807 w 462342"/>
                <a:gd name="connsiteY57" fmla="*/ 652718 h 677195"/>
                <a:gd name="connsiteX58" fmla="*/ 233891 w 462342"/>
                <a:gd name="connsiteY58" fmla="*/ 649999 h 677195"/>
                <a:gd name="connsiteX59" fmla="*/ 187657 w 462342"/>
                <a:gd name="connsiteY59" fmla="*/ 652718 h 677195"/>
                <a:gd name="connsiteX60" fmla="*/ 171339 w 462342"/>
                <a:gd name="connsiteY60" fmla="*/ 669036 h 677195"/>
                <a:gd name="connsiteX61" fmla="*/ 155021 w 462342"/>
                <a:gd name="connsiteY61" fmla="*/ 671756 h 677195"/>
                <a:gd name="connsiteX62" fmla="*/ 138703 w 462342"/>
                <a:gd name="connsiteY62" fmla="*/ 674476 h 677195"/>
                <a:gd name="connsiteX63" fmla="*/ 125105 w 462342"/>
                <a:gd name="connsiteY63" fmla="*/ 677195 h 677195"/>
                <a:gd name="connsiteX64" fmla="*/ 106067 w 462342"/>
                <a:gd name="connsiteY64" fmla="*/ 671756 h 677195"/>
                <a:gd name="connsiteX65" fmla="*/ 87029 w 462342"/>
                <a:gd name="connsiteY65" fmla="*/ 658158 h 677195"/>
                <a:gd name="connsiteX66" fmla="*/ 81590 w 462342"/>
                <a:gd name="connsiteY66" fmla="*/ 652718 h 677195"/>
                <a:gd name="connsiteX67" fmla="*/ 67992 w 462342"/>
                <a:gd name="connsiteY67" fmla="*/ 652718 h 677195"/>
                <a:gd name="connsiteX68" fmla="*/ 43515 w 462342"/>
                <a:gd name="connsiteY68" fmla="*/ 652718 h 677195"/>
                <a:gd name="connsiteX69" fmla="*/ 16318 w 462342"/>
                <a:gd name="connsiteY69" fmla="*/ 647279 h 677195"/>
                <a:gd name="connsiteX70" fmla="*/ 0 w 462342"/>
                <a:gd name="connsiteY70" fmla="*/ 630961 h 677195"/>
                <a:gd name="connsiteX71" fmla="*/ 5439 w 462342"/>
                <a:gd name="connsiteY71" fmla="*/ 620083 h 677195"/>
                <a:gd name="connsiteX72" fmla="*/ 27197 w 462342"/>
                <a:gd name="connsiteY72" fmla="*/ 611924 h 677195"/>
                <a:gd name="connsiteX73" fmla="*/ 65272 w 462342"/>
                <a:gd name="connsiteY73" fmla="*/ 609204 h 677195"/>
                <a:gd name="connsiteX74" fmla="*/ 65272 w 462342"/>
                <a:gd name="connsiteY74" fmla="*/ 584727 h 677195"/>
                <a:gd name="connsiteX75" fmla="*/ 62552 w 462342"/>
                <a:gd name="connsiteY75" fmla="*/ 456903 h 677195"/>
                <a:gd name="connsiteX76" fmla="*/ 65272 w 462342"/>
                <a:gd name="connsiteY76" fmla="*/ 337238 h 677195"/>
                <a:gd name="connsiteX77" fmla="*/ 67992 w 462342"/>
                <a:gd name="connsiteY77" fmla="*/ 203975 h 677195"/>
                <a:gd name="connsiteX78" fmla="*/ 70712 w 462342"/>
                <a:gd name="connsiteY78" fmla="*/ 119665 h 677195"/>
                <a:gd name="connsiteX79" fmla="*/ 73431 w 462342"/>
                <a:gd name="connsiteY79" fmla="*/ 67992 h 677195"/>
                <a:gd name="connsiteX80" fmla="*/ 67992 w 462342"/>
                <a:gd name="connsiteY80" fmla="*/ 67992 h 677195"/>
                <a:gd name="connsiteX81" fmla="*/ 43515 w 462342"/>
                <a:gd name="connsiteY81" fmla="*/ 67992 h 677195"/>
                <a:gd name="connsiteX82" fmla="*/ 16318 w 462342"/>
                <a:gd name="connsiteY82" fmla="*/ 62552 h 677195"/>
                <a:gd name="connsiteX83" fmla="*/ 0 w 462342"/>
                <a:gd name="connsiteY83" fmla="*/ 46234 h 677195"/>
                <a:gd name="connsiteX84" fmla="*/ 5439 w 462342"/>
                <a:gd name="connsiteY84" fmla="*/ 35356 h 677195"/>
                <a:gd name="connsiteX85" fmla="*/ 27197 w 462342"/>
                <a:gd name="connsiteY85" fmla="*/ 27197 h 677195"/>
                <a:gd name="connsiteX86" fmla="*/ 76151 w 462342"/>
                <a:gd name="connsiteY86" fmla="*/ 21758 h 677195"/>
                <a:gd name="connsiteX87" fmla="*/ 81590 w 462342"/>
                <a:gd name="connsiteY87" fmla="*/ 13598 h 677195"/>
                <a:gd name="connsiteX88" fmla="*/ 97908 w 462342"/>
                <a:gd name="connsiteY88" fmla="*/ 5439 h 677195"/>
                <a:gd name="connsiteX89" fmla="*/ 114226 w 462342"/>
                <a:gd name="connsiteY89" fmla="*/ 0 h 677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62342" h="677195">
                  <a:moveTo>
                    <a:pt x="214853" y="65272"/>
                  </a:moveTo>
                  <a:cubicBezTo>
                    <a:pt x="203975" y="65272"/>
                    <a:pt x="195815" y="67992"/>
                    <a:pt x="195815" y="73431"/>
                  </a:cubicBezTo>
                  <a:cubicBezTo>
                    <a:pt x="193096" y="78870"/>
                    <a:pt x="193096" y="100628"/>
                    <a:pt x="193096" y="125105"/>
                  </a:cubicBezTo>
                  <a:cubicBezTo>
                    <a:pt x="193096" y="182217"/>
                    <a:pt x="193096" y="266527"/>
                    <a:pt x="190376" y="280125"/>
                  </a:cubicBezTo>
                  <a:cubicBezTo>
                    <a:pt x="190376" y="288284"/>
                    <a:pt x="190376" y="293723"/>
                    <a:pt x="190376" y="301882"/>
                  </a:cubicBezTo>
                  <a:cubicBezTo>
                    <a:pt x="190376" y="315480"/>
                    <a:pt x="190376" y="329079"/>
                    <a:pt x="193096" y="342677"/>
                  </a:cubicBezTo>
                  <a:cubicBezTo>
                    <a:pt x="193096" y="361715"/>
                    <a:pt x="193096" y="378033"/>
                    <a:pt x="195815" y="397070"/>
                  </a:cubicBezTo>
                  <a:cubicBezTo>
                    <a:pt x="195815" y="413388"/>
                    <a:pt x="195815" y="426986"/>
                    <a:pt x="195815" y="443304"/>
                  </a:cubicBezTo>
                  <a:cubicBezTo>
                    <a:pt x="195815" y="465061"/>
                    <a:pt x="198535" y="508576"/>
                    <a:pt x="195815" y="530333"/>
                  </a:cubicBezTo>
                  <a:cubicBezTo>
                    <a:pt x="195815" y="538492"/>
                    <a:pt x="193096" y="546651"/>
                    <a:pt x="193096" y="554810"/>
                  </a:cubicBezTo>
                  <a:cubicBezTo>
                    <a:pt x="193096" y="560249"/>
                    <a:pt x="190376" y="590166"/>
                    <a:pt x="190376" y="603764"/>
                  </a:cubicBezTo>
                  <a:cubicBezTo>
                    <a:pt x="190376" y="609203"/>
                    <a:pt x="190376" y="611923"/>
                    <a:pt x="198535" y="611923"/>
                  </a:cubicBezTo>
                  <a:cubicBezTo>
                    <a:pt x="206694" y="611923"/>
                    <a:pt x="209414" y="611923"/>
                    <a:pt x="214853" y="611923"/>
                  </a:cubicBezTo>
                  <a:cubicBezTo>
                    <a:pt x="223012" y="611923"/>
                    <a:pt x="220293" y="611923"/>
                    <a:pt x="236610" y="611923"/>
                  </a:cubicBezTo>
                  <a:cubicBezTo>
                    <a:pt x="242050" y="611923"/>
                    <a:pt x="258368" y="601044"/>
                    <a:pt x="263807" y="598325"/>
                  </a:cubicBezTo>
                  <a:cubicBezTo>
                    <a:pt x="266527" y="598325"/>
                    <a:pt x="274686" y="592885"/>
                    <a:pt x="277405" y="592885"/>
                  </a:cubicBezTo>
                  <a:cubicBezTo>
                    <a:pt x="285564" y="587446"/>
                    <a:pt x="288284" y="579287"/>
                    <a:pt x="291004" y="573848"/>
                  </a:cubicBezTo>
                  <a:cubicBezTo>
                    <a:pt x="296443" y="562969"/>
                    <a:pt x="301882" y="554810"/>
                    <a:pt x="307322" y="543931"/>
                  </a:cubicBezTo>
                  <a:cubicBezTo>
                    <a:pt x="315481" y="524894"/>
                    <a:pt x="320920" y="524894"/>
                    <a:pt x="326359" y="481379"/>
                  </a:cubicBezTo>
                  <a:cubicBezTo>
                    <a:pt x="329079" y="456903"/>
                    <a:pt x="334518" y="435145"/>
                    <a:pt x="337238" y="413388"/>
                  </a:cubicBezTo>
                  <a:cubicBezTo>
                    <a:pt x="337238" y="391631"/>
                    <a:pt x="337238" y="369873"/>
                    <a:pt x="337238" y="350836"/>
                  </a:cubicBezTo>
                  <a:cubicBezTo>
                    <a:pt x="337238" y="339957"/>
                    <a:pt x="337238" y="320920"/>
                    <a:pt x="334518" y="296443"/>
                  </a:cubicBezTo>
                  <a:cubicBezTo>
                    <a:pt x="331798" y="269246"/>
                    <a:pt x="329079" y="250209"/>
                    <a:pt x="329079" y="244769"/>
                  </a:cubicBezTo>
                  <a:cubicBezTo>
                    <a:pt x="323640" y="206694"/>
                    <a:pt x="318200" y="174058"/>
                    <a:pt x="307322" y="135983"/>
                  </a:cubicBezTo>
                  <a:cubicBezTo>
                    <a:pt x="304602" y="125105"/>
                    <a:pt x="304602" y="108787"/>
                    <a:pt x="271966" y="78870"/>
                  </a:cubicBezTo>
                  <a:cubicBezTo>
                    <a:pt x="263807" y="73431"/>
                    <a:pt x="233891" y="65272"/>
                    <a:pt x="214853" y="65272"/>
                  </a:cubicBezTo>
                  <a:close/>
                  <a:moveTo>
                    <a:pt x="114226" y="0"/>
                  </a:moveTo>
                  <a:cubicBezTo>
                    <a:pt x="119665" y="0"/>
                    <a:pt x="125105" y="0"/>
                    <a:pt x="127824" y="0"/>
                  </a:cubicBezTo>
                  <a:cubicBezTo>
                    <a:pt x="133264" y="0"/>
                    <a:pt x="141422" y="0"/>
                    <a:pt x="146862" y="2720"/>
                  </a:cubicBezTo>
                  <a:cubicBezTo>
                    <a:pt x="157741" y="5439"/>
                    <a:pt x="165900" y="13598"/>
                    <a:pt x="174059" y="21758"/>
                  </a:cubicBezTo>
                  <a:cubicBezTo>
                    <a:pt x="179498" y="21758"/>
                    <a:pt x="187657" y="21758"/>
                    <a:pt x="193096" y="21758"/>
                  </a:cubicBezTo>
                  <a:cubicBezTo>
                    <a:pt x="212134" y="21758"/>
                    <a:pt x="228452" y="27197"/>
                    <a:pt x="261088" y="27197"/>
                  </a:cubicBezTo>
                  <a:cubicBezTo>
                    <a:pt x="277405" y="27197"/>
                    <a:pt x="293723" y="35356"/>
                    <a:pt x="310042" y="35356"/>
                  </a:cubicBezTo>
                  <a:cubicBezTo>
                    <a:pt x="318200" y="35356"/>
                    <a:pt x="329079" y="35356"/>
                    <a:pt x="334518" y="40795"/>
                  </a:cubicBezTo>
                  <a:cubicBezTo>
                    <a:pt x="342677" y="46234"/>
                    <a:pt x="348117" y="54393"/>
                    <a:pt x="356276" y="59833"/>
                  </a:cubicBezTo>
                  <a:cubicBezTo>
                    <a:pt x="361715" y="65272"/>
                    <a:pt x="369874" y="67992"/>
                    <a:pt x="372593" y="76151"/>
                  </a:cubicBezTo>
                  <a:cubicBezTo>
                    <a:pt x="375313" y="81590"/>
                    <a:pt x="378033" y="89749"/>
                    <a:pt x="380752" y="95188"/>
                  </a:cubicBezTo>
                  <a:cubicBezTo>
                    <a:pt x="386192" y="103347"/>
                    <a:pt x="391631" y="106067"/>
                    <a:pt x="405230" y="114226"/>
                  </a:cubicBezTo>
                  <a:cubicBezTo>
                    <a:pt x="413388" y="119665"/>
                    <a:pt x="410669" y="133263"/>
                    <a:pt x="416108" y="141422"/>
                  </a:cubicBezTo>
                  <a:cubicBezTo>
                    <a:pt x="426987" y="160461"/>
                    <a:pt x="446025" y="182218"/>
                    <a:pt x="451464" y="201256"/>
                  </a:cubicBezTo>
                  <a:cubicBezTo>
                    <a:pt x="456903" y="220293"/>
                    <a:pt x="456903" y="236611"/>
                    <a:pt x="456903" y="252929"/>
                  </a:cubicBezTo>
                  <a:cubicBezTo>
                    <a:pt x="456903" y="266527"/>
                    <a:pt x="456903" y="277406"/>
                    <a:pt x="456903" y="291004"/>
                  </a:cubicBezTo>
                  <a:cubicBezTo>
                    <a:pt x="456903" y="299163"/>
                    <a:pt x="456903" y="307322"/>
                    <a:pt x="459623" y="318201"/>
                  </a:cubicBezTo>
                  <a:cubicBezTo>
                    <a:pt x="459623" y="320921"/>
                    <a:pt x="459623" y="323640"/>
                    <a:pt x="459623" y="326360"/>
                  </a:cubicBezTo>
                  <a:cubicBezTo>
                    <a:pt x="462342" y="331799"/>
                    <a:pt x="459623" y="337238"/>
                    <a:pt x="459623" y="348117"/>
                  </a:cubicBezTo>
                  <a:cubicBezTo>
                    <a:pt x="459623" y="350837"/>
                    <a:pt x="462342" y="361715"/>
                    <a:pt x="462342" y="367155"/>
                  </a:cubicBezTo>
                  <a:cubicBezTo>
                    <a:pt x="462342" y="375314"/>
                    <a:pt x="456903" y="383473"/>
                    <a:pt x="456903" y="391632"/>
                  </a:cubicBezTo>
                  <a:cubicBezTo>
                    <a:pt x="456903" y="399790"/>
                    <a:pt x="456903" y="410669"/>
                    <a:pt x="456903" y="418828"/>
                  </a:cubicBezTo>
                  <a:cubicBezTo>
                    <a:pt x="456903" y="421548"/>
                    <a:pt x="454183" y="429707"/>
                    <a:pt x="451464" y="437866"/>
                  </a:cubicBezTo>
                  <a:cubicBezTo>
                    <a:pt x="448744" y="443305"/>
                    <a:pt x="448744" y="451464"/>
                    <a:pt x="446025" y="454184"/>
                  </a:cubicBezTo>
                  <a:cubicBezTo>
                    <a:pt x="443305" y="462343"/>
                    <a:pt x="440585" y="473221"/>
                    <a:pt x="440585" y="481380"/>
                  </a:cubicBezTo>
                  <a:cubicBezTo>
                    <a:pt x="437865" y="489539"/>
                    <a:pt x="437865" y="500418"/>
                    <a:pt x="432426" y="508577"/>
                  </a:cubicBezTo>
                  <a:cubicBezTo>
                    <a:pt x="429706" y="516736"/>
                    <a:pt x="424267" y="522175"/>
                    <a:pt x="418828" y="530334"/>
                  </a:cubicBezTo>
                  <a:cubicBezTo>
                    <a:pt x="416108" y="535773"/>
                    <a:pt x="413388" y="543932"/>
                    <a:pt x="410669" y="549371"/>
                  </a:cubicBezTo>
                  <a:cubicBezTo>
                    <a:pt x="405230" y="557531"/>
                    <a:pt x="397071" y="573848"/>
                    <a:pt x="391631" y="579288"/>
                  </a:cubicBezTo>
                  <a:cubicBezTo>
                    <a:pt x="369874" y="609204"/>
                    <a:pt x="350836" y="620083"/>
                    <a:pt x="337238" y="630961"/>
                  </a:cubicBezTo>
                  <a:cubicBezTo>
                    <a:pt x="326359" y="639120"/>
                    <a:pt x="315481" y="641840"/>
                    <a:pt x="301883" y="647279"/>
                  </a:cubicBezTo>
                  <a:cubicBezTo>
                    <a:pt x="291004" y="649999"/>
                    <a:pt x="277405" y="652718"/>
                    <a:pt x="263807" y="652718"/>
                  </a:cubicBezTo>
                  <a:cubicBezTo>
                    <a:pt x="252929" y="652718"/>
                    <a:pt x="244770" y="649999"/>
                    <a:pt x="233891" y="649999"/>
                  </a:cubicBezTo>
                  <a:cubicBezTo>
                    <a:pt x="206694" y="649999"/>
                    <a:pt x="217573" y="652718"/>
                    <a:pt x="187657" y="652718"/>
                  </a:cubicBezTo>
                  <a:cubicBezTo>
                    <a:pt x="184937" y="660877"/>
                    <a:pt x="179498" y="666317"/>
                    <a:pt x="171339" y="669036"/>
                  </a:cubicBezTo>
                  <a:cubicBezTo>
                    <a:pt x="165900" y="671756"/>
                    <a:pt x="160460" y="671756"/>
                    <a:pt x="155021" y="671756"/>
                  </a:cubicBezTo>
                  <a:cubicBezTo>
                    <a:pt x="149581" y="671756"/>
                    <a:pt x="144142" y="674476"/>
                    <a:pt x="138703" y="674476"/>
                  </a:cubicBezTo>
                  <a:cubicBezTo>
                    <a:pt x="135983" y="674476"/>
                    <a:pt x="127824" y="677195"/>
                    <a:pt x="125105" y="677195"/>
                  </a:cubicBezTo>
                  <a:cubicBezTo>
                    <a:pt x="116946" y="677195"/>
                    <a:pt x="108787" y="671756"/>
                    <a:pt x="106067" y="671756"/>
                  </a:cubicBezTo>
                  <a:cubicBezTo>
                    <a:pt x="100628" y="669036"/>
                    <a:pt x="95188" y="663597"/>
                    <a:pt x="87029" y="658158"/>
                  </a:cubicBezTo>
                  <a:cubicBezTo>
                    <a:pt x="84310" y="655438"/>
                    <a:pt x="81590" y="655438"/>
                    <a:pt x="81590" y="652718"/>
                  </a:cubicBezTo>
                  <a:cubicBezTo>
                    <a:pt x="73431" y="652718"/>
                    <a:pt x="81590" y="652718"/>
                    <a:pt x="67992" y="652718"/>
                  </a:cubicBezTo>
                  <a:cubicBezTo>
                    <a:pt x="59833" y="652718"/>
                    <a:pt x="51674" y="652718"/>
                    <a:pt x="43515" y="652718"/>
                  </a:cubicBezTo>
                  <a:cubicBezTo>
                    <a:pt x="35356" y="652718"/>
                    <a:pt x="24477" y="652718"/>
                    <a:pt x="16318" y="647279"/>
                  </a:cubicBezTo>
                  <a:cubicBezTo>
                    <a:pt x="8159" y="644559"/>
                    <a:pt x="0" y="636401"/>
                    <a:pt x="0" y="630961"/>
                  </a:cubicBezTo>
                  <a:cubicBezTo>
                    <a:pt x="0" y="625522"/>
                    <a:pt x="0" y="622802"/>
                    <a:pt x="5439" y="620083"/>
                  </a:cubicBezTo>
                  <a:cubicBezTo>
                    <a:pt x="10879" y="617363"/>
                    <a:pt x="21758" y="614643"/>
                    <a:pt x="27197" y="611924"/>
                  </a:cubicBezTo>
                  <a:cubicBezTo>
                    <a:pt x="38076" y="609204"/>
                    <a:pt x="54393" y="609204"/>
                    <a:pt x="65272" y="609204"/>
                  </a:cubicBezTo>
                  <a:cubicBezTo>
                    <a:pt x="65272" y="601045"/>
                    <a:pt x="65272" y="592886"/>
                    <a:pt x="65272" y="584727"/>
                  </a:cubicBezTo>
                  <a:cubicBezTo>
                    <a:pt x="65272" y="541213"/>
                    <a:pt x="62552" y="500418"/>
                    <a:pt x="62552" y="456903"/>
                  </a:cubicBezTo>
                  <a:cubicBezTo>
                    <a:pt x="62552" y="440585"/>
                    <a:pt x="65272" y="397071"/>
                    <a:pt x="65272" y="337238"/>
                  </a:cubicBezTo>
                  <a:cubicBezTo>
                    <a:pt x="65272" y="293724"/>
                    <a:pt x="67992" y="247490"/>
                    <a:pt x="67992" y="203975"/>
                  </a:cubicBezTo>
                  <a:cubicBezTo>
                    <a:pt x="67992" y="179498"/>
                    <a:pt x="67992" y="149582"/>
                    <a:pt x="70712" y="119665"/>
                  </a:cubicBezTo>
                  <a:cubicBezTo>
                    <a:pt x="70712" y="103347"/>
                    <a:pt x="73431" y="84309"/>
                    <a:pt x="73431" y="67992"/>
                  </a:cubicBezTo>
                  <a:cubicBezTo>
                    <a:pt x="73431" y="67992"/>
                    <a:pt x="70712" y="67992"/>
                    <a:pt x="67992" y="67992"/>
                  </a:cubicBezTo>
                  <a:cubicBezTo>
                    <a:pt x="59833" y="67992"/>
                    <a:pt x="51674" y="67992"/>
                    <a:pt x="43515" y="67992"/>
                  </a:cubicBezTo>
                  <a:cubicBezTo>
                    <a:pt x="35356" y="67992"/>
                    <a:pt x="24477" y="67992"/>
                    <a:pt x="16318" y="62552"/>
                  </a:cubicBezTo>
                  <a:cubicBezTo>
                    <a:pt x="8159" y="59833"/>
                    <a:pt x="0" y="51674"/>
                    <a:pt x="0" y="46234"/>
                  </a:cubicBezTo>
                  <a:cubicBezTo>
                    <a:pt x="0" y="43515"/>
                    <a:pt x="0" y="38075"/>
                    <a:pt x="5439" y="35356"/>
                  </a:cubicBezTo>
                  <a:cubicBezTo>
                    <a:pt x="10879" y="32636"/>
                    <a:pt x="21758" y="29916"/>
                    <a:pt x="27197" y="27197"/>
                  </a:cubicBezTo>
                  <a:cubicBezTo>
                    <a:pt x="46234" y="24477"/>
                    <a:pt x="65272" y="21758"/>
                    <a:pt x="76151" y="21758"/>
                  </a:cubicBezTo>
                  <a:cubicBezTo>
                    <a:pt x="76151" y="19038"/>
                    <a:pt x="78871" y="16318"/>
                    <a:pt x="81590" y="13598"/>
                  </a:cubicBezTo>
                  <a:cubicBezTo>
                    <a:pt x="84310" y="10879"/>
                    <a:pt x="92469" y="5439"/>
                    <a:pt x="97908" y="5439"/>
                  </a:cubicBezTo>
                  <a:cubicBezTo>
                    <a:pt x="103347" y="2720"/>
                    <a:pt x="108787" y="0"/>
                    <a:pt x="114226" y="0"/>
                  </a:cubicBezTo>
                  <a:close/>
                </a:path>
              </a:pathLst>
            </a:custGeom>
            <a:grpFill/>
            <a:ln w="27168"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788C5136-65D1-40F1-A383-12AEB2FDD611}"/>
                </a:ext>
              </a:extLst>
            </p:cNvPr>
            <p:cNvSpPr/>
            <p:nvPr/>
          </p:nvSpPr>
          <p:spPr>
            <a:xfrm>
              <a:off x="7310622" y="4197597"/>
              <a:ext cx="489539" cy="761503"/>
            </a:xfrm>
            <a:custGeom>
              <a:avLst/>
              <a:gdLst>
                <a:gd name="connsiteX0" fmla="*/ 433491 w 489538"/>
                <a:gd name="connsiteY0" fmla="*/ 651063 h 761503"/>
                <a:gd name="connsiteX1" fmla="*/ 438930 w 489538"/>
                <a:gd name="connsiteY1" fmla="*/ 661942 h 761503"/>
                <a:gd name="connsiteX2" fmla="*/ 425332 w 489538"/>
                <a:gd name="connsiteY2" fmla="*/ 683699 h 761503"/>
                <a:gd name="connsiteX3" fmla="*/ 400855 w 489538"/>
                <a:gd name="connsiteY3" fmla="*/ 691858 h 761503"/>
                <a:gd name="connsiteX4" fmla="*/ 343742 w 489538"/>
                <a:gd name="connsiteY4" fmla="*/ 700017 h 761503"/>
                <a:gd name="connsiteX5" fmla="*/ 316546 w 489538"/>
                <a:gd name="connsiteY5" fmla="*/ 705456 h 761503"/>
                <a:gd name="connsiteX6" fmla="*/ 275751 w 489538"/>
                <a:gd name="connsiteY6" fmla="*/ 705456 h 761503"/>
                <a:gd name="connsiteX7" fmla="*/ 264872 w 489538"/>
                <a:gd name="connsiteY7" fmla="*/ 708176 h 761503"/>
                <a:gd name="connsiteX8" fmla="*/ 253994 w 489538"/>
                <a:gd name="connsiteY8" fmla="*/ 708176 h 761503"/>
                <a:gd name="connsiteX9" fmla="*/ 240395 w 489538"/>
                <a:gd name="connsiteY9" fmla="*/ 719054 h 761503"/>
                <a:gd name="connsiteX10" fmla="*/ 224077 w 489538"/>
                <a:gd name="connsiteY10" fmla="*/ 721774 h 761503"/>
                <a:gd name="connsiteX11" fmla="*/ 205040 w 489538"/>
                <a:gd name="connsiteY11" fmla="*/ 724494 h 761503"/>
                <a:gd name="connsiteX12" fmla="*/ 191441 w 489538"/>
                <a:gd name="connsiteY12" fmla="*/ 727213 h 761503"/>
                <a:gd name="connsiteX13" fmla="*/ 169684 w 489538"/>
                <a:gd name="connsiteY13" fmla="*/ 721774 h 761503"/>
                <a:gd name="connsiteX14" fmla="*/ 150646 w 489538"/>
                <a:gd name="connsiteY14" fmla="*/ 708176 h 761503"/>
                <a:gd name="connsiteX15" fmla="*/ 139768 w 489538"/>
                <a:gd name="connsiteY15" fmla="*/ 708176 h 761503"/>
                <a:gd name="connsiteX16" fmla="*/ 120730 w 489538"/>
                <a:gd name="connsiteY16" fmla="*/ 708176 h 761503"/>
                <a:gd name="connsiteX17" fmla="*/ 98973 w 489538"/>
                <a:gd name="connsiteY17" fmla="*/ 708176 h 761503"/>
                <a:gd name="connsiteX18" fmla="*/ 74496 w 489538"/>
                <a:gd name="connsiteY18" fmla="*/ 702736 h 761503"/>
                <a:gd name="connsiteX19" fmla="*/ 58178 w 489538"/>
                <a:gd name="connsiteY19" fmla="*/ 683699 h 761503"/>
                <a:gd name="connsiteX20" fmla="*/ 63617 w 489538"/>
                <a:gd name="connsiteY20" fmla="*/ 675540 h 761503"/>
                <a:gd name="connsiteX21" fmla="*/ 85375 w 489538"/>
                <a:gd name="connsiteY21" fmla="*/ 667381 h 761503"/>
                <a:gd name="connsiteX22" fmla="*/ 128889 w 489538"/>
                <a:gd name="connsiteY22" fmla="*/ 661942 h 761503"/>
                <a:gd name="connsiteX23" fmla="*/ 128889 w 489538"/>
                <a:gd name="connsiteY23" fmla="*/ 602109 h 761503"/>
                <a:gd name="connsiteX24" fmla="*/ 126170 w 489538"/>
                <a:gd name="connsiteY24" fmla="*/ 523239 h 761503"/>
                <a:gd name="connsiteX25" fmla="*/ 126170 w 489538"/>
                <a:gd name="connsiteY25" fmla="*/ 468846 h 761503"/>
                <a:gd name="connsiteX26" fmla="*/ 123450 w 489538"/>
                <a:gd name="connsiteY26" fmla="*/ 409014 h 761503"/>
                <a:gd name="connsiteX27" fmla="*/ 123450 w 489538"/>
                <a:gd name="connsiteY27" fmla="*/ 384537 h 761503"/>
                <a:gd name="connsiteX28" fmla="*/ 126170 w 489538"/>
                <a:gd name="connsiteY28" fmla="*/ 349181 h 761503"/>
                <a:gd name="connsiteX29" fmla="*/ 126170 w 489538"/>
                <a:gd name="connsiteY29" fmla="*/ 324704 h 761503"/>
                <a:gd name="connsiteX30" fmla="*/ 128889 w 489538"/>
                <a:gd name="connsiteY30" fmla="*/ 292068 h 761503"/>
                <a:gd name="connsiteX31" fmla="*/ 134329 w 489538"/>
                <a:gd name="connsiteY31" fmla="*/ 234956 h 761503"/>
                <a:gd name="connsiteX32" fmla="*/ 134329 w 489538"/>
                <a:gd name="connsiteY32" fmla="*/ 172404 h 761503"/>
                <a:gd name="connsiteX33" fmla="*/ 137048 w 489538"/>
                <a:gd name="connsiteY33" fmla="*/ 123450 h 761503"/>
                <a:gd name="connsiteX34" fmla="*/ 123450 w 489538"/>
                <a:gd name="connsiteY34" fmla="*/ 123450 h 761503"/>
                <a:gd name="connsiteX35" fmla="*/ 101693 w 489538"/>
                <a:gd name="connsiteY35" fmla="*/ 123450 h 761503"/>
                <a:gd name="connsiteX36" fmla="*/ 77216 w 489538"/>
                <a:gd name="connsiteY36" fmla="*/ 118011 h 761503"/>
                <a:gd name="connsiteX37" fmla="*/ 60898 w 489538"/>
                <a:gd name="connsiteY37" fmla="*/ 98973 h 761503"/>
                <a:gd name="connsiteX38" fmla="*/ 66337 w 489538"/>
                <a:gd name="connsiteY38" fmla="*/ 90814 h 761503"/>
                <a:gd name="connsiteX39" fmla="*/ 88094 w 489538"/>
                <a:gd name="connsiteY39" fmla="*/ 82655 h 761503"/>
                <a:gd name="connsiteX40" fmla="*/ 145207 w 489538"/>
                <a:gd name="connsiteY40" fmla="*/ 77216 h 761503"/>
                <a:gd name="connsiteX41" fmla="*/ 145207 w 489538"/>
                <a:gd name="connsiteY41" fmla="*/ 77216 h 761503"/>
                <a:gd name="connsiteX42" fmla="*/ 153366 w 489538"/>
                <a:gd name="connsiteY42" fmla="*/ 69057 h 761503"/>
                <a:gd name="connsiteX43" fmla="*/ 177843 w 489538"/>
                <a:gd name="connsiteY43" fmla="*/ 60898 h 761503"/>
                <a:gd name="connsiteX44" fmla="*/ 196881 w 489538"/>
                <a:gd name="connsiteY44" fmla="*/ 58178 h 761503"/>
                <a:gd name="connsiteX45" fmla="*/ 205040 w 489538"/>
                <a:gd name="connsiteY45" fmla="*/ 58178 h 761503"/>
                <a:gd name="connsiteX46" fmla="*/ 215919 w 489538"/>
                <a:gd name="connsiteY46" fmla="*/ 63617 h 761503"/>
                <a:gd name="connsiteX47" fmla="*/ 229517 w 489538"/>
                <a:gd name="connsiteY47" fmla="*/ 69057 h 761503"/>
                <a:gd name="connsiteX48" fmla="*/ 256713 w 489538"/>
                <a:gd name="connsiteY48" fmla="*/ 77216 h 761503"/>
                <a:gd name="connsiteX49" fmla="*/ 264872 w 489538"/>
                <a:gd name="connsiteY49" fmla="*/ 77216 h 761503"/>
                <a:gd name="connsiteX50" fmla="*/ 281190 w 489538"/>
                <a:gd name="connsiteY50" fmla="*/ 77216 h 761503"/>
                <a:gd name="connsiteX51" fmla="*/ 330144 w 489538"/>
                <a:gd name="connsiteY51" fmla="*/ 77216 h 761503"/>
                <a:gd name="connsiteX52" fmla="*/ 357341 w 489538"/>
                <a:gd name="connsiteY52" fmla="*/ 79935 h 761503"/>
                <a:gd name="connsiteX53" fmla="*/ 387257 w 489538"/>
                <a:gd name="connsiteY53" fmla="*/ 82655 h 761503"/>
                <a:gd name="connsiteX54" fmla="*/ 406295 w 489538"/>
                <a:gd name="connsiteY54" fmla="*/ 85375 h 761503"/>
                <a:gd name="connsiteX55" fmla="*/ 417173 w 489538"/>
                <a:gd name="connsiteY55" fmla="*/ 79935 h 761503"/>
                <a:gd name="connsiteX56" fmla="*/ 425332 w 489538"/>
                <a:gd name="connsiteY56" fmla="*/ 85375 h 761503"/>
                <a:gd name="connsiteX57" fmla="*/ 433491 w 489538"/>
                <a:gd name="connsiteY57" fmla="*/ 104412 h 761503"/>
                <a:gd name="connsiteX58" fmla="*/ 436211 w 489538"/>
                <a:gd name="connsiteY58" fmla="*/ 137048 h 761503"/>
                <a:gd name="connsiteX59" fmla="*/ 438930 w 489538"/>
                <a:gd name="connsiteY59" fmla="*/ 183282 h 761503"/>
                <a:gd name="connsiteX60" fmla="*/ 422612 w 489538"/>
                <a:gd name="connsiteY60" fmla="*/ 218638 h 761503"/>
                <a:gd name="connsiteX61" fmla="*/ 406295 w 489538"/>
                <a:gd name="connsiteY61" fmla="*/ 213198 h 761503"/>
                <a:gd name="connsiteX62" fmla="*/ 398136 w 489538"/>
                <a:gd name="connsiteY62" fmla="*/ 196881 h 761503"/>
                <a:gd name="connsiteX63" fmla="*/ 395416 w 489538"/>
                <a:gd name="connsiteY63" fmla="*/ 175123 h 761503"/>
                <a:gd name="connsiteX64" fmla="*/ 395416 w 489538"/>
                <a:gd name="connsiteY64" fmla="*/ 153366 h 761503"/>
                <a:gd name="connsiteX65" fmla="*/ 395416 w 489538"/>
                <a:gd name="connsiteY65" fmla="*/ 126170 h 761503"/>
                <a:gd name="connsiteX66" fmla="*/ 370939 w 489538"/>
                <a:gd name="connsiteY66" fmla="*/ 128889 h 761503"/>
                <a:gd name="connsiteX67" fmla="*/ 338303 w 489538"/>
                <a:gd name="connsiteY67" fmla="*/ 131609 h 761503"/>
                <a:gd name="connsiteX68" fmla="*/ 286629 w 489538"/>
                <a:gd name="connsiteY68" fmla="*/ 134328 h 761503"/>
                <a:gd name="connsiteX69" fmla="*/ 273031 w 489538"/>
                <a:gd name="connsiteY69" fmla="*/ 137048 h 761503"/>
                <a:gd name="connsiteX70" fmla="*/ 262153 w 489538"/>
                <a:gd name="connsiteY70" fmla="*/ 142487 h 761503"/>
                <a:gd name="connsiteX71" fmla="*/ 259433 w 489538"/>
                <a:gd name="connsiteY71" fmla="*/ 153366 h 761503"/>
                <a:gd name="connsiteX72" fmla="*/ 262153 w 489538"/>
                <a:gd name="connsiteY72" fmla="*/ 166964 h 761503"/>
                <a:gd name="connsiteX73" fmla="*/ 262153 w 489538"/>
                <a:gd name="connsiteY73" fmla="*/ 196881 h 761503"/>
                <a:gd name="connsiteX74" fmla="*/ 262153 w 489538"/>
                <a:gd name="connsiteY74" fmla="*/ 215918 h 761503"/>
                <a:gd name="connsiteX75" fmla="*/ 262153 w 489538"/>
                <a:gd name="connsiteY75" fmla="*/ 251274 h 761503"/>
                <a:gd name="connsiteX76" fmla="*/ 259433 w 489538"/>
                <a:gd name="connsiteY76" fmla="*/ 278470 h 761503"/>
                <a:gd name="connsiteX77" fmla="*/ 259433 w 489538"/>
                <a:gd name="connsiteY77" fmla="*/ 308386 h 761503"/>
                <a:gd name="connsiteX78" fmla="*/ 259433 w 489538"/>
                <a:gd name="connsiteY78" fmla="*/ 321985 h 761503"/>
                <a:gd name="connsiteX79" fmla="*/ 259433 w 489538"/>
                <a:gd name="connsiteY79" fmla="*/ 332863 h 761503"/>
                <a:gd name="connsiteX80" fmla="*/ 267592 w 489538"/>
                <a:gd name="connsiteY80" fmla="*/ 335583 h 761503"/>
                <a:gd name="connsiteX81" fmla="*/ 281190 w 489538"/>
                <a:gd name="connsiteY81" fmla="*/ 335583 h 761503"/>
                <a:gd name="connsiteX82" fmla="*/ 327424 w 489538"/>
                <a:gd name="connsiteY82" fmla="*/ 338303 h 761503"/>
                <a:gd name="connsiteX83" fmla="*/ 351901 w 489538"/>
                <a:gd name="connsiteY83" fmla="*/ 341022 h 761503"/>
                <a:gd name="connsiteX84" fmla="*/ 351901 w 489538"/>
                <a:gd name="connsiteY84" fmla="*/ 335583 h 761503"/>
                <a:gd name="connsiteX85" fmla="*/ 351901 w 489538"/>
                <a:gd name="connsiteY85" fmla="*/ 313826 h 761503"/>
                <a:gd name="connsiteX86" fmla="*/ 357341 w 489538"/>
                <a:gd name="connsiteY86" fmla="*/ 289349 h 761503"/>
                <a:gd name="connsiteX87" fmla="*/ 373658 w 489538"/>
                <a:gd name="connsiteY87" fmla="*/ 273031 h 761503"/>
                <a:gd name="connsiteX88" fmla="*/ 381817 w 489538"/>
                <a:gd name="connsiteY88" fmla="*/ 278470 h 761503"/>
                <a:gd name="connsiteX89" fmla="*/ 389977 w 489538"/>
                <a:gd name="connsiteY89" fmla="*/ 300228 h 761503"/>
                <a:gd name="connsiteX90" fmla="*/ 395416 w 489538"/>
                <a:gd name="connsiteY90" fmla="*/ 351901 h 761503"/>
                <a:gd name="connsiteX91" fmla="*/ 398136 w 489538"/>
                <a:gd name="connsiteY91" fmla="*/ 409014 h 761503"/>
                <a:gd name="connsiteX92" fmla="*/ 381817 w 489538"/>
                <a:gd name="connsiteY92" fmla="*/ 444369 h 761503"/>
                <a:gd name="connsiteX93" fmla="*/ 365500 w 489538"/>
                <a:gd name="connsiteY93" fmla="*/ 438930 h 761503"/>
                <a:gd name="connsiteX94" fmla="*/ 357341 w 489538"/>
                <a:gd name="connsiteY94" fmla="*/ 422612 h 761503"/>
                <a:gd name="connsiteX95" fmla="*/ 354621 w 489538"/>
                <a:gd name="connsiteY95" fmla="*/ 400855 h 761503"/>
                <a:gd name="connsiteX96" fmla="*/ 354621 w 489538"/>
                <a:gd name="connsiteY96" fmla="*/ 381817 h 761503"/>
                <a:gd name="connsiteX97" fmla="*/ 270312 w 489538"/>
                <a:gd name="connsiteY97" fmla="*/ 381817 h 761503"/>
                <a:gd name="connsiteX98" fmla="*/ 256713 w 489538"/>
                <a:gd name="connsiteY98" fmla="*/ 395415 h 761503"/>
                <a:gd name="connsiteX99" fmla="*/ 253994 w 489538"/>
                <a:gd name="connsiteY99" fmla="*/ 422612 h 761503"/>
                <a:gd name="connsiteX100" fmla="*/ 253994 w 489538"/>
                <a:gd name="connsiteY100" fmla="*/ 433490 h 761503"/>
                <a:gd name="connsiteX101" fmla="*/ 253994 w 489538"/>
                <a:gd name="connsiteY101" fmla="*/ 449809 h 761503"/>
                <a:gd name="connsiteX102" fmla="*/ 256713 w 489538"/>
                <a:gd name="connsiteY102" fmla="*/ 474285 h 761503"/>
                <a:gd name="connsiteX103" fmla="*/ 256713 w 489538"/>
                <a:gd name="connsiteY103" fmla="*/ 496043 h 761503"/>
                <a:gd name="connsiteX104" fmla="*/ 259433 w 489538"/>
                <a:gd name="connsiteY104" fmla="*/ 534118 h 761503"/>
                <a:gd name="connsiteX105" fmla="*/ 259433 w 489538"/>
                <a:gd name="connsiteY105" fmla="*/ 591231 h 761503"/>
                <a:gd name="connsiteX106" fmla="*/ 262153 w 489538"/>
                <a:gd name="connsiteY106" fmla="*/ 618427 h 761503"/>
                <a:gd name="connsiteX107" fmla="*/ 267592 w 489538"/>
                <a:gd name="connsiteY107" fmla="*/ 648343 h 761503"/>
                <a:gd name="connsiteX108" fmla="*/ 292069 w 489538"/>
                <a:gd name="connsiteY108" fmla="*/ 651063 h 761503"/>
                <a:gd name="connsiteX109" fmla="*/ 327424 w 489538"/>
                <a:gd name="connsiteY109" fmla="*/ 651063 h 761503"/>
                <a:gd name="connsiteX110" fmla="*/ 362780 w 489538"/>
                <a:gd name="connsiteY110" fmla="*/ 653783 h 761503"/>
                <a:gd name="connsiteX111" fmla="*/ 395416 w 489538"/>
                <a:gd name="connsiteY111" fmla="*/ 648343 h 761503"/>
                <a:gd name="connsiteX112" fmla="*/ 395416 w 489538"/>
                <a:gd name="connsiteY112" fmla="*/ 618427 h 761503"/>
                <a:gd name="connsiteX113" fmla="*/ 395416 w 489538"/>
                <a:gd name="connsiteY113" fmla="*/ 596670 h 761503"/>
                <a:gd name="connsiteX114" fmla="*/ 398136 w 489538"/>
                <a:gd name="connsiteY114" fmla="*/ 574913 h 761503"/>
                <a:gd name="connsiteX115" fmla="*/ 406295 w 489538"/>
                <a:gd name="connsiteY115" fmla="*/ 558595 h 761503"/>
                <a:gd name="connsiteX116" fmla="*/ 422612 w 489538"/>
                <a:gd name="connsiteY116" fmla="*/ 553155 h 761503"/>
                <a:gd name="connsiteX117" fmla="*/ 438930 w 489538"/>
                <a:gd name="connsiteY117" fmla="*/ 588511 h 761503"/>
                <a:gd name="connsiteX118" fmla="*/ 436211 w 489538"/>
                <a:gd name="connsiteY118" fmla="*/ 645624 h 761503"/>
                <a:gd name="connsiteX119" fmla="*/ 433491 w 489538"/>
                <a:gd name="connsiteY119" fmla="*/ 651063 h 761503"/>
                <a:gd name="connsiteX120" fmla="*/ 433491 w 489538"/>
                <a:gd name="connsiteY120" fmla="*/ 651063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489538" h="761503">
                  <a:moveTo>
                    <a:pt x="433491" y="651063"/>
                  </a:moveTo>
                  <a:cubicBezTo>
                    <a:pt x="436211" y="653783"/>
                    <a:pt x="438930" y="656502"/>
                    <a:pt x="438930" y="661942"/>
                  </a:cubicBezTo>
                  <a:cubicBezTo>
                    <a:pt x="438930" y="670101"/>
                    <a:pt x="433491" y="678259"/>
                    <a:pt x="425332" y="683699"/>
                  </a:cubicBezTo>
                  <a:cubicBezTo>
                    <a:pt x="417173" y="689138"/>
                    <a:pt x="409014" y="689138"/>
                    <a:pt x="400855" y="691858"/>
                  </a:cubicBezTo>
                  <a:cubicBezTo>
                    <a:pt x="381817" y="694578"/>
                    <a:pt x="362780" y="694578"/>
                    <a:pt x="343742" y="700017"/>
                  </a:cubicBezTo>
                  <a:cubicBezTo>
                    <a:pt x="335583" y="702736"/>
                    <a:pt x="324705" y="702736"/>
                    <a:pt x="316546" y="705456"/>
                  </a:cubicBezTo>
                  <a:cubicBezTo>
                    <a:pt x="308387" y="705456"/>
                    <a:pt x="289349" y="705456"/>
                    <a:pt x="275751" y="705456"/>
                  </a:cubicBezTo>
                  <a:cubicBezTo>
                    <a:pt x="270312" y="705456"/>
                    <a:pt x="267592" y="708176"/>
                    <a:pt x="264872" y="708176"/>
                  </a:cubicBezTo>
                  <a:cubicBezTo>
                    <a:pt x="264872" y="708176"/>
                    <a:pt x="259433" y="708176"/>
                    <a:pt x="253994" y="708176"/>
                  </a:cubicBezTo>
                  <a:cubicBezTo>
                    <a:pt x="251274" y="713615"/>
                    <a:pt x="245835" y="716335"/>
                    <a:pt x="240395" y="719054"/>
                  </a:cubicBezTo>
                  <a:cubicBezTo>
                    <a:pt x="234956" y="721774"/>
                    <a:pt x="229517" y="721774"/>
                    <a:pt x="224077" y="721774"/>
                  </a:cubicBezTo>
                  <a:cubicBezTo>
                    <a:pt x="218638" y="721774"/>
                    <a:pt x="213199" y="724494"/>
                    <a:pt x="205040" y="724494"/>
                  </a:cubicBezTo>
                  <a:cubicBezTo>
                    <a:pt x="202320" y="724494"/>
                    <a:pt x="194161" y="727213"/>
                    <a:pt x="191441" y="727213"/>
                  </a:cubicBezTo>
                  <a:cubicBezTo>
                    <a:pt x="183282" y="727213"/>
                    <a:pt x="172404" y="721774"/>
                    <a:pt x="169684" y="721774"/>
                  </a:cubicBezTo>
                  <a:cubicBezTo>
                    <a:pt x="164245" y="719054"/>
                    <a:pt x="156086" y="713615"/>
                    <a:pt x="150646" y="708176"/>
                  </a:cubicBezTo>
                  <a:cubicBezTo>
                    <a:pt x="145207" y="708176"/>
                    <a:pt x="139768" y="708176"/>
                    <a:pt x="139768" y="708176"/>
                  </a:cubicBezTo>
                  <a:cubicBezTo>
                    <a:pt x="126170" y="708176"/>
                    <a:pt x="137048" y="708176"/>
                    <a:pt x="120730" y="708176"/>
                  </a:cubicBezTo>
                  <a:cubicBezTo>
                    <a:pt x="112571" y="708176"/>
                    <a:pt x="104412" y="708176"/>
                    <a:pt x="98973" y="708176"/>
                  </a:cubicBezTo>
                  <a:cubicBezTo>
                    <a:pt x="90814" y="708176"/>
                    <a:pt x="79936" y="708176"/>
                    <a:pt x="74496" y="702736"/>
                  </a:cubicBezTo>
                  <a:cubicBezTo>
                    <a:pt x="66337" y="700017"/>
                    <a:pt x="58178" y="689138"/>
                    <a:pt x="58178" y="683699"/>
                  </a:cubicBezTo>
                  <a:cubicBezTo>
                    <a:pt x="58178" y="680979"/>
                    <a:pt x="58178" y="678259"/>
                    <a:pt x="63617" y="675540"/>
                  </a:cubicBezTo>
                  <a:cubicBezTo>
                    <a:pt x="69057" y="672820"/>
                    <a:pt x="77216" y="670101"/>
                    <a:pt x="85375" y="667381"/>
                  </a:cubicBezTo>
                  <a:cubicBezTo>
                    <a:pt x="98973" y="664661"/>
                    <a:pt x="115291" y="664661"/>
                    <a:pt x="128889" y="661942"/>
                  </a:cubicBezTo>
                  <a:cubicBezTo>
                    <a:pt x="128889" y="645624"/>
                    <a:pt x="128889" y="623866"/>
                    <a:pt x="128889" y="602109"/>
                  </a:cubicBezTo>
                  <a:cubicBezTo>
                    <a:pt x="128889" y="566754"/>
                    <a:pt x="128889" y="531398"/>
                    <a:pt x="126170" y="523239"/>
                  </a:cubicBezTo>
                  <a:cubicBezTo>
                    <a:pt x="126170" y="517800"/>
                    <a:pt x="126170" y="487884"/>
                    <a:pt x="126170" y="468846"/>
                  </a:cubicBezTo>
                  <a:cubicBezTo>
                    <a:pt x="126170" y="449809"/>
                    <a:pt x="123450" y="430771"/>
                    <a:pt x="123450" y="409014"/>
                  </a:cubicBezTo>
                  <a:cubicBezTo>
                    <a:pt x="123450" y="400855"/>
                    <a:pt x="123450" y="392696"/>
                    <a:pt x="123450" y="384537"/>
                  </a:cubicBezTo>
                  <a:cubicBezTo>
                    <a:pt x="123450" y="373658"/>
                    <a:pt x="126170" y="360060"/>
                    <a:pt x="126170" y="349181"/>
                  </a:cubicBezTo>
                  <a:cubicBezTo>
                    <a:pt x="126170" y="341022"/>
                    <a:pt x="126170" y="332863"/>
                    <a:pt x="126170" y="324704"/>
                  </a:cubicBezTo>
                  <a:cubicBezTo>
                    <a:pt x="126170" y="313826"/>
                    <a:pt x="126170" y="302947"/>
                    <a:pt x="128889" y="292068"/>
                  </a:cubicBezTo>
                  <a:cubicBezTo>
                    <a:pt x="131609" y="273031"/>
                    <a:pt x="134329" y="253993"/>
                    <a:pt x="134329" y="234956"/>
                  </a:cubicBezTo>
                  <a:cubicBezTo>
                    <a:pt x="134329" y="213198"/>
                    <a:pt x="134329" y="191441"/>
                    <a:pt x="134329" y="172404"/>
                  </a:cubicBezTo>
                  <a:cubicBezTo>
                    <a:pt x="134329" y="156086"/>
                    <a:pt x="134329" y="139768"/>
                    <a:pt x="137048" y="123450"/>
                  </a:cubicBezTo>
                  <a:cubicBezTo>
                    <a:pt x="131609" y="123450"/>
                    <a:pt x="134329" y="123450"/>
                    <a:pt x="123450" y="123450"/>
                  </a:cubicBezTo>
                  <a:cubicBezTo>
                    <a:pt x="115291" y="123450"/>
                    <a:pt x="107132" y="123450"/>
                    <a:pt x="101693" y="123450"/>
                  </a:cubicBezTo>
                  <a:cubicBezTo>
                    <a:pt x="93534" y="123450"/>
                    <a:pt x="82655" y="123450"/>
                    <a:pt x="77216" y="118011"/>
                  </a:cubicBezTo>
                  <a:cubicBezTo>
                    <a:pt x="69057" y="115291"/>
                    <a:pt x="60898" y="101693"/>
                    <a:pt x="60898" y="98973"/>
                  </a:cubicBezTo>
                  <a:cubicBezTo>
                    <a:pt x="60898" y="96253"/>
                    <a:pt x="60898" y="93534"/>
                    <a:pt x="66337" y="90814"/>
                  </a:cubicBezTo>
                  <a:cubicBezTo>
                    <a:pt x="71777" y="88094"/>
                    <a:pt x="79936" y="85375"/>
                    <a:pt x="88094" y="82655"/>
                  </a:cubicBezTo>
                  <a:cubicBezTo>
                    <a:pt x="104412" y="79935"/>
                    <a:pt x="131609" y="77216"/>
                    <a:pt x="145207" y="77216"/>
                  </a:cubicBezTo>
                  <a:cubicBezTo>
                    <a:pt x="145207" y="77216"/>
                    <a:pt x="145207" y="77216"/>
                    <a:pt x="145207" y="77216"/>
                  </a:cubicBezTo>
                  <a:cubicBezTo>
                    <a:pt x="145207" y="74496"/>
                    <a:pt x="150646" y="71776"/>
                    <a:pt x="153366" y="69057"/>
                  </a:cubicBezTo>
                  <a:cubicBezTo>
                    <a:pt x="161525" y="63617"/>
                    <a:pt x="169684" y="63617"/>
                    <a:pt x="177843" y="60898"/>
                  </a:cubicBezTo>
                  <a:cubicBezTo>
                    <a:pt x="183282" y="58178"/>
                    <a:pt x="191441" y="58178"/>
                    <a:pt x="196881" y="58178"/>
                  </a:cubicBezTo>
                  <a:cubicBezTo>
                    <a:pt x="199600" y="58178"/>
                    <a:pt x="202320" y="58178"/>
                    <a:pt x="205040" y="58178"/>
                  </a:cubicBezTo>
                  <a:cubicBezTo>
                    <a:pt x="207759" y="58178"/>
                    <a:pt x="213199" y="60898"/>
                    <a:pt x="215919" y="63617"/>
                  </a:cubicBezTo>
                  <a:cubicBezTo>
                    <a:pt x="221358" y="66337"/>
                    <a:pt x="224077" y="66337"/>
                    <a:pt x="229517" y="69057"/>
                  </a:cubicBezTo>
                  <a:cubicBezTo>
                    <a:pt x="237675" y="71776"/>
                    <a:pt x="245835" y="77216"/>
                    <a:pt x="256713" y="77216"/>
                  </a:cubicBezTo>
                  <a:cubicBezTo>
                    <a:pt x="259433" y="77216"/>
                    <a:pt x="262153" y="77216"/>
                    <a:pt x="264872" y="77216"/>
                  </a:cubicBezTo>
                  <a:cubicBezTo>
                    <a:pt x="270312" y="77216"/>
                    <a:pt x="275751" y="77216"/>
                    <a:pt x="281190" y="77216"/>
                  </a:cubicBezTo>
                  <a:cubicBezTo>
                    <a:pt x="292069" y="77216"/>
                    <a:pt x="321985" y="77216"/>
                    <a:pt x="330144" y="77216"/>
                  </a:cubicBezTo>
                  <a:cubicBezTo>
                    <a:pt x="338303" y="77216"/>
                    <a:pt x="349182" y="77216"/>
                    <a:pt x="357341" y="79935"/>
                  </a:cubicBezTo>
                  <a:cubicBezTo>
                    <a:pt x="368219" y="79935"/>
                    <a:pt x="379098" y="82655"/>
                    <a:pt x="387257" y="82655"/>
                  </a:cubicBezTo>
                  <a:cubicBezTo>
                    <a:pt x="392696" y="82655"/>
                    <a:pt x="400855" y="85375"/>
                    <a:pt x="406295" y="85375"/>
                  </a:cubicBezTo>
                  <a:cubicBezTo>
                    <a:pt x="409014" y="82655"/>
                    <a:pt x="414453" y="79935"/>
                    <a:pt x="417173" y="79935"/>
                  </a:cubicBezTo>
                  <a:cubicBezTo>
                    <a:pt x="419893" y="79935"/>
                    <a:pt x="422612" y="79935"/>
                    <a:pt x="425332" y="85375"/>
                  </a:cubicBezTo>
                  <a:cubicBezTo>
                    <a:pt x="428052" y="90814"/>
                    <a:pt x="433491" y="98973"/>
                    <a:pt x="433491" y="104412"/>
                  </a:cubicBezTo>
                  <a:cubicBezTo>
                    <a:pt x="436211" y="131609"/>
                    <a:pt x="436211" y="120730"/>
                    <a:pt x="436211" y="137048"/>
                  </a:cubicBezTo>
                  <a:cubicBezTo>
                    <a:pt x="438930" y="158805"/>
                    <a:pt x="438930" y="158805"/>
                    <a:pt x="438930" y="183282"/>
                  </a:cubicBezTo>
                  <a:cubicBezTo>
                    <a:pt x="438930" y="194161"/>
                    <a:pt x="438930" y="218638"/>
                    <a:pt x="422612" y="218638"/>
                  </a:cubicBezTo>
                  <a:cubicBezTo>
                    <a:pt x="414453" y="218638"/>
                    <a:pt x="411734" y="215918"/>
                    <a:pt x="406295" y="213198"/>
                  </a:cubicBezTo>
                  <a:cubicBezTo>
                    <a:pt x="400855" y="210479"/>
                    <a:pt x="398136" y="202320"/>
                    <a:pt x="398136" y="196881"/>
                  </a:cubicBezTo>
                  <a:cubicBezTo>
                    <a:pt x="395416" y="188722"/>
                    <a:pt x="395416" y="183282"/>
                    <a:pt x="395416" y="175123"/>
                  </a:cubicBezTo>
                  <a:cubicBezTo>
                    <a:pt x="395416" y="169684"/>
                    <a:pt x="395416" y="164245"/>
                    <a:pt x="395416" y="153366"/>
                  </a:cubicBezTo>
                  <a:cubicBezTo>
                    <a:pt x="395416" y="145207"/>
                    <a:pt x="395416" y="134328"/>
                    <a:pt x="395416" y="126170"/>
                  </a:cubicBezTo>
                  <a:cubicBezTo>
                    <a:pt x="387257" y="128889"/>
                    <a:pt x="379098" y="128889"/>
                    <a:pt x="370939" y="128889"/>
                  </a:cubicBezTo>
                  <a:cubicBezTo>
                    <a:pt x="360060" y="128889"/>
                    <a:pt x="349182" y="128889"/>
                    <a:pt x="338303" y="131609"/>
                  </a:cubicBezTo>
                  <a:cubicBezTo>
                    <a:pt x="327424" y="131609"/>
                    <a:pt x="319265" y="134328"/>
                    <a:pt x="286629" y="134328"/>
                  </a:cubicBezTo>
                  <a:cubicBezTo>
                    <a:pt x="281190" y="134328"/>
                    <a:pt x="278470" y="134328"/>
                    <a:pt x="273031" y="137048"/>
                  </a:cubicBezTo>
                  <a:cubicBezTo>
                    <a:pt x="270312" y="137048"/>
                    <a:pt x="264872" y="137048"/>
                    <a:pt x="262153" y="142487"/>
                  </a:cubicBezTo>
                  <a:cubicBezTo>
                    <a:pt x="259433" y="145207"/>
                    <a:pt x="259433" y="150647"/>
                    <a:pt x="259433" y="153366"/>
                  </a:cubicBezTo>
                  <a:cubicBezTo>
                    <a:pt x="259433" y="158805"/>
                    <a:pt x="259433" y="164245"/>
                    <a:pt x="262153" y="166964"/>
                  </a:cubicBezTo>
                  <a:cubicBezTo>
                    <a:pt x="262153" y="177843"/>
                    <a:pt x="262153" y="186002"/>
                    <a:pt x="262153" y="196881"/>
                  </a:cubicBezTo>
                  <a:cubicBezTo>
                    <a:pt x="262153" y="202320"/>
                    <a:pt x="262153" y="210479"/>
                    <a:pt x="262153" y="215918"/>
                  </a:cubicBezTo>
                  <a:cubicBezTo>
                    <a:pt x="262153" y="229516"/>
                    <a:pt x="262153" y="240395"/>
                    <a:pt x="262153" y="251274"/>
                  </a:cubicBezTo>
                  <a:cubicBezTo>
                    <a:pt x="262153" y="259433"/>
                    <a:pt x="259433" y="270311"/>
                    <a:pt x="259433" y="278470"/>
                  </a:cubicBezTo>
                  <a:cubicBezTo>
                    <a:pt x="259433" y="289349"/>
                    <a:pt x="259433" y="297508"/>
                    <a:pt x="259433" y="308386"/>
                  </a:cubicBezTo>
                  <a:cubicBezTo>
                    <a:pt x="259433" y="313826"/>
                    <a:pt x="259433" y="319265"/>
                    <a:pt x="259433" y="321985"/>
                  </a:cubicBezTo>
                  <a:cubicBezTo>
                    <a:pt x="259433" y="324704"/>
                    <a:pt x="259433" y="330144"/>
                    <a:pt x="259433" y="332863"/>
                  </a:cubicBezTo>
                  <a:cubicBezTo>
                    <a:pt x="262153" y="335583"/>
                    <a:pt x="264872" y="335583"/>
                    <a:pt x="267592" y="335583"/>
                  </a:cubicBezTo>
                  <a:cubicBezTo>
                    <a:pt x="273031" y="335583"/>
                    <a:pt x="275751" y="335583"/>
                    <a:pt x="281190" y="335583"/>
                  </a:cubicBezTo>
                  <a:cubicBezTo>
                    <a:pt x="311107" y="335583"/>
                    <a:pt x="319265" y="335583"/>
                    <a:pt x="327424" y="338303"/>
                  </a:cubicBezTo>
                  <a:cubicBezTo>
                    <a:pt x="335583" y="341022"/>
                    <a:pt x="343742" y="341022"/>
                    <a:pt x="351901" y="341022"/>
                  </a:cubicBezTo>
                  <a:cubicBezTo>
                    <a:pt x="351901" y="338303"/>
                    <a:pt x="351901" y="338303"/>
                    <a:pt x="351901" y="335583"/>
                  </a:cubicBezTo>
                  <a:cubicBezTo>
                    <a:pt x="351901" y="327424"/>
                    <a:pt x="351901" y="319265"/>
                    <a:pt x="351901" y="313826"/>
                  </a:cubicBezTo>
                  <a:cubicBezTo>
                    <a:pt x="351901" y="305667"/>
                    <a:pt x="351901" y="294788"/>
                    <a:pt x="357341" y="289349"/>
                  </a:cubicBezTo>
                  <a:cubicBezTo>
                    <a:pt x="360060" y="281190"/>
                    <a:pt x="368219" y="273031"/>
                    <a:pt x="373658" y="273031"/>
                  </a:cubicBezTo>
                  <a:cubicBezTo>
                    <a:pt x="376378" y="273031"/>
                    <a:pt x="379098" y="273031"/>
                    <a:pt x="381817" y="278470"/>
                  </a:cubicBezTo>
                  <a:cubicBezTo>
                    <a:pt x="384537" y="283909"/>
                    <a:pt x="387257" y="292068"/>
                    <a:pt x="389977" y="300228"/>
                  </a:cubicBezTo>
                  <a:cubicBezTo>
                    <a:pt x="392696" y="316545"/>
                    <a:pt x="392696" y="335583"/>
                    <a:pt x="395416" y="351901"/>
                  </a:cubicBezTo>
                  <a:cubicBezTo>
                    <a:pt x="398136" y="373658"/>
                    <a:pt x="398136" y="384537"/>
                    <a:pt x="398136" y="409014"/>
                  </a:cubicBezTo>
                  <a:cubicBezTo>
                    <a:pt x="398136" y="422612"/>
                    <a:pt x="398136" y="444369"/>
                    <a:pt x="381817" y="444369"/>
                  </a:cubicBezTo>
                  <a:cubicBezTo>
                    <a:pt x="373658" y="444369"/>
                    <a:pt x="370939" y="441650"/>
                    <a:pt x="365500" y="438930"/>
                  </a:cubicBezTo>
                  <a:cubicBezTo>
                    <a:pt x="360060" y="436210"/>
                    <a:pt x="357341" y="428051"/>
                    <a:pt x="357341" y="422612"/>
                  </a:cubicBezTo>
                  <a:cubicBezTo>
                    <a:pt x="354621" y="414453"/>
                    <a:pt x="354621" y="409014"/>
                    <a:pt x="354621" y="400855"/>
                  </a:cubicBezTo>
                  <a:cubicBezTo>
                    <a:pt x="354621" y="395415"/>
                    <a:pt x="354621" y="389976"/>
                    <a:pt x="354621" y="381817"/>
                  </a:cubicBezTo>
                  <a:cubicBezTo>
                    <a:pt x="335583" y="381817"/>
                    <a:pt x="308387" y="384537"/>
                    <a:pt x="270312" y="381817"/>
                  </a:cubicBezTo>
                  <a:cubicBezTo>
                    <a:pt x="262153" y="381817"/>
                    <a:pt x="256713" y="387256"/>
                    <a:pt x="256713" y="395415"/>
                  </a:cubicBezTo>
                  <a:cubicBezTo>
                    <a:pt x="256713" y="403574"/>
                    <a:pt x="256713" y="414453"/>
                    <a:pt x="253994" y="422612"/>
                  </a:cubicBezTo>
                  <a:cubicBezTo>
                    <a:pt x="253994" y="425332"/>
                    <a:pt x="253994" y="430771"/>
                    <a:pt x="253994" y="433490"/>
                  </a:cubicBezTo>
                  <a:cubicBezTo>
                    <a:pt x="253994" y="438930"/>
                    <a:pt x="253994" y="444369"/>
                    <a:pt x="253994" y="449809"/>
                  </a:cubicBezTo>
                  <a:cubicBezTo>
                    <a:pt x="253994" y="457967"/>
                    <a:pt x="256713" y="466126"/>
                    <a:pt x="256713" y="474285"/>
                  </a:cubicBezTo>
                  <a:cubicBezTo>
                    <a:pt x="256713" y="482444"/>
                    <a:pt x="256713" y="490603"/>
                    <a:pt x="256713" y="496043"/>
                  </a:cubicBezTo>
                  <a:cubicBezTo>
                    <a:pt x="256713" y="509641"/>
                    <a:pt x="259433" y="520520"/>
                    <a:pt x="259433" y="534118"/>
                  </a:cubicBezTo>
                  <a:cubicBezTo>
                    <a:pt x="259433" y="553155"/>
                    <a:pt x="259433" y="572193"/>
                    <a:pt x="259433" y="591231"/>
                  </a:cubicBezTo>
                  <a:cubicBezTo>
                    <a:pt x="259433" y="602109"/>
                    <a:pt x="262153" y="610268"/>
                    <a:pt x="262153" y="618427"/>
                  </a:cubicBezTo>
                  <a:cubicBezTo>
                    <a:pt x="264872" y="626586"/>
                    <a:pt x="262153" y="642904"/>
                    <a:pt x="267592" y="648343"/>
                  </a:cubicBezTo>
                  <a:cubicBezTo>
                    <a:pt x="270312" y="651063"/>
                    <a:pt x="275751" y="651063"/>
                    <a:pt x="292069" y="651063"/>
                  </a:cubicBezTo>
                  <a:cubicBezTo>
                    <a:pt x="305667" y="651063"/>
                    <a:pt x="319265" y="651063"/>
                    <a:pt x="327424" y="651063"/>
                  </a:cubicBezTo>
                  <a:cubicBezTo>
                    <a:pt x="338303" y="651063"/>
                    <a:pt x="351901" y="653783"/>
                    <a:pt x="362780" y="653783"/>
                  </a:cubicBezTo>
                  <a:cubicBezTo>
                    <a:pt x="376378" y="653783"/>
                    <a:pt x="384537" y="651063"/>
                    <a:pt x="395416" y="648343"/>
                  </a:cubicBezTo>
                  <a:cubicBezTo>
                    <a:pt x="395416" y="637465"/>
                    <a:pt x="395416" y="629306"/>
                    <a:pt x="395416" y="618427"/>
                  </a:cubicBezTo>
                  <a:cubicBezTo>
                    <a:pt x="395416" y="610268"/>
                    <a:pt x="395416" y="602109"/>
                    <a:pt x="395416" y="596670"/>
                  </a:cubicBezTo>
                  <a:cubicBezTo>
                    <a:pt x="395416" y="591231"/>
                    <a:pt x="395416" y="585791"/>
                    <a:pt x="398136" y="574913"/>
                  </a:cubicBezTo>
                  <a:cubicBezTo>
                    <a:pt x="400855" y="569473"/>
                    <a:pt x="400855" y="564034"/>
                    <a:pt x="406295" y="558595"/>
                  </a:cubicBezTo>
                  <a:cubicBezTo>
                    <a:pt x="411734" y="553155"/>
                    <a:pt x="414453" y="553155"/>
                    <a:pt x="422612" y="553155"/>
                  </a:cubicBezTo>
                  <a:cubicBezTo>
                    <a:pt x="436211" y="553155"/>
                    <a:pt x="438930" y="577632"/>
                    <a:pt x="438930" y="588511"/>
                  </a:cubicBezTo>
                  <a:cubicBezTo>
                    <a:pt x="438930" y="612988"/>
                    <a:pt x="438930" y="623866"/>
                    <a:pt x="436211" y="645624"/>
                  </a:cubicBezTo>
                  <a:cubicBezTo>
                    <a:pt x="433491" y="648343"/>
                    <a:pt x="433491" y="648343"/>
                    <a:pt x="433491" y="651063"/>
                  </a:cubicBezTo>
                  <a:lnTo>
                    <a:pt x="433491" y="651063"/>
                  </a:lnTo>
                  <a:close/>
                </a:path>
              </a:pathLst>
            </a:custGeom>
            <a:grpFill/>
            <a:ln w="27168"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9724F851-AB55-47D5-B0E8-62214C52C678}"/>
                </a:ext>
              </a:extLst>
            </p:cNvPr>
            <p:cNvSpPr/>
            <p:nvPr/>
          </p:nvSpPr>
          <p:spPr>
            <a:xfrm>
              <a:off x="7912732" y="4250336"/>
              <a:ext cx="465062" cy="658157"/>
            </a:xfrm>
            <a:custGeom>
              <a:avLst/>
              <a:gdLst>
                <a:gd name="connsiteX0" fmla="*/ 193096 w 465062"/>
                <a:gd name="connsiteY0" fmla="*/ 59832 h 658157"/>
                <a:gd name="connsiteX1" fmla="*/ 193096 w 465062"/>
                <a:gd name="connsiteY1" fmla="*/ 114226 h 658157"/>
                <a:gd name="connsiteX2" fmla="*/ 198536 w 465062"/>
                <a:gd name="connsiteY2" fmla="*/ 209414 h 658157"/>
                <a:gd name="connsiteX3" fmla="*/ 201255 w 465062"/>
                <a:gd name="connsiteY3" fmla="*/ 282845 h 658157"/>
                <a:gd name="connsiteX4" fmla="*/ 203975 w 465062"/>
                <a:gd name="connsiteY4" fmla="*/ 315481 h 658157"/>
                <a:gd name="connsiteX5" fmla="*/ 203975 w 465062"/>
                <a:gd name="connsiteY5" fmla="*/ 320920 h 658157"/>
                <a:gd name="connsiteX6" fmla="*/ 212134 w 465062"/>
                <a:gd name="connsiteY6" fmla="*/ 329079 h 658157"/>
                <a:gd name="connsiteX7" fmla="*/ 223013 w 465062"/>
                <a:gd name="connsiteY7" fmla="*/ 329079 h 658157"/>
                <a:gd name="connsiteX8" fmla="*/ 239331 w 465062"/>
                <a:gd name="connsiteY8" fmla="*/ 329079 h 658157"/>
                <a:gd name="connsiteX9" fmla="*/ 280126 w 465062"/>
                <a:gd name="connsiteY9" fmla="*/ 312761 h 658157"/>
                <a:gd name="connsiteX10" fmla="*/ 296443 w 465062"/>
                <a:gd name="connsiteY10" fmla="*/ 288284 h 658157"/>
                <a:gd name="connsiteX11" fmla="*/ 304602 w 465062"/>
                <a:gd name="connsiteY11" fmla="*/ 258368 h 658157"/>
                <a:gd name="connsiteX12" fmla="*/ 312761 w 465062"/>
                <a:gd name="connsiteY12" fmla="*/ 225732 h 658157"/>
                <a:gd name="connsiteX13" fmla="*/ 315481 w 465062"/>
                <a:gd name="connsiteY13" fmla="*/ 195816 h 658157"/>
                <a:gd name="connsiteX14" fmla="*/ 318201 w 465062"/>
                <a:gd name="connsiteY14" fmla="*/ 168619 h 658157"/>
                <a:gd name="connsiteX15" fmla="*/ 312761 w 465062"/>
                <a:gd name="connsiteY15" fmla="*/ 135983 h 658157"/>
                <a:gd name="connsiteX16" fmla="*/ 312761 w 465062"/>
                <a:gd name="connsiteY16" fmla="*/ 122385 h 658157"/>
                <a:gd name="connsiteX17" fmla="*/ 293724 w 465062"/>
                <a:gd name="connsiteY17" fmla="*/ 84309 h 658157"/>
                <a:gd name="connsiteX18" fmla="*/ 280126 w 465062"/>
                <a:gd name="connsiteY18" fmla="*/ 73430 h 658157"/>
                <a:gd name="connsiteX19" fmla="*/ 258368 w 465062"/>
                <a:gd name="connsiteY19" fmla="*/ 62552 h 658157"/>
                <a:gd name="connsiteX20" fmla="*/ 217573 w 465062"/>
                <a:gd name="connsiteY20" fmla="*/ 59832 h 658157"/>
                <a:gd name="connsiteX21" fmla="*/ 111506 w 465062"/>
                <a:gd name="connsiteY21" fmla="*/ 0 h 658157"/>
                <a:gd name="connsiteX22" fmla="*/ 127824 w 465062"/>
                <a:gd name="connsiteY22" fmla="*/ 0 h 658157"/>
                <a:gd name="connsiteX23" fmla="*/ 157741 w 465062"/>
                <a:gd name="connsiteY23" fmla="*/ 5440 h 658157"/>
                <a:gd name="connsiteX24" fmla="*/ 179497 w 465062"/>
                <a:gd name="connsiteY24" fmla="*/ 16318 h 658157"/>
                <a:gd name="connsiteX25" fmla="*/ 209414 w 465062"/>
                <a:gd name="connsiteY25" fmla="*/ 16318 h 658157"/>
                <a:gd name="connsiteX26" fmla="*/ 247489 w 465062"/>
                <a:gd name="connsiteY26" fmla="*/ 16318 h 658157"/>
                <a:gd name="connsiteX27" fmla="*/ 266527 w 465062"/>
                <a:gd name="connsiteY27" fmla="*/ 16318 h 658157"/>
                <a:gd name="connsiteX28" fmla="*/ 312761 w 465062"/>
                <a:gd name="connsiteY28" fmla="*/ 27197 h 658157"/>
                <a:gd name="connsiteX29" fmla="*/ 337238 w 465062"/>
                <a:gd name="connsiteY29" fmla="*/ 38075 h 658157"/>
                <a:gd name="connsiteX30" fmla="*/ 364434 w 465062"/>
                <a:gd name="connsiteY30" fmla="*/ 54393 h 658157"/>
                <a:gd name="connsiteX31" fmla="*/ 386192 w 465062"/>
                <a:gd name="connsiteY31" fmla="*/ 73431 h 658157"/>
                <a:gd name="connsiteX32" fmla="*/ 407949 w 465062"/>
                <a:gd name="connsiteY32" fmla="*/ 103347 h 658157"/>
                <a:gd name="connsiteX33" fmla="*/ 416108 w 465062"/>
                <a:gd name="connsiteY33" fmla="*/ 141422 h 658157"/>
                <a:gd name="connsiteX34" fmla="*/ 418828 w 465062"/>
                <a:gd name="connsiteY34" fmla="*/ 163179 h 658157"/>
                <a:gd name="connsiteX35" fmla="*/ 418828 w 465062"/>
                <a:gd name="connsiteY35" fmla="*/ 171339 h 658157"/>
                <a:gd name="connsiteX36" fmla="*/ 421547 w 465062"/>
                <a:gd name="connsiteY36" fmla="*/ 187656 h 658157"/>
                <a:gd name="connsiteX37" fmla="*/ 418828 w 465062"/>
                <a:gd name="connsiteY37" fmla="*/ 206694 h 658157"/>
                <a:gd name="connsiteX38" fmla="*/ 416108 w 465062"/>
                <a:gd name="connsiteY38" fmla="*/ 233891 h 658157"/>
                <a:gd name="connsiteX39" fmla="*/ 405229 w 465062"/>
                <a:gd name="connsiteY39" fmla="*/ 263807 h 658157"/>
                <a:gd name="connsiteX40" fmla="*/ 394351 w 465062"/>
                <a:gd name="connsiteY40" fmla="*/ 274686 h 658157"/>
                <a:gd name="connsiteX41" fmla="*/ 388912 w 465062"/>
                <a:gd name="connsiteY41" fmla="*/ 285564 h 658157"/>
                <a:gd name="connsiteX42" fmla="*/ 369874 w 465062"/>
                <a:gd name="connsiteY42" fmla="*/ 304602 h 658157"/>
                <a:gd name="connsiteX43" fmla="*/ 358995 w 465062"/>
                <a:gd name="connsiteY43" fmla="*/ 310041 h 658157"/>
                <a:gd name="connsiteX44" fmla="*/ 348117 w 465062"/>
                <a:gd name="connsiteY44" fmla="*/ 320920 h 658157"/>
                <a:gd name="connsiteX45" fmla="*/ 326359 w 465062"/>
                <a:gd name="connsiteY45" fmla="*/ 339957 h 658157"/>
                <a:gd name="connsiteX46" fmla="*/ 312761 w 465062"/>
                <a:gd name="connsiteY46" fmla="*/ 353555 h 658157"/>
                <a:gd name="connsiteX47" fmla="*/ 337238 w 465062"/>
                <a:gd name="connsiteY47" fmla="*/ 380752 h 658157"/>
                <a:gd name="connsiteX48" fmla="*/ 358995 w 465062"/>
                <a:gd name="connsiteY48" fmla="*/ 421547 h 658157"/>
                <a:gd name="connsiteX49" fmla="*/ 372593 w 465062"/>
                <a:gd name="connsiteY49" fmla="*/ 459622 h 658157"/>
                <a:gd name="connsiteX50" fmla="*/ 386192 w 465062"/>
                <a:gd name="connsiteY50" fmla="*/ 514015 h 658157"/>
                <a:gd name="connsiteX51" fmla="*/ 407949 w 465062"/>
                <a:gd name="connsiteY51" fmla="*/ 568408 h 658157"/>
                <a:gd name="connsiteX52" fmla="*/ 421547 w 465062"/>
                <a:gd name="connsiteY52" fmla="*/ 598324 h 658157"/>
                <a:gd name="connsiteX53" fmla="*/ 451463 w 465062"/>
                <a:gd name="connsiteY53" fmla="*/ 628241 h 658157"/>
                <a:gd name="connsiteX54" fmla="*/ 465062 w 465062"/>
                <a:gd name="connsiteY54" fmla="*/ 644559 h 658157"/>
                <a:gd name="connsiteX55" fmla="*/ 462342 w 465062"/>
                <a:gd name="connsiteY55" fmla="*/ 649998 h 658157"/>
                <a:gd name="connsiteX56" fmla="*/ 437865 w 465062"/>
                <a:gd name="connsiteY56" fmla="*/ 658157 h 658157"/>
                <a:gd name="connsiteX57" fmla="*/ 361715 w 465062"/>
                <a:gd name="connsiteY57" fmla="*/ 622801 h 658157"/>
                <a:gd name="connsiteX58" fmla="*/ 320920 w 465062"/>
                <a:gd name="connsiteY58" fmla="*/ 565689 h 658157"/>
                <a:gd name="connsiteX59" fmla="*/ 304602 w 465062"/>
                <a:gd name="connsiteY59" fmla="*/ 530333 h 658157"/>
                <a:gd name="connsiteX60" fmla="*/ 293723 w 465062"/>
                <a:gd name="connsiteY60" fmla="*/ 497697 h 658157"/>
                <a:gd name="connsiteX61" fmla="*/ 282845 w 465062"/>
                <a:gd name="connsiteY61" fmla="*/ 462342 h 658157"/>
                <a:gd name="connsiteX62" fmla="*/ 269246 w 465062"/>
                <a:gd name="connsiteY62" fmla="*/ 424267 h 658157"/>
                <a:gd name="connsiteX63" fmla="*/ 255648 w 465062"/>
                <a:gd name="connsiteY63" fmla="*/ 391631 h 658157"/>
                <a:gd name="connsiteX64" fmla="*/ 236610 w 465062"/>
                <a:gd name="connsiteY64" fmla="*/ 367154 h 658157"/>
                <a:gd name="connsiteX65" fmla="*/ 217573 w 465062"/>
                <a:gd name="connsiteY65" fmla="*/ 361714 h 658157"/>
                <a:gd name="connsiteX66" fmla="*/ 201255 w 465062"/>
                <a:gd name="connsiteY66" fmla="*/ 361714 h 658157"/>
                <a:gd name="connsiteX67" fmla="*/ 198535 w 465062"/>
                <a:gd name="connsiteY67" fmla="*/ 367154 h 658157"/>
                <a:gd name="connsiteX68" fmla="*/ 201255 w 465062"/>
                <a:gd name="connsiteY68" fmla="*/ 388911 h 658157"/>
                <a:gd name="connsiteX69" fmla="*/ 198535 w 465062"/>
                <a:gd name="connsiteY69" fmla="*/ 426986 h 658157"/>
                <a:gd name="connsiteX70" fmla="*/ 203975 w 465062"/>
                <a:gd name="connsiteY70" fmla="*/ 478660 h 658157"/>
                <a:gd name="connsiteX71" fmla="*/ 198535 w 465062"/>
                <a:gd name="connsiteY71" fmla="*/ 552090 h 658157"/>
                <a:gd name="connsiteX72" fmla="*/ 195816 w 465062"/>
                <a:gd name="connsiteY72" fmla="*/ 576567 h 658157"/>
                <a:gd name="connsiteX73" fmla="*/ 198535 w 465062"/>
                <a:gd name="connsiteY73" fmla="*/ 592885 h 658157"/>
                <a:gd name="connsiteX74" fmla="*/ 233891 w 465062"/>
                <a:gd name="connsiteY74" fmla="*/ 592885 h 658157"/>
                <a:gd name="connsiteX75" fmla="*/ 271966 w 465062"/>
                <a:gd name="connsiteY75" fmla="*/ 611923 h 658157"/>
                <a:gd name="connsiteX76" fmla="*/ 266527 w 465062"/>
                <a:gd name="connsiteY76" fmla="*/ 628241 h 658157"/>
                <a:gd name="connsiteX77" fmla="*/ 250209 w 465062"/>
                <a:gd name="connsiteY77" fmla="*/ 636400 h 658157"/>
                <a:gd name="connsiteX78" fmla="*/ 228451 w 465062"/>
                <a:gd name="connsiteY78" fmla="*/ 639119 h 658157"/>
                <a:gd name="connsiteX79" fmla="*/ 187657 w 465062"/>
                <a:gd name="connsiteY79" fmla="*/ 639119 h 658157"/>
                <a:gd name="connsiteX80" fmla="*/ 152301 w 465062"/>
                <a:gd name="connsiteY80" fmla="*/ 652717 h 658157"/>
                <a:gd name="connsiteX81" fmla="*/ 133263 w 465062"/>
                <a:gd name="connsiteY81" fmla="*/ 655437 h 658157"/>
                <a:gd name="connsiteX82" fmla="*/ 122385 w 465062"/>
                <a:gd name="connsiteY82" fmla="*/ 652717 h 658157"/>
                <a:gd name="connsiteX83" fmla="*/ 97908 w 465062"/>
                <a:gd name="connsiteY83" fmla="*/ 639119 h 658157"/>
                <a:gd name="connsiteX84" fmla="*/ 70711 w 465062"/>
                <a:gd name="connsiteY84" fmla="*/ 639119 h 658157"/>
                <a:gd name="connsiteX85" fmla="*/ 46234 w 465062"/>
                <a:gd name="connsiteY85" fmla="*/ 639119 h 658157"/>
                <a:gd name="connsiteX86" fmla="*/ 19038 w 465062"/>
                <a:gd name="connsiteY86" fmla="*/ 630960 h 658157"/>
                <a:gd name="connsiteX87" fmla="*/ 2720 w 465062"/>
                <a:gd name="connsiteY87" fmla="*/ 614642 h 658157"/>
                <a:gd name="connsiteX88" fmla="*/ 8159 w 465062"/>
                <a:gd name="connsiteY88" fmla="*/ 606483 h 658157"/>
                <a:gd name="connsiteX89" fmla="*/ 29916 w 465062"/>
                <a:gd name="connsiteY89" fmla="*/ 598324 h 658157"/>
                <a:gd name="connsiteX90" fmla="*/ 76151 w 465062"/>
                <a:gd name="connsiteY90" fmla="*/ 592885 h 658157"/>
                <a:gd name="connsiteX91" fmla="*/ 73431 w 465062"/>
                <a:gd name="connsiteY91" fmla="*/ 573848 h 658157"/>
                <a:gd name="connsiteX92" fmla="*/ 70711 w 465062"/>
                <a:gd name="connsiteY92" fmla="*/ 500417 h 658157"/>
                <a:gd name="connsiteX93" fmla="*/ 73431 w 465062"/>
                <a:gd name="connsiteY93" fmla="*/ 437865 h 658157"/>
                <a:gd name="connsiteX94" fmla="*/ 70711 w 465062"/>
                <a:gd name="connsiteY94" fmla="*/ 369873 h 658157"/>
                <a:gd name="connsiteX95" fmla="*/ 70711 w 465062"/>
                <a:gd name="connsiteY95" fmla="*/ 293723 h 658157"/>
                <a:gd name="connsiteX96" fmla="*/ 73431 w 465062"/>
                <a:gd name="connsiteY96" fmla="*/ 212133 h 658157"/>
                <a:gd name="connsiteX97" fmla="*/ 76151 w 465062"/>
                <a:gd name="connsiteY97" fmla="*/ 155021 h 658157"/>
                <a:gd name="connsiteX98" fmla="*/ 76151 w 465062"/>
                <a:gd name="connsiteY98" fmla="*/ 119665 h 658157"/>
                <a:gd name="connsiteX99" fmla="*/ 78870 w 465062"/>
                <a:gd name="connsiteY99" fmla="*/ 84310 h 658157"/>
                <a:gd name="connsiteX100" fmla="*/ 76151 w 465062"/>
                <a:gd name="connsiteY100" fmla="*/ 62552 h 658157"/>
                <a:gd name="connsiteX101" fmla="*/ 67992 w 465062"/>
                <a:gd name="connsiteY101" fmla="*/ 62552 h 658157"/>
                <a:gd name="connsiteX102" fmla="*/ 43515 w 465062"/>
                <a:gd name="connsiteY102" fmla="*/ 62552 h 658157"/>
                <a:gd name="connsiteX103" fmla="*/ 16318 w 465062"/>
                <a:gd name="connsiteY103" fmla="*/ 57113 h 658157"/>
                <a:gd name="connsiteX104" fmla="*/ 0 w 465062"/>
                <a:gd name="connsiteY104" fmla="*/ 40795 h 658157"/>
                <a:gd name="connsiteX105" fmla="*/ 5439 w 465062"/>
                <a:gd name="connsiteY105" fmla="*/ 32636 h 658157"/>
                <a:gd name="connsiteX106" fmla="*/ 27197 w 465062"/>
                <a:gd name="connsiteY106" fmla="*/ 24477 h 658157"/>
                <a:gd name="connsiteX107" fmla="*/ 76151 w 465062"/>
                <a:gd name="connsiteY107" fmla="*/ 19038 h 658157"/>
                <a:gd name="connsiteX108" fmla="*/ 78870 w 465062"/>
                <a:gd name="connsiteY108" fmla="*/ 13598 h 658157"/>
                <a:gd name="connsiteX109" fmla="*/ 95188 w 465062"/>
                <a:gd name="connsiteY109" fmla="*/ 5440 h 658157"/>
                <a:gd name="connsiteX110" fmla="*/ 111506 w 465062"/>
                <a:gd name="connsiteY110" fmla="*/ 0 h 658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465062" h="658157">
                  <a:moveTo>
                    <a:pt x="193096" y="59832"/>
                  </a:moveTo>
                  <a:cubicBezTo>
                    <a:pt x="193096" y="73430"/>
                    <a:pt x="193096" y="89748"/>
                    <a:pt x="193096" y="114226"/>
                  </a:cubicBezTo>
                  <a:cubicBezTo>
                    <a:pt x="193096" y="144142"/>
                    <a:pt x="195816" y="176778"/>
                    <a:pt x="198536" y="209414"/>
                  </a:cubicBezTo>
                  <a:cubicBezTo>
                    <a:pt x="198536" y="247489"/>
                    <a:pt x="201255" y="277406"/>
                    <a:pt x="201255" y="282845"/>
                  </a:cubicBezTo>
                  <a:cubicBezTo>
                    <a:pt x="201255" y="293723"/>
                    <a:pt x="203975" y="304602"/>
                    <a:pt x="203975" y="315481"/>
                  </a:cubicBezTo>
                  <a:cubicBezTo>
                    <a:pt x="203975" y="318200"/>
                    <a:pt x="203975" y="318200"/>
                    <a:pt x="203975" y="320920"/>
                  </a:cubicBezTo>
                  <a:cubicBezTo>
                    <a:pt x="203975" y="326359"/>
                    <a:pt x="206695" y="329079"/>
                    <a:pt x="212134" y="329079"/>
                  </a:cubicBezTo>
                  <a:cubicBezTo>
                    <a:pt x="214854" y="329079"/>
                    <a:pt x="220293" y="329079"/>
                    <a:pt x="223013" y="329079"/>
                  </a:cubicBezTo>
                  <a:cubicBezTo>
                    <a:pt x="228452" y="329079"/>
                    <a:pt x="233891" y="329079"/>
                    <a:pt x="239331" y="329079"/>
                  </a:cubicBezTo>
                  <a:cubicBezTo>
                    <a:pt x="252929" y="329079"/>
                    <a:pt x="271967" y="323640"/>
                    <a:pt x="280126" y="312761"/>
                  </a:cubicBezTo>
                  <a:cubicBezTo>
                    <a:pt x="288284" y="304602"/>
                    <a:pt x="291004" y="299163"/>
                    <a:pt x="296443" y="288284"/>
                  </a:cubicBezTo>
                  <a:cubicBezTo>
                    <a:pt x="299163" y="277406"/>
                    <a:pt x="301883" y="269247"/>
                    <a:pt x="304602" y="258368"/>
                  </a:cubicBezTo>
                  <a:cubicBezTo>
                    <a:pt x="307322" y="244770"/>
                    <a:pt x="310042" y="239330"/>
                    <a:pt x="312761" y="225732"/>
                  </a:cubicBezTo>
                  <a:cubicBezTo>
                    <a:pt x="315481" y="212134"/>
                    <a:pt x="315481" y="209414"/>
                    <a:pt x="315481" y="195816"/>
                  </a:cubicBezTo>
                  <a:cubicBezTo>
                    <a:pt x="315481" y="179498"/>
                    <a:pt x="315481" y="184937"/>
                    <a:pt x="318201" y="168619"/>
                  </a:cubicBezTo>
                  <a:cubicBezTo>
                    <a:pt x="312761" y="152302"/>
                    <a:pt x="312761" y="149582"/>
                    <a:pt x="312761" y="135983"/>
                  </a:cubicBezTo>
                  <a:cubicBezTo>
                    <a:pt x="312761" y="133264"/>
                    <a:pt x="312761" y="127825"/>
                    <a:pt x="312761" y="122385"/>
                  </a:cubicBezTo>
                  <a:cubicBezTo>
                    <a:pt x="312761" y="111507"/>
                    <a:pt x="301883" y="95188"/>
                    <a:pt x="293724" y="84309"/>
                  </a:cubicBezTo>
                  <a:cubicBezTo>
                    <a:pt x="288284" y="78870"/>
                    <a:pt x="285565" y="76150"/>
                    <a:pt x="280126" y="73430"/>
                  </a:cubicBezTo>
                  <a:cubicBezTo>
                    <a:pt x="271967" y="67991"/>
                    <a:pt x="266527" y="65271"/>
                    <a:pt x="258368" y="62552"/>
                  </a:cubicBezTo>
                  <a:cubicBezTo>
                    <a:pt x="244770" y="59832"/>
                    <a:pt x="228452" y="59832"/>
                    <a:pt x="217573" y="59832"/>
                  </a:cubicBezTo>
                  <a:close/>
                  <a:moveTo>
                    <a:pt x="111506" y="0"/>
                  </a:moveTo>
                  <a:cubicBezTo>
                    <a:pt x="114226" y="0"/>
                    <a:pt x="122385" y="0"/>
                    <a:pt x="127824" y="0"/>
                  </a:cubicBezTo>
                  <a:cubicBezTo>
                    <a:pt x="135983" y="0"/>
                    <a:pt x="146862" y="2720"/>
                    <a:pt x="157741" y="5440"/>
                  </a:cubicBezTo>
                  <a:cubicBezTo>
                    <a:pt x="168619" y="8159"/>
                    <a:pt x="176778" y="10879"/>
                    <a:pt x="179497" y="16318"/>
                  </a:cubicBezTo>
                  <a:cubicBezTo>
                    <a:pt x="193096" y="16318"/>
                    <a:pt x="201255" y="16318"/>
                    <a:pt x="209414" y="16318"/>
                  </a:cubicBezTo>
                  <a:cubicBezTo>
                    <a:pt x="220292" y="16318"/>
                    <a:pt x="231171" y="16318"/>
                    <a:pt x="247489" y="16318"/>
                  </a:cubicBezTo>
                  <a:cubicBezTo>
                    <a:pt x="250209" y="16318"/>
                    <a:pt x="258368" y="16318"/>
                    <a:pt x="266527" y="16318"/>
                  </a:cubicBezTo>
                  <a:cubicBezTo>
                    <a:pt x="277405" y="16318"/>
                    <a:pt x="291004" y="21758"/>
                    <a:pt x="312761" y="27197"/>
                  </a:cubicBezTo>
                  <a:cubicBezTo>
                    <a:pt x="320920" y="29917"/>
                    <a:pt x="329079" y="35356"/>
                    <a:pt x="337238" y="38075"/>
                  </a:cubicBezTo>
                  <a:cubicBezTo>
                    <a:pt x="342677" y="40795"/>
                    <a:pt x="353556" y="48954"/>
                    <a:pt x="364434" y="54393"/>
                  </a:cubicBezTo>
                  <a:cubicBezTo>
                    <a:pt x="375313" y="62552"/>
                    <a:pt x="386192" y="67992"/>
                    <a:pt x="386192" y="73431"/>
                  </a:cubicBezTo>
                  <a:cubicBezTo>
                    <a:pt x="391631" y="84310"/>
                    <a:pt x="402510" y="92469"/>
                    <a:pt x="407949" y="103347"/>
                  </a:cubicBezTo>
                  <a:cubicBezTo>
                    <a:pt x="413388" y="116945"/>
                    <a:pt x="416108" y="130544"/>
                    <a:pt x="416108" y="141422"/>
                  </a:cubicBezTo>
                  <a:cubicBezTo>
                    <a:pt x="416108" y="152301"/>
                    <a:pt x="418828" y="157740"/>
                    <a:pt x="418828" y="163179"/>
                  </a:cubicBezTo>
                  <a:cubicBezTo>
                    <a:pt x="418828" y="165899"/>
                    <a:pt x="418828" y="168619"/>
                    <a:pt x="418828" y="171339"/>
                  </a:cubicBezTo>
                  <a:cubicBezTo>
                    <a:pt x="418828" y="174058"/>
                    <a:pt x="421547" y="182217"/>
                    <a:pt x="421547" y="187656"/>
                  </a:cubicBezTo>
                  <a:cubicBezTo>
                    <a:pt x="421547" y="193096"/>
                    <a:pt x="418828" y="201255"/>
                    <a:pt x="418828" y="206694"/>
                  </a:cubicBezTo>
                  <a:cubicBezTo>
                    <a:pt x="418828" y="217573"/>
                    <a:pt x="418828" y="223012"/>
                    <a:pt x="416108" y="233891"/>
                  </a:cubicBezTo>
                  <a:cubicBezTo>
                    <a:pt x="413388" y="244769"/>
                    <a:pt x="410668" y="255648"/>
                    <a:pt x="405229" y="263807"/>
                  </a:cubicBezTo>
                  <a:cubicBezTo>
                    <a:pt x="402510" y="269246"/>
                    <a:pt x="397070" y="269246"/>
                    <a:pt x="394351" y="274686"/>
                  </a:cubicBezTo>
                  <a:cubicBezTo>
                    <a:pt x="391631" y="277405"/>
                    <a:pt x="391631" y="282844"/>
                    <a:pt x="388912" y="285564"/>
                  </a:cubicBezTo>
                  <a:cubicBezTo>
                    <a:pt x="383472" y="291003"/>
                    <a:pt x="375313" y="301882"/>
                    <a:pt x="369874" y="304602"/>
                  </a:cubicBezTo>
                  <a:cubicBezTo>
                    <a:pt x="367154" y="307321"/>
                    <a:pt x="361715" y="307321"/>
                    <a:pt x="358995" y="310041"/>
                  </a:cubicBezTo>
                  <a:cubicBezTo>
                    <a:pt x="356275" y="312761"/>
                    <a:pt x="350836" y="318200"/>
                    <a:pt x="348117" y="320920"/>
                  </a:cubicBezTo>
                  <a:cubicBezTo>
                    <a:pt x="339958" y="326359"/>
                    <a:pt x="334518" y="334518"/>
                    <a:pt x="326359" y="339957"/>
                  </a:cubicBezTo>
                  <a:cubicBezTo>
                    <a:pt x="320920" y="342677"/>
                    <a:pt x="312761" y="342677"/>
                    <a:pt x="312761" y="353555"/>
                  </a:cubicBezTo>
                  <a:cubicBezTo>
                    <a:pt x="312761" y="361714"/>
                    <a:pt x="334518" y="372593"/>
                    <a:pt x="337238" y="380752"/>
                  </a:cubicBezTo>
                  <a:cubicBezTo>
                    <a:pt x="345397" y="394350"/>
                    <a:pt x="353556" y="407948"/>
                    <a:pt x="358995" y="421547"/>
                  </a:cubicBezTo>
                  <a:cubicBezTo>
                    <a:pt x="364434" y="435145"/>
                    <a:pt x="367154" y="446024"/>
                    <a:pt x="372593" y="459622"/>
                  </a:cubicBezTo>
                  <a:cubicBezTo>
                    <a:pt x="378033" y="478660"/>
                    <a:pt x="383472" y="494978"/>
                    <a:pt x="386192" y="514015"/>
                  </a:cubicBezTo>
                  <a:cubicBezTo>
                    <a:pt x="391631" y="533053"/>
                    <a:pt x="402510" y="549371"/>
                    <a:pt x="407949" y="568408"/>
                  </a:cubicBezTo>
                  <a:cubicBezTo>
                    <a:pt x="410668" y="579287"/>
                    <a:pt x="416108" y="590165"/>
                    <a:pt x="421547" y="598324"/>
                  </a:cubicBezTo>
                  <a:cubicBezTo>
                    <a:pt x="435146" y="614642"/>
                    <a:pt x="443305" y="622801"/>
                    <a:pt x="451463" y="628241"/>
                  </a:cubicBezTo>
                  <a:cubicBezTo>
                    <a:pt x="456903" y="630960"/>
                    <a:pt x="465062" y="636400"/>
                    <a:pt x="465062" y="644559"/>
                  </a:cubicBezTo>
                  <a:cubicBezTo>
                    <a:pt x="465062" y="647278"/>
                    <a:pt x="465062" y="647278"/>
                    <a:pt x="462342" y="649998"/>
                  </a:cubicBezTo>
                  <a:cubicBezTo>
                    <a:pt x="456903" y="655437"/>
                    <a:pt x="446024" y="658157"/>
                    <a:pt x="437865" y="658157"/>
                  </a:cubicBezTo>
                  <a:cubicBezTo>
                    <a:pt x="413388" y="658157"/>
                    <a:pt x="378033" y="641839"/>
                    <a:pt x="361715" y="622801"/>
                  </a:cubicBezTo>
                  <a:cubicBezTo>
                    <a:pt x="345397" y="606483"/>
                    <a:pt x="334518" y="584726"/>
                    <a:pt x="320920" y="565689"/>
                  </a:cubicBezTo>
                  <a:cubicBezTo>
                    <a:pt x="315480" y="554810"/>
                    <a:pt x="310041" y="543931"/>
                    <a:pt x="304602" y="530333"/>
                  </a:cubicBezTo>
                  <a:cubicBezTo>
                    <a:pt x="299163" y="519454"/>
                    <a:pt x="296443" y="508576"/>
                    <a:pt x="293723" y="497697"/>
                  </a:cubicBezTo>
                  <a:cubicBezTo>
                    <a:pt x="291004" y="486819"/>
                    <a:pt x="288284" y="473220"/>
                    <a:pt x="282845" y="462342"/>
                  </a:cubicBezTo>
                  <a:cubicBezTo>
                    <a:pt x="280125" y="448743"/>
                    <a:pt x="274686" y="437865"/>
                    <a:pt x="269246" y="424267"/>
                  </a:cubicBezTo>
                  <a:cubicBezTo>
                    <a:pt x="266527" y="416108"/>
                    <a:pt x="261087" y="402509"/>
                    <a:pt x="255648" y="391631"/>
                  </a:cubicBezTo>
                  <a:cubicBezTo>
                    <a:pt x="250209" y="380752"/>
                    <a:pt x="244770" y="375313"/>
                    <a:pt x="236610" y="367154"/>
                  </a:cubicBezTo>
                  <a:cubicBezTo>
                    <a:pt x="231171" y="361714"/>
                    <a:pt x="223012" y="361714"/>
                    <a:pt x="217573" y="361714"/>
                  </a:cubicBezTo>
                  <a:cubicBezTo>
                    <a:pt x="212134" y="361714"/>
                    <a:pt x="206694" y="361714"/>
                    <a:pt x="201255" y="361714"/>
                  </a:cubicBezTo>
                  <a:cubicBezTo>
                    <a:pt x="198535" y="361714"/>
                    <a:pt x="198535" y="364434"/>
                    <a:pt x="198535" y="367154"/>
                  </a:cubicBezTo>
                  <a:cubicBezTo>
                    <a:pt x="198535" y="375313"/>
                    <a:pt x="201255" y="386191"/>
                    <a:pt x="201255" y="388911"/>
                  </a:cubicBezTo>
                  <a:cubicBezTo>
                    <a:pt x="201255" y="402509"/>
                    <a:pt x="198535" y="413388"/>
                    <a:pt x="198535" y="426986"/>
                  </a:cubicBezTo>
                  <a:cubicBezTo>
                    <a:pt x="198535" y="446024"/>
                    <a:pt x="203975" y="456902"/>
                    <a:pt x="203975" y="478660"/>
                  </a:cubicBezTo>
                  <a:cubicBezTo>
                    <a:pt x="203975" y="503136"/>
                    <a:pt x="201255" y="527613"/>
                    <a:pt x="198535" y="552090"/>
                  </a:cubicBezTo>
                  <a:cubicBezTo>
                    <a:pt x="198535" y="560249"/>
                    <a:pt x="195816" y="568408"/>
                    <a:pt x="195816" y="576567"/>
                  </a:cubicBezTo>
                  <a:cubicBezTo>
                    <a:pt x="195816" y="582006"/>
                    <a:pt x="195816" y="587446"/>
                    <a:pt x="198535" y="592885"/>
                  </a:cubicBezTo>
                  <a:cubicBezTo>
                    <a:pt x="212134" y="592885"/>
                    <a:pt x="225732" y="592885"/>
                    <a:pt x="233891" y="592885"/>
                  </a:cubicBezTo>
                  <a:cubicBezTo>
                    <a:pt x="247489" y="592885"/>
                    <a:pt x="271966" y="592885"/>
                    <a:pt x="271966" y="611923"/>
                  </a:cubicBezTo>
                  <a:cubicBezTo>
                    <a:pt x="271966" y="620082"/>
                    <a:pt x="269246" y="622801"/>
                    <a:pt x="266527" y="628241"/>
                  </a:cubicBezTo>
                  <a:cubicBezTo>
                    <a:pt x="261087" y="633680"/>
                    <a:pt x="255648" y="636400"/>
                    <a:pt x="250209" y="636400"/>
                  </a:cubicBezTo>
                  <a:cubicBezTo>
                    <a:pt x="239330" y="639119"/>
                    <a:pt x="233891" y="639119"/>
                    <a:pt x="228451" y="639119"/>
                  </a:cubicBezTo>
                  <a:cubicBezTo>
                    <a:pt x="223012" y="639119"/>
                    <a:pt x="206694" y="639119"/>
                    <a:pt x="187657" y="639119"/>
                  </a:cubicBezTo>
                  <a:cubicBezTo>
                    <a:pt x="176778" y="647278"/>
                    <a:pt x="163180" y="649998"/>
                    <a:pt x="152301" y="652717"/>
                  </a:cubicBezTo>
                  <a:cubicBezTo>
                    <a:pt x="146862" y="652717"/>
                    <a:pt x="138703" y="655437"/>
                    <a:pt x="133263" y="655437"/>
                  </a:cubicBezTo>
                  <a:cubicBezTo>
                    <a:pt x="130544" y="655437"/>
                    <a:pt x="125104" y="655437"/>
                    <a:pt x="122385" y="652717"/>
                  </a:cubicBezTo>
                  <a:cubicBezTo>
                    <a:pt x="114226" y="649998"/>
                    <a:pt x="103347" y="644559"/>
                    <a:pt x="97908" y="639119"/>
                  </a:cubicBezTo>
                  <a:cubicBezTo>
                    <a:pt x="87029" y="639119"/>
                    <a:pt x="78870" y="639119"/>
                    <a:pt x="70711" y="639119"/>
                  </a:cubicBezTo>
                  <a:cubicBezTo>
                    <a:pt x="62552" y="639119"/>
                    <a:pt x="54393" y="639119"/>
                    <a:pt x="46234" y="639119"/>
                  </a:cubicBezTo>
                  <a:cubicBezTo>
                    <a:pt x="38075" y="639119"/>
                    <a:pt x="27197" y="633680"/>
                    <a:pt x="19038" y="630960"/>
                  </a:cubicBezTo>
                  <a:cubicBezTo>
                    <a:pt x="10879" y="628241"/>
                    <a:pt x="2720" y="620082"/>
                    <a:pt x="2720" y="614642"/>
                  </a:cubicBezTo>
                  <a:cubicBezTo>
                    <a:pt x="2720" y="611923"/>
                    <a:pt x="2720" y="609203"/>
                    <a:pt x="8159" y="606483"/>
                  </a:cubicBezTo>
                  <a:cubicBezTo>
                    <a:pt x="13599" y="603764"/>
                    <a:pt x="24477" y="601044"/>
                    <a:pt x="29916" y="598324"/>
                  </a:cubicBezTo>
                  <a:cubicBezTo>
                    <a:pt x="43515" y="595605"/>
                    <a:pt x="62552" y="595605"/>
                    <a:pt x="76151" y="592885"/>
                  </a:cubicBezTo>
                  <a:cubicBezTo>
                    <a:pt x="76151" y="587446"/>
                    <a:pt x="73431" y="582006"/>
                    <a:pt x="73431" y="573848"/>
                  </a:cubicBezTo>
                  <a:cubicBezTo>
                    <a:pt x="73431" y="565689"/>
                    <a:pt x="70711" y="516735"/>
                    <a:pt x="70711" y="500417"/>
                  </a:cubicBezTo>
                  <a:cubicBezTo>
                    <a:pt x="70711" y="481379"/>
                    <a:pt x="73431" y="456902"/>
                    <a:pt x="73431" y="437865"/>
                  </a:cubicBezTo>
                  <a:cubicBezTo>
                    <a:pt x="73431" y="416108"/>
                    <a:pt x="70711" y="391631"/>
                    <a:pt x="70711" y="369873"/>
                  </a:cubicBezTo>
                  <a:cubicBezTo>
                    <a:pt x="70711" y="345397"/>
                    <a:pt x="70711" y="318200"/>
                    <a:pt x="70711" y="293723"/>
                  </a:cubicBezTo>
                  <a:cubicBezTo>
                    <a:pt x="70711" y="266526"/>
                    <a:pt x="73431" y="239330"/>
                    <a:pt x="73431" y="212133"/>
                  </a:cubicBezTo>
                  <a:cubicBezTo>
                    <a:pt x="73431" y="187656"/>
                    <a:pt x="76151" y="179498"/>
                    <a:pt x="76151" y="155021"/>
                  </a:cubicBezTo>
                  <a:cubicBezTo>
                    <a:pt x="76151" y="144142"/>
                    <a:pt x="76151" y="130544"/>
                    <a:pt x="76151" y="119665"/>
                  </a:cubicBezTo>
                  <a:cubicBezTo>
                    <a:pt x="76151" y="106067"/>
                    <a:pt x="78870" y="95188"/>
                    <a:pt x="78870" y="84310"/>
                  </a:cubicBezTo>
                  <a:cubicBezTo>
                    <a:pt x="78870" y="78870"/>
                    <a:pt x="78870" y="70711"/>
                    <a:pt x="76151" y="62552"/>
                  </a:cubicBezTo>
                  <a:cubicBezTo>
                    <a:pt x="76151" y="62552"/>
                    <a:pt x="73431" y="62552"/>
                    <a:pt x="67992" y="62552"/>
                  </a:cubicBezTo>
                  <a:cubicBezTo>
                    <a:pt x="59833" y="62552"/>
                    <a:pt x="51674" y="62552"/>
                    <a:pt x="43515" y="62552"/>
                  </a:cubicBezTo>
                  <a:cubicBezTo>
                    <a:pt x="35356" y="62552"/>
                    <a:pt x="24477" y="59833"/>
                    <a:pt x="16318" y="57113"/>
                  </a:cubicBezTo>
                  <a:cubicBezTo>
                    <a:pt x="8159" y="54393"/>
                    <a:pt x="0" y="43515"/>
                    <a:pt x="0" y="40795"/>
                  </a:cubicBezTo>
                  <a:cubicBezTo>
                    <a:pt x="0" y="38075"/>
                    <a:pt x="0" y="35356"/>
                    <a:pt x="5439" y="32636"/>
                  </a:cubicBezTo>
                  <a:cubicBezTo>
                    <a:pt x="10879" y="29917"/>
                    <a:pt x="21758" y="27197"/>
                    <a:pt x="27197" y="24477"/>
                  </a:cubicBezTo>
                  <a:cubicBezTo>
                    <a:pt x="46234" y="21758"/>
                    <a:pt x="62552" y="19038"/>
                    <a:pt x="76151" y="19038"/>
                  </a:cubicBezTo>
                  <a:cubicBezTo>
                    <a:pt x="76151" y="16318"/>
                    <a:pt x="78870" y="16318"/>
                    <a:pt x="78870" y="13598"/>
                  </a:cubicBezTo>
                  <a:cubicBezTo>
                    <a:pt x="84309" y="10879"/>
                    <a:pt x="89749" y="8159"/>
                    <a:pt x="95188" y="5440"/>
                  </a:cubicBezTo>
                  <a:cubicBezTo>
                    <a:pt x="100628" y="2720"/>
                    <a:pt x="106067" y="0"/>
                    <a:pt x="111506" y="0"/>
                  </a:cubicBezTo>
                  <a:close/>
                </a:path>
              </a:pathLst>
            </a:custGeom>
            <a:grpFill/>
            <a:ln w="27168"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100ABB2F-82B3-4313-9667-9D4CAE736D8E}"/>
                </a:ext>
              </a:extLst>
            </p:cNvPr>
            <p:cNvSpPr/>
            <p:nvPr/>
          </p:nvSpPr>
          <p:spPr>
            <a:xfrm>
              <a:off x="8346812" y="4186718"/>
              <a:ext cx="353556" cy="761503"/>
            </a:xfrm>
            <a:custGeom>
              <a:avLst/>
              <a:gdLst>
                <a:gd name="connsiteX0" fmla="*/ 283910 w 353555"/>
                <a:gd name="connsiteY0" fmla="*/ 672820 h 761503"/>
                <a:gd name="connsiteX1" fmla="*/ 321985 w 353555"/>
                <a:gd name="connsiteY1" fmla="*/ 689138 h 761503"/>
                <a:gd name="connsiteX2" fmla="*/ 316546 w 353555"/>
                <a:gd name="connsiteY2" fmla="*/ 705456 h 761503"/>
                <a:gd name="connsiteX3" fmla="*/ 300228 w 353555"/>
                <a:gd name="connsiteY3" fmla="*/ 713615 h 761503"/>
                <a:gd name="connsiteX4" fmla="*/ 278471 w 353555"/>
                <a:gd name="connsiteY4" fmla="*/ 716335 h 761503"/>
                <a:gd name="connsiteX5" fmla="*/ 237676 w 353555"/>
                <a:gd name="connsiteY5" fmla="*/ 716335 h 761503"/>
                <a:gd name="connsiteX6" fmla="*/ 180563 w 353555"/>
                <a:gd name="connsiteY6" fmla="*/ 719054 h 761503"/>
                <a:gd name="connsiteX7" fmla="*/ 126170 w 353555"/>
                <a:gd name="connsiteY7" fmla="*/ 719054 h 761503"/>
                <a:gd name="connsiteX8" fmla="*/ 101693 w 353555"/>
                <a:gd name="connsiteY8" fmla="*/ 719054 h 761503"/>
                <a:gd name="connsiteX9" fmla="*/ 74496 w 353555"/>
                <a:gd name="connsiteY9" fmla="*/ 713615 h 761503"/>
                <a:gd name="connsiteX10" fmla="*/ 58178 w 353555"/>
                <a:gd name="connsiteY10" fmla="*/ 697297 h 761503"/>
                <a:gd name="connsiteX11" fmla="*/ 63618 w 353555"/>
                <a:gd name="connsiteY11" fmla="*/ 689138 h 761503"/>
                <a:gd name="connsiteX12" fmla="*/ 85375 w 353555"/>
                <a:gd name="connsiteY12" fmla="*/ 680979 h 761503"/>
                <a:gd name="connsiteX13" fmla="*/ 131609 w 353555"/>
                <a:gd name="connsiteY13" fmla="*/ 675540 h 761503"/>
                <a:gd name="connsiteX14" fmla="*/ 142488 w 353555"/>
                <a:gd name="connsiteY14" fmla="*/ 675540 h 761503"/>
                <a:gd name="connsiteX15" fmla="*/ 131609 w 353555"/>
                <a:gd name="connsiteY15" fmla="*/ 653783 h 761503"/>
                <a:gd name="connsiteX16" fmla="*/ 128890 w 353555"/>
                <a:gd name="connsiteY16" fmla="*/ 640184 h 761503"/>
                <a:gd name="connsiteX17" fmla="*/ 128890 w 353555"/>
                <a:gd name="connsiteY17" fmla="*/ 629306 h 761503"/>
                <a:gd name="connsiteX18" fmla="*/ 128890 w 353555"/>
                <a:gd name="connsiteY18" fmla="*/ 621147 h 761503"/>
                <a:gd name="connsiteX19" fmla="*/ 128890 w 353555"/>
                <a:gd name="connsiteY19" fmla="*/ 593950 h 761503"/>
                <a:gd name="connsiteX20" fmla="*/ 128890 w 353555"/>
                <a:gd name="connsiteY20" fmla="*/ 583072 h 761503"/>
                <a:gd name="connsiteX21" fmla="*/ 128890 w 353555"/>
                <a:gd name="connsiteY21" fmla="*/ 436210 h 761503"/>
                <a:gd name="connsiteX22" fmla="*/ 128890 w 353555"/>
                <a:gd name="connsiteY22" fmla="*/ 357340 h 761503"/>
                <a:gd name="connsiteX23" fmla="*/ 131609 w 353555"/>
                <a:gd name="connsiteY23" fmla="*/ 289349 h 761503"/>
                <a:gd name="connsiteX24" fmla="*/ 131609 w 353555"/>
                <a:gd name="connsiteY24" fmla="*/ 251274 h 761503"/>
                <a:gd name="connsiteX25" fmla="*/ 131609 w 353555"/>
                <a:gd name="connsiteY25" fmla="*/ 205040 h 761503"/>
                <a:gd name="connsiteX26" fmla="*/ 131609 w 353555"/>
                <a:gd name="connsiteY26" fmla="*/ 139768 h 761503"/>
                <a:gd name="connsiteX27" fmla="*/ 131609 w 353555"/>
                <a:gd name="connsiteY27" fmla="*/ 128889 h 761503"/>
                <a:gd name="connsiteX28" fmla="*/ 126170 w 353555"/>
                <a:gd name="connsiteY28" fmla="*/ 128889 h 761503"/>
                <a:gd name="connsiteX29" fmla="*/ 101693 w 353555"/>
                <a:gd name="connsiteY29" fmla="*/ 128889 h 761503"/>
                <a:gd name="connsiteX30" fmla="*/ 74496 w 353555"/>
                <a:gd name="connsiteY30" fmla="*/ 123450 h 761503"/>
                <a:gd name="connsiteX31" fmla="*/ 58178 w 353555"/>
                <a:gd name="connsiteY31" fmla="*/ 107132 h 761503"/>
                <a:gd name="connsiteX32" fmla="*/ 60898 w 353555"/>
                <a:gd name="connsiteY32" fmla="*/ 98973 h 761503"/>
                <a:gd name="connsiteX33" fmla="*/ 82655 w 353555"/>
                <a:gd name="connsiteY33" fmla="*/ 93534 h 761503"/>
                <a:gd name="connsiteX34" fmla="*/ 131609 w 353555"/>
                <a:gd name="connsiteY34" fmla="*/ 88094 h 761503"/>
                <a:gd name="connsiteX35" fmla="*/ 131609 w 353555"/>
                <a:gd name="connsiteY35" fmla="*/ 82655 h 761503"/>
                <a:gd name="connsiteX36" fmla="*/ 134329 w 353555"/>
                <a:gd name="connsiteY36" fmla="*/ 71776 h 761503"/>
                <a:gd name="connsiteX37" fmla="*/ 147927 w 353555"/>
                <a:gd name="connsiteY37" fmla="*/ 63617 h 761503"/>
                <a:gd name="connsiteX38" fmla="*/ 164245 w 353555"/>
                <a:gd name="connsiteY38" fmla="*/ 58178 h 761503"/>
                <a:gd name="connsiteX39" fmla="*/ 177843 w 353555"/>
                <a:gd name="connsiteY39" fmla="*/ 58178 h 761503"/>
                <a:gd name="connsiteX40" fmla="*/ 196881 w 353555"/>
                <a:gd name="connsiteY40" fmla="*/ 60898 h 761503"/>
                <a:gd name="connsiteX41" fmla="*/ 232237 w 353555"/>
                <a:gd name="connsiteY41" fmla="*/ 88094 h 761503"/>
                <a:gd name="connsiteX42" fmla="*/ 278471 w 353555"/>
                <a:gd name="connsiteY42" fmla="*/ 88094 h 761503"/>
                <a:gd name="connsiteX43" fmla="*/ 316546 w 353555"/>
                <a:gd name="connsiteY43" fmla="*/ 104412 h 761503"/>
                <a:gd name="connsiteX44" fmla="*/ 311107 w 353555"/>
                <a:gd name="connsiteY44" fmla="*/ 120730 h 761503"/>
                <a:gd name="connsiteX45" fmla="*/ 294789 w 353555"/>
                <a:gd name="connsiteY45" fmla="*/ 128889 h 761503"/>
                <a:gd name="connsiteX46" fmla="*/ 273032 w 353555"/>
                <a:gd name="connsiteY46" fmla="*/ 131609 h 761503"/>
                <a:gd name="connsiteX47" fmla="*/ 243115 w 353555"/>
                <a:gd name="connsiteY47" fmla="*/ 131609 h 761503"/>
                <a:gd name="connsiteX48" fmla="*/ 243115 w 353555"/>
                <a:gd name="connsiteY48" fmla="*/ 134329 h 761503"/>
                <a:gd name="connsiteX49" fmla="*/ 248554 w 353555"/>
                <a:gd name="connsiteY49" fmla="*/ 169684 h 761503"/>
                <a:gd name="connsiteX50" fmla="*/ 251274 w 353555"/>
                <a:gd name="connsiteY50" fmla="*/ 205040 h 761503"/>
                <a:gd name="connsiteX51" fmla="*/ 251274 w 353555"/>
                <a:gd name="connsiteY51" fmla="*/ 240395 h 761503"/>
                <a:gd name="connsiteX52" fmla="*/ 251274 w 353555"/>
                <a:gd name="connsiteY52" fmla="*/ 256713 h 761503"/>
                <a:gd name="connsiteX53" fmla="*/ 253994 w 353555"/>
                <a:gd name="connsiteY53" fmla="*/ 270311 h 761503"/>
                <a:gd name="connsiteX54" fmla="*/ 259433 w 353555"/>
                <a:gd name="connsiteY54" fmla="*/ 343742 h 761503"/>
                <a:gd name="connsiteX55" fmla="*/ 262153 w 353555"/>
                <a:gd name="connsiteY55" fmla="*/ 425332 h 761503"/>
                <a:gd name="connsiteX56" fmla="*/ 264872 w 353555"/>
                <a:gd name="connsiteY56" fmla="*/ 490603 h 761503"/>
                <a:gd name="connsiteX57" fmla="*/ 270312 w 353555"/>
                <a:gd name="connsiteY57" fmla="*/ 564034 h 761503"/>
                <a:gd name="connsiteX58" fmla="*/ 270312 w 353555"/>
                <a:gd name="connsiteY58" fmla="*/ 599390 h 761503"/>
                <a:gd name="connsiteX59" fmla="*/ 270312 w 353555"/>
                <a:gd name="connsiteY59" fmla="*/ 637465 h 761503"/>
                <a:gd name="connsiteX60" fmla="*/ 264872 w 353555"/>
                <a:gd name="connsiteY60" fmla="*/ 670101 h 761503"/>
                <a:gd name="connsiteX61" fmla="*/ 283910 w 353555"/>
                <a:gd name="connsiteY61" fmla="*/ 672820 h 761503"/>
                <a:gd name="connsiteX62" fmla="*/ 283910 w 353555"/>
                <a:gd name="connsiteY62" fmla="*/ 672820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3555" h="761503">
                  <a:moveTo>
                    <a:pt x="283910" y="672820"/>
                  </a:moveTo>
                  <a:cubicBezTo>
                    <a:pt x="297508" y="672820"/>
                    <a:pt x="321985" y="672820"/>
                    <a:pt x="321985" y="689138"/>
                  </a:cubicBezTo>
                  <a:cubicBezTo>
                    <a:pt x="321985" y="697297"/>
                    <a:pt x="319266" y="697297"/>
                    <a:pt x="316546" y="705456"/>
                  </a:cubicBezTo>
                  <a:cubicBezTo>
                    <a:pt x="311107" y="710895"/>
                    <a:pt x="305667" y="713615"/>
                    <a:pt x="300228" y="713615"/>
                  </a:cubicBezTo>
                  <a:cubicBezTo>
                    <a:pt x="292069" y="716335"/>
                    <a:pt x="283910" y="716335"/>
                    <a:pt x="278471" y="716335"/>
                  </a:cubicBezTo>
                  <a:cubicBezTo>
                    <a:pt x="275751" y="716335"/>
                    <a:pt x="256713" y="716335"/>
                    <a:pt x="237676" y="716335"/>
                  </a:cubicBezTo>
                  <a:cubicBezTo>
                    <a:pt x="213199" y="716335"/>
                    <a:pt x="186003" y="719054"/>
                    <a:pt x="180563" y="719054"/>
                  </a:cubicBezTo>
                  <a:cubicBezTo>
                    <a:pt x="166965" y="719054"/>
                    <a:pt x="142488" y="719054"/>
                    <a:pt x="126170" y="719054"/>
                  </a:cubicBezTo>
                  <a:cubicBezTo>
                    <a:pt x="118011" y="719054"/>
                    <a:pt x="109852" y="719054"/>
                    <a:pt x="101693" y="719054"/>
                  </a:cubicBezTo>
                  <a:cubicBezTo>
                    <a:pt x="93534" y="719054"/>
                    <a:pt x="82655" y="719054"/>
                    <a:pt x="74496" y="713615"/>
                  </a:cubicBezTo>
                  <a:cubicBezTo>
                    <a:pt x="66337" y="710895"/>
                    <a:pt x="58178" y="702736"/>
                    <a:pt x="58178" y="697297"/>
                  </a:cubicBezTo>
                  <a:cubicBezTo>
                    <a:pt x="58178" y="694578"/>
                    <a:pt x="58178" y="691858"/>
                    <a:pt x="63618" y="689138"/>
                  </a:cubicBezTo>
                  <a:cubicBezTo>
                    <a:pt x="69057" y="686418"/>
                    <a:pt x="79936" y="683699"/>
                    <a:pt x="85375" y="680979"/>
                  </a:cubicBezTo>
                  <a:cubicBezTo>
                    <a:pt x="104413" y="678260"/>
                    <a:pt x="123450" y="675540"/>
                    <a:pt x="131609" y="675540"/>
                  </a:cubicBezTo>
                  <a:cubicBezTo>
                    <a:pt x="134329" y="675540"/>
                    <a:pt x="137049" y="675540"/>
                    <a:pt x="142488" y="675540"/>
                  </a:cubicBezTo>
                  <a:cubicBezTo>
                    <a:pt x="134329" y="670101"/>
                    <a:pt x="131609" y="661942"/>
                    <a:pt x="131609" y="653783"/>
                  </a:cubicBezTo>
                  <a:cubicBezTo>
                    <a:pt x="131609" y="648343"/>
                    <a:pt x="131609" y="642904"/>
                    <a:pt x="128890" y="640184"/>
                  </a:cubicBezTo>
                  <a:cubicBezTo>
                    <a:pt x="128890" y="637465"/>
                    <a:pt x="128890" y="634745"/>
                    <a:pt x="128890" y="629306"/>
                  </a:cubicBezTo>
                  <a:cubicBezTo>
                    <a:pt x="128890" y="626586"/>
                    <a:pt x="128890" y="623867"/>
                    <a:pt x="128890" y="621147"/>
                  </a:cubicBezTo>
                  <a:cubicBezTo>
                    <a:pt x="128890" y="612988"/>
                    <a:pt x="128890" y="604829"/>
                    <a:pt x="128890" y="593950"/>
                  </a:cubicBezTo>
                  <a:cubicBezTo>
                    <a:pt x="128890" y="591231"/>
                    <a:pt x="128890" y="585791"/>
                    <a:pt x="128890" y="583072"/>
                  </a:cubicBezTo>
                  <a:cubicBezTo>
                    <a:pt x="128890" y="534118"/>
                    <a:pt x="131609" y="485164"/>
                    <a:pt x="128890" y="436210"/>
                  </a:cubicBezTo>
                  <a:cubicBezTo>
                    <a:pt x="128890" y="409014"/>
                    <a:pt x="128890" y="384537"/>
                    <a:pt x="128890" y="357340"/>
                  </a:cubicBezTo>
                  <a:cubicBezTo>
                    <a:pt x="128890" y="335583"/>
                    <a:pt x="131609" y="313826"/>
                    <a:pt x="131609" y="289349"/>
                  </a:cubicBezTo>
                  <a:cubicBezTo>
                    <a:pt x="131609" y="275751"/>
                    <a:pt x="131609" y="264872"/>
                    <a:pt x="131609" y="251274"/>
                  </a:cubicBezTo>
                  <a:cubicBezTo>
                    <a:pt x="131609" y="234956"/>
                    <a:pt x="131609" y="221357"/>
                    <a:pt x="131609" y="205040"/>
                  </a:cubicBezTo>
                  <a:cubicBezTo>
                    <a:pt x="131609" y="183282"/>
                    <a:pt x="131609" y="161525"/>
                    <a:pt x="131609" y="139768"/>
                  </a:cubicBezTo>
                  <a:cubicBezTo>
                    <a:pt x="131609" y="137048"/>
                    <a:pt x="131609" y="134329"/>
                    <a:pt x="131609" y="128889"/>
                  </a:cubicBezTo>
                  <a:cubicBezTo>
                    <a:pt x="128890" y="128889"/>
                    <a:pt x="126170" y="128889"/>
                    <a:pt x="126170" y="128889"/>
                  </a:cubicBezTo>
                  <a:cubicBezTo>
                    <a:pt x="118011" y="128889"/>
                    <a:pt x="109852" y="128889"/>
                    <a:pt x="101693" y="128889"/>
                  </a:cubicBezTo>
                  <a:cubicBezTo>
                    <a:pt x="93534" y="128889"/>
                    <a:pt x="82655" y="128889"/>
                    <a:pt x="74496" y="123450"/>
                  </a:cubicBezTo>
                  <a:cubicBezTo>
                    <a:pt x="66337" y="120730"/>
                    <a:pt x="58178" y="112571"/>
                    <a:pt x="58178" y="107132"/>
                  </a:cubicBezTo>
                  <a:cubicBezTo>
                    <a:pt x="58178" y="104412"/>
                    <a:pt x="58178" y="101693"/>
                    <a:pt x="60898" y="98973"/>
                  </a:cubicBezTo>
                  <a:cubicBezTo>
                    <a:pt x="63618" y="96253"/>
                    <a:pt x="77216" y="93534"/>
                    <a:pt x="82655" y="93534"/>
                  </a:cubicBezTo>
                  <a:cubicBezTo>
                    <a:pt x="98973" y="90814"/>
                    <a:pt x="123450" y="88094"/>
                    <a:pt x="131609" y="88094"/>
                  </a:cubicBezTo>
                  <a:cubicBezTo>
                    <a:pt x="131609" y="85375"/>
                    <a:pt x="131609" y="85375"/>
                    <a:pt x="131609" y="82655"/>
                  </a:cubicBezTo>
                  <a:cubicBezTo>
                    <a:pt x="131609" y="77216"/>
                    <a:pt x="131609" y="74496"/>
                    <a:pt x="134329" y="71776"/>
                  </a:cubicBezTo>
                  <a:cubicBezTo>
                    <a:pt x="137049" y="69057"/>
                    <a:pt x="145208" y="66337"/>
                    <a:pt x="147927" y="63617"/>
                  </a:cubicBezTo>
                  <a:cubicBezTo>
                    <a:pt x="153366" y="60898"/>
                    <a:pt x="158806" y="58178"/>
                    <a:pt x="164245" y="58178"/>
                  </a:cubicBezTo>
                  <a:cubicBezTo>
                    <a:pt x="169684" y="58178"/>
                    <a:pt x="175124" y="58178"/>
                    <a:pt x="177843" y="58178"/>
                  </a:cubicBezTo>
                  <a:cubicBezTo>
                    <a:pt x="183283" y="58178"/>
                    <a:pt x="191442" y="58178"/>
                    <a:pt x="196881" y="60898"/>
                  </a:cubicBezTo>
                  <a:cubicBezTo>
                    <a:pt x="213199" y="63617"/>
                    <a:pt x="224078" y="74496"/>
                    <a:pt x="232237" y="88094"/>
                  </a:cubicBezTo>
                  <a:cubicBezTo>
                    <a:pt x="253994" y="88094"/>
                    <a:pt x="270312" y="88094"/>
                    <a:pt x="278471" y="88094"/>
                  </a:cubicBezTo>
                  <a:cubicBezTo>
                    <a:pt x="292069" y="88094"/>
                    <a:pt x="316546" y="88094"/>
                    <a:pt x="316546" y="104412"/>
                  </a:cubicBezTo>
                  <a:cubicBezTo>
                    <a:pt x="316546" y="112571"/>
                    <a:pt x="313826" y="112571"/>
                    <a:pt x="311107" y="120730"/>
                  </a:cubicBezTo>
                  <a:cubicBezTo>
                    <a:pt x="305667" y="126170"/>
                    <a:pt x="300228" y="128889"/>
                    <a:pt x="294789" y="128889"/>
                  </a:cubicBezTo>
                  <a:cubicBezTo>
                    <a:pt x="286630" y="131609"/>
                    <a:pt x="278471" y="131609"/>
                    <a:pt x="273032" y="131609"/>
                  </a:cubicBezTo>
                  <a:cubicBezTo>
                    <a:pt x="270312" y="131609"/>
                    <a:pt x="259433" y="131609"/>
                    <a:pt x="243115" y="131609"/>
                  </a:cubicBezTo>
                  <a:lnTo>
                    <a:pt x="243115" y="134329"/>
                  </a:lnTo>
                  <a:cubicBezTo>
                    <a:pt x="245835" y="145207"/>
                    <a:pt x="245835" y="158805"/>
                    <a:pt x="248554" y="169684"/>
                  </a:cubicBezTo>
                  <a:cubicBezTo>
                    <a:pt x="251274" y="180563"/>
                    <a:pt x="251274" y="194161"/>
                    <a:pt x="251274" y="205040"/>
                  </a:cubicBezTo>
                  <a:cubicBezTo>
                    <a:pt x="251274" y="215918"/>
                    <a:pt x="251274" y="226797"/>
                    <a:pt x="251274" y="240395"/>
                  </a:cubicBezTo>
                  <a:cubicBezTo>
                    <a:pt x="251274" y="245834"/>
                    <a:pt x="251274" y="251274"/>
                    <a:pt x="251274" y="256713"/>
                  </a:cubicBezTo>
                  <a:cubicBezTo>
                    <a:pt x="251274" y="262152"/>
                    <a:pt x="251274" y="267592"/>
                    <a:pt x="253994" y="270311"/>
                  </a:cubicBezTo>
                  <a:cubicBezTo>
                    <a:pt x="256713" y="294788"/>
                    <a:pt x="256713" y="319265"/>
                    <a:pt x="259433" y="343742"/>
                  </a:cubicBezTo>
                  <a:cubicBezTo>
                    <a:pt x="259433" y="370939"/>
                    <a:pt x="262153" y="398135"/>
                    <a:pt x="262153" y="425332"/>
                  </a:cubicBezTo>
                  <a:cubicBezTo>
                    <a:pt x="262153" y="447089"/>
                    <a:pt x="262153" y="468846"/>
                    <a:pt x="264872" y="490603"/>
                  </a:cubicBezTo>
                  <a:cubicBezTo>
                    <a:pt x="264872" y="515080"/>
                    <a:pt x="270312" y="539557"/>
                    <a:pt x="270312" y="564034"/>
                  </a:cubicBezTo>
                  <a:cubicBezTo>
                    <a:pt x="270312" y="574913"/>
                    <a:pt x="270312" y="588511"/>
                    <a:pt x="270312" y="599390"/>
                  </a:cubicBezTo>
                  <a:cubicBezTo>
                    <a:pt x="270312" y="612988"/>
                    <a:pt x="270312" y="623867"/>
                    <a:pt x="270312" y="637465"/>
                  </a:cubicBezTo>
                  <a:cubicBezTo>
                    <a:pt x="270312" y="648343"/>
                    <a:pt x="270312" y="661942"/>
                    <a:pt x="264872" y="670101"/>
                  </a:cubicBezTo>
                  <a:cubicBezTo>
                    <a:pt x="273032" y="672820"/>
                    <a:pt x="278471" y="672820"/>
                    <a:pt x="283910" y="672820"/>
                  </a:cubicBezTo>
                  <a:lnTo>
                    <a:pt x="283910" y="672820"/>
                  </a:lnTo>
                  <a:close/>
                </a:path>
              </a:pathLst>
            </a:custGeom>
            <a:grpFill/>
            <a:ln w="27168"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F1535FC-5A93-427B-B4B5-A62EC2FC69C2}"/>
                </a:ext>
              </a:extLst>
            </p:cNvPr>
            <p:cNvSpPr/>
            <p:nvPr/>
          </p:nvSpPr>
          <p:spPr>
            <a:xfrm>
              <a:off x="8652924" y="4192158"/>
              <a:ext cx="516735" cy="788700"/>
            </a:xfrm>
            <a:custGeom>
              <a:avLst/>
              <a:gdLst>
                <a:gd name="connsiteX0" fmla="*/ 464616 w 516735"/>
                <a:gd name="connsiteY0" fmla="*/ 436210 h 788699"/>
                <a:gd name="connsiteX1" fmla="*/ 445578 w 516735"/>
                <a:gd name="connsiteY1" fmla="*/ 455248 h 788699"/>
                <a:gd name="connsiteX2" fmla="*/ 404783 w 516735"/>
                <a:gd name="connsiteY2" fmla="*/ 466126 h 788699"/>
                <a:gd name="connsiteX3" fmla="*/ 385746 w 516735"/>
                <a:gd name="connsiteY3" fmla="*/ 479725 h 788699"/>
                <a:gd name="connsiteX4" fmla="*/ 388466 w 516735"/>
                <a:gd name="connsiteY4" fmla="*/ 512361 h 788699"/>
                <a:gd name="connsiteX5" fmla="*/ 388466 w 516735"/>
                <a:gd name="connsiteY5" fmla="*/ 544997 h 788699"/>
                <a:gd name="connsiteX6" fmla="*/ 388466 w 516735"/>
                <a:gd name="connsiteY6" fmla="*/ 566754 h 788699"/>
                <a:gd name="connsiteX7" fmla="*/ 391185 w 516735"/>
                <a:gd name="connsiteY7" fmla="*/ 632026 h 788699"/>
                <a:gd name="connsiteX8" fmla="*/ 393905 w 516735"/>
                <a:gd name="connsiteY8" fmla="*/ 683699 h 788699"/>
                <a:gd name="connsiteX9" fmla="*/ 377587 w 516735"/>
                <a:gd name="connsiteY9" fmla="*/ 724494 h 788699"/>
                <a:gd name="connsiteX10" fmla="*/ 361269 w 516735"/>
                <a:gd name="connsiteY10" fmla="*/ 719054 h 788699"/>
                <a:gd name="connsiteX11" fmla="*/ 353110 w 516735"/>
                <a:gd name="connsiteY11" fmla="*/ 702737 h 788699"/>
                <a:gd name="connsiteX12" fmla="*/ 350390 w 516735"/>
                <a:gd name="connsiteY12" fmla="*/ 686419 h 788699"/>
                <a:gd name="connsiteX13" fmla="*/ 353110 w 516735"/>
                <a:gd name="connsiteY13" fmla="*/ 659222 h 788699"/>
                <a:gd name="connsiteX14" fmla="*/ 353110 w 516735"/>
                <a:gd name="connsiteY14" fmla="*/ 656502 h 788699"/>
                <a:gd name="connsiteX15" fmla="*/ 317754 w 516735"/>
                <a:gd name="connsiteY15" fmla="*/ 708176 h 788699"/>
                <a:gd name="connsiteX16" fmla="*/ 241604 w 516735"/>
                <a:gd name="connsiteY16" fmla="*/ 735372 h 788699"/>
                <a:gd name="connsiteX17" fmla="*/ 187211 w 516735"/>
                <a:gd name="connsiteY17" fmla="*/ 727214 h 788699"/>
                <a:gd name="connsiteX18" fmla="*/ 135537 w 516735"/>
                <a:gd name="connsiteY18" fmla="*/ 694578 h 788699"/>
                <a:gd name="connsiteX19" fmla="*/ 86583 w 516735"/>
                <a:gd name="connsiteY19" fmla="*/ 621147 h 788699"/>
                <a:gd name="connsiteX20" fmla="*/ 67546 w 516735"/>
                <a:gd name="connsiteY20" fmla="*/ 555875 h 788699"/>
                <a:gd name="connsiteX21" fmla="*/ 59387 w 516735"/>
                <a:gd name="connsiteY21" fmla="*/ 509641 h 788699"/>
                <a:gd name="connsiteX22" fmla="*/ 59387 w 516735"/>
                <a:gd name="connsiteY22" fmla="*/ 468846 h 788699"/>
                <a:gd name="connsiteX23" fmla="*/ 86583 w 516735"/>
                <a:gd name="connsiteY23" fmla="*/ 302947 h 788699"/>
                <a:gd name="connsiteX24" fmla="*/ 108341 w 516735"/>
                <a:gd name="connsiteY24" fmla="*/ 224077 h 788699"/>
                <a:gd name="connsiteX25" fmla="*/ 146416 w 516735"/>
                <a:gd name="connsiteY25" fmla="*/ 145207 h 788699"/>
                <a:gd name="connsiteX26" fmla="*/ 198090 w 516735"/>
                <a:gd name="connsiteY26" fmla="*/ 85375 h 788699"/>
                <a:gd name="connsiteX27" fmla="*/ 228006 w 516735"/>
                <a:gd name="connsiteY27" fmla="*/ 69057 h 788699"/>
                <a:gd name="connsiteX28" fmla="*/ 268801 w 516735"/>
                <a:gd name="connsiteY28" fmla="*/ 58178 h 788699"/>
                <a:gd name="connsiteX29" fmla="*/ 274240 w 516735"/>
                <a:gd name="connsiteY29" fmla="*/ 58178 h 788699"/>
                <a:gd name="connsiteX30" fmla="*/ 295997 w 516735"/>
                <a:gd name="connsiteY30" fmla="*/ 60898 h 788699"/>
                <a:gd name="connsiteX31" fmla="*/ 331353 w 516735"/>
                <a:gd name="connsiteY31" fmla="*/ 71776 h 788699"/>
                <a:gd name="connsiteX32" fmla="*/ 350390 w 516735"/>
                <a:gd name="connsiteY32" fmla="*/ 93534 h 788699"/>
                <a:gd name="connsiteX33" fmla="*/ 353110 w 516735"/>
                <a:gd name="connsiteY33" fmla="*/ 74496 h 788699"/>
                <a:gd name="connsiteX34" fmla="*/ 358549 w 516735"/>
                <a:gd name="connsiteY34" fmla="*/ 63618 h 788699"/>
                <a:gd name="connsiteX35" fmla="*/ 366708 w 516735"/>
                <a:gd name="connsiteY35" fmla="*/ 58178 h 788699"/>
                <a:gd name="connsiteX36" fmla="*/ 374867 w 516735"/>
                <a:gd name="connsiteY36" fmla="*/ 63618 h 788699"/>
                <a:gd name="connsiteX37" fmla="*/ 383027 w 516735"/>
                <a:gd name="connsiteY37" fmla="*/ 82655 h 788699"/>
                <a:gd name="connsiteX38" fmla="*/ 385746 w 516735"/>
                <a:gd name="connsiteY38" fmla="*/ 126170 h 788699"/>
                <a:gd name="connsiteX39" fmla="*/ 388466 w 516735"/>
                <a:gd name="connsiteY39" fmla="*/ 186002 h 788699"/>
                <a:gd name="connsiteX40" fmla="*/ 391185 w 516735"/>
                <a:gd name="connsiteY40" fmla="*/ 237676 h 788699"/>
                <a:gd name="connsiteX41" fmla="*/ 374867 w 516735"/>
                <a:gd name="connsiteY41" fmla="*/ 278470 h 788699"/>
                <a:gd name="connsiteX42" fmla="*/ 358549 w 516735"/>
                <a:gd name="connsiteY42" fmla="*/ 273031 h 788699"/>
                <a:gd name="connsiteX43" fmla="*/ 350390 w 516735"/>
                <a:gd name="connsiteY43" fmla="*/ 256713 h 788699"/>
                <a:gd name="connsiteX44" fmla="*/ 347671 w 516735"/>
                <a:gd name="connsiteY44" fmla="*/ 240395 h 788699"/>
                <a:gd name="connsiteX45" fmla="*/ 347671 w 516735"/>
                <a:gd name="connsiteY45" fmla="*/ 213199 h 788699"/>
                <a:gd name="connsiteX46" fmla="*/ 344951 w 516735"/>
                <a:gd name="connsiteY46" fmla="*/ 194161 h 788699"/>
                <a:gd name="connsiteX47" fmla="*/ 339512 w 516735"/>
                <a:gd name="connsiteY47" fmla="*/ 150647 h 788699"/>
                <a:gd name="connsiteX48" fmla="*/ 323194 w 516735"/>
                <a:gd name="connsiteY48" fmla="*/ 112571 h 788699"/>
                <a:gd name="connsiteX49" fmla="*/ 293278 w 516735"/>
                <a:gd name="connsiteY49" fmla="*/ 101693 h 788699"/>
                <a:gd name="connsiteX50" fmla="*/ 263361 w 516735"/>
                <a:gd name="connsiteY50" fmla="*/ 120730 h 788699"/>
                <a:gd name="connsiteX51" fmla="*/ 241604 w 516735"/>
                <a:gd name="connsiteY51" fmla="*/ 153366 h 788699"/>
                <a:gd name="connsiteX52" fmla="*/ 233445 w 516735"/>
                <a:gd name="connsiteY52" fmla="*/ 194161 h 788699"/>
                <a:gd name="connsiteX53" fmla="*/ 225286 w 516735"/>
                <a:gd name="connsiteY53" fmla="*/ 232236 h 788699"/>
                <a:gd name="connsiteX54" fmla="*/ 217127 w 516735"/>
                <a:gd name="connsiteY54" fmla="*/ 275751 h 788699"/>
                <a:gd name="connsiteX55" fmla="*/ 211688 w 516735"/>
                <a:gd name="connsiteY55" fmla="*/ 316545 h 788699"/>
                <a:gd name="connsiteX56" fmla="*/ 206249 w 516735"/>
                <a:gd name="connsiteY56" fmla="*/ 354621 h 788699"/>
                <a:gd name="connsiteX57" fmla="*/ 200809 w 516735"/>
                <a:gd name="connsiteY57" fmla="*/ 398135 h 788699"/>
                <a:gd name="connsiteX58" fmla="*/ 195370 w 516735"/>
                <a:gd name="connsiteY58" fmla="*/ 438930 h 788699"/>
                <a:gd name="connsiteX59" fmla="*/ 192650 w 516735"/>
                <a:gd name="connsiteY59" fmla="*/ 474286 h 788699"/>
                <a:gd name="connsiteX60" fmla="*/ 195370 w 516735"/>
                <a:gd name="connsiteY60" fmla="*/ 525959 h 788699"/>
                <a:gd name="connsiteX61" fmla="*/ 208968 w 516735"/>
                <a:gd name="connsiteY61" fmla="*/ 596670 h 788699"/>
                <a:gd name="connsiteX62" fmla="*/ 214407 w 516735"/>
                <a:gd name="connsiteY62" fmla="*/ 623867 h 788699"/>
                <a:gd name="connsiteX63" fmla="*/ 228006 w 516735"/>
                <a:gd name="connsiteY63" fmla="*/ 656502 h 788699"/>
                <a:gd name="connsiteX64" fmla="*/ 271520 w 516735"/>
                <a:gd name="connsiteY64" fmla="*/ 689138 h 788699"/>
                <a:gd name="connsiteX65" fmla="*/ 306876 w 516735"/>
                <a:gd name="connsiteY65" fmla="*/ 664661 h 788699"/>
                <a:gd name="connsiteX66" fmla="*/ 331353 w 516735"/>
                <a:gd name="connsiteY66" fmla="*/ 602109 h 788699"/>
                <a:gd name="connsiteX67" fmla="*/ 336792 w 516735"/>
                <a:gd name="connsiteY67" fmla="*/ 544997 h 788699"/>
                <a:gd name="connsiteX68" fmla="*/ 336792 w 516735"/>
                <a:gd name="connsiteY68" fmla="*/ 498762 h 788699"/>
                <a:gd name="connsiteX69" fmla="*/ 336792 w 516735"/>
                <a:gd name="connsiteY69" fmla="*/ 490603 h 788699"/>
                <a:gd name="connsiteX70" fmla="*/ 320474 w 516735"/>
                <a:gd name="connsiteY70" fmla="*/ 477005 h 788699"/>
                <a:gd name="connsiteX71" fmla="*/ 282399 w 516735"/>
                <a:gd name="connsiteY71" fmla="*/ 479725 h 788699"/>
                <a:gd name="connsiteX72" fmla="*/ 252483 w 516735"/>
                <a:gd name="connsiteY72" fmla="*/ 474286 h 788699"/>
                <a:gd name="connsiteX73" fmla="*/ 247044 w 516735"/>
                <a:gd name="connsiteY73" fmla="*/ 466126 h 788699"/>
                <a:gd name="connsiteX74" fmla="*/ 249763 w 516735"/>
                <a:gd name="connsiteY74" fmla="*/ 457968 h 788699"/>
                <a:gd name="connsiteX75" fmla="*/ 268801 w 516735"/>
                <a:gd name="connsiteY75" fmla="*/ 447089 h 788699"/>
                <a:gd name="connsiteX76" fmla="*/ 312315 w 516735"/>
                <a:gd name="connsiteY76" fmla="*/ 436210 h 788699"/>
                <a:gd name="connsiteX77" fmla="*/ 353110 w 516735"/>
                <a:gd name="connsiteY77" fmla="*/ 430771 h 788699"/>
                <a:gd name="connsiteX78" fmla="*/ 385746 w 516735"/>
                <a:gd name="connsiteY78" fmla="*/ 430771 h 788699"/>
                <a:gd name="connsiteX79" fmla="*/ 437420 w 516735"/>
                <a:gd name="connsiteY79" fmla="*/ 428051 h 788699"/>
                <a:gd name="connsiteX80" fmla="*/ 464616 w 516735"/>
                <a:gd name="connsiteY80" fmla="*/ 436210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16735" h="788699">
                  <a:moveTo>
                    <a:pt x="464616" y="436210"/>
                  </a:moveTo>
                  <a:cubicBezTo>
                    <a:pt x="464616" y="447089"/>
                    <a:pt x="453738" y="452528"/>
                    <a:pt x="445578" y="455248"/>
                  </a:cubicBezTo>
                  <a:cubicBezTo>
                    <a:pt x="434700" y="460687"/>
                    <a:pt x="415662" y="463407"/>
                    <a:pt x="404783" y="466126"/>
                  </a:cubicBezTo>
                  <a:cubicBezTo>
                    <a:pt x="393905" y="466126"/>
                    <a:pt x="385746" y="468846"/>
                    <a:pt x="385746" y="479725"/>
                  </a:cubicBezTo>
                  <a:cubicBezTo>
                    <a:pt x="385746" y="487884"/>
                    <a:pt x="388466" y="506921"/>
                    <a:pt x="388466" y="512361"/>
                  </a:cubicBezTo>
                  <a:cubicBezTo>
                    <a:pt x="388466" y="515080"/>
                    <a:pt x="388466" y="539557"/>
                    <a:pt x="388466" y="544997"/>
                  </a:cubicBezTo>
                  <a:cubicBezTo>
                    <a:pt x="388466" y="550436"/>
                    <a:pt x="388466" y="558595"/>
                    <a:pt x="388466" y="566754"/>
                  </a:cubicBezTo>
                  <a:cubicBezTo>
                    <a:pt x="388466" y="591231"/>
                    <a:pt x="388466" y="621147"/>
                    <a:pt x="391185" y="632026"/>
                  </a:cubicBezTo>
                  <a:cubicBezTo>
                    <a:pt x="393905" y="653783"/>
                    <a:pt x="393905" y="661942"/>
                    <a:pt x="393905" y="683699"/>
                  </a:cubicBezTo>
                  <a:cubicBezTo>
                    <a:pt x="393905" y="694578"/>
                    <a:pt x="393905" y="724494"/>
                    <a:pt x="377587" y="724494"/>
                  </a:cubicBezTo>
                  <a:cubicBezTo>
                    <a:pt x="369428" y="724494"/>
                    <a:pt x="366708" y="721774"/>
                    <a:pt x="361269" y="719054"/>
                  </a:cubicBezTo>
                  <a:cubicBezTo>
                    <a:pt x="355830" y="716335"/>
                    <a:pt x="353110" y="708176"/>
                    <a:pt x="353110" y="702737"/>
                  </a:cubicBezTo>
                  <a:cubicBezTo>
                    <a:pt x="350390" y="694578"/>
                    <a:pt x="350390" y="689138"/>
                    <a:pt x="350390" y="686419"/>
                  </a:cubicBezTo>
                  <a:cubicBezTo>
                    <a:pt x="350390" y="678260"/>
                    <a:pt x="353110" y="672820"/>
                    <a:pt x="353110" y="659222"/>
                  </a:cubicBezTo>
                  <a:lnTo>
                    <a:pt x="353110" y="656502"/>
                  </a:lnTo>
                  <a:cubicBezTo>
                    <a:pt x="347671" y="675540"/>
                    <a:pt x="334073" y="694578"/>
                    <a:pt x="317754" y="708176"/>
                  </a:cubicBezTo>
                  <a:cubicBezTo>
                    <a:pt x="293278" y="727214"/>
                    <a:pt x="274240" y="735372"/>
                    <a:pt x="241604" y="735372"/>
                  </a:cubicBezTo>
                  <a:cubicBezTo>
                    <a:pt x="222566" y="735372"/>
                    <a:pt x="203529" y="732653"/>
                    <a:pt x="187211" y="727214"/>
                  </a:cubicBezTo>
                  <a:cubicBezTo>
                    <a:pt x="165454" y="719054"/>
                    <a:pt x="149136" y="708176"/>
                    <a:pt x="135537" y="694578"/>
                  </a:cubicBezTo>
                  <a:cubicBezTo>
                    <a:pt x="113780" y="672820"/>
                    <a:pt x="100182" y="648343"/>
                    <a:pt x="86583" y="621147"/>
                  </a:cubicBezTo>
                  <a:cubicBezTo>
                    <a:pt x="75705" y="599390"/>
                    <a:pt x="70266" y="580352"/>
                    <a:pt x="67546" y="555875"/>
                  </a:cubicBezTo>
                  <a:cubicBezTo>
                    <a:pt x="64826" y="539557"/>
                    <a:pt x="62107" y="525959"/>
                    <a:pt x="59387" y="509641"/>
                  </a:cubicBezTo>
                  <a:cubicBezTo>
                    <a:pt x="56667" y="493323"/>
                    <a:pt x="59387" y="485164"/>
                    <a:pt x="59387" y="468846"/>
                  </a:cubicBezTo>
                  <a:cubicBezTo>
                    <a:pt x="59387" y="414453"/>
                    <a:pt x="72985" y="362780"/>
                    <a:pt x="86583" y="302947"/>
                  </a:cubicBezTo>
                  <a:cubicBezTo>
                    <a:pt x="92023" y="275751"/>
                    <a:pt x="100182" y="248554"/>
                    <a:pt x="108341" y="224077"/>
                  </a:cubicBezTo>
                  <a:cubicBezTo>
                    <a:pt x="116500" y="196881"/>
                    <a:pt x="130098" y="169684"/>
                    <a:pt x="146416" y="145207"/>
                  </a:cubicBezTo>
                  <a:cubicBezTo>
                    <a:pt x="160014" y="123450"/>
                    <a:pt x="176332" y="101693"/>
                    <a:pt x="198090" y="85375"/>
                  </a:cubicBezTo>
                  <a:cubicBezTo>
                    <a:pt x="206249" y="77216"/>
                    <a:pt x="217127" y="71776"/>
                    <a:pt x="228006" y="69057"/>
                  </a:cubicBezTo>
                  <a:cubicBezTo>
                    <a:pt x="241604" y="63618"/>
                    <a:pt x="255202" y="58178"/>
                    <a:pt x="268801" y="58178"/>
                  </a:cubicBezTo>
                  <a:cubicBezTo>
                    <a:pt x="271520" y="58178"/>
                    <a:pt x="274240" y="58178"/>
                    <a:pt x="274240" y="58178"/>
                  </a:cubicBezTo>
                  <a:cubicBezTo>
                    <a:pt x="279679" y="58178"/>
                    <a:pt x="285119" y="58178"/>
                    <a:pt x="295997" y="60898"/>
                  </a:cubicBezTo>
                  <a:cubicBezTo>
                    <a:pt x="309595" y="63618"/>
                    <a:pt x="320474" y="66337"/>
                    <a:pt x="331353" y="71776"/>
                  </a:cubicBezTo>
                  <a:cubicBezTo>
                    <a:pt x="339512" y="77216"/>
                    <a:pt x="347671" y="85375"/>
                    <a:pt x="350390" y="93534"/>
                  </a:cubicBezTo>
                  <a:cubicBezTo>
                    <a:pt x="350390" y="88095"/>
                    <a:pt x="353110" y="79936"/>
                    <a:pt x="353110" y="74496"/>
                  </a:cubicBezTo>
                  <a:cubicBezTo>
                    <a:pt x="355830" y="71776"/>
                    <a:pt x="355830" y="69057"/>
                    <a:pt x="358549" y="63618"/>
                  </a:cubicBezTo>
                  <a:cubicBezTo>
                    <a:pt x="361269" y="60898"/>
                    <a:pt x="363989" y="58178"/>
                    <a:pt x="366708" y="58178"/>
                  </a:cubicBezTo>
                  <a:cubicBezTo>
                    <a:pt x="369428" y="58178"/>
                    <a:pt x="372148" y="60898"/>
                    <a:pt x="374867" y="63618"/>
                  </a:cubicBezTo>
                  <a:cubicBezTo>
                    <a:pt x="377587" y="69057"/>
                    <a:pt x="380307" y="77216"/>
                    <a:pt x="383027" y="82655"/>
                  </a:cubicBezTo>
                  <a:cubicBezTo>
                    <a:pt x="383027" y="90814"/>
                    <a:pt x="385746" y="107132"/>
                    <a:pt x="385746" y="126170"/>
                  </a:cubicBezTo>
                  <a:cubicBezTo>
                    <a:pt x="385746" y="150647"/>
                    <a:pt x="385746" y="177843"/>
                    <a:pt x="388466" y="186002"/>
                  </a:cubicBezTo>
                  <a:cubicBezTo>
                    <a:pt x="391185" y="207759"/>
                    <a:pt x="391185" y="215918"/>
                    <a:pt x="391185" y="237676"/>
                  </a:cubicBezTo>
                  <a:cubicBezTo>
                    <a:pt x="391185" y="248554"/>
                    <a:pt x="391185" y="278470"/>
                    <a:pt x="374867" y="278470"/>
                  </a:cubicBezTo>
                  <a:cubicBezTo>
                    <a:pt x="366708" y="278470"/>
                    <a:pt x="363989" y="275751"/>
                    <a:pt x="358549" y="273031"/>
                  </a:cubicBezTo>
                  <a:cubicBezTo>
                    <a:pt x="353110" y="270311"/>
                    <a:pt x="350390" y="262152"/>
                    <a:pt x="350390" y="256713"/>
                  </a:cubicBezTo>
                  <a:cubicBezTo>
                    <a:pt x="350390" y="251274"/>
                    <a:pt x="347671" y="245834"/>
                    <a:pt x="347671" y="240395"/>
                  </a:cubicBezTo>
                  <a:cubicBezTo>
                    <a:pt x="347671" y="232236"/>
                    <a:pt x="347671" y="224077"/>
                    <a:pt x="347671" y="213199"/>
                  </a:cubicBezTo>
                  <a:cubicBezTo>
                    <a:pt x="347671" y="207759"/>
                    <a:pt x="347671" y="199600"/>
                    <a:pt x="344951" y="194161"/>
                  </a:cubicBezTo>
                  <a:cubicBezTo>
                    <a:pt x="342232" y="180563"/>
                    <a:pt x="342232" y="164245"/>
                    <a:pt x="339512" y="150647"/>
                  </a:cubicBezTo>
                  <a:cubicBezTo>
                    <a:pt x="336792" y="137048"/>
                    <a:pt x="331353" y="123450"/>
                    <a:pt x="323194" y="112571"/>
                  </a:cubicBezTo>
                  <a:cubicBezTo>
                    <a:pt x="317754" y="104412"/>
                    <a:pt x="304156" y="101693"/>
                    <a:pt x="293278" y="101693"/>
                  </a:cubicBezTo>
                  <a:cubicBezTo>
                    <a:pt x="279679" y="101693"/>
                    <a:pt x="271520" y="109852"/>
                    <a:pt x="263361" y="120730"/>
                  </a:cubicBezTo>
                  <a:cubicBezTo>
                    <a:pt x="257922" y="131609"/>
                    <a:pt x="247044" y="139768"/>
                    <a:pt x="241604" y="153366"/>
                  </a:cubicBezTo>
                  <a:cubicBezTo>
                    <a:pt x="236165" y="166964"/>
                    <a:pt x="233445" y="180563"/>
                    <a:pt x="233445" y="194161"/>
                  </a:cubicBezTo>
                  <a:cubicBezTo>
                    <a:pt x="233445" y="207759"/>
                    <a:pt x="230725" y="218638"/>
                    <a:pt x="225286" y="232236"/>
                  </a:cubicBezTo>
                  <a:cubicBezTo>
                    <a:pt x="219847" y="245834"/>
                    <a:pt x="219847" y="262152"/>
                    <a:pt x="217127" y="275751"/>
                  </a:cubicBezTo>
                  <a:cubicBezTo>
                    <a:pt x="214407" y="289349"/>
                    <a:pt x="214407" y="302947"/>
                    <a:pt x="211688" y="316545"/>
                  </a:cubicBezTo>
                  <a:cubicBezTo>
                    <a:pt x="211688" y="330144"/>
                    <a:pt x="206249" y="341022"/>
                    <a:pt x="206249" y="354621"/>
                  </a:cubicBezTo>
                  <a:cubicBezTo>
                    <a:pt x="203529" y="368219"/>
                    <a:pt x="203529" y="381817"/>
                    <a:pt x="200809" y="398135"/>
                  </a:cubicBezTo>
                  <a:cubicBezTo>
                    <a:pt x="198090" y="411733"/>
                    <a:pt x="198090" y="425332"/>
                    <a:pt x="195370" y="438930"/>
                  </a:cubicBezTo>
                  <a:cubicBezTo>
                    <a:pt x="195370" y="449809"/>
                    <a:pt x="192650" y="463407"/>
                    <a:pt x="192650" y="474286"/>
                  </a:cubicBezTo>
                  <a:cubicBezTo>
                    <a:pt x="192650" y="490603"/>
                    <a:pt x="195370" y="509641"/>
                    <a:pt x="195370" y="525959"/>
                  </a:cubicBezTo>
                  <a:cubicBezTo>
                    <a:pt x="195370" y="550436"/>
                    <a:pt x="203529" y="572193"/>
                    <a:pt x="208968" y="596670"/>
                  </a:cubicBezTo>
                  <a:cubicBezTo>
                    <a:pt x="211688" y="604829"/>
                    <a:pt x="211688" y="615708"/>
                    <a:pt x="214407" y="623867"/>
                  </a:cubicBezTo>
                  <a:cubicBezTo>
                    <a:pt x="217127" y="634745"/>
                    <a:pt x="222566" y="645624"/>
                    <a:pt x="228006" y="656502"/>
                  </a:cubicBezTo>
                  <a:cubicBezTo>
                    <a:pt x="236165" y="670101"/>
                    <a:pt x="252483" y="689138"/>
                    <a:pt x="271520" y="689138"/>
                  </a:cubicBezTo>
                  <a:cubicBezTo>
                    <a:pt x="287838" y="689138"/>
                    <a:pt x="298717" y="675540"/>
                    <a:pt x="306876" y="664661"/>
                  </a:cubicBezTo>
                  <a:cubicBezTo>
                    <a:pt x="320474" y="645624"/>
                    <a:pt x="325914" y="623867"/>
                    <a:pt x="331353" y="602109"/>
                  </a:cubicBezTo>
                  <a:cubicBezTo>
                    <a:pt x="334073" y="583072"/>
                    <a:pt x="336792" y="564034"/>
                    <a:pt x="336792" y="544997"/>
                  </a:cubicBezTo>
                  <a:cubicBezTo>
                    <a:pt x="336792" y="531398"/>
                    <a:pt x="336792" y="512361"/>
                    <a:pt x="336792" y="498762"/>
                  </a:cubicBezTo>
                  <a:cubicBezTo>
                    <a:pt x="336792" y="496043"/>
                    <a:pt x="336792" y="493323"/>
                    <a:pt x="336792" y="490603"/>
                  </a:cubicBezTo>
                  <a:cubicBezTo>
                    <a:pt x="336792" y="479725"/>
                    <a:pt x="336792" y="477005"/>
                    <a:pt x="320474" y="477005"/>
                  </a:cubicBezTo>
                  <a:cubicBezTo>
                    <a:pt x="309595" y="477005"/>
                    <a:pt x="295997" y="479725"/>
                    <a:pt x="282399" y="479725"/>
                  </a:cubicBezTo>
                  <a:cubicBezTo>
                    <a:pt x="271520" y="479725"/>
                    <a:pt x="260642" y="479725"/>
                    <a:pt x="252483" y="474286"/>
                  </a:cubicBezTo>
                  <a:cubicBezTo>
                    <a:pt x="249763" y="471566"/>
                    <a:pt x="247044" y="468846"/>
                    <a:pt x="247044" y="466126"/>
                  </a:cubicBezTo>
                  <a:cubicBezTo>
                    <a:pt x="247044" y="463407"/>
                    <a:pt x="247044" y="460687"/>
                    <a:pt x="249763" y="457968"/>
                  </a:cubicBezTo>
                  <a:cubicBezTo>
                    <a:pt x="255202" y="452528"/>
                    <a:pt x="260642" y="449809"/>
                    <a:pt x="268801" y="447089"/>
                  </a:cubicBezTo>
                  <a:cubicBezTo>
                    <a:pt x="282399" y="441650"/>
                    <a:pt x="295997" y="438930"/>
                    <a:pt x="312315" y="436210"/>
                  </a:cubicBezTo>
                  <a:cubicBezTo>
                    <a:pt x="325914" y="433491"/>
                    <a:pt x="339512" y="433491"/>
                    <a:pt x="353110" y="430771"/>
                  </a:cubicBezTo>
                  <a:cubicBezTo>
                    <a:pt x="363989" y="430771"/>
                    <a:pt x="374867" y="430771"/>
                    <a:pt x="385746" y="430771"/>
                  </a:cubicBezTo>
                  <a:cubicBezTo>
                    <a:pt x="402064" y="430771"/>
                    <a:pt x="426541" y="428051"/>
                    <a:pt x="437420" y="428051"/>
                  </a:cubicBezTo>
                  <a:cubicBezTo>
                    <a:pt x="451018" y="422612"/>
                    <a:pt x="464616" y="425332"/>
                    <a:pt x="464616" y="436210"/>
                  </a:cubicBezTo>
                </a:path>
              </a:pathLst>
            </a:custGeom>
            <a:grpFill/>
            <a:ln w="27168"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B88832EF-632C-43A0-AFE1-06D043A20CAF}"/>
                </a:ext>
              </a:extLst>
            </p:cNvPr>
            <p:cNvSpPr/>
            <p:nvPr/>
          </p:nvSpPr>
          <p:spPr>
            <a:xfrm>
              <a:off x="9053923" y="4178559"/>
              <a:ext cx="625521" cy="788700"/>
            </a:xfrm>
            <a:custGeom>
              <a:avLst/>
              <a:gdLst>
                <a:gd name="connsiteX0" fmla="*/ 536838 w 625521"/>
                <a:gd name="connsiteY0" fmla="*/ 680979 h 788699"/>
                <a:gd name="connsiteX1" fmla="*/ 574913 w 625521"/>
                <a:gd name="connsiteY1" fmla="*/ 697297 h 788699"/>
                <a:gd name="connsiteX2" fmla="*/ 566755 w 625521"/>
                <a:gd name="connsiteY2" fmla="*/ 713615 h 788699"/>
                <a:gd name="connsiteX3" fmla="*/ 550437 w 625521"/>
                <a:gd name="connsiteY3" fmla="*/ 721774 h 788699"/>
                <a:gd name="connsiteX4" fmla="*/ 528680 w 625521"/>
                <a:gd name="connsiteY4" fmla="*/ 724494 h 788699"/>
                <a:gd name="connsiteX5" fmla="*/ 417174 w 625521"/>
                <a:gd name="connsiteY5" fmla="*/ 724494 h 788699"/>
                <a:gd name="connsiteX6" fmla="*/ 398136 w 625521"/>
                <a:gd name="connsiteY6" fmla="*/ 724494 h 788699"/>
                <a:gd name="connsiteX7" fmla="*/ 373659 w 625521"/>
                <a:gd name="connsiteY7" fmla="*/ 724494 h 788699"/>
                <a:gd name="connsiteX8" fmla="*/ 346462 w 625521"/>
                <a:gd name="connsiteY8" fmla="*/ 719054 h 788699"/>
                <a:gd name="connsiteX9" fmla="*/ 330144 w 625521"/>
                <a:gd name="connsiteY9" fmla="*/ 702737 h 788699"/>
                <a:gd name="connsiteX10" fmla="*/ 335584 w 625521"/>
                <a:gd name="connsiteY10" fmla="*/ 694578 h 788699"/>
                <a:gd name="connsiteX11" fmla="*/ 357341 w 625521"/>
                <a:gd name="connsiteY11" fmla="*/ 686419 h 788699"/>
                <a:gd name="connsiteX12" fmla="*/ 395416 w 625521"/>
                <a:gd name="connsiteY12" fmla="*/ 680979 h 788699"/>
                <a:gd name="connsiteX13" fmla="*/ 381817 w 625521"/>
                <a:gd name="connsiteY13" fmla="*/ 656502 h 788699"/>
                <a:gd name="connsiteX14" fmla="*/ 379098 w 625521"/>
                <a:gd name="connsiteY14" fmla="*/ 585791 h 788699"/>
                <a:gd name="connsiteX15" fmla="*/ 379098 w 625521"/>
                <a:gd name="connsiteY15" fmla="*/ 517800 h 788699"/>
                <a:gd name="connsiteX16" fmla="*/ 379098 w 625521"/>
                <a:gd name="connsiteY16" fmla="*/ 474286 h 788699"/>
                <a:gd name="connsiteX17" fmla="*/ 379098 w 625521"/>
                <a:gd name="connsiteY17" fmla="*/ 430771 h 788699"/>
                <a:gd name="connsiteX18" fmla="*/ 381817 w 625521"/>
                <a:gd name="connsiteY18" fmla="*/ 411733 h 788699"/>
                <a:gd name="connsiteX19" fmla="*/ 379098 w 625521"/>
                <a:gd name="connsiteY19" fmla="*/ 400855 h 788699"/>
                <a:gd name="connsiteX20" fmla="*/ 370939 w 625521"/>
                <a:gd name="connsiteY20" fmla="*/ 398135 h 788699"/>
                <a:gd name="connsiteX21" fmla="*/ 338304 w 625521"/>
                <a:gd name="connsiteY21" fmla="*/ 400855 h 788699"/>
                <a:gd name="connsiteX22" fmla="*/ 289349 w 625521"/>
                <a:gd name="connsiteY22" fmla="*/ 403575 h 788699"/>
                <a:gd name="connsiteX23" fmla="*/ 264872 w 625521"/>
                <a:gd name="connsiteY23" fmla="*/ 400855 h 788699"/>
                <a:gd name="connsiteX24" fmla="*/ 259433 w 625521"/>
                <a:gd name="connsiteY24" fmla="*/ 406294 h 788699"/>
                <a:gd name="connsiteX25" fmla="*/ 259433 w 625521"/>
                <a:gd name="connsiteY25" fmla="*/ 425332 h 788699"/>
                <a:gd name="connsiteX26" fmla="*/ 259433 w 625521"/>
                <a:gd name="connsiteY26" fmla="*/ 449809 h 788699"/>
                <a:gd name="connsiteX27" fmla="*/ 259433 w 625521"/>
                <a:gd name="connsiteY27" fmla="*/ 471566 h 788699"/>
                <a:gd name="connsiteX28" fmla="*/ 259433 w 625521"/>
                <a:gd name="connsiteY28" fmla="*/ 504202 h 788699"/>
                <a:gd name="connsiteX29" fmla="*/ 259433 w 625521"/>
                <a:gd name="connsiteY29" fmla="*/ 509641 h 788699"/>
                <a:gd name="connsiteX30" fmla="*/ 256714 w 625521"/>
                <a:gd name="connsiteY30" fmla="*/ 542277 h 788699"/>
                <a:gd name="connsiteX31" fmla="*/ 256714 w 625521"/>
                <a:gd name="connsiteY31" fmla="*/ 577632 h 788699"/>
                <a:gd name="connsiteX32" fmla="*/ 256714 w 625521"/>
                <a:gd name="connsiteY32" fmla="*/ 612988 h 788699"/>
                <a:gd name="connsiteX33" fmla="*/ 253994 w 625521"/>
                <a:gd name="connsiteY33" fmla="*/ 656502 h 788699"/>
                <a:gd name="connsiteX34" fmla="*/ 256714 w 625521"/>
                <a:gd name="connsiteY34" fmla="*/ 678260 h 788699"/>
                <a:gd name="connsiteX35" fmla="*/ 286629 w 625521"/>
                <a:gd name="connsiteY35" fmla="*/ 694578 h 788699"/>
                <a:gd name="connsiteX36" fmla="*/ 281191 w 625521"/>
                <a:gd name="connsiteY36" fmla="*/ 710895 h 788699"/>
                <a:gd name="connsiteX37" fmla="*/ 264872 w 625521"/>
                <a:gd name="connsiteY37" fmla="*/ 719054 h 788699"/>
                <a:gd name="connsiteX38" fmla="*/ 243116 w 625521"/>
                <a:gd name="connsiteY38" fmla="*/ 721774 h 788699"/>
                <a:gd name="connsiteX39" fmla="*/ 243116 w 625521"/>
                <a:gd name="connsiteY39" fmla="*/ 721774 h 788699"/>
                <a:gd name="connsiteX40" fmla="*/ 232236 w 625521"/>
                <a:gd name="connsiteY40" fmla="*/ 727214 h 788699"/>
                <a:gd name="connsiteX41" fmla="*/ 224078 w 625521"/>
                <a:gd name="connsiteY41" fmla="*/ 735372 h 788699"/>
                <a:gd name="connsiteX42" fmla="*/ 213199 w 625521"/>
                <a:gd name="connsiteY42" fmla="*/ 738092 h 788699"/>
                <a:gd name="connsiteX43" fmla="*/ 183283 w 625521"/>
                <a:gd name="connsiteY43" fmla="*/ 727214 h 788699"/>
                <a:gd name="connsiteX44" fmla="*/ 175124 w 625521"/>
                <a:gd name="connsiteY44" fmla="*/ 719054 h 788699"/>
                <a:gd name="connsiteX45" fmla="*/ 145208 w 625521"/>
                <a:gd name="connsiteY45" fmla="*/ 719054 h 788699"/>
                <a:gd name="connsiteX46" fmla="*/ 126170 w 625521"/>
                <a:gd name="connsiteY46" fmla="*/ 719054 h 788699"/>
                <a:gd name="connsiteX47" fmla="*/ 101693 w 625521"/>
                <a:gd name="connsiteY47" fmla="*/ 719054 h 788699"/>
                <a:gd name="connsiteX48" fmla="*/ 74496 w 625521"/>
                <a:gd name="connsiteY48" fmla="*/ 713615 h 788699"/>
                <a:gd name="connsiteX49" fmla="*/ 58178 w 625521"/>
                <a:gd name="connsiteY49" fmla="*/ 697297 h 788699"/>
                <a:gd name="connsiteX50" fmla="*/ 63618 w 625521"/>
                <a:gd name="connsiteY50" fmla="*/ 689138 h 788699"/>
                <a:gd name="connsiteX51" fmla="*/ 85375 w 625521"/>
                <a:gd name="connsiteY51" fmla="*/ 680979 h 788699"/>
                <a:gd name="connsiteX52" fmla="*/ 131609 w 625521"/>
                <a:gd name="connsiteY52" fmla="*/ 675540 h 788699"/>
                <a:gd name="connsiteX53" fmla="*/ 131609 w 625521"/>
                <a:gd name="connsiteY53" fmla="*/ 667381 h 788699"/>
                <a:gd name="connsiteX54" fmla="*/ 131609 w 625521"/>
                <a:gd name="connsiteY54" fmla="*/ 651063 h 788699"/>
                <a:gd name="connsiteX55" fmla="*/ 131609 w 625521"/>
                <a:gd name="connsiteY55" fmla="*/ 618427 h 788699"/>
                <a:gd name="connsiteX56" fmla="*/ 131609 w 625521"/>
                <a:gd name="connsiteY56" fmla="*/ 580352 h 788699"/>
                <a:gd name="connsiteX57" fmla="*/ 131609 w 625521"/>
                <a:gd name="connsiteY57" fmla="*/ 531398 h 788699"/>
                <a:gd name="connsiteX58" fmla="*/ 131609 w 625521"/>
                <a:gd name="connsiteY58" fmla="*/ 466126 h 788699"/>
                <a:gd name="connsiteX59" fmla="*/ 131609 w 625521"/>
                <a:gd name="connsiteY59" fmla="*/ 422612 h 788699"/>
                <a:gd name="connsiteX60" fmla="*/ 131609 w 625521"/>
                <a:gd name="connsiteY60" fmla="*/ 411733 h 788699"/>
                <a:gd name="connsiteX61" fmla="*/ 131609 w 625521"/>
                <a:gd name="connsiteY61" fmla="*/ 398135 h 788699"/>
                <a:gd name="connsiteX62" fmla="*/ 126170 w 625521"/>
                <a:gd name="connsiteY62" fmla="*/ 389976 h 788699"/>
                <a:gd name="connsiteX63" fmla="*/ 101693 w 625521"/>
                <a:gd name="connsiteY63" fmla="*/ 387257 h 788699"/>
                <a:gd name="connsiteX64" fmla="*/ 77216 w 625521"/>
                <a:gd name="connsiteY64" fmla="*/ 376378 h 788699"/>
                <a:gd name="connsiteX65" fmla="*/ 82655 w 625521"/>
                <a:gd name="connsiteY65" fmla="*/ 368219 h 788699"/>
                <a:gd name="connsiteX66" fmla="*/ 98973 w 625521"/>
                <a:gd name="connsiteY66" fmla="*/ 360060 h 788699"/>
                <a:gd name="connsiteX67" fmla="*/ 118011 w 625521"/>
                <a:gd name="connsiteY67" fmla="*/ 357340 h 788699"/>
                <a:gd name="connsiteX68" fmla="*/ 131609 w 625521"/>
                <a:gd name="connsiteY68" fmla="*/ 351901 h 788699"/>
                <a:gd name="connsiteX69" fmla="*/ 131609 w 625521"/>
                <a:gd name="connsiteY69" fmla="*/ 343742 h 788699"/>
                <a:gd name="connsiteX70" fmla="*/ 131609 w 625521"/>
                <a:gd name="connsiteY70" fmla="*/ 270311 h 788699"/>
                <a:gd name="connsiteX71" fmla="*/ 137048 w 625521"/>
                <a:gd name="connsiteY71" fmla="*/ 145207 h 788699"/>
                <a:gd name="connsiteX72" fmla="*/ 139768 w 625521"/>
                <a:gd name="connsiteY72" fmla="*/ 123450 h 788699"/>
                <a:gd name="connsiteX73" fmla="*/ 123450 w 625521"/>
                <a:gd name="connsiteY73" fmla="*/ 123450 h 788699"/>
                <a:gd name="connsiteX74" fmla="*/ 118011 w 625521"/>
                <a:gd name="connsiteY74" fmla="*/ 123450 h 788699"/>
                <a:gd name="connsiteX75" fmla="*/ 101693 w 625521"/>
                <a:gd name="connsiteY75" fmla="*/ 123450 h 788699"/>
                <a:gd name="connsiteX76" fmla="*/ 74496 w 625521"/>
                <a:gd name="connsiteY76" fmla="*/ 118011 h 788699"/>
                <a:gd name="connsiteX77" fmla="*/ 58178 w 625521"/>
                <a:gd name="connsiteY77" fmla="*/ 101693 h 788699"/>
                <a:gd name="connsiteX78" fmla="*/ 63618 w 625521"/>
                <a:gd name="connsiteY78" fmla="*/ 93534 h 788699"/>
                <a:gd name="connsiteX79" fmla="*/ 85375 w 625521"/>
                <a:gd name="connsiteY79" fmla="*/ 85375 h 788699"/>
                <a:gd name="connsiteX80" fmla="*/ 137048 w 625521"/>
                <a:gd name="connsiteY80" fmla="*/ 82655 h 788699"/>
                <a:gd name="connsiteX81" fmla="*/ 147927 w 625521"/>
                <a:gd name="connsiteY81" fmla="*/ 82655 h 788699"/>
                <a:gd name="connsiteX82" fmla="*/ 186003 w 625521"/>
                <a:gd name="connsiteY82" fmla="*/ 58178 h 788699"/>
                <a:gd name="connsiteX83" fmla="*/ 226797 w 625521"/>
                <a:gd name="connsiteY83" fmla="*/ 79936 h 788699"/>
                <a:gd name="connsiteX84" fmla="*/ 253994 w 625521"/>
                <a:gd name="connsiteY84" fmla="*/ 79936 h 788699"/>
                <a:gd name="connsiteX85" fmla="*/ 294789 w 625521"/>
                <a:gd name="connsiteY85" fmla="*/ 96253 h 788699"/>
                <a:gd name="connsiteX86" fmla="*/ 283910 w 625521"/>
                <a:gd name="connsiteY86" fmla="*/ 112571 h 788699"/>
                <a:gd name="connsiteX87" fmla="*/ 267592 w 625521"/>
                <a:gd name="connsiteY87" fmla="*/ 120730 h 788699"/>
                <a:gd name="connsiteX88" fmla="*/ 245835 w 625521"/>
                <a:gd name="connsiteY88" fmla="*/ 123450 h 788699"/>
                <a:gd name="connsiteX89" fmla="*/ 237676 w 625521"/>
                <a:gd name="connsiteY89" fmla="*/ 123450 h 788699"/>
                <a:gd name="connsiteX90" fmla="*/ 240396 w 625521"/>
                <a:gd name="connsiteY90" fmla="*/ 128889 h 788699"/>
                <a:gd name="connsiteX91" fmla="*/ 251274 w 625521"/>
                <a:gd name="connsiteY91" fmla="*/ 177843 h 788699"/>
                <a:gd name="connsiteX92" fmla="*/ 256714 w 625521"/>
                <a:gd name="connsiteY92" fmla="*/ 226797 h 788699"/>
                <a:gd name="connsiteX93" fmla="*/ 262153 w 625521"/>
                <a:gd name="connsiteY93" fmla="*/ 273031 h 788699"/>
                <a:gd name="connsiteX94" fmla="*/ 262153 w 625521"/>
                <a:gd name="connsiteY94" fmla="*/ 289349 h 788699"/>
                <a:gd name="connsiteX95" fmla="*/ 262153 w 625521"/>
                <a:gd name="connsiteY95" fmla="*/ 297508 h 788699"/>
                <a:gd name="connsiteX96" fmla="*/ 264872 w 625521"/>
                <a:gd name="connsiteY96" fmla="*/ 321985 h 788699"/>
                <a:gd name="connsiteX97" fmla="*/ 270312 w 625521"/>
                <a:gd name="connsiteY97" fmla="*/ 335583 h 788699"/>
                <a:gd name="connsiteX98" fmla="*/ 270312 w 625521"/>
                <a:gd name="connsiteY98" fmla="*/ 338303 h 788699"/>
                <a:gd name="connsiteX99" fmla="*/ 270312 w 625521"/>
                <a:gd name="connsiteY99" fmla="*/ 346462 h 788699"/>
                <a:gd name="connsiteX100" fmla="*/ 278471 w 625521"/>
                <a:gd name="connsiteY100" fmla="*/ 354621 h 788699"/>
                <a:gd name="connsiteX101" fmla="*/ 338304 w 625521"/>
                <a:gd name="connsiteY101" fmla="*/ 349181 h 788699"/>
                <a:gd name="connsiteX102" fmla="*/ 365500 w 625521"/>
                <a:gd name="connsiteY102" fmla="*/ 349181 h 788699"/>
                <a:gd name="connsiteX103" fmla="*/ 381817 w 625521"/>
                <a:gd name="connsiteY103" fmla="*/ 349181 h 788699"/>
                <a:gd name="connsiteX104" fmla="*/ 392697 w 625521"/>
                <a:gd name="connsiteY104" fmla="*/ 338303 h 788699"/>
                <a:gd name="connsiteX105" fmla="*/ 389977 w 625521"/>
                <a:gd name="connsiteY105" fmla="*/ 313826 h 788699"/>
                <a:gd name="connsiteX106" fmla="*/ 392697 w 625521"/>
                <a:gd name="connsiteY106" fmla="*/ 262152 h 788699"/>
                <a:gd name="connsiteX107" fmla="*/ 395416 w 625521"/>
                <a:gd name="connsiteY107" fmla="*/ 224077 h 788699"/>
                <a:gd name="connsiteX108" fmla="*/ 398136 w 625521"/>
                <a:gd name="connsiteY108" fmla="*/ 177843 h 788699"/>
                <a:gd name="connsiteX109" fmla="*/ 395416 w 625521"/>
                <a:gd name="connsiteY109" fmla="*/ 153366 h 788699"/>
                <a:gd name="connsiteX110" fmla="*/ 395416 w 625521"/>
                <a:gd name="connsiteY110" fmla="*/ 137048 h 788699"/>
                <a:gd name="connsiteX111" fmla="*/ 379098 w 625521"/>
                <a:gd name="connsiteY111" fmla="*/ 137048 h 788699"/>
                <a:gd name="connsiteX112" fmla="*/ 351902 w 625521"/>
                <a:gd name="connsiteY112" fmla="*/ 131609 h 788699"/>
                <a:gd name="connsiteX113" fmla="*/ 338304 w 625521"/>
                <a:gd name="connsiteY113" fmla="*/ 115291 h 788699"/>
                <a:gd name="connsiteX114" fmla="*/ 343742 w 625521"/>
                <a:gd name="connsiteY114" fmla="*/ 107132 h 788699"/>
                <a:gd name="connsiteX115" fmla="*/ 362780 w 625521"/>
                <a:gd name="connsiteY115" fmla="*/ 98973 h 788699"/>
                <a:gd name="connsiteX116" fmla="*/ 395416 w 625521"/>
                <a:gd name="connsiteY116" fmla="*/ 96253 h 788699"/>
                <a:gd name="connsiteX117" fmla="*/ 403575 w 625521"/>
                <a:gd name="connsiteY117" fmla="*/ 90814 h 788699"/>
                <a:gd name="connsiteX118" fmla="*/ 422612 w 625521"/>
                <a:gd name="connsiteY118" fmla="*/ 88095 h 788699"/>
                <a:gd name="connsiteX119" fmla="*/ 428052 w 625521"/>
                <a:gd name="connsiteY119" fmla="*/ 88095 h 788699"/>
                <a:gd name="connsiteX120" fmla="*/ 447090 w 625521"/>
                <a:gd name="connsiteY120" fmla="*/ 90814 h 788699"/>
                <a:gd name="connsiteX121" fmla="*/ 455249 w 625521"/>
                <a:gd name="connsiteY121" fmla="*/ 96253 h 788699"/>
                <a:gd name="connsiteX122" fmla="*/ 525960 w 625521"/>
                <a:gd name="connsiteY122" fmla="*/ 93534 h 788699"/>
                <a:gd name="connsiteX123" fmla="*/ 561315 w 625521"/>
                <a:gd name="connsiteY123" fmla="*/ 109852 h 788699"/>
                <a:gd name="connsiteX124" fmla="*/ 555876 w 625521"/>
                <a:gd name="connsiteY124" fmla="*/ 126170 h 788699"/>
                <a:gd name="connsiteX125" fmla="*/ 539558 w 625521"/>
                <a:gd name="connsiteY125" fmla="*/ 134329 h 788699"/>
                <a:gd name="connsiteX126" fmla="*/ 517800 w 625521"/>
                <a:gd name="connsiteY126" fmla="*/ 137048 h 788699"/>
                <a:gd name="connsiteX127" fmla="*/ 477006 w 625521"/>
                <a:gd name="connsiteY127" fmla="*/ 137048 h 788699"/>
                <a:gd name="connsiteX128" fmla="*/ 485165 w 625521"/>
                <a:gd name="connsiteY128" fmla="*/ 161525 h 788699"/>
                <a:gd name="connsiteX129" fmla="*/ 496043 w 625521"/>
                <a:gd name="connsiteY129" fmla="*/ 210479 h 788699"/>
                <a:gd name="connsiteX130" fmla="*/ 501483 w 625521"/>
                <a:gd name="connsiteY130" fmla="*/ 251274 h 788699"/>
                <a:gd name="connsiteX131" fmla="*/ 506922 w 625521"/>
                <a:gd name="connsiteY131" fmla="*/ 292069 h 788699"/>
                <a:gd name="connsiteX132" fmla="*/ 506922 w 625521"/>
                <a:gd name="connsiteY132" fmla="*/ 321985 h 788699"/>
                <a:gd name="connsiteX133" fmla="*/ 509642 w 625521"/>
                <a:gd name="connsiteY133" fmla="*/ 341022 h 788699"/>
                <a:gd name="connsiteX134" fmla="*/ 509642 w 625521"/>
                <a:gd name="connsiteY134" fmla="*/ 343742 h 788699"/>
                <a:gd name="connsiteX135" fmla="*/ 517800 w 625521"/>
                <a:gd name="connsiteY135" fmla="*/ 349181 h 788699"/>
                <a:gd name="connsiteX136" fmla="*/ 528680 w 625521"/>
                <a:gd name="connsiteY136" fmla="*/ 349181 h 788699"/>
                <a:gd name="connsiteX137" fmla="*/ 550437 w 625521"/>
                <a:gd name="connsiteY137" fmla="*/ 357340 h 788699"/>
                <a:gd name="connsiteX138" fmla="*/ 550437 w 625521"/>
                <a:gd name="connsiteY138" fmla="*/ 362780 h 788699"/>
                <a:gd name="connsiteX139" fmla="*/ 534119 w 625521"/>
                <a:gd name="connsiteY139" fmla="*/ 384537 h 788699"/>
                <a:gd name="connsiteX140" fmla="*/ 520520 w 625521"/>
                <a:gd name="connsiteY140" fmla="*/ 389976 h 788699"/>
                <a:gd name="connsiteX141" fmla="*/ 512362 w 625521"/>
                <a:gd name="connsiteY141" fmla="*/ 395415 h 788699"/>
                <a:gd name="connsiteX142" fmla="*/ 512362 w 625521"/>
                <a:gd name="connsiteY142" fmla="*/ 398135 h 788699"/>
                <a:gd name="connsiteX143" fmla="*/ 512362 w 625521"/>
                <a:gd name="connsiteY143" fmla="*/ 409014 h 788699"/>
                <a:gd name="connsiteX144" fmla="*/ 512362 w 625521"/>
                <a:gd name="connsiteY144" fmla="*/ 414453 h 788699"/>
                <a:gd name="connsiteX145" fmla="*/ 512362 w 625521"/>
                <a:gd name="connsiteY145" fmla="*/ 438930 h 788699"/>
                <a:gd name="connsiteX146" fmla="*/ 515081 w 625521"/>
                <a:gd name="connsiteY146" fmla="*/ 504202 h 788699"/>
                <a:gd name="connsiteX147" fmla="*/ 520520 w 625521"/>
                <a:gd name="connsiteY147" fmla="*/ 572193 h 788699"/>
                <a:gd name="connsiteX148" fmla="*/ 517800 w 625521"/>
                <a:gd name="connsiteY148" fmla="*/ 604829 h 788699"/>
                <a:gd name="connsiteX149" fmla="*/ 512362 w 625521"/>
                <a:gd name="connsiteY149" fmla="*/ 661942 h 788699"/>
                <a:gd name="connsiteX150" fmla="*/ 509642 w 625521"/>
                <a:gd name="connsiteY150" fmla="*/ 670101 h 788699"/>
                <a:gd name="connsiteX151" fmla="*/ 512362 w 625521"/>
                <a:gd name="connsiteY151" fmla="*/ 680979 h 788699"/>
                <a:gd name="connsiteX152" fmla="*/ 512362 w 625521"/>
                <a:gd name="connsiteY152" fmla="*/ 686419 h 788699"/>
                <a:gd name="connsiteX153" fmla="*/ 536838 w 625521"/>
                <a:gd name="connsiteY153" fmla="*/ 680979 h 788699"/>
                <a:gd name="connsiteX154" fmla="*/ 536838 w 625521"/>
                <a:gd name="connsiteY154" fmla="*/ 680979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625521" h="788699">
                  <a:moveTo>
                    <a:pt x="536838" y="680979"/>
                  </a:moveTo>
                  <a:cubicBezTo>
                    <a:pt x="550437" y="680979"/>
                    <a:pt x="574913" y="680979"/>
                    <a:pt x="574913" y="697297"/>
                  </a:cubicBezTo>
                  <a:cubicBezTo>
                    <a:pt x="574913" y="705456"/>
                    <a:pt x="572194" y="708176"/>
                    <a:pt x="566755" y="713615"/>
                  </a:cubicBezTo>
                  <a:cubicBezTo>
                    <a:pt x="561315" y="719054"/>
                    <a:pt x="555876" y="721774"/>
                    <a:pt x="550437" y="721774"/>
                  </a:cubicBezTo>
                  <a:cubicBezTo>
                    <a:pt x="539558" y="724494"/>
                    <a:pt x="534119" y="724494"/>
                    <a:pt x="528680" y="724494"/>
                  </a:cubicBezTo>
                  <a:cubicBezTo>
                    <a:pt x="517800" y="724494"/>
                    <a:pt x="428052" y="724494"/>
                    <a:pt x="417174" y="724494"/>
                  </a:cubicBezTo>
                  <a:cubicBezTo>
                    <a:pt x="403575" y="724494"/>
                    <a:pt x="414454" y="724494"/>
                    <a:pt x="398136" y="724494"/>
                  </a:cubicBezTo>
                  <a:cubicBezTo>
                    <a:pt x="389977" y="724494"/>
                    <a:pt x="381817" y="724494"/>
                    <a:pt x="373659" y="724494"/>
                  </a:cubicBezTo>
                  <a:cubicBezTo>
                    <a:pt x="365500" y="724494"/>
                    <a:pt x="354621" y="721774"/>
                    <a:pt x="346462" y="719054"/>
                  </a:cubicBezTo>
                  <a:cubicBezTo>
                    <a:pt x="338304" y="716335"/>
                    <a:pt x="330144" y="708176"/>
                    <a:pt x="330144" y="702737"/>
                  </a:cubicBezTo>
                  <a:cubicBezTo>
                    <a:pt x="330144" y="700017"/>
                    <a:pt x="330144" y="697297"/>
                    <a:pt x="335584" y="694578"/>
                  </a:cubicBezTo>
                  <a:cubicBezTo>
                    <a:pt x="341023" y="691858"/>
                    <a:pt x="351902" y="689138"/>
                    <a:pt x="357341" y="686419"/>
                  </a:cubicBezTo>
                  <a:cubicBezTo>
                    <a:pt x="373659" y="683699"/>
                    <a:pt x="387257" y="680979"/>
                    <a:pt x="395416" y="680979"/>
                  </a:cubicBezTo>
                  <a:cubicBezTo>
                    <a:pt x="387257" y="675540"/>
                    <a:pt x="384537" y="670101"/>
                    <a:pt x="381817" y="656502"/>
                  </a:cubicBezTo>
                  <a:cubicBezTo>
                    <a:pt x="379098" y="632026"/>
                    <a:pt x="379098" y="610268"/>
                    <a:pt x="379098" y="585791"/>
                  </a:cubicBezTo>
                  <a:cubicBezTo>
                    <a:pt x="379098" y="564034"/>
                    <a:pt x="379098" y="542277"/>
                    <a:pt x="379098" y="517800"/>
                  </a:cubicBezTo>
                  <a:cubicBezTo>
                    <a:pt x="379098" y="504202"/>
                    <a:pt x="379098" y="487884"/>
                    <a:pt x="379098" y="474286"/>
                  </a:cubicBezTo>
                  <a:cubicBezTo>
                    <a:pt x="379098" y="457968"/>
                    <a:pt x="376379" y="444369"/>
                    <a:pt x="379098" y="430771"/>
                  </a:cubicBezTo>
                  <a:cubicBezTo>
                    <a:pt x="379098" y="425332"/>
                    <a:pt x="381817" y="417173"/>
                    <a:pt x="381817" y="411733"/>
                  </a:cubicBezTo>
                  <a:cubicBezTo>
                    <a:pt x="381817" y="406294"/>
                    <a:pt x="381817" y="403575"/>
                    <a:pt x="379098" y="400855"/>
                  </a:cubicBezTo>
                  <a:cubicBezTo>
                    <a:pt x="376379" y="400855"/>
                    <a:pt x="373659" y="398135"/>
                    <a:pt x="370939" y="398135"/>
                  </a:cubicBezTo>
                  <a:cubicBezTo>
                    <a:pt x="360061" y="398135"/>
                    <a:pt x="343742" y="400855"/>
                    <a:pt x="338304" y="400855"/>
                  </a:cubicBezTo>
                  <a:cubicBezTo>
                    <a:pt x="330144" y="400855"/>
                    <a:pt x="319266" y="403575"/>
                    <a:pt x="289349" y="403575"/>
                  </a:cubicBezTo>
                  <a:cubicBezTo>
                    <a:pt x="275751" y="403575"/>
                    <a:pt x="267592" y="400855"/>
                    <a:pt x="264872" y="400855"/>
                  </a:cubicBezTo>
                  <a:cubicBezTo>
                    <a:pt x="262153" y="400855"/>
                    <a:pt x="259433" y="400855"/>
                    <a:pt x="259433" y="406294"/>
                  </a:cubicBezTo>
                  <a:cubicBezTo>
                    <a:pt x="259433" y="414453"/>
                    <a:pt x="259433" y="419892"/>
                    <a:pt x="259433" y="425332"/>
                  </a:cubicBezTo>
                  <a:cubicBezTo>
                    <a:pt x="259433" y="433491"/>
                    <a:pt x="259433" y="441650"/>
                    <a:pt x="259433" y="449809"/>
                  </a:cubicBezTo>
                  <a:cubicBezTo>
                    <a:pt x="259433" y="457968"/>
                    <a:pt x="259433" y="463407"/>
                    <a:pt x="259433" y="471566"/>
                  </a:cubicBezTo>
                  <a:cubicBezTo>
                    <a:pt x="259433" y="482445"/>
                    <a:pt x="259433" y="493323"/>
                    <a:pt x="259433" y="504202"/>
                  </a:cubicBezTo>
                  <a:cubicBezTo>
                    <a:pt x="259433" y="506921"/>
                    <a:pt x="259433" y="506921"/>
                    <a:pt x="259433" y="509641"/>
                  </a:cubicBezTo>
                  <a:cubicBezTo>
                    <a:pt x="259433" y="520520"/>
                    <a:pt x="256714" y="531398"/>
                    <a:pt x="256714" y="542277"/>
                  </a:cubicBezTo>
                  <a:cubicBezTo>
                    <a:pt x="256714" y="553156"/>
                    <a:pt x="256714" y="566754"/>
                    <a:pt x="256714" y="577632"/>
                  </a:cubicBezTo>
                  <a:cubicBezTo>
                    <a:pt x="256714" y="588511"/>
                    <a:pt x="256714" y="599390"/>
                    <a:pt x="256714" y="612988"/>
                  </a:cubicBezTo>
                  <a:cubicBezTo>
                    <a:pt x="256714" y="629306"/>
                    <a:pt x="253994" y="642904"/>
                    <a:pt x="253994" y="656502"/>
                  </a:cubicBezTo>
                  <a:cubicBezTo>
                    <a:pt x="253994" y="664661"/>
                    <a:pt x="256714" y="672820"/>
                    <a:pt x="256714" y="678260"/>
                  </a:cubicBezTo>
                  <a:cubicBezTo>
                    <a:pt x="270312" y="678260"/>
                    <a:pt x="286629" y="680979"/>
                    <a:pt x="286629" y="694578"/>
                  </a:cubicBezTo>
                  <a:cubicBezTo>
                    <a:pt x="286629" y="702737"/>
                    <a:pt x="283910" y="705456"/>
                    <a:pt x="281191" y="710895"/>
                  </a:cubicBezTo>
                  <a:cubicBezTo>
                    <a:pt x="275751" y="716335"/>
                    <a:pt x="270312" y="719054"/>
                    <a:pt x="264872" y="719054"/>
                  </a:cubicBezTo>
                  <a:cubicBezTo>
                    <a:pt x="256714" y="721774"/>
                    <a:pt x="248554" y="721774"/>
                    <a:pt x="243116" y="721774"/>
                  </a:cubicBezTo>
                  <a:cubicBezTo>
                    <a:pt x="243116" y="721774"/>
                    <a:pt x="243116" y="721774"/>
                    <a:pt x="243116" y="721774"/>
                  </a:cubicBezTo>
                  <a:cubicBezTo>
                    <a:pt x="237676" y="724494"/>
                    <a:pt x="237676" y="724494"/>
                    <a:pt x="232236" y="727214"/>
                  </a:cubicBezTo>
                  <a:cubicBezTo>
                    <a:pt x="229517" y="729933"/>
                    <a:pt x="229517" y="732653"/>
                    <a:pt x="224078" y="735372"/>
                  </a:cubicBezTo>
                  <a:cubicBezTo>
                    <a:pt x="221358" y="738092"/>
                    <a:pt x="215919" y="738092"/>
                    <a:pt x="213199" y="738092"/>
                  </a:cubicBezTo>
                  <a:cubicBezTo>
                    <a:pt x="199601" y="738092"/>
                    <a:pt x="188722" y="735372"/>
                    <a:pt x="183283" y="727214"/>
                  </a:cubicBezTo>
                  <a:cubicBezTo>
                    <a:pt x="180563" y="724494"/>
                    <a:pt x="177843" y="721774"/>
                    <a:pt x="175124" y="719054"/>
                  </a:cubicBezTo>
                  <a:cubicBezTo>
                    <a:pt x="161526" y="719054"/>
                    <a:pt x="150646" y="719054"/>
                    <a:pt x="145208" y="719054"/>
                  </a:cubicBezTo>
                  <a:cubicBezTo>
                    <a:pt x="131609" y="719054"/>
                    <a:pt x="142488" y="719054"/>
                    <a:pt x="126170" y="719054"/>
                  </a:cubicBezTo>
                  <a:cubicBezTo>
                    <a:pt x="118011" y="719054"/>
                    <a:pt x="109852" y="719054"/>
                    <a:pt x="101693" y="719054"/>
                  </a:cubicBezTo>
                  <a:cubicBezTo>
                    <a:pt x="93534" y="719054"/>
                    <a:pt x="82655" y="719054"/>
                    <a:pt x="74496" y="713615"/>
                  </a:cubicBezTo>
                  <a:cubicBezTo>
                    <a:pt x="66338" y="710895"/>
                    <a:pt x="58178" y="702737"/>
                    <a:pt x="58178" y="697297"/>
                  </a:cubicBezTo>
                  <a:cubicBezTo>
                    <a:pt x="58178" y="694578"/>
                    <a:pt x="58178" y="691858"/>
                    <a:pt x="63618" y="689138"/>
                  </a:cubicBezTo>
                  <a:cubicBezTo>
                    <a:pt x="69057" y="686419"/>
                    <a:pt x="79936" y="683699"/>
                    <a:pt x="85375" y="680979"/>
                  </a:cubicBezTo>
                  <a:cubicBezTo>
                    <a:pt x="98973" y="678260"/>
                    <a:pt x="118011" y="678260"/>
                    <a:pt x="131609" y="675540"/>
                  </a:cubicBezTo>
                  <a:cubicBezTo>
                    <a:pt x="131609" y="672820"/>
                    <a:pt x="131609" y="670101"/>
                    <a:pt x="131609" y="667381"/>
                  </a:cubicBezTo>
                  <a:cubicBezTo>
                    <a:pt x="131609" y="661942"/>
                    <a:pt x="131609" y="656502"/>
                    <a:pt x="131609" y="651063"/>
                  </a:cubicBezTo>
                  <a:cubicBezTo>
                    <a:pt x="131609" y="640184"/>
                    <a:pt x="131609" y="629306"/>
                    <a:pt x="131609" y="618427"/>
                  </a:cubicBezTo>
                  <a:cubicBezTo>
                    <a:pt x="131609" y="604829"/>
                    <a:pt x="131609" y="593950"/>
                    <a:pt x="131609" y="580352"/>
                  </a:cubicBezTo>
                  <a:cubicBezTo>
                    <a:pt x="131609" y="564034"/>
                    <a:pt x="131609" y="547716"/>
                    <a:pt x="131609" y="531398"/>
                  </a:cubicBezTo>
                  <a:cubicBezTo>
                    <a:pt x="131609" y="509641"/>
                    <a:pt x="131609" y="487884"/>
                    <a:pt x="131609" y="466126"/>
                  </a:cubicBezTo>
                  <a:cubicBezTo>
                    <a:pt x="131609" y="452528"/>
                    <a:pt x="131609" y="436210"/>
                    <a:pt x="131609" y="422612"/>
                  </a:cubicBezTo>
                  <a:cubicBezTo>
                    <a:pt x="131609" y="419892"/>
                    <a:pt x="131609" y="414453"/>
                    <a:pt x="131609" y="411733"/>
                  </a:cubicBezTo>
                  <a:cubicBezTo>
                    <a:pt x="131609" y="409014"/>
                    <a:pt x="131609" y="400855"/>
                    <a:pt x="131609" y="398135"/>
                  </a:cubicBezTo>
                  <a:cubicBezTo>
                    <a:pt x="131609" y="392696"/>
                    <a:pt x="131609" y="392696"/>
                    <a:pt x="126170" y="389976"/>
                  </a:cubicBezTo>
                  <a:cubicBezTo>
                    <a:pt x="123450" y="389976"/>
                    <a:pt x="109852" y="387257"/>
                    <a:pt x="101693" y="387257"/>
                  </a:cubicBezTo>
                  <a:cubicBezTo>
                    <a:pt x="90814" y="384537"/>
                    <a:pt x="77216" y="381817"/>
                    <a:pt x="77216" y="376378"/>
                  </a:cubicBezTo>
                  <a:cubicBezTo>
                    <a:pt x="77216" y="373658"/>
                    <a:pt x="79936" y="370939"/>
                    <a:pt x="82655" y="368219"/>
                  </a:cubicBezTo>
                  <a:cubicBezTo>
                    <a:pt x="88095" y="365499"/>
                    <a:pt x="93534" y="362780"/>
                    <a:pt x="98973" y="360060"/>
                  </a:cubicBezTo>
                  <a:cubicBezTo>
                    <a:pt x="104413" y="360060"/>
                    <a:pt x="112571" y="357340"/>
                    <a:pt x="118011" y="357340"/>
                  </a:cubicBezTo>
                  <a:cubicBezTo>
                    <a:pt x="126170" y="354621"/>
                    <a:pt x="128890" y="357340"/>
                    <a:pt x="131609" y="351901"/>
                  </a:cubicBezTo>
                  <a:cubicBezTo>
                    <a:pt x="131609" y="349181"/>
                    <a:pt x="131609" y="346462"/>
                    <a:pt x="131609" y="343742"/>
                  </a:cubicBezTo>
                  <a:cubicBezTo>
                    <a:pt x="131609" y="319265"/>
                    <a:pt x="131609" y="294788"/>
                    <a:pt x="131609" y="270311"/>
                  </a:cubicBezTo>
                  <a:cubicBezTo>
                    <a:pt x="131609" y="226797"/>
                    <a:pt x="131609" y="186002"/>
                    <a:pt x="137048" y="145207"/>
                  </a:cubicBezTo>
                  <a:cubicBezTo>
                    <a:pt x="137048" y="139768"/>
                    <a:pt x="137048" y="131609"/>
                    <a:pt x="139768" y="123450"/>
                  </a:cubicBezTo>
                  <a:cubicBezTo>
                    <a:pt x="134329" y="123450"/>
                    <a:pt x="137048" y="123450"/>
                    <a:pt x="123450" y="123450"/>
                  </a:cubicBezTo>
                  <a:cubicBezTo>
                    <a:pt x="120731" y="123450"/>
                    <a:pt x="120731" y="123450"/>
                    <a:pt x="118011" y="123450"/>
                  </a:cubicBezTo>
                  <a:cubicBezTo>
                    <a:pt x="112571" y="123450"/>
                    <a:pt x="107133" y="123450"/>
                    <a:pt x="101693" y="123450"/>
                  </a:cubicBezTo>
                  <a:cubicBezTo>
                    <a:pt x="93534" y="123450"/>
                    <a:pt x="82655" y="120730"/>
                    <a:pt x="74496" y="118011"/>
                  </a:cubicBezTo>
                  <a:cubicBezTo>
                    <a:pt x="66338" y="115291"/>
                    <a:pt x="58178" y="107132"/>
                    <a:pt x="58178" y="101693"/>
                  </a:cubicBezTo>
                  <a:cubicBezTo>
                    <a:pt x="58178" y="98973"/>
                    <a:pt x="58178" y="96253"/>
                    <a:pt x="63618" y="93534"/>
                  </a:cubicBezTo>
                  <a:cubicBezTo>
                    <a:pt x="66338" y="90814"/>
                    <a:pt x="77216" y="88095"/>
                    <a:pt x="85375" y="85375"/>
                  </a:cubicBezTo>
                  <a:cubicBezTo>
                    <a:pt x="104413" y="82655"/>
                    <a:pt x="128890" y="82655"/>
                    <a:pt x="137048" y="82655"/>
                  </a:cubicBezTo>
                  <a:cubicBezTo>
                    <a:pt x="139768" y="82655"/>
                    <a:pt x="142488" y="82655"/>
                    <a:pt x="147927" y="82655"/>
                  </a:cubicBezTo>
                  <a:cubicBezTo>
                    <a:pt x="153366" y="69057"/>
                    <a:pt x="164245" y="58178"/>
                    <a:pt x="186003" y="58178"/>
                  </a:cubicBezTo>
                  <a:cubicBezTo>
                    <a:pt x="202321" y="58178"/>
                    <a:pt x="215919" y="66337"/>
                    <a:pt x="226797" y="79936"/>
                  </a:cubicBezTo>
                  <a:cubicBezTo>
                    <a:pt x="237676" y="79936"/>
                    <a:pt x="248554" y="79936"/>
                    <a:pt x="253994" y="79936"/>
                  </a:cubicBezTo>
                  <a:cubicBezTo>
                    <a:pt x="267592" y="79936"/>
                    <a:pt x="294789" y="79936"/>
                    <a:pt x="294789" y="96253"/>
                  </a:cubicBezTo>
                  <a:cubicBezTo>
                    <a:pt x="294789" y="104412"/>
                    <a:pt x="289349" y="107132"/>
                    <a:pt x="283910" y="112571"/>
                  </a:cubicBezTo>
                  <a:cubicBezTo>
                    <a:pt x="278471" y="118011"/>
                    <a:pt x="273031" y="120730"/>
                    <a:pt x="267592" y="120730"/>
                  </a:cubicBezTo>
                  <a:cubicBezTo>
                    <a:pt x="259433" y="123450"/>
                    <a:pt x="251274" y="123450"/>
                    <a:pt x="245835" y="123450"/>
                  </a:cubicBezTo>
                  <a:cubicBezTo>
                    <a:pt x="245835" y="123450"/>
                    <a:pt x="243116" y="123450"/>
                    <a:pt x="237676" y="123450"/>
                  </a:cubicBezTo>
                  <a:cubicBezTo>
                    <a:pt x="237676" y="126170"/>
                    <a:pt x="237676" y="126170"/>
                    <a:pt x="240396" y="128889"/>
                  </a:cubicBezTo>
                  <a:cubicBezTo>
                    <a:pt x="245835" y="145207"/>
                    <a:pt x="248554" y="161525"/>
                    <a:pt x="251274" y="177843"/>
                  </a:cubicBezTo>
                  <a:cubicBezTo>
                    <a:pt x="253994" y="194161"/>
                    <a:pt x="253994" y="210479"/>
                    <a:pt x="256714" y="226797"/>
                  </a:cubicBezTo>
                  <a:cubicBezTo>
                    <a:pt x="259433" y="243115"/>
                    <a:pt x="262153" y="256713"/>
                    <a:pt x="262153" y="273031"/>
                  </a:cubicBezTo>
                  <a:cubicBezTo>
                    <a:pt x="262153" y="278470"/>
                    <a:pt x="262153" y="283910"/>
                    <a:pt x="262153" y="289349"/>
                  </a:cubicBezTo>
                  <a:lnTo>
                    <a:pt x="262153" y="297508"/>
                  </a:lnTo>
                  <a:cubicBezTo>
                    <a:pt x="262153" y="305667"/>
                    <a:pt x="262153" y="313826"/>
                    <a:pt x="264872" y="321985"/>
                  </a:cubicBezTo>
                  <a:cubicBezTo>
                    <a:pt x="264872" y="327424"/>
                    <a:pt x="270312" y="330144"/>
                    <a:pt x="270312" y="335583"/>
                  </a:cubicBezTo>
                  <a:cubicBezTo>
                    <a:pt x="270312" y="335583"/>
                    <a:pt x="270312" y="338303"/>
                    <a:pt x="270312" y="338303"/>
                  </a:cubicBezTo>
                  <a:cubicBezTo>
                    <a:pt x="270312" y="341022"/>
                    <a:pt x="270312" y="343742"/>
                    <a:pt x="270312" y="346462"/>
                  </a:cubicBezTo>
                  <a:cubicBezTo>
                    <a:pt x="270312" y="351901"/>
                    <a:pt x="273031" y="354621"/>
                    <a:pt x="278471" y="354621"/>
                  </a:cubicBezTo>
                  <a:cubicBezTo>
                    <a:pt x="289349" y="354621"/>
                    <a:pt x="335584" y="351901"/>
                    <a:pt x="338304" y="349181"/>
                  </a:cubicBezTo>
                  <a:cubicBezTo>
                    <a:pt x="346462" y="349181"/>
                    <a:pt x="357341" y="349181"/>
                    <a:pt x="365500" y="349181"/>
                  </a:cubicBezTo>
                  <a:cubicBezTo>
                    <a:pt x="370939" y="349181"/>
                    <a:pt x="376379" y="349181"/>
                    <a:pt x="381817" y="349181"/>
                  </a:cubicBezTo>
                  <a:cubicBezTo>
                    <a:pt x="387257" y="349181"/>
                    <a:pt x="392697" y="346462"/>
                    <a:pt x="392697" y="338303"/>
                  </a:cubicBezTo>
                  <a:cubicBezTo>
                    <a:pt x="392697" y="330144"/>
                    <a:pt x="389977" y="316545"/>
                    <a:pt x="389977" y="313826"/>
                  </a:cubicBezTo>
                  <a:cubicBezTo>
                    <a:pt x="389977" y="294788"/>
                    <a:pt x="389977" y="278470"/>
                    <a:pt x="392697" y="262152"/>
                  </a:cubicBezTo>
                  <a:cubicBezTo>
                    <a:pt x="392697" y="259433"/>
                    <a:pt x="395416" y="243115"/>
                    <a:pt x="395416" y="224077"/>
                  </a:cubicBezTo>
                  <a:cubicBezTo>
                    <a:pt x="395416" y="207759"/>
                    <a:pt x="398136" y="188722"/>
                    <a:pt x="398136" y="177843"/>
                  </a:cubicBezTo>
                  <a:cubicBezTo>
                    <a:pt x="398136" y="169684"/>
                    <a:pt x="395416" y="158806"/>
                    <a:pt x="395416" y="153366"/>
                  </a:cubicBezTo>
                  <a:cubicBezTo>
                    <a:pt x="395416" y="145207"/>
                    <a:pt x="395416" y="142488"/>
                    <a:pt x="395416" y="137048"/>
                  </a:cubicBezTo>
                  <a:cubicBezTo>
                    <a:pt x="389977" y="137048"/>
                    <a:pt x="384537" y="137048"/>
                    <a:pt x="379098" y="137048"/>
                  </a:cubicBezTo>
                  <a:cubicBezTo>
                    <a:pt x="370939" y="137048"/>
                    <a:pt x="360061" y="134329"/>
                    <a:pt x="351902" y="131609"/>
                  </a:cubicBezTo>
                  <a:cubicBezTo>
                    <a:pt x="343742" y="128889"/>
                    <a:pt x="338304" y="120730"/>
                    <a:pt x="338304" y="115291"/>
                  </a:cubicBezTo>
                  <a:cubicBezTo>
                    <a:pt x="338304" y="112571"/>
                    <a:pt x="338304" y="109852"/>
                    <a:pt x="343742" y="107132"/>
                  </a:cubicBezTo>
                  <a:cubicBezTo>
                    <a:pt x="349182" y="104412"/>
                    <a:pt x="357341" y="101693"/>
                    <a:pt x="362780" y="98973"/>
                  </a:cubicBezTo>
                  <a:cubicBezTo>
                    <a:pt x="373659" y="96253"/>
                    <a:pt x="387257" y="96253"/>
                    <a:pt x="395416" y="96253"/>
                  </a:cubicBezTo>
                  <a:cubicBezTo>
                    <a:pt x="398136" y="93534"/>
                    <a:pt x="400855" y="90814"/>
                    <a:pt x="403575" y="90814"/>
                  </a:cubicBezTo>
                  <a:cubicBezTo>
                    <a:pt x="411734" y="90814"/>
                    <a:pt x="419893" y="88095"/>
                    <a:pt x="422612" y="88095"/>
                  </a:cubicBezTo>
                  <a:cubicBezTo>
                    <a:pt x="425332" y="88095"/>
                    <a:pt x="425332" y="88095"/>
                    <a:pt x="428052" y="88095"/>
                  </a:cubicBezTo>
                  <a:cubicBezTo>
                    <a:pt x="433492" y="88095"/>
                    <a:pt x="441650" y="88095"/>
                    <a:pt x="447090" y="90814"/>
                  </a:cubicBezTo>
                  <a:cubicBezTo>
                    <a:pt x="449809" y="90814"/>
                    <a:pt x="452529" y="93534"/>
                    <a:pt x="455249" y="96253"/>
                  </a:cubicBezTo>
                  <a:cubicBezTo>
                    <a:pt x="482445" y="96253"/>
                    <a:pt x="509642" y="93534"/>
                    <a:pt x="525960" y="93534"/>
                  </a:cubicBezTo>
                  <a:cubicBezTo>
                    <a:pt x="539558" y="93534"/>
                    <a:pt x="561315" y="93534"/>
                    <a:pt x="561315" y="109852"/>
                  </a:cubicBezTo>
                  <a:cubicBezTo>
                    <a:pt x="561315" y="118011"/>
                    <a:pt x="561315" y="120730"/>
                    <a:pt x="555876" y="126170"/>
                  </a:cubicBezTo>
                  <a:cubicBezTo>
                    <a:pt x="550437" y="131609"/>
                    <a:pt x="544997" y="134329"/>
                    <a:pt x="539558" y="134329"/>
                  </a:cubicBezTo>
                  <a:cubicBezTo>
                    <a:pt x="531399" y="137048"/>
                    <a:pt x="523240" y="137048"/>
                    <a:pt x="517800" y="137048"/>
                  </a:cubicBezTo>
                  <a:cubicBezTo>
                    <a:pt x="515081" y="137048"/>
                    <a:pt x="498763" y="137048"/>
                    <a:pt x="477006" y="137048"/>
                  </a:cubicBezTo>
                  <a:cubicBezTo>
                    <a:pt x="479725" y="145207"/>
                    <a:pt x="485165" y="153366"/>
                    <a:pt x="485165" y="161525"/>
                  </a:cubicBezTo>
                  <a:cubicBezTo>
                    <a:pt x="487885" y="177843"/>
                    <a:pt x="493324" y="194161"/>
                    <a:pt x="496043" y="210479"/>
                  </a:cubicBezTo>
                  <a:cubicBezTo>
                    <a:pt x="498763" y="224077"/>
                    <a:pt x="498763" y="237676"/>
                    <a:pt x="501483" y="251274"/>
                  </a:cubicBezTo>
                  <a:cubicBezTo>
                    <a:pt x="504202" y="264872"/>
                    <a:pt x="506922" y="275751"/>
                    <a:pt x="506922" y="292069"/>
                  </a:cubicBezTo>
                  <a:cubicBezTo>
                    <a:pt x="506922" y="302947"/>
                    <a:pt x="506922" y="311106"/>
                    <a:pt x="506922" y="321985"/>
                  </a:cubicBezTo>
                  <a:cubicBezTo>
                    <a:pt x="506922" y="327424"/>
                    <a:pt x="509642" y="335583"/>
                    <a:pt x="509642" y="341022"/>
                  </a:cubicBezTo>
                  <a:cubicBezTo>
                    <a:pt x="509642" y="343742"/>
                    <a:pt x="509642" y="343742"/>
                    <a:pt x="509642" y="343742"/>
                  </a:cubicBezTo>
                  <a:cubicBezTo>
                    <a:pt x="509642" y="349181"/>
                    <a:pt x="515081" y="349181"/>
                    <a:pt x="517800" y="349181"/>
                  </a:cubicBezTo>
                  <a:cubicBezTo>
                    <a:pt x="520520" y="349181"/>
                    <a:pt x="523240" y="349181"/>
                    <a:pt x="528680" y="349181"/>
                  </a:cubicBezTo>
                  <a:cubicBezTo>
                    <a:pt x="536838" y="349181"/>
                    <a:pt x="547717" y="349181"/>
                    <a:pt x="550437" y="357340"/>
                  </a:cubicBezTo>
                  <a:cubicBezTo>
                    <a:pt x="550437" y="360060"/>
                    <a:pt x="550437" y="360060"/>
                    <a:pt x="550437" y="362780"/>
                  </a:cubicBezTo>
                  <a:cubicBezTo>
                    <a:pt x="550437" y="370939"/>
                    <a:pt x="539558" y="381817"/>
                    <a:pt x="534119" y="384537"/>
                  </a:cubicBezTo>
                  <a:cubicBezTo>
                    <a:pt x="531399" y="387257"/>
                    <a:pt x="523240" y="387257"/>
                    <a:pt x="520520" y="389976"/>
                  </a:cubicBezTo>
                  <a:cubicBezTo>
                    <a:pt x="515081" y="389976"/>
                    <a:pt x="512362" y="392696"/>
                    <a:pt x="512362" y="395415"/>
                  </a:cubicBezTo>
                  <a:cubicBezTo>
                    <a:pt x="512362" y="395415"/>
                    <a:pt x="512362" y="398135"/>
                    <a:pt x="512362" y="398135"/>
                  </a:cubicBezTo>
                  <a:cubicBezTo>
                    <a:pt x="512362" y="400855"/>
                    <a:pt x="512362" y="406294"/>
                    <a:pt x="512362" y="409014"/>
                  </a:cubicBezTo>
                  <a:cubicBezTo>
                    <a:pt x="512362" y="411733"/>
                    <a:pt x="512362" y="411733"/>
                    <a:pt x="512362" y="414453"/>
                  </a:cubicBezTo>
                  <a:cubicBezTo>
                    <a:pt x="512362" y="422612"/>
                    <a:pt x="512362" y="430771"/>
                    <a:pt x="512362" y="438930"/>
                  </a:cubicBezTo>
                  <a:cubicBezTo>
                    <a:pt x="512362" y="460687"/>
                    <a:pt x="512362" y="482445"/>
                    <a:pt x="515081" y="504202"/>
                  </a:cubicBezTo>
                  <a:cubicBezTo>
                    <a:pt x="517800" y="525959"/>
                    <a:pt x="520520" y="550436"/>
                    <a:pt x="520520" y="572193"/>
                  </a:cubicBezTo>
                  <a:cubicBezTo>
                    <a:pt x="520520" y="583072"/>
                    <a:pt x="520520" y="593950"/>
                    <a:pt x="517800" y="604829"/>
                  </a:cubicBezTo>
                  <a:cubicBezTo>
                    <a:pt x="515081" y="623867"/>
                    <a:pt x="515081" y="642904"/>
                    <a:pt x="512362" y="661942"/>
                  </a:cubicBezTo>
                  <a:cubicBezTo>
                    <a:pt x="512362" y="664661"/>
                    <a:pt x="509642" y="667381"/>
                    <a:pt x="509642" y="670101"/>
                  </a:cubicBezTo>
                  <a:cubicBezTo>
                    <a:pt x="509642" y="672820"/>
                    <a:pt x="512362" y="678260"/>
                    <a:pt x="512362" y="680979"/>
                  </a:cubicBezTo>
                  <a:cubicBezTo>
                    <a:pt x="512362" y="683699"/>
                    <a:pt x="512362" y="686419"/>
                    <a:pt x="512362" y="686419"/>
                  </a:cubicBezTo>
                  <a:cubicBezTo>
                    <a:pt x="517800" y="680979"/>
                    <a:pt x="528680" y="680979"/>
                    <a:pt x="536838" y="680979"/>
                  </a:cubicBezTo>
                  <a:lnTo>
                    <a:pt x="536838" y="680979"/>
                  </a:lnTo>
                  <a:close/>
                </a:path>
              </a:pathLst>
            </a:custGeom>
            <a:grpFill/>
            <a:ln w="27168"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872BE12F-3FBC-4635-99C7-4788DC937AE2}"/>
                </a:ext>
              </a:extLst>
            </p:cNvPr>
            <p:cNvSpPr/>
            <p:nvPr/>
          </p:nvSpPr>
          <p:spPr>
            <a:xfrm>
              <a:off x="9592416" y="4192158"/>
              <a:ext cx="516735" cy="761503"/>
            </a:xfrm>
            <a:custGeom>
              <a:avLst/>
              <a:gdLst>
                <a:gd name="connsiteX0" fmla="*/ 463407 w 516735"/>
                <a:gd name="connsiteY0" fmla="*/ 194161 h 761503"/>
                <a:gd name="connsiteX1" fmla="*/ 447089 w 516735"/>
                <a:gd name="connsiteY1" fmla="*/ 226797 h 761503"/>
                <a:gd name="connsiteX2" fmla="*/ 430771 w 516735"/>
                <a:gd name="connsiteY2" fmla="*/ 221357 h 761503"/>
                <a:gd name="connsiteX3" fmla="*/ 422612 w 516735"/>
                <a:gd name="connsiteY3" fmla="*/ 207759 h 761503"/>
                <a:gd name="connsiteX4" fmla="*/ 419893 w 516735"/>
                <a:gd name="connsiteY4" fmla="*/ 188722 h 761503"/>
                <a:gd name="connsiteX5" fmla="*/ 419893 w 516735"/>
                <a:gd name="connsiteY5" fmla="*/ 139768 h 761503"/>
                <a:gd name="connsiteX6" fmla="*/ 419893 w 516735"/>
                <a:gd name="connsiteY6" fmla="*/ 120730 h 761503"/>
                <a:gd name="connsiteX7" fmla="*/ 395416 w 516735"/>
                <a:gd name="connsiteY7" fmla="*/ 120730 h 761503"/>
                <a:gd name="connsiteX8" fmla="*/ 370939 w 516735"/>
                <a:gd name="connsiteY8" fmla="*/ 120730 h 761503"/>
                <a:gd name="connsiteX9" fmla="*/ 346461 w 516735"/>
                <a:gd name="connsiteY9" fmla="*/ 123450 h 761503"/>
                <a:gd name="connsiteX10" fmla="*/ 335583 w 516735"/>
                <a:gd name="connsiteY10" fmla="*/ 123450 h 761503"/>
                <a:gd name="connsiteX11" fmla="*/ 335583 w 516735"/>
                <a:gd name="connsiteY11" fmla="*/ 123450 h 761503"/>
                <a:gd name="connsiteX12" fmla="*/ 324704 w 516735"/>
                <a:gd name="connsiteY12" fmla="*/ 128889 h 761503"/>
                <a:gd name="connsiteX13" fmla="*/ 327424 w 516735"/>
                <a:gd name="connsiteY13" fmla="*/ 139768 h 761503"/>
                <a:gd name="connsiteX14" fmla="*/ 330144 w 516735"/>
                <a:gd name="connsiteY14" fmla="*/ 175123 h 761503"/>
                <a:gd name="connsiteX15" fmla="*/ 330144 w 516735"/>
                <a:gd name="connsiteY15" fmla="*/ 199600 h 761503"/>
                <a:gd name="connsiteX16" fmla="*/ 327424 w 516735"/>
                <a:gd name="connsiteY16" fmla="*/ 224077 h 761503"/>
                <a:gd name="connsiteX17" fmla="*/ 330144 w 516735"/>
                <a:gd name="connsiteY17" fmla="*/ 251274 h 761503"/>
                <a:gd name="connsiteX18" fmla="*/ 327424 w 516735"/>
                <a:gd name="connsiteY18" fmla="*/ 278470 h 761503"/>
                <a:gd name="connsiteX19" fmla="*/ 327424 w 516735"/>
                <a:gd name="connsiteY19" fmla="*/ 332864 h 761503"/>
                <a:gd name="connsiteX20" fmla="*/ 330144 w 516735"/>
                <a:gd name="connsiteY20" fmla="*/ 357340 h 761503"/>
                <a:gd name="connsiteX21" fmla="*/ 330144 w 516735"/>
                <a:gd name="connsiteY21" fmla="*/ 368219 h 761503"/>
                <a:gd name="connsiteX22" fmla="*/ 332863 w 516735"/>
                <a:gd name="connsiteY22" fmla="*/ 387257 h 761503"/>
                <a:gd name="connsiteX23" fmla="*/ 332863 w 516735"/>
                <a:gd name="connsiteY23" fmla="*/ 433491 h 761503"/>
                <a:gd name="connsiteX24" fmla="*/ 332863 w 516735"/>
                <a:gd name="connsiteY24" fmla="*/ 487884 h 761503"/>
                <a:gd name="connsiteX25" fmla="*/ 330144 w 516735"/>
                <a:gd name="connsiteY25" fmla="*/ 512361 h 761503"/>
                <a:gd name="connsiteX26" fmla="*/ 330144 w 516735"/>
                <a:gd name="connsiteY26" fmla="*/ 539557 h 761503"/>
                <a:gd name="connsiteX27" fmla="*/ 332863 w 516735"/>
                <a:gd name="connsiteY27" fmla="*/ 593950 h 761503"/>
                <a:gd name="connsiteX28" fmla="*/ 332863 w 516735"/>
                <a:gd name="connsiteY28" fmla="*/ 648343 h 761503"/>
                <a:gd name="connsiteX29" fmla="*/ 332863 w 516735"/>
                <a:gd name="connsiteY29" fmla="*/ 656502 h 761503"/>
                <a:gd name="connsiteX30" fmla="*/ 357341 w 516735"/>
                <a:gd name="connsiteY30" fmla="*/ 656502 h 761503"/>
                <a:gd name="connsiteX31" fmla="*/ 395416 w 516735"/>
                <a:gd name="connsiteY31" fmla="*/ 675540 h 761503"/>
                <a:gd name="connsiteX32" fmla="*/ 389976 w 516735"/>
                <a:gd name="connsiteY32" fmla="*/ 691858 h 761503"/>
                <a:gd name="connsiteX33" fmla="*/ 373658 w 516735"/>
                <a:gd name="connsiteY33" fmla="*/ 700017 h 761503"/>
                <a:gd name="connsiteX34" fmla="*/ 351901 w 516735"/>
                <a:gd name="connsiteY34" fmla="*/ 702737 h 761503"/>
                <a:gd name="connsiteX35" fmla="*/ 319265 w 516735"/>
                <a:gd name="connsiteY35" fmla="*/ 702737 h 761503"/>
                <a:gd name="connsiteX36" fmla="*/ 311106 w 516735"/>
                <a:gd name="connsiteY36" fmla="*/ 708176 h 761503"/>
                <a:gd name="connsiteX37" fmla="*/ 289349 w 516735"/>
                <a:gd name="connsiteY37" fmla="*/ 713615 h 761503"/>
                <a:gd name="connsiteX38" fmla="*/ 270311 w 516735"/>
                <a:gd name="connsiteY38" fmla="*/ 713615 h 761503"/>
                <a:gd name="connsiteX39" fmla="*/ 243115 w 516735"/>
                <a:gd name="connsiteY39" fmla="*/ 705456 h 761503"/>
                <a:gd name="connsiteX40" fmla="*/ 237675 w 516735"/>
                <a:gd name="connsiteY40" fmla="*/ 702737 h 761503"/>
                <a:gd name="connsiteX41" fmla="*/ 199600 w 516735"/>
                <a:gd name="connsiteY41" fmla="*/ 702737 h 761503"/>
                <a:gd name="connsiteX42" fmla="*/ 175123 w 516735"/>
                <a:gd name="connsiteY42" fmla="*/ 702737 h 761503"/>
                <a:gd name="connsiteX43" fmla="*/ 147927 w 516735"/>
                <a:gd name="connsiteY43" fmla="*/ 697297 h 761503"/>
                <a:gd name="connsiteX44" fmla="*/ 131609 w 516735"/>
                <a:gd name="connsiteY44" fmla="*/ 678260 h 761503"/>
                <a:gd name="connsiteX45" fmla="*/ 137048 w 516735"/>
                <a:gd name="connsiteY45" fmla="*/ 670101 h 761503"/>
                <a:gd name="connsiteX46" fmla="*/ 158805 w 516735"/>
                <a:gd name="connsiteY46" fmla="*/ 661942 h 761503"/>
                <a:gd name="connsiteX47" fmla="*/ 199600 w 516735"/>
                <a:gd name="connsiteY47" fmla="*/ 659222 h 761503"/>
                <a:gd name="connsiteX48" fmla="*/ 199600 w 516735"/>
                <a:gd name="connsiteY48" fmla="*/ 659222 h 761503"/>
                <a:gd name="connsiteX49" fmla="*/ 196880 w 516735"/>
                <a:gd name="connsiteY49" fmla="*/ 629306 h 761503"/>
                <a:gd name="connsiteX50" fmla="*/ 199600 w 516735"/>
                <a:gd name="connsiteY50" fmla="*/ 574913 h 761503"/>
                <a:gd name="connsiteX51" fmla="*/ 202320 w 516735"/>
                <a:gd name="connsiteY51" fmla="*/ 523239 h 761503"/>
                <a:gd name="connsiteX52" fmla="*/ 205040 w 516735"/>
                <a:gd name="connsiteY52" fmla="*/ 460687 h 761503"/>
                <a:gd name="connsiteX53" fmla="*/ 205040 w 516735"/>
                <a:gd name="connsiteY53" fmla="*/ 417173 h 761503"/>
                <a:gd name="connsiteX54" fmla="*/ 207759 w 516735"/>
                <a:gd name="connsiteY54" fmla="*/ 392696 h 761503"/>
                <a:gd name="connsiteX55" fmla="*/ 210478 w 516735"/>
                <a:gd name="connsiteY55" fmla="*/ 368219 h 761503"/>
                <a:gd name="connsiteX56" fmla="*/ 210478 w 516735"/>
                <a:gd name="connsiteY56" fmla="*/ 313826 h 761503"/>
                <a:gd name="connsiteX57" fmla="*/ 210478 w 516735"/>
                <a:gd name="connsiteY57" fmla="*/ 259433 h 761503"/>
                <a:gd name="connsiteX58" fmla="*/ 210478 w 516735"/>
                <a:gd name="connsiteY58" fmla="*/ 213199 h 761503"/>
                <a:gd name="connsiteX59" fmla="*/ 210478 w 516735"/>
                <a:gd name="connsiteY59" fmla="*/ 145207 h 761503"/>
                <a:gd name="connsiteX60" fmla="*/ 213198 w 516735"/>
                <a:gd name="connsiteY60" fmla="*/ 131609 h 761503"/>
                <a:gd name="connsiteX61" fmla="*/ 205040 w 516735"/>
                <a:gd name="connsiteY61" fmla="*/ 123450 h 761503"/>
                <a:gd name="connsiteX62" fmla="*/ 161525 w 516735"/>
                <a:gd name="connsiteY62" fmla="*/ 123450 h 761503"/>
                <a:gd name="connsiteX63" fmla="*/ 112571 w 516735"/>
                <a:gd name="connsiteY63" fmla="*/ 120730 h 761503"/>
                <a:gd name="connsiteX64" fmla="*/ 104412 w 516735"/>
                <a:gd name="connsiteY64" fmla="*/ 118011 h 761503"/>
                <a:gd name="connsiteX65" fmla="*/ 107132 w 516735"/>
                <a:gd name="connsiteY65" fmla="*/ 191441 h 761503"/>
                <a:gd name="connsiteX66" fmla="*/ 90814 w 516735"/>
                <a:gd name="connsiteY66" fmla="*/ 224077 h 761503"/>
                <a:gd name="connsiteX67" fmla="*/ 74496 w 516735"/>
                <a:gd name="connsiteY67" fmla="*/ 218638 h 761503"/>
                <a:gd name="connsiteX68" fmla="*/ 66337 w 516735"/>
                <a:gd name="connsiteY68" fmla="*/ 205040 h 761503"/>
                <a:gd name="connsiteX69" fmla="*/ 63617 w 516735"/>
                <a:gd name="connsiteY69" fmla="*/ 186002 h 761503"/>
                <a:gd name="connsiteX70" fmla="*/ 63617 w 516735"/>
                <a:gd name="connsiteY70" fmla="*/ 145207 h 761503"/>
                <a:gd name="connsiteX71" fmla="*/ 63617 w 516735"/>
                <a:gd name="connsiteY71" fmla="*/ 109852 h 761503"/>
                <a:gd name="connsiteX72" fmla="*/ 58178 w 516735"/>
                <a:gd name="connsiteY72" fmla="*/ 96253 h 761503"/>
                <a:gd name="connsiteX73" fmla="*/ 66337 w 516735"/>
                <a:gd name="connsiteY73" fmla="*/ 85375 h 761503"/>
                <a:gd name="connsiteX74" fmla="*/ 93533 w 516735"/>
                <a:gd name="connsiteY74" fmla="*/ 77216 h 761503"/>
                <a:gd name="connsiteX75" fmla="*/ 115290 w 516735"/>
                <a:gd name="connsiteY75" fmla="*/ 77216 h 761503"/>
                <a:gd name="connsiteX76" fmla="*/ 169684 w 516735"/>
                <a:gd name="connsiteY76" fmla="*/ 74496 h 761503"/>
                <a:gd name="connsiteX77" fmla="*/ 194161 w 516735"/>
                <a:gd name="connsiteY77" fmla="*/ 71776 h 761503"/>
                <a:gd name="connsiteX78" fmla="*/ 196880 w 516735"/>
                <a:gd name="connsiteY78" fmla="*/ 71776 h 761503"/>
                <a:gd name="connsiteX79" fmla="*/ 210478 w 516735"/>
                <a:gd name="connsiteY79" fmla="*/ 71776 h 761503"/>
                <a:gd name="connsiteX80" fmla="*/ 218638 w 516735"/>
                <a:gd name="connsiteY80" fmla="*/ 71776 h 761503"/>
                <a:gd name="connsiteX81" fmla="*/ 237675 w 516735"/>
                <a:gd name="connsiteY81" fmla="*/ 60898 h 761503"/>
                <a:gd name="connsiteX82" fmla="*/ 253993 w 516735"/>
                <a:gd name="connsiteY82" fmla="*/ 58178 h 761503"/>
                <a:gd name="connsiteX83" fmla="*/ 283910 w 516735"/>
                <a:gd name="connsiteY83" fmla="*/ 60898 h 761503"/>
                <a:gd name="connsiteX84" fmla="*/ 294788 w 516735"/>
                <a:gd name="connsiteY84" fmla="*/ 66337 h 761503"/>
                <a:gd name="connsiteX85" fmla="*/ 305667 w 516735"/>
                <a:gd name="connsiteY85" fmla="*/ 74496 h 761503"/>
                <a:gd name="connsiteX86" fmla="*/ 313826 w 516735"/>
                <a:gd name="connsiteY86" fmla="*/ 74496 h 761503"/>
                <a:gd name="connsiteX87" fmla="*/ 327424 w 516735"/>
                <a:gd name="connsiteY87" fmla="*/ 74496 h 761503"/>
                <a:gd name="connsiteX88" fmla="*/ 354621 w 516735"/>
                <a:gd name="connsiteY88" fmla="*/ 74496 h 761503"/>
                <a:gd name="connsiteX89" fmla="*/ 422612 w 516735"/>
                <a:gd name="connsiteY89" fmla="*/ 74496 h 761503"/>
                <a:gd name="connsiteX90" fmla="*/ 455248 w 516735"/>
                <a:gd name="connsiteY90" fmla="*/ 79936 h 761503"/>
                <a:gd name="connsiteX91" fmla="*/ 466127 w 516735"/>
                <a:gd name="connsiteY91" fmla="*/ 98973 h 761503"/>
                <a:gd name="connsiteX92" fmla="*/ 463407 w 516735"/>
                <a:gd name="connsiteY92" fmla="*/ 109852 h 761503"/>
                <a:gd name="connsiteX93" fmla="*/ 463407 w 516735"/>
                <a:gd name="connsiteY93" fmla="*/ 120730 h 761503"/>
                <a:gd name="connsiteX94" fmla="*/ 463407 w 516735"/>
                <a:gd name="connsiteY94" fmla="*/ 194161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16735" h="761503">
                  <a:moveTo>
                    <a:pt x="463407" y="194161"/>
                  </a:moveTo>
                  <a:cubicBezTo>
                    <a:pt x="463407" y="205040"/>
                    <a:pt x="463407" y="226797"/>
                    <a:pt x="447089" y="226797"/>
                  </a:cubicBezTo>
                  <a:cubicBezTo>
                    <a:pt x="438930" y="226797"/>
                    <a:pt x="436211" y="226797"/>
                    <a:pt x="430771" y="221357"/>
                  </a:cubicBezTo>
                  <a:cubicBezTo>
                    <a:pt x="425332" y="218638"/>
                    <a:pt x="422612" y="210479"/>
                    <a:pt x="422612" y="207759"/>
                  </a:cubicBezTo>
                  <a:cubicBezTo>
                    <a:pt x="419893" y="199600"/>
                    <a:pt x="419893" y="194161"/>
                    <a:pt x="419893" y="188722"/>
                  </a:cubicBezTo>
                  <a:cubicBezTo>
                    <a:pt x="419893" y="183282"/>
                    <a:pt x="419893" y="147927"/>
                    <a:pt x="419893" y="139768"/>
                  </a:cubicBezTo>
                  <a:cubicBezTo>
                    <a:pt x="419893" y="134329"/>
                    <a:pt x="419893" y="128889"/>
                    <a:pt x="419893" y="120730"/>
                  </a:cubicBezTo>
                  <a:cubicBezTo>
                    <a:pt x="411734" y="120730"/>
                    <a:pt x="403574" y="120730"/>
                    <a:pt x="395416" y="120730"/>
                  </a:cubicBezTo>
                  <a:cubicBezTo>
                    <a:pt x="387256" y="120730"/>
                    <a:pt x="379098" y="120730"/>
                    <a:pt x="370939" y="120730"/>
                  </a:cubicBezTo>
                  <a:cubicBezTo>
                    <a:pt x="362780" y="120730"/>
                    <a:pt x="354621" y="123450"/>
                    <a:pt x="346461" y="123450"/>
                  </a:cubicBezTo>
                  <a:cubicBezTo>
                    <a:pt x="343742" y="123450"/>
                    <a:pt x="341023" y="123450"/>
                    <a:pt x="335583" y="123450"/>
                  </a:cubicBezTo>
                  <a:cubicBezTo>
                    <a:pt x="335583" y="123450"/>
                    <a:pt x="335583" y="123450"/>
                    <a:pt x="335583" y="123450"/>
                  </a:cubicBezTo>
                  <a:cubicBezTo>
                    <a:pt x="327424" y="123450"/>
                    <a:pt x="324704" y="126170"/>
                    <a:pt x="324704" y="128889"/>
                  </a:cubicBezTo>
                  <a:cubicBezTo>
                    <a:pt x="324704" y="131609"/>
                    <a:pt x="324704" y="137048"/>
                    <a:pt x="327424" y="139768"/>
                  </a:cubicBezTo>
                  <a:cubicBezTo>
                    <a:pt x="330144" y="147927"/>
                    <a:pt x="330144" y="166964"/>
                    <a:pt x="330144" y="175123"/>
                  </a:cubicBezTo>
                  <a:cubicBezTo>
                    <a:pt x="330144" y="183282"/>
                    <a:pt x="330144" y="191441"/>
                    <a:pt x="330144" y="199600"/>
                  </a:cubicBezTo>
                  <a:cubicBezTo>
                    <a:pt x="330144" y="207759"/>
                    <a:pt x="327424" y="215918"/>
                    <a:pt x="327424" y="224077"/>
                  </a:cubicBezTo>
                  <a:cubicBezTo>
                    <a:pt x="327424" y="232236"/>
                    <a:pt x="330144" y="243115"/>
                    <a:pt x="330144" y="251274"/>
                  </a:cubicBezTo>
                  <a:cubicBezTo>
                    <a:pt x="330144" y="259433"/>
                    <a:pt x="330144" y="267592"/>
                    <a:pt x="327424" y="278470"/>
                  </a:cubicBezTo>
                  <a:cubicBezTo>
                    <a:pt x="327424" y="294788"/>
                    <a:pt x="327424" y="313826"/>
                    <a:pt x="327424" y="332864"/>
                  </a:cubicBezTo>
                  <a:cubicBezTo>
                    <a:pt x="327424" y="341022"/>
                    <a:pt x="327424" y="349181"/>
                    <a:pt x="330144" y="357340"/>
                  </a:cubicBezTo>
                  <a:cubicBezTo>
                    <a:pt x="330144" y="360060"/>
                    <a:pt x="330144" y="365499"/>
                    <a:pt x="330144" y="368219"/>
                  </a:cubicBezTo>
                  <a:cubicBezTo>
                    <a:pt x="330144" y="373658"/>
                    <a:pt x="332863" y="384537"/>
                    <a:pt x="332863" y="387257"/>
                  </a:cubicBezTo>
                  <a:cubicBezTo>
                    <a:pt x="332863" y="406294"/>
                    <a:pt x="332863" y="414453"/>
                    <a:pt x="332863" y="433491"/>
                  </a:cubicBezTo>
                  <a:cubicBezTo>
                    <a:pt x="332863" y="452528"/>
                    <a:pt x="335583" y="468846"/>
                    <a:pt x="332863" y="487884"/>
                  </a:cubicBezTo>
                  <a:cubicBezTo>
                    <a:pt x="332863" y="496043"/>
                    <a:pt x="330144" y="504202"/>
                    <a:pt x="330144" y="512361"/>
                  </a:cubicBezTo>
                  <a:cubicBezTo>
                    <a:pt x="330144" y="520520"/>
                    <a:pt x="330144" y="531398"/>
                    <a:pt x="330144" y="539557"/>
                  </a:cubicBezTo>
                  <a:cubicBezTo>
                    <a:pt x="330144" y="558595"/>
                    <a:pt x="330144" y="574913"/>
                    <a:pt x="332863" y="593950"/>
                  </a:cubicBezTo>
                  <a:cubicBezTo>
                    <a:pt x="332863" y="610268"/>
                    <a:pt x="332863" y="632026"/>
                    <a:pt x="332863" y="648343"/>
                  </a:cubicBezTo>
                  <a:cubicBezTo>
                    <a:pt x="332863" y="651063"/>
                    <a:pt x="332863" y="653783"/>
                    <a:pt x="332863" y="656502"/>
                  </a:cubicBezTo>
                  <a:cubicBezTo>
                    <a:pt x="343742" y="656502"/>
                    <a:pt x="351901" y="656502"/>
                    <a:pt x="357341" y="656502"/>
                  </a:cubicBezTo>
                  <a:cubicBezTo>
                    <a:pt x="370939" y="656502"/>
                    <a:pt x="395416" y="659222"/>
                    <a:pt x="395416" y="675540"/>
                  </a:cubicBezTo>
                  <a:cubicBezTo>
                    <a:pt x="395416" y="683699"/>
                    <a:pt x="392696" y="686419"/>
                    <a:pt x="389976" y="691858"/>
                  </a:cubicBezTo>
                  <a:cubicBezTo>
                    <a:pt x="384537" y="697297"/>
                    <a:pt x="379098" y="700017"/>
                    <a:pt x="373658" y="700017"/>
                  </a:cubicBezTo>
                  <a:cubicBezTo>
                    <a:pt x="365499" y="702737"/>
                    <a:pt x="357341" y="702737"/>
                    <a:pt x="351901" y="702737"/>
                  </a:cubicBezTo>
                  <a:cubicBezTo>
                    <a:pt x="349181" y="702737"/>
                    <a:pt x="335583" y="702737"/>
                    <a:pt x="319265" y="702737"/>
                  </a:cubicBezTo>
                  <a:cubicBezTo>
                    <a:pt x="316546" y="705456"/>
                    <a:pt x="313826" y="705456"/>
                    <a:pt x="311106" y="708176"/>
                  </a:cubicBezTo>
                  <a:cubicBezTo>
                    <a:pt x="302948" y="713615"/>
                    <a:pt x="297508" y="713615"/>
                    <a:pt x="289349" y="713615"/>
                  </a:cubicBezTo>
                  <a:cubicBezTo>
                    <a:pt x="283910" y="713615"/>
                    <a:pt x="278470" y="713615"/>
                    <a:pt x="270311" y="713615"/>
                  </a:cubicBezTo>
                  <a:cubicBezTo>
                    <a:pt x="259433" y="713615"/>
                    <a:pt x="251273" y="710895"/>
                    <a:pt x="243115" y="705456"/>
                  </a:cubicBezTo>
                  <a:cubicBezTo>
                    <a:pt x="240395" y="705456"/>
                    <a:pt x="237675" y="702737"/>
                    <a:pt x="237675" y="702737"/>
                  </a:cubicBezTo>
                  <a:cubicBezTo>
                    <a:pt x="224077" y="702737"/>
                    <a:pt x="213198" y="702737"/>
                    <a:pt x="199600" y="702737"/>
                  </a:cubicBezTo>
                  <a:cubicBezTo>
                    <a:pt x="191441" y="702737"/>
                    <a:pt x="183282" y="702737"/>
                    <a:pt x="175123" y="702737"/>
                  </a:cubicBezTo>
                  <a:cubicBezTo>
                    <a:pt x="166965" y="702737"/>
                    <a:pt x="156085" y="702737"/>
                    <a:pt x="147927" y="697297"/>
                  </a:cubicBezTo>
                  <a:cubicBezTo>
                    <a:pt x="139768" y="694578"/>
                    <a:pt x="131609" y="680979"/>
                    <a:pt x="131609" y="678260"/>
                  </a:cubicBezTo>
                  <a:cubicBezTo>
                    <a:pt x="131609" y="675540"/>
                    <a:pt x="131609" y="672820"/>
                    <a:pt x="137048" y="670101"/>
                  </a:cubicBezTo>
                  <a:cubicBezTo>
                    <a:pt x="142487" y="667381"/>
                    <a:pt x="153366" y="664661"/>
                    <a:pt x="158805" y="661942"/>
                  </a:cubicBezTo>
                  <a:cubicBezTo>
                    <a:pt x="175123" y="659222"/>
                    <a:pt x="191441" y="659222"/>
                    <a:pt x="199600" y="659222"/>
                  </a:cubicBezTo>
                  <a:lnTo>
                    <a:pt x="199600" y="659222"/>
                  </a:lnTo>
                  <a:cubicBezTo>
                    <a:pt x="199600" y="648343"/>
                    <a:pt x="196880" y="640184"/>
                    <a:pt x="196880" y="629306"/>
                  </a:cubicBezTo>
                  <a:cubicBezTo>
                    <a:pt x="196880" y="612988"/>
                    <a:pt x="196880" y="591231"/>
                    <a:pt x="199600" y="574913"/>
                  </a:cubicBezTo>
                  <a:cubicBezTo>
                    <a:pt x="199600" y="558595"/>
                    <a:pt x="199600" y="539557"/>
                    <a:pt x="202320" y="523239"/>
                  </a:cubicBezTo>
                  <a:cubicBezTo>
                    <a:pt x="202320" y="501482"/>
                    <a:pt x="205040" y="482445"/>
                    <a:pt x="205040" y="460687"/>
                  </a:cubicBezTo>
                  <a:cubicBezTo>
                    <a:pt x="205040" y="447089"/>
                    <a:pt x="205040" y="430771"/>
                    <a:pt x="205040" y="417173"/>
                  </a:cubicBezTo>
                  <a:cubicBezTo>
                    <a:pt x="205040" y="409014"/>
                    <a:pt x="207759" y="400855"/>
                    <a:pt x="207759" y="392696"/>
                  </a:cubicBezTo>
                  <a:cubicBezTo>
                    <a:pt x="207759" y="384537"/>
                    <a:pt x="210478" y="376378"/>
                    <a:pt x="210478" y="368219"/>
                  </a:cubicBezTo>
                  <a:cubicBezTo>
                    <a:pt x="210478" y="351901"/>
                    <a:pt x="210478" y="332864"/>
                    <a:pt x="210478" y="313826"/>
                  </a:cubicBezTo>
                  <a:cubicBezTo>
                    <a:pt x="210478" y="294788"/>
                    <a:pt x="210478" y="275751"/>
                    <a:pt x="210478" y="259433"/>
                  </a:cubicBezTo>
                  <a:cubicBezTo>
                    <a:pt x="210478" y="243115"/>
                    <a:pt x="210478" y="226797"/>
                    <a:pt x="210478" y="213199"/>
                  </a:cubicBezTo>
                  <a:cubicBezTo>
                    <a:pt x="210478" y="194161"/>
                    <a:pt x="210478" y="164245"/>
                    <a:pt x="210478" y="145207"/>
                  </a:cubicBezTo>
                  <a:cubicBezTo>
                    <a:pt x="210478" y="139768"/>
                    <a:pt x="213198" y="134329"/>
                    <a:pt x="213198" y="131609"/>
                  </a:cubicBezTo>
                  <a:cubicBezTo>
                    <a:pt x="213198" y="126170"/>
                    <a:pt x="207759" y="123450"/>
                    <a:pt x="205040" y="123450"/>
                  </a:cubicBezTo>
                  <a:cubicBezTo>
                    <a:pt x="199600" y="123450"/>
                    <a:pt x="166965" y="123450"/>
                    <a:pt x="161525" y="123450"/>
                  </a:cubicBezTo>
                  <a:cubicBezTo>
                    <a:pt x="145207" y="123450"/>
                    <a:pt x="128889" y="123450"/>
                    <a:pt x="112571" y="120730"/>
                  </a:cubicBezTo>
                  <a:cubicBezTo>
                    <a:pt x="109852" y="120730"/>
                    <a:pt x="107132" y="120730"/>
                    <a:pt x="104412" y="118011"/>
                  </a:cubicBezTo>
                  <a:cubicBezTo>
                    <a:pt x="107132" y="137048"/>
                    <a:pt x="107132" y="172404"/>
                    <a:pt x="107132" y="191441"/>
                  </a:cubicBezTo>
                  <a:cubicBezTo>
                    <a:pt x="107132" y="202320"/>
                    <a:pt x="107132" y="224077"/>
                    <a:pt x="90814" y="224077"/>
                  </a:cubicBezTo>
                  <a:cubicBezTo>
                    <a:pt x="82655" y="224077"/>
                    <a:pt x="79935" y="221357"/>
                    <a:pt x="74496" y="218638"/>
                  </a:cubicBezTo>
                  <a:cubicBezTo>
                    <a:pt x="69057" y="215918"/>
                    <a:pt x="66337" y="210479"/>
                    <a:pt x="66337" y="205040"/>
                  </a:cubicBezTo>
                  <a:cubicBezTo>
                    <a:pt x="63617" y="196881"/>
                    <a:pt x="63617" y="191441"/>
                    <a:pt x="63617" y="186002"/>
                  </a:cubicBezTo>
                  <a:cubicBezTo>
                    <a:pt x="63617" y="180563"/>
                    <a:pt x="63617" y="153366"/>
                    <a:pt x="63617" y="145207"/>
                  </a:cubicBezTo>
                  <a:cubicBezTo>
                    <a:pt x="63617" y="134329"/>
                    <a:pt x="63617" y="120730"/>
                    <a:pt x="63617" y="109852"/>
                  </a:cubicBezTo>
                  <a:cubicBezTo>
                    <a:pt x="60897" y="104412"/>
                    <a:pt x="58178" y="101693"/>
                    <a:pt x="58178" y="96253"/>
                  </a:cubicBezTo>
                  <a:cubicBezTo>
                    <a:pt x="58178" y="93534"/>
                    <a:pt x="60897" y="88095"/>
                    <a:pt x="66337" y="85375"/>
                  </a:cubicBezTo>
                  <a:cubicBezTo>
                    <a:pt x="74496" y="79936"/>
                    <a:pt x="77215" y="77216"/>
                    <a:pt x="93533" y="77216"/>
                  </a:cubicBezTo>
                  <a:cubicBezTo>
                    <a:pt x="101692" y="77216"/>
                    <a:pt x="109852" y="77216"/>
                    <a:pt x="115290" y="77216"/>
                  </a:cubicBezTo>
                  <a:cubicBezTo>
                    <a:pt x="134328" y="77216"/>
                    <a:pt x="150646" y="77216"/>
                    <a:pt x="169684" y="74496"/>
                  </a:cubicBezTo>
                  <a:cubicBezTo>
                    <a:pt x="177843" y="74496"/>
                    <a:pt x="186002" y="71776"/>
                    <a:pt x="194161" y="71776"/>
                  </a:cubicBezTo>
                  <a:cubicBezTo>
                    <a:pt x="194161" y="71776"/>
                    <a:pt x="196880" y="71776"/>
                    <a:pt x="196880" y="71776"/>
                  </a:cubicBezTo>
                  <a:cubicBezTo>
                    <a:pt x="199600" y="71776"/>
                    <a:pt x="205040" y="71776"/>
                    <a:pt x="210478" y="71776"/>
                  </a:cubicBezTo>
                  <a:cubicBezTo>
                    <a:pt x="213198" y="71776"/>
                    <a:pt x="215918" y="71776"/>
                    <a:pt x="218638" y="71776"/>
                  </a:cubicBezTo>
                  <a:cubicBezTo>
                    <a:pt x="224077" y="69057"/>
                    <a:pt x="229516" y="63618"/>
                    <a:pt x="237675" y="60898"/>
                  </a:cubicBezTo>
                  <a:cubicBezTo>
                    <a:pt x="243115" y="58178"/>
                    <a:pt x="248554" y="58178"/>
                    <a:pt x="253993" y="58178"/>
                  </a:cubicBezTo>
                  <a:cubicBezTo>
                    <a:pt x="264872" y="58178"/>
                    <a:pt x="273031" y="58178"/>
                    <a:pt x="283910" y="60898"/>
                  </a:cubicBezTo>
                  <a:cubicBezTo>
                    <a:pt x="286629" y="60898"/>
                    <a:pt x="292068" y="63618"/>
                    <a:pt x="294788" y="66337"/>
                  </a:cubicBezTo>
                  <a:cubicBezTo>
                    <a:pt x="297508" y="69057"/>
                    <a:pt x="302948" y="71776"/>
                    <a:pt x="305667" y="74496"/>
                  </a:cubicBezTo>
                  <a:cubicBezTo>
                    <a:pt x="308386" y="74496"/>
                    <a:pt x="311106" y="74496"/>
                    <a:pt x="313826" y="74496"/>
                  </a:cubicBezTo>
                  <a:cubicBezTo>
                    <a:pt x="319265" y="74496"/>
                    <a:pt x="321985" y="74496"/>
                    <a:pt x="327424" y="74496"/>
                  </a:cubicBezTo>
                  <a:cubicBezTo>
                    <a:pt x="335583" y="74496"/>
                    <a:pt x="346461" y="74496"/>
                    <a:pt x="354621" y="74496"/>
                  </a:cubicBezTo>
                  <a:cubicBezTo>
                    <a:pt x="376378" y="74496"/>
                    <a:pt x="400855" y="74496"/>
                    <a:pt x="422612" y="74496"/>
                  </a:cubicBezTo>
                  <a:cubicBezTo>
                    <a:pt x="433491" y="74496"/>
                    <a:pt x="447089" y="74496"/>
                    <a:pt x="455248" y="79936"/>
                  </a:cubicBezTo>
                  <a:cubicBezTo>
                    <a:pt x="460687" y="82655"/>
                    <a:pt x="466127" y="90814"/>
                    <a:pt x="466127" y="98973"/>
                  </a:cubicBezTo>
                  <a:cubicBezTo>
                    <a:pt x="466127" y="101693"/>
                    <a:pt x="466127" y="107132"/>
                    <a:pt x="463407" y="109852"/>
                  </a:cubicBezTo>
                  <a:cubicBezTo>
                    <a:pt x="463407" y="112571"/>
                    <a:pt x="463407" y="112571"/>
                    <a:pt x="463407" y="120730"/>
                  </a:cubicBezTo>
                  <a:cubicBezTo>
                    <a:pt x="463407" y="142488"/>
                    <a:pt x="463407" y="172404"/>
                    <a:pt x="463407" y="194161"/>
                  </a:cubicBezTo>
                </a:path>
              </a:pathLst>
            </a:custGeom>
            <a:grpFill/>
            <a:ln w="27168" cap="flat">
              <a:noFill/>
              <a:prstDash val="solid"/>
              <a:miter/>
            </a:ln>
          </p:spPr>
          <p:txBody>
            <a:bodyPr rtlCol="0" anchor="ctr"/>
            <a:lstStyle/>
            <a:p>
              <a:endParaRPr lang="en-US"/>
            </a:p>
          </p:txBody>
        </p:sp>
      </p:grpSp>
      <p:pic>
        <p:nvPicPr>
          <p:cNvPr id="54" name="Graphic 53">
            <a:extLst>
              <a:ext uri="{FF2B5EF4-FFF2-40B4-BE49-F238E27FC236}">
                <a16:creationId xmlns:a16="http://schemas.microsoft.com/office/drawing/2014/main" id="{7044E344-4143-45A0-BB19-DE4ABD7362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16080" y="5240354"/>
            <a:ext cx="45719" cy="1348711"/>
          </a:xfrm>
          <a:prstGeom prst="rect">
            <a:avLst/>
          </a:prstGeom>
        </p:spPr>
      </p:pic>
    </p:spTree>
    <p:extLst>
      <p:ext uri="{BB962C8B-B14F-4D97-AF65-F5344CB8AC3E}">
        <p14:creationId xmlns:p14="http://schemas.microsoft.com/office/powerpoint/2010/main" val="2666802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Wor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A58538C-6DCE-48AB-8A34-6553092FE476}"/>
              </a:ext>
            </a:extLst>
          </p:cNvPr>
          <p:cNvGrpSpPr/>
          <p:nvPr/>
        </p:nvGrpSpPr>
        <p:grpSpPr bwMode="ltGray">
          <a:xfrm>
            <a:off x="0" y="1"/>
            <a:ext cx="5266036" cy="6858000"/>
            <a:chOff x="0" y="1"/>
            <a:chExt cx="5266036" cy="6858000"/>
          </a:xfrm>
        </p:grpSpPr>
        <p:sp>
          <p:nvSpPr>
            <p:cNvPr id="8" name="Freeform: Shape 7">
              <a:extLst>
                <a:ext uri="{FF2B5EF4-FFF2-40B4-BE49-F238E27FC236}">
                  <a16:creationId xmlns:a16="http://schemas.microsoft.com/office/drawing/2014/main" id="{284F7992-9D3F-4C17-B64D-6183DCA4456E}"/>
                </a:ext>
              </a:extLst>
            </p:cNvPr>
            <p:cNvSpPr/>
            <p:nvPr/>
          </p:nvSpPr>
          <p:spPr bwMode="ltGray">
            <a:xfrm>
              <a:off x="0" y="1"/>
              <a:ext cx="5266036" cy="6858000"/>
            </a:xfrm>
            <a:custGeom>
              <a:avLst/>
              <a:gdLst>
                <a:gd name="connsiteX0" fmla="*/ 0 w 5266036"/>
                <a:gd name="connsiteY0" fmla="*/ 0 h 6858000"/>
                <a:gd name="connsiteX1" fmla="*/ 3014696 w 5266036"/>
                <a:gd name="connsiteY1" fmla="*/ 0 h 6858000"/>
                <a:gd name="connsiteX2" fmla="*/ 3040982 w 5266036"/>
                <a:gd name="connsiteY2" fmla="*/ 11408 h 6858000"/>
                <a:gd name="connsiteX3" fmla="*/ 5250901 w 5266036"/>
                <a:gd name="connsiteY3" fmla="*/ 4085922 h 6858000"/>
                <a:gd name="connsiteX4" fmla="*/ 3435696 w 5266036"/>
                <a:gd name="connsiteY4" fmla="*/ 6839477 h 6858000"/>
                <a:gd name="connsiteX5" fmla="*/ 3398836 w 5266036"/>
                <a:gd name="connsiteY5" fmla="*/ 6858000 h 6858000"/>
                <a:gd name="connsiteX6" fmla="*/ 0 w 526603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6036" h="6858000">
                  <a:moveTo>
                    <a:pt x="0" y="0"/>
                  </a:moveTo>
                  <a:lnTo>
                    <a:pt x="3014696" y="0"/>
                  </a:lnTo>
                  <a:lnTo>
                    <a:pt x="3040982" y="11408"/>
                  </a:lnTo>
                  <a:cubicBezTo>
                    <a:pt x="4562919" y="717837"/>
                    <a:pt x="5390071" y="2397951"/>
                    <a:pt x="5250901" y="4085922"/>
                  </a:cubicBezTo>
                  <a:cubicBezTo>
                    <a:pt x="5138669" y="5484335"/>
                    <a:pt x="4361602" y="6343612"/>
                    <a:pt x="3435696" y="6839477"/>
                  </a:cubicBezTo>
                  <a:lnTo>
                    <a:pt x="3398836" y="6858000"/>
                  </a:lnTo>
                  <a:lnTo>
                    <a:pt x="0" y="6858000"/>
                  </a:lnTo>
                  <a:close/>
                </a:path>
              </a:pathLst>
            </a:custGeom>
            <a:solidFill>
              <a:srgbClr val="4F2170"/>
            </a:solidFill>
            <a:ln w="9525" cap="flat">
              <a:noFill/>
              <a:prstDash val="solid"/>
              <a:miter/>
            </a:ln>
          </p:spPr>
          <p:txBody>
            <a:bodyPr wrap="square" rtlCol="0" anchor="ctr">
              <a:noAutofit/>
            </a:bodyPr>
            <a:lstStyle/>
            <a:p>
              <a:endParaRPr lang="en-US"/>
            </a:p>
          </p:txBody>
        </p:sp>
        <p:sp>
          <p:nvSpPr>
            <p:cNvPr id="9" name="Freeform: Shape 8">
              <a:extLst>
                <a:ext uri="{FF2B5EF4-FFF2-40B4-BE49-F238E27FC236}">
                  <a16:creationId xmlns:a16="http://schemas.microsoft.com/office/drawing/2014/main" id="{768B0534-2EEE-4824-8F44-ACC22A3132AF}"/>
                </a:ext>
              </a:extLst>
            </p:cNvPr>
            <p:cNvSpPr/>
            <p:nvPr/>
          </p:nvSpPr>
          <p:spPr bwMode="ltGray">
            <a:xfrm>
              <a:off x="1" y="99439"/>
              <a:ext cx="287275" cy="1443098"/>
            </a:xfrm>
            <a:custGeom>
              <a:avLst/>
              <a:gdLst>
                <a:gd name="connsiteX0" fmla="*/ 94635 w 287275"/>
                <a:gd name="connsiteY0" fmla="*/ 646457 h 1443098"/>
                <a:gd name="connsiteX1" fmla="*/ 110030 w 287275"/>
                <a:gd name="connsiteY1" fmla="*/ 646457 h 1443098"/>
                <a:gd name="connsiteX2" fmla="*/ 176725 w 287275"/>
                <a:gd name="connsiteY2" fmla="*/ 1205691 h 1443098"/>
                <a:gd name="connsiteX3" fmla="*/ 17148 w 287275"/>
                <a:gd name="connsiteY3" fmla="*/ 1435626 h 1443098"/>
                <a:gd name="connsiteX4" fmla="*/ 0 w 287275"/>
                <a:gd name="connsiteY4" fmla="*/ 1443098 h 1443098"/>
                <a:gd name="connsiteX5" fmla="*/ 0 w 287275"/>
                <a:gd name="connsiteY5" fmla="*/ 675806 h 1443098"/>
                <a:gd name="connsiteX6" fmla="*/ 79246 w 287275"/>
                <a:gd name="connsiteY6" fmla="*/ 0 h 1443098"/>
                <a:gd name="connsiteX7" fmla="*/ 161336 w 287275"/>
                <a:gd name="connsiteY7" fmla="*/ 10261 h 1443098"/>
                <a:gd name="connsiteX8" fmla="*/ 145941 w 287275"/>
                <a:gd name="connsiteY8" fmla="*/ 287314 h 1443098"/>
                <a:gd name="connsiteX9" fmla="*/ 62169 w 287275"/>
                <a:gd name="connsiteY9" fmla="*/ 305030 h 1443098"/>
                <a:gd name="connsiteX10" fmla="*/ 0 w 287275"/>
                <a:gd name="connsiteY10" fmla="*/ 311825 h 1443098"/>
                <a:gd name="connsiteX11" fmla="*/ 0 w 287275"/>
                <a:gd name="connsiteY11" fmla="*/ 20391 h 1443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7275" h="1443098">
                  <a:moveTo>
                    <a:pt x="94635" y="646457"/>
                  </a:moveTo>
                  <a:cubicBezTo>
                    <a:pt x="99769" y="646457"/>
                    <a:pt x="104897" y="646457"/>
                    <a:pt x="110030" y="646457"/>
                  </a:cubicBezTo>
                  <a:cubicBezTo>
                    <a:pt x="438389" y="692630"/>
                    <a:pt x="217770" y="1000466"/>
                    <a:pt x="176725" y="1205691"/>
                  </a:cubicBezTo>
                  <a:cubicBezTo>
                    <a:pt x="145302" y="1376283"/>
                    <a:pt x="141374" y="1381895"/>
                    <a:pt x="17148" y="1435626"/>
                  </a:cubicBezTo>
                  <a:lnTo>
                    <a:pt x="0" y="1443098"/>
                  </a:lnTo>
                  <a:lnTo>
                    <a:pt x="0" y="675806"/>
                  </a:lnTo>
                  <a:close/>
                  <a:moveTo>
                    <a:pt x="79246" y="0"/>
                  </a:moveTo>
                  <a:cubicBezTo>
                    <a:pt x="99769" y="0"/>
                    <a:pt x="120291" y="5128"/>
                    <a:pt x="161336" y="10261"/>
                  </a:cubicBezTo>
                  <a:cubicBezTo>
                    <a:pt x="325515" y="92351"/>
                    <a:pt x="274209" y="246269"/>
                    <a:pt x="145941" y="287314"/>
                  </a:cubicBezTo>
                  <a:cubicBezTo>
                    <a:pt x="116441" y="296292"/>
                    <a:pt x="88864" y="301422"/>
                    <a:pt x="62169" y="305030"/>
                  </a:cubicBezTo>
                  <a:lnTo>
                    <a:pt x="0" y="311825"/>
                  </a:lnTo>
                  <a:lnTo>
                    <a:pt x="0" y="20391"/>
                  </a:lnTo>
                  <a:close/>
                </a:path>
              </a:pathLst>
            </a:custGeom>
            <a:solidFill>
              <a:srgbClr val="724D8D"/>
            </a:solidFill>
            <a:ln w="9525" cap="flat">
              <a:noFill/>
              <a:prstDash val="solid"/>
              <a:miter/>
            </a:ln>
          </p:spPr>
          <p:txBody>
            <a:bodyPr wrap="square" rtlCol="0" anchor="ctr">
              <a:noAutofit/>
            </a:bodyPr>
            <a:lstStyle/>
            <a:p>
              <a:endParaRPr lang="en-US"/>
            </a:p>
          </p:txBody>
        </p:sp>
        <p:sp>
          <p:nvSpPr>
            <p:cNvPr id="10" name="Freeform: Shape 9">
              <a:extLst>
                <a:ext uri="{FF2B5EF4-FFF2-40B4-BE49-F238E27FC236}">
                  <a16:creationId xmlns:a16="http://schemas.microsoft.com/office/drawing/2014/main" id="{89E5AB32-14B9-4441-BD18-CA3B7FA72F4A}"/>
                </a:ext>
              </a:extLst>
            </p:cNvPr>
            <p:cNvSpPr/>
            <p:nvPr/>
          </p:nvSpPr>
          <p:spPr bwMode="ltGray">
            <a:xfrm>
              <a:off x="0" y="3622695"/>
              <a:ext cx="911379" cy="2599608"/>
            </a:xfrm>
            <a:custGeom>
              <a:avLst/>
              <a:gdLst>
                <a:gd name="connsiteX0" fmla="*/ 0 w 911379"/>
                <a:gd name="connsiteY0" fmla="*/ 3000131 h 3315846"/>
                <a:gd name="connsiteX1" fmla="*/ 9176 w 911379"/>
                <a:gd name="connsiteY1" fmla="*/ 3027252 h 3315846"/>
                <a:gd name="connsiteX2" fmla="*/ 27935 w 911379"/>
                <a:gd name="connsiteY2" fmla="*/ 3315846 h 3315846"/>
                <a:gd name="connsiteX3" fmla="*/ 17673 w 911379"/>
                <a:gd name="connsiteY3" fmla="*/ 3315846 h 3315846"/>
                <a:gd name="connsiteX4" fmla="*/ 0 w 911379"/>
                <a:gd name="connsiteY4" fmla="*/ 3309186 h 3315846"/>
                <a:gd name="connsiteX5" fmla="*/ 0 w 911379"/>
                <a:gd name="connsiteY5" fmla="*/ 0 h 3315846"/>
                <a:gd name="connsiteX6" fmla="*/ 63852 w 911379"/>
                <a:gd name="connsiteY6" fmla="*/ 32258 h 3315846"/>
                <a:gd name="connsiteX7" fmla="*/ 253681 w 911379"/>
                <a:gd name="connsiteY7" fmla="*/ 140003 h 3315846"/>
                <a:gd name="connsiteX8" fmla="*/ 376816 w 911379"/>
                <a:gd name="connsiteY8" fmla="*/ 432445 h 3315846"/>
                <a:gd name="connsiteX9" fmla="*/ 587173 w 911379"/>
                <a:gd name="connsiteY9" fmla="*/ 545318 h 3315846"/>
                <a:gd name="connsiteX10" fmla="*/ 900137 w 911379"/>
                <a:gd name="connsiteY10" fmla="*/ 919855 h 3315846"/>
                <a:gd name="connsiteX11" fmla="*/ 664129 w 911379"/>
                <a:gd name="connsiteY11" fmla="*/ 1284126 h 3315846"/>
                <a:gd name="connsiteX12" fmla="*/ 566651 w 911379"/>
                <a:gd name="connsiteY12" fmla="*/ 1684313 h 3315846"/>
                <a:gd name="connsiteX13" fmla="*/ 304987 w 911379"/>
                <a:gd name="connsiteY13" fmla="*/ 2002411 h 3315846"/>
                <a:gd name="connsiteX14" fmla="*/ 63852 w 911379"/>
                <a:gd name="connsiteY14" fmla="*/ 2489821 h 3315846"/>
                <a:gd name="connsiteX15" fmla="*/ 0 w 911379"/>
                <a:gd name="connsiteY15" fmla="*/ 2599608 h 3315846"/>
                <a:gd name="connsiteX0" fmla="*/ 0 w 911379"/>
                <a:gd name="connsiteY0" fmla="*/ 3000131 h 3315846"/>
                <a:gd name="connsiteX1" fmla="*/ 9176 w 911379"/>
                <a:gd name="connsiteY1" fmla="*/ 3027252 h 3315846"/>
                <a:gd name="connsiteX2" fmla="*/ 27935 w 911379"/>
                <a:gd name="connsiteY2" fmla="*/ 3315846 h 3315846"/>
                <a:gd name="connsiteX3" fmla="*/ 17673 w 911379"/>
                <a:gd name="connsiteY3" fmla="*/ 3315846 h 3315846"/>
                <a:gd name="connsiteX4" fmla="*/ 0 w 911379"/>
                <a:gd name="connsiteY4" fmla="*/ 3000131 h 3315846"/>
                <a:gd name="connsiteX5" fmla="*/ 0 w 911379"/>
                <a:gd name="connsiteY5" fmla="*/ 0 h 3315846"/>
                <a:gd name="connsiteX6" fmla="*/ 63852 w 911379"/>
                <a:gd name="connsiteY6" fmla="*/ 32258 h 3315846"/>
                <a:gd name="connsiteX7" fmla="*/ 253681 w 911379"/>
                <a:gd name="connsiteY7" fmla="*/ 140003 h 3315846"/>
                <a:gd name="connsiteX8" fmla="*/ 376816 w 911379"/>
                <a:gd name="connsiteY8" fmla="*/ 432445 h 3315846"/>
                <a:gd name="connsiteX9" fmla="*/ 587173 w 911379"/>
                <a:gd name="connsiteY9" fmla="*/ 545318 h 3315846"/>
                <a:gd name="connsiteX10" fmla="*/ 900137 w 911379"/>
                <a:gd name="connsiteY10" fmla="*/ 919855 h 3315846"/>
                <a:gd name="connsiteX11" fmla="*/ 664129 w 911379"/>
                <a:gd name="connsiteY11" fmla="*/ 1284126 h 3315846"/>
                <a:gd name="connsiteX12" fmla="*/ 566651 w 911379"/>
                <a:gd name="connsiteY12" fmla="*/ 1684313 h 3315846"/>
                <a:gd name="connsiteX13" fmla="*/ 304987 w 911379"/>
                <a:gd name="connsiteY13" fmla="*/ 2002411 h 3315846"/>
                <a:gd name="connsiteX14" fmla="*/ 63852 w 911379"/>
                <a:gd name="connsiteY14" fmla="*/ 2489821 h 3315846"/>
                <a:gd name="connsiteX15" fmla="*/ 0 w 911379"/>
                <a:gd name="connsiteY15" fmla="*/ 2599608 h 3315846"/>
                <a:gd name="connsiteX16" fmla="*/ 0 w 911379"/>
                <a:gd name="connsiteY16" fmla="*/ 0 h 3315846"/>
                <a:gd name="connsiteX0" fmla="*/ 0 w 911379"/>
                <a:gd name="connsiteY0" fmla="*/ 3000131 h 3315846"/>
                <a:gd name="connsiteX1" fmla="*/ 9176 w 911379"/>
                <a:gd name="connsiteY1" fmla="*/ 3027252 h 3315846"/>
                <a:gd name="connsiteX2" fmla="*/ 27935 w 911379"/>
                <a:gd name="connsiteY2" fmla="*/ 3315846 h 3315846"/>
                <a:gd name="connsiteX3" fmla="*/ 0 w 911379"/>
                <a:gd name="connsiteY3" fmla="*/ 3000131 h 3315846"/>
                <a:gd name="connsiteX4" fmla="*/ 0 w 911379"/>
                <a:gd name="connsiteY4" fmla="*/ 0 h 3315846"/>
                <a:gd name="connsiteX5" fmla="*/ 63852 w 911379"/>
                <a:gd name="connsiteY5" fmla="*/ 32258 h 3315846"/>
                <a:gd name="connsiteX6" fmla="*/ 253681 w 911379"/>
                <a:gd name="connsiteY6" fmla="*/ 140003 h 3315846"/>
                <a:gd name="connsiteX7" fmla="*/ 376816 w 911379"/>
                <a:gd name="connsiteY7" fmla="*/ 432445 h 3315846"/>
                <a:gd name="connsiteX8" fmla="*/ 587173 w 911379"/>
                <a:gd name="connsiteY8" fmla="*/ 545318 h 3315846"/>
                <a:gd name="connsiteX9" fmla="*/ 900137 w 911379"/>
                <a:gd name="connsiteY9" fmla="*/ 919855 h 3315846"/>
                <a:gd name="connsiteX10" fmla="*/ 664129 w 911379"/>
                <a:gd name="connsiteY10" fmla="*/ 1284126 h 3315846"/>
                <a:gd name="connsiteX11" fmla="*/ 566651 w 911379"/>
                <a:gd name="connsiteY11" fmla="*/ 1684313 h 3315846"/>
                <a:gd name="connsiteX12" fmla="*/ 304987 w 911379"/>
                <a:gd name="connsiteY12" fmla="*/ 2002411 h 3315846"/>
                <a:gd name="connsiteX13" fmla="*/ 63852 w 911379"/>
                <a:gd name="connsiteY13" fmla="*/ 2489821 h 3315846"/>
                <a:gd name="connsiteX14" fmla="*/ 0 w 911379"/>
                <a:gd name="connsiteY14" fmla="*/ 2599608 h 3315846"/>
                <a:gd name="connsiteX15" fmla="*/ 0 w 911379"/>
                <a:gd name="connsiteY15" fmla="*/ 0 h 3315846"/>
                <a:gd name="connsiteX0" fmla="*/ 0 w 911379"/>
                <a:gd name="connsiteY0" fmla="*/ 3000131 h 3027252"/>
                <a:gd name="connsiteX1" fmla="*/ 9176 w 911379"/>
                <a:gd name="connsiteY1" fmla="*/ 3027252 h 3027252"/>
                <a:gd name="connsiteX2" fmla="*/ 0 w 911379"/>
                <a:gd name="connsiteY2" fmla="*/ 3000131 h 3027252"/>
                <a:gd name="connsiteX3" fmla="*/ 0 w 911379"/>
                <a:gd name="connsiteY3" fmla="*/ 0 h 3027252"/>
                <a:gd name="connsiteX4" fmla="*/ 63852 w 911379"/>
                <a:gd name="connsiteY4" fmla="*/ 32258 h 3027252"/>
                <a:gd name="connsiteX5" fmla="*/ 253681 w 911379"/>
                <a:gd name="connsiteY5" fmla="*/ 140003 h 3027252"/>
                <a:gd name="connsiteX6" fmla="*/ 376816 w 911379"/>
                <a:gd name="connsiteY6" fmla="*/ 432445 h 3027252"/>
                <a:gd name="connsiteX7" fmla="*/ 587173 w 911379"/>
                <a:gd name="connsiteY7" fmla="*/ 545318 h 3027252"/>
                <a:gd name="connsiteX8" fmla="*/ 900137 w 911379"/>
                <a:gd name="connsiteY8" fmla="*/ 919855 h 3027252"/>
                <a:gd name="connsiteX9" fmla="*/ 664129 w 911379"/>
                <a:gd name="connsiteY9" fmla="*/ 1284126 h 3027252"/>
                <a:gd name="connsiteX10" fmla="*/ 566651 w 911379"/>
                <a:gd name="connsiteY10" fmla="*/ 1684313 h 3027252"/>
                <a:gd name="connsiteX11" fmla="*/ 304987 w 911379"/>
                <a:gd name="connsiteY11" fmla="*/ 2002411 h 3027252"/>
                <a:gd name="connsiteX12" fmla="*/ 63852 w 911379"/>
                <a:gd name="connsiteY12" fmla="*/ 2489821 h 3027252"/>
                <a:gd name="connsiteX13" fmla="*/ 0 w 911379"/>
                <a:gd name="connsiteY13" fmla="*/ 2599608 h 3027252"/>
                <a:gd name="connsiteX14" fmla="*/ 0 w 911379"/>
                <a:gd name="connsiteY14" fmla="*/ 0 h 3027252"/>
                <a:gd name="connsiteX0" fmla="*/ 0 w 911379"/>
                <a:gd name="connsiteY0" fmla="*/ 0 h 2599608"/>
                <a:gd name="connsiteX1" fmla="*/ 63852 w 911379"/>
                <a:gd name="connsiteY1" fmla="*/ 32258 h 2599608"/>
                <a:gd name="connsiteX2" fmla="*/ 253681 w 911379"/>
                <a:gd name="connsiteY2" fmla="*/ 140003 h 2599608"/>
                <a:gd name="connsiteX3" fmla="*/ 376816 w 911379"/>
                <a:gd name="connsiteY3" fmla="*/ 432445 h 2599608"/>
                <a:gd name="connsiteX4" fmla="*/ 587173 w 911379"/>
                <a:gd name="connsiteY4" fmla="*/ 545318 h 2599608"/>
                <a:gd name="connsiteX5" fmla="*/ 900137 w 911379"/>
                <a:gd name="connsiteY5" fmla="*/ 919855 h 2599608"/>
                <a:gd name="connsiteX6" fmla="*/ 664129 w 911379"/>
                <a:gd name="connsiteY6" fmla="*/ 1284126 h 2599608"/>
                <a:gd name="connsiteX7" fmla="*/ 566651 w 911379"/>
                <a:gd name="connsiteY7" fmla="*/ 1684313 h 2599608"/>
                <a:gd name="connsiteX8" fmla="*/ 304987 w 911379"/>
                <a:gd name="connsiteY8" fmla="*/ 2002411 h 2599608"/>
                <a:gd name="connsiteX9" fmla="*/ 63852 w 911379"/>
                <a:gd name="connsiteY9" fmla="*/ 2489821 h 2599608"/>
                <a:gd name="connsiteX10" fmla="*/ 0 w 911379"/>
                <a:gd name="connsiteY10" fmla="*/ 2599608 h 2599608"/>
                <a:gd name="connsiteX11" fmla="*/ 0 w 911379"/>
                <a:gd name="connsiteY11" fmla="*/ 0 h 259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379" h="2599608">
                  <a:moveTo>
                    <a:pt x="0" y="0"/>
                  </a:moveTo>
                  <a:lnTo>
                    <a:pt x="63852" y="32258"/>
                  </a:lnTo>
                  <a:cubicBezTo>
                    <a:pt x="140808" y="68175"/>
                    <a:pt x="192114" y="57913"/>
                    <a:pt x="253681" y="140003"/>
                  </a:cubicBezTo>
                  <a:cubicBezTo>
                    <a:pt x="320382" y="232354"/>
                    <a:pt x="289598" y="340094"/>
                    <a:pt x="376816" y="432445"/>
                  </a:cubicBezTo>
                  <a:cubicBezTo>
                    <a:pt x="433255" y="494012"/>
                    <a:pt x="520473" y="504273"/>
                    <a:pt x="587173" y="545318"/>
                  </a:cubicBezTo>
                  <a:cubicBezTo>
                    <a:pt x="720569" y="627408"/>
                    <a:pt x="966838" y="724892"/>
                    <a:pt x="900137" y="919855"/>
                  </a:cubicBezTo>
                  <a:cubicBezTo>
                    <a:pt x="843703" y="1089163"/>
                    <a:pt x="623085" y="1058379"/>
                    <a:pt x="664129" y="1284126"/>
                  </a:cubicBezTo>
                  <a:cubicBezTo>
                    <a:pt x="700046" y="1509872"/>
                    <a:pt x="828309" y="1550917"/>
                    <a:pt x="566651" y="1684313"/>
                  </a:cubicBezTo>
                  <a:cubicBezTo>
                    <a:pt x="366555" y="1786925"/>
                    <a:pt x="366555" y="1812581"/>
                    <a:pt x="304987" y="2002411"/>
                  </a:cubicBezTo>
                  <a:cubicBezTo>
                    <a:pt x="253681" y="2166590"/>
                    <a:pt x="156202" y="2341031"/>
                    <a:pt x="63852" y="2489821"/>
                  </a:cubicBezTo>
                  <a:lnTo>
                    <a:pt x="0" y="2599608"/>
                  </a:lnTo>
                  <a:lnTo>
                    <a:pt x="0" y="0"/>
                  </a:lnTo>
                  <a:close/>
                </a:path>
              </a:pathLst>
            </a:custGeom>
            <a:solidFill>
              <a:srgbClr val="724D8D"/>
            </a:solidFill>
            <a:ln w="9525" cap="flat">
              <a:noFill/>
              <a:prstDash val="solid"/>
              <a:miter/>
            </a:ln>
          </p:spPr>
          <p:txBody>
            <a:bodyPr wrap="square" rtlCol="0" anchor="ctr">
              <a:noAutofit/>
            </a:bodyPr>
            <a:lstStyle/>
            <a:p>
              <a:endParaRPr lang="en-US"/>
            </a:p>
          </p:txBody>
        </p:sp>
        <p:sp>
          <p:nvSpPr>
            <p:cNvPr id="11" name="Freeform: Shape 10">
              <a:extLst>
                <a:ext uri="{FF2B5EF4-FFF2-40B4-BE49-F238E27FC236}">
                  <a16:creationId xmlns:a16="http://schemas.microsoft.com/office/drawing/2014/main" id="{DD488622-94FE-4C3B-93ED-066BAA75BF59}"/>
                </a:ext>
              </a:extLst>
            </p:cNvPr>
            <p:cNvSpPr/>
            <p:nvPr/>
          </p:nvSpPr>
          <p:spPr bwMode="ltGray">
            <a:xfrm>
              <a:off x="266515" y="81480"/>
              <a:ext cx="1128733" cy="1128733"/>
            </a:xfrm>
            <a:custGeom>
              <a:avLst/>
              <a:gdLst>
                <a:gd name="connsiteX0" fmla="*/ 92869 w 209550"/>
                <a:gd name="connsiteY0" fmla="*/ 7144 h 209550"/>
                <a:gd name="connsiteX1" fmla="*/ 92869 w 209550"/>
                <a:gd name="connsiteY1" fmla="*/ 7144 h 209550"/>
                <a:gd name="connsiteX2" fmla="*/ 7144 w 209550"/>
                <a:gd name="connsiteY2" fmla="*/ 29051 h 209550"/>
                <a:gd name="connsiteX3" fmla="*/ 7144 w 209550"/>
                <a:gd name="connsiteY3" fmla="*/ 30004 h 209550"/>
                <a:gd name="connsiteX4" fmla="*/ 16669 w 209550"/>
                <a:gd name="connsiteY4" fmla="*/ 42386 h 209550"/>
                <a:gd name="connsiteX5" fmla="*/ 25241 w 209550"/>
                <a:gd name="connsiteY5" fmla="*/ 41434 h 209550"/>
                <a:gd name="connsiteX6" fmla="*/ 63341 w 209550"/>
                <a:gd name="connsiteY6" fmla="*/ 165259 h 209550"/>
                <a:gd name="connsiteX7" fmla="*/ 88106 w 209550"/>
                <a:gd name="connsiteY7" fmla="*/ 202406 h 209550"/>
                <a:gd name="connsiteX8" fmla="*/ 105251 w 209550"/>
                <a:gd name="connsiteY8" fmla="*/ 193834 h 209550"/>
                <a:gd name="connsiteX9" fmla="*/ 128111 w 209550"/>
                <a:gd name="connsiteY9" fmla="*/ 149066 h 209550"/>
                <a:gd name="connsiteX10" fmla="*/ 165259 w 209550"/>
                <a:gd name="connsiteY10" fmla="*/ 120491 h 209550"/>
                <a:gd name="connsiteX11" fmla="*/ 92869 w 209550"/>
                <a:gd name="connsiteY11" fmla="*/ 7144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9550" h="209550">
                  <a:moveTo>
                    <a:pt x="92869" y="7144"/>
                  </a:moveTo>
                  <a:cubicBezTo>
                    <a:pt x="91916" y="7144"/>
                    <a:pt x="91916" y="7144"/>
                    <a:pt x="92869" y="7144"/>
                  </a:cubicBezTo>
                  <a:cubicBezTo>
                    <a:pt x="63341" y="12859"/>
                    <a:pt x="34766" y="20479"/>
                    <a:pt x="7144" y="29051"/>
                  </a:cubicBezTo>
                  <a:cubicBezTo>
                    <a:pt x="7144" y="29051"/>
                    <a:pt x="7144" y="30004"/>
                    <a:pt x="7144" y="30004"/>
                  </a:cubicBezTo>
                  <a:lnTo>
                    <a:pt x="16669" y="42386"/>
                  </a:lnTo>
                  <a:cubicBezTo>
                    <a:pt x="19526" y="41434"/>
                    <a:pt x="22384" y="41434"/>
                    <a:pt x="25241" y="41434"/>
                  </a:cubicBezTo>
                  <a:cubicBezTo>
                    <a:pt x="74771" y="41434"/>
                    <a:pt x="57626" y="134779"/>
                    <a:pt x="63341" y="165259"/>
                  </a:cubicBezTo>
                  <a:cubicBezTo>
                    <a:pt x="67151" y="183356"/>
                    <a:pt x="74771" y="202406"/>
                    <a:pt x="88106" y="202406"/>
                  </a:cubicBezTo>
                  <a:cubicBezTo>
                    <a:pt x="92869" y="202406"/>
                    <a:pt x="98584" y="199549"/>
                    <a:pt x="105251" y="193834"/>
                  </a:cubicBezTo>
                  <a:cubicBezTo>
                    <a:pt x="115729" y="183356"/>
                    <a:pt x="116681" y="162401"/>
                    <a:pt x="128111" y="149066"/>
                  </a:cubicBezTo>
                  <a:cubicBezTo>
                    <a:pt x="138589" y="136684"/>
                    <a:pt x="152876" y="130969"/>
                    <a:pt x="165259" y="120491"/>
                  </a:cubicBezTo>
                  <a:cubicBezTo>
                    <a:pt x="265271" y="38576"/>
                    <a:pt x="172879" y="7144"/>
                    <a:pt x="92869" y="7144"/>
                  </a:cubicBezTo>
                </a:path>
              </a:pathLst>
            </a:custGeom>
            <a:solidFill>
              <a:srgbClr val="724D8D"/>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C0FA815-C9EC-4D30-BDA4-05095D08506E}"/>
                </a:ext>
              </a:extLst>
            </p:cNvPr>
            <p:cNvSpPr/>
            <p:nvPr/>
          </p:nvSpPr>
          <p:spPr bwMode="ltGray">
            <a:xfrm>
              <a:off x="1807406" y="19914"/>
              <a:ext cx="3232281" cy="5848895"/>
            </a:xfrm>
            <a:custGeom>
              <a:avLst/>
              <a:gdLst>
                <a:gd name="connsiteX0" fmla="*/ 227806 w 600075"/>
                <a:gd name="connsiteY0" fmla="*/ 7144 h 1085850"/>
                <a:gd name="connsiteX1" fmla="*/ 219234 w 600075"/>
                <a:gd name="connsiteY1" fmla="*/ 18574 h 1085850"/>
                <a:gd name="connsiteX2" fmla="*/ 183039 w 600075"/>
                <a:gd name="connsiteY2" fmla="*/ 66199 h 1085850"/>
                <a:gd name="connsiteX3" fmla="*/ 161131 w 600075"/>
                <a:gd name="connsiteY3" fmla="*/ 73819 h 1085850"/>
                <a:gd name="connsiteX4" fmla="*/ 130651 w 600075"/>
                <a:gd name="connsiteY4" fmla="*/ 63341 h 1085850"/>
                <a:gd name="connsiteX5" fmla="*/ 105886 w 600075"/>
                <a:gd name="connsiteY5" fmla="*/ 57626 h 1085850"/>
                <a:gd name="connsiteX6" fmla="*/ 83979 w 600075"/>
                <a:gd name="connsiteY6" fmla="*/ 113824 h 1085850"/>
                <a:gd name="connsiteX7" fmla="*/ 104934 w 600075"/>
                <a:gd name="connsiteY7" fmla="*/ 173831 h 1085850"/>
                <a:gd name="connsiteX8" fmla="*/ 124936 w 600075"/>
                <a:gd name="connsiteY8" fmla="*/ 167164 h 1085850"/>
                <a:gd name="connsiteX9" fmla="*/ 156369 w 600075"/>
                <a:gd name="connsiteY9" fmla="*/ 135731 h 1085850"/>
                <a:gd name="connsiteX10" fmla="*/ 172561 w 600075"/>
                <a:gd name="connsiteY10" fmla="*/ 151924 h 1085850"/>
                <a:gd name="connsiteX11" fmla="*/ 157321 w 600075"/>
                <a:gd name="connsiteY11" fmla="*/ 202406 h 1085850"/>
                <a:gd name="connsiteX12" fmla="*/ 71596 w 600075"/>
                <a:gd name="connsiteY12" fmla="*/ 252889 h 1085850"/>
                <a:gd name="connsiteX13" fmla="*/ 68739 w 600075"/>
                <a:gd name="connsiteY13" fmla="*/ 294799 h 1085850"/>
                <a:gd name="connsiteX14" fmla="*/ 43021 w 600075"/>
                <a:gd name="connsiteY14" fmla="*/ 356711 h 1085850"/>
                <a:gd name="connsiteX15" fmla="*/ 62071 w 600075"/>
                <a:gd name="connsiteY15" fmla="*/ 370999 h 1085850"/>
                <a:gd name="connsiteX16" fmla="*/ 131604 w 600075"/>
                <a:gd name="connsiteY16" fmla="*/ 313849 h 1085850"/>
                <a:gd name="connsiteX17" fmla="*/ 167799 w 600075"/>
                <a:gd name="connsiteY17" fmla="*/ 295751 h 1085850"/>
                <a:gd name="connsiteX18" fmla="*/ 199231 w 600075"/>
                <a:gd name="connsiteY18" fmla="*/ 308134 h 1085850"/>
                <a:gd name="connsiteX19" fmla="*/ 237331 w 600075"/>
                <a:gd name="connsiteY19" fmla="*/ 320516 h 1085850"/>
                <a:gd name="connsiteX20" fmla="*/ 242094 w 600075"/>
                <a:gd name="connsiteY20" fmla="*/ 320516 h 1085850"/>
                <a:gd name="connsiteX21" fmla="*/ 270669 w 600075"/>
                <a:gd name="connsiteY21" fmla="*/ 291941 h 1085850"/>
                <a:gd name="connsiteX22" fmla="*/ 287814 w 600075"/>
                <a:gd name="connsiteY22" fmla="*/ 270034 h 1085850"/>
                <a:gd name="connsiteX23" fmla="*/ 290671 w 600075"/>
                <a:gd name="connsiteY23" fmla="*/ 270034 h 1085850"/>
                <a:gd name="connsiteX24" fmla="*/ 321151 w 600075"/>
                <a:gd name="connsiteY24" fmla="*/ 304324 h 1085850"/>
                <a:gd name="connsiteX25" fmla="*/ 292576 w 600075"/>
                <a:gd name="connsiteY25" fmla="*/ 355759 h 1085850"/>
                <a:gd name="connsiteX26" fmla="*/ 326866 w 600075"/>
                <a:gd name="connsiteY26" fmla="*/ 416719 h 1085850"/>
                <a:gd name="connsiteX27" fmla="*/ 291624 w 600075"/>
                <a:gd name="connsiteY27" fmla="*/ 428149 h 1085850"/>
                <a:gd name="connsiteX28" fmla="*/ 232569 w 600075"/>
                <a:gd name="connsiteY28" fmla="*/ 418624 h 1085850"/>
                <a:gd name="connsiteX29" fmla="*/ 225901 w 600075"/>
                <a:gd name="connsiteY29" fmla="*/ 418624 h 1085850"/>
                <a:gd name="connsiteX30" fmla="*/ 217329 w 600075"/>
                <a:gd name="connsiteY30" fmla="*/ 418624 h 1085850"/>
                <a:gd name="connsiteX31" fmla="*/ 208756 w 600075"/>
                <a:gd name="connsiteY31" fmla="*/ 418624 h 1085850"/>
                <a:gd name="connsiteX32" fmla="*/ 191611 w 600075"/>
                <a:gd name="connsiteY32" fmla="*/ 415766 h 1085850"/>
                <a:gd name="connsiteX33" fmla="*/ 156369 w 600075"/>
                <a:gd name="connsiteY33" fmla="*/ 390049 h 1085850"/>
                <a:gd name="connsiteX34" fmla="*/ 151606 w 600075"/>
                <a:gd name="connsiteY34" fmla="*/ 390049 h 1085850"/>
                <a:gd name="connsiteX35" fmla="*/ 68739 w 600075"/>
                <a:gd name="connsiteY35" fmla="*/ 433864 h 1085850"/>
                <a:gd name="connsiteX36" fmla="*/ 18256 w 600075"/>
                <a:gd name="connsiteY36" fmla="*/ 501491 h 1085850"/>
                <a:gd name="connsiteX37" fmla="*/ 35401 w 600075"/>
                <a:gd name="connsiteY37" fmla="*/ 668179 h 1085850"/>
                <a:gd name="connsiteX38" fmla="*/ 82074 w 600075"/>
                <a:gd name="connsiteY38" fmla="*/ 683419 h 1085850"/>
                <a:gd name="connsiteX39" fmla="*/ 130651 w 600075"/>
                <a:gd name="connsiteY39" fmla="*/ 678656 h 1085850"/>
                <a:gd name="connsiteX40" fmla="*/ 162084 w 600075"/>
                <a:gd name="connsiteY40" fmla="*/ 676751 h 1085850"/>
                <a:gd name="connsiteX41" fmla="*/ 207804 w 600075"/>
                <a:gd name="connsiteY41" fmla="*/ 731044 h 1085850"/>
                <a:gd name="connsiteX42" fmla="*/ 214471 w 600075"/>
                <a:gd name="connsiteY42" fmla="*/ 812006 h 1085850"/>
                <a:gd name="connsiteX43" fmla="*/ 233521 w 600075"/>
                <a:gd name="connsiteY43" fmla="*/ 892016 h 1085850"/>
                <a:gd name="connsiteX44" fmla="*/ 202089 w 600075"/>
                <a:gd name="connsiteY44" fmla="*/ 1046321 h 1085850"/>
                <a:gd name="connsiteX45" fmla="*/ 223044 w 600075"/>
                <a:gd name="connsiteY45" fmla="*/ 1084421 h 1085850"/>
                <a:gd name="connsiteX46" fmla="*/ 256381 w 600075"/>
                <a:gd name="connsiteY46" fmla="*/ 1060609 h 1085850"/>
                <a:gd name="connsiteX47" fmla="*/ 335439 w 600075"/>
                <a:gd name="connsiteY47" fmla="*/ 977741 h 1085850"/>
                <a:gd name="connsiteX48" fmla="*/ 402114 w 600075"/>
                <a:gd name="connsiteY48" fmla="*/ 823436 h 1085850"/>
                <a:gd name="connsiteX49" fmla="*/ 404971 w 600075"/>
                <a:gd name="connsiteY49" fmla="*/ 746284 h 1085850"/>
                <a:gd name="connsiteX50" fmla="*/ 446881 w 600075"/>
                <a:gd name="connsiteY50" fmla="*/ 645319 h 1085850"/>
                <a:gd name="connsiteX51" fmla="*/ 434499 w 600075"/>
                <a:gd name="connsiteY51" fmla="*/ 600551 h 1085850"/>
                <a:gd name="connsiteX52" fmla="*/ 444024 w 600075"/>
                <a:gd name="connsiteY52" fmla="*/ 549116 h 1085850"/>
                <a:gd name="connsiteX53" fmla="*/ 466884 w 600075"/>
                <a:gd name="connsiteY53" fmla="*/ 499586 h 1085850"/>
                <a:gd name="connsiteX54" fmla="*/ 431641 w 600075"/>
                <a:gd name="connsiteY54" fmla="*/ 443389 h 1085850"/>
                <a:gd name="connsiteX55" fmla="*/ 446881 w 600075"/>
                <a:gd name="connsiteY55" fmla="*/ 440531 h 1085850"/>
                <a:gd name="connsiteX56" fmla="*/ 528796 w 600075"/>
                <a:gd name="connsiteY56" fmla="*/ 591979 h 1085850"/>
                <a:gd name="connsiteX57" fmla="*/ 551656 w 600075"/>
                <a:gd name="connsiteY57" fmla="*/ 634841 h 1085850"/>
                <a:gd name="connsiteX58" fmla="*/ 570706 w 600075"/>
                <a:gd name="connsiteY58" fmla="*/ 602456 h 1085850"/>
                <a:gd name="connsiteX59" fmla="*/ 592614 w 600075"/>
                <a:gd name="connsiteY59" fmla="*/ 519589 h 1085850"/>
                <a:gd name="connsiteX60" fmla="*/ 563086 w 600075"/>
                <a:gd name="connsiteY60" fmla="*/ 356711 h 1085850"/>
                <a:gd name="connsiteX61" fmla="*/ 450691 w 600075"/>
                <a:gd name="connsiteY61" fmla="*/ 161449 h 1085850"/>
                <a:gd name="connsiteX62" fmla="*/ 227806 w 600075"/>
                <a:gd name="connsiteY62" fmla="*/ 7144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075" h="1085850">
                  <a:moveTo>
                    <a:pt x="227806" y="7144"/>
                  </a:moveTo>
                  <a:lnTo>
                    <a:pt x="219234" y="18574"/>
                  </a:lnTo>
                  <a:cubicBezTo>
                    <a:pt x="223044" y="42386"/>
                    <a:pt x="201136" y="56674"/>
                    <a:pt x="183039" y="66199"/>
                  </a:cubicBezTo>
                  <a:cubicBezTo>
                    <a:pt x="172561" y="70961"/>
                    <a:pt x="165894" y="73819"/>
                    <a:pt x="161131" y="73819"/>
                  </a:cubicBezTo>
                  <a:cubicBezTo>
                    <a:pt x="153511" y="73819"/>
                    <a:pt x="147796" y="69056"/>
                    <a:pt x="130651" y="63341"/>
                  </a:cubicBezTo>
                  <a:cubicBezTo>
                    <a:pt x="120174" y="59531"/>
                    <a:pt x="111601" y="57626"/>
                    <a:pt x="105886" y="57626"/>
                  </a:cubicBezTo>
                  <a:cubicBezTo>
                    <a:pt x="83026" y="57626"/>
                    <a:pt x="83979" y="81439"/>
                    <a:pt x="83979" y="113824"/>
                  </a:cubicBezTo>
                  <a:cubicBezTo>
                    <a:pt x="83979" y="136684"/>
                    <a:pt x="82074" y="173831"/>
                    <a:pt x="104934" y="173831"/>
                  </a:cubicBezTo>
                  <a:cubicBezTo>
                    <a:pt x="109696" y="173831"/>
                    <a:pt x="116364" y="171926"/>
                    <a:pt x="124936" y="167164"/>
                  </a:cubicBezTo>
                  <a:cubicBezTo>
                    <a:pt x="136366" y="160496"/>
                    <a:pt x="144939" y="135731"/>
                    <a:pt x="156369" y="135731"/>
                  </a:cubicBezTo>
                  <a:cubicBezTo>
                    <a:pt x="161131" y="135731"/>
                    <a:pt x="166846" y="140494"/>
                    <a:pt x="172561" y="151924"/>
                  </a:cubicBezTo>
                  <a:cubicBezTo>
                    <a:pt x="182086" y="169069"/>
                    <a:pt x="167799" y="191929"/>
                    <a:pt x="157321" y="202406"/>
                  </a:cubicBezTo>
                  <a:cubicBezTo>
                    <a:pt x="128746" y="229076"/>
                    <a:pt x="83979" y="207169"/>
                    <a:pt x="71596" y="252889"/>
                  </a:cubicBezTo>
                  <a:cubicBezTo>
                    <a:pt x="67786" y="266224"/>
                    <a:pt x="73501" y="281464"/>
                    <a:pt x="68739" y="294799"/>
                  </a:cubicBezTo>
                  <a:cubicBezTo>
                    <a:pt x="63024" y="310991"/>
                    <a:pt x="31591" y="335756"/>
                    <a:pt x="43021" y="356711"/>
                  </a:cubicBezTo>
                  <a:cubicBezTo>
                    <a:pt x="48736" y="367189"/>
                    <a:pt x="55404" y="370999"/>
                    <a:pt x="62071" y="370999"/>
                  </a:cubicBezTo>
                  <a:cubicBezTo>
                    <a:pt x="86836" y="370999"/>
                    <a:pt x="118269" y="325279"/>
                    <a:pt x="131604" y="313849"/>
                  </a:cubicBezTo>
                  <a:cubicBezTo>
                    <a:pt x="146844" y="300514"/>
                    <a:pt x="158274" y="295751"/>
                    <a:pt x="167799" y="295751"/>
                  </a:cubicBezTo>
                  <a:cubicBezTo>
                    <a:pt x="179229" y="295751"/>
                    <a:pt x="187801" y="301466"/>
                    <a:pt x="199231" y="308134"/>
                  </a:cubicBezTo>
                  <a:cubicBezTo>
                    <a:pt x="209709" y="313849"/>
                    <a:pt x="221139" y="320516"/>
                    <a:pt x="237331" y="320516"/>
                  </a:cubicBezTo>
                  <a:cubicBezTo>
                    <a:pt x="239236" y="320516"/>
                    <a:pt x="240189" y="320516"/>
                    <a:pt x="242094" y="320516"/>
                  </a:cubicBezTo>
                  <a:cubicBezTo>
                    <a:pt x="268764" y="318611"/>
                    <a:pt x="259239" y="310039"/>
                    <a:pt x="270669" y="291941"/>
                  </a:cubicBezTo>
                  <a:cubicBezTo>
                    <a:pt x="277336" y="280511"/>
                    <a:pt x="270669" y="270034"/>
                    <a:pt x="287814" y="270034"/>
                  </a:cubicBezTo>
                  <a:cubicBezTo>
                    <a:pt x="288766" y="270034"/>
                    <a:pt x="289719" y="270034"/>
                    <a:pt x="290671" y="270034"/>
                  </a:cubicBezTo>
                  <a:cubicBezTo>
                    <a:pt x="301149" y="270986"/>
                    <a:pt x="318294" y="294799"/>
                    <a:pt x="321151" y="304324"/>
                  </a:cubicBezTo>
                  <a:cubicBezTo>
                    <a:pt x="327819" y="333851"/>
                    <a:pt x="303054" y="334804"/>
                    <a:pt x="292576" y="355759"/>
                  </a:cubicBezTo>
                  <a:cubicBezTo>
                    <a:pt x="276384" y="391954"/>
                    <a:pt x="313531" y="391001"/>
                    <a:pt x="326866" y="416719"/>
                  </a:cubicBezTo>
                  <a:cubicBezTo>
                    <a:pt x="315436" y="425291"/>
                    <a:pt x="304006" y="428149"/>
                    <a:pt x="291624" y="428149"/>
                  </a:cubicBezTo>
                  <a:cubicBezTo>
                    <a:pt x="272574" y="428149"/>
                    <a:pt x="252571" y="420529"/>
                    <a:pt x="232569" y="418624"/>
                  </a:cubicBezTo>
                  <a:cubicBezTo>
                    <a:pt x="230664" y="418624"/>
                    <a:pt x="227806" y="418624"/>
                    <a:pt x="225901" y="418624"/>
                  </a:cubicBezTo>
                  <a:cubicBezTo>
                    <a:pt x="223044" y="418624"/>
                    <a:pt x="220186" y="418624"/>
                    <a:pt x="217329" y="418624"/>
                  </a:cubicBezTo>
                  <a:cubicBezTo>
                    <a:pt x="214471" y="418624"/>
                    <a:pt x="211614" y="418624"/>
                    <a:pt x="208756" y="418624"/>
                  </a:cubicBezTo>
                  <a:cubicBezTo>
                    <a:pt x="203041" y="418624"/>
                    <a:pt x="197326" y="417671"/>
                    <a:pt x="191611" y="415766"/>
                  </a:cubicBezTo>
                  <a:cubicBezTo>
                    <a:pt x="174466" y="408146"/>
                    <a:pt x="183039" y="392906"/>
                    <a:pt x="156369" y="390049"/>
                  </a:cubicBezTo>
                  <a:cubicBezTo>
                    <a:pt x="154464" y="390049"/>
                    <a:pt x="152559" y="390049"/>
                    <a:pt x="151606" y="390049"/>
                  </a:cubicBezTo>
                  <a:cubicBezTo>
                    <a:pt x="120174" y="390049"/>
                    <a:pt x="96361" y="420529"/>
                    <a:pt x="68739" y="433864"/>
                  </a:cubicBezTo>
                  <a:cubicBezTo>
                    <a:pt x="31591" y="451961"/>
                    <a:pt x="23019" y="463391"/>
                    <a:pt x="18256" y="501491"/>
                  </a:cubicBezTo>
                  <a:cubicBezTo>
                    <a:pt x="11589" y="551974"/>
                    <a:pt x="-10319" y="627221"/>
                    <a:pt x="35401" y="668179"/>
                  </a:cubicBezTo>
                  <a:cubicBezTo>
                    <a:pt x="48736" y="680561"/>
                    <a:pt x="64929" y="683419"/>
                    <a:pt x="82074" y="683419"/>
                  </a:cubicBezTo>
                  <a:cubicBezTo>
                    <a:pt x="98266" y="683419"/>
                    <a:pt x="114459" y="680561"/>
                    <a:pt x="130651" y="678656"/>
                  </a:cubicBezTo>
                  <a:cubicBezTo>
                    <a:pt x="142081" y="677704"/>
                    <a:pt x="152559" y="676751"/>
                    <a:pt x="162084" y="676751"/>
                  </a:cubicBezTo>
                  <a:cubicBezTo>
                    <a:pt x="193516" y="676751"/>
                    <a:pt x="208756" y="687229"/>
                    <a:pt x="207804" y="731044"/>
                  </a:cubicBezTo>
                  <a:cubicBezTo>
                    <a:pt x="207804" y="758666"/>
                    <a:pt x="204946" y="786289"/>
                    <a:pt x="214471" y="812006"/>
                  </a:cubicBezTo>
                  <a:cubicBezTo>
                    <a:pt x="223996" y="840581"/>
                    <a:pt x="236379" y="860584"/>
                    <a:pt x="233521" y="892016"/>
                  </a:cubicBezTo>
                  <a:cubicBezTo>
                    <a:pt x="228759" y="947261"/>
                    <a:pt x="196374" y="987266"/>
                    <a:pt x="202089" y="1046321"/>
                  </a:cubicBezTo>
                  <a:cubicBezTo>
                    <a:pt x="204946" y="1072039"/>
                    <a:pt x="211614" y="1084421"/>
                    <a:pt x="223044" y="1084421"/>
                  </a:cubicBezTo>
                  <a:cubicBezTo>
                    <a:pt x="231616" y="1084421"/>
                    <a:pt x="243046" y="1075849"/>
                    <a:pt x="256381" y="1060609"/>
                  </a:cubicBezTo>
                  <a:cubicBezTo>
                    <a:pt x="281146" y="1031081"/>
                    <a:pt x="309721" y="1006316"/>
                    <a:pt x="335439" y="977741"/>
                  </a:cubicBezTo>
                  <a:cubicBezTo>
                    <a:pt x="367824" y="942499"/>
                    <a:pt x="395446" y="870109"/>
                    <a:pt x="402114" y="823436"/>
                  </a:cubicBezTo>
                  <a:cubicBezTo>
                    <a:pt x="404971" y="797719"/>
                    <a:pt x="399256" y="771049"/>
                    <a:pt x="404971" y="746284"/>
                  </a:cubicBezTo>
                  <a:cubicBezTo>
                    <a:pt x="411639" y="709136"/>
                    <a:pt x="441166" y="680561"/>
                    <a:pt x="446881" y="645319"/>
                  </a:cubicBezTo>
                  <a:cubicBezTo>
                    <a:pt x="451644" y="617696"/>
                    <a:pt x="440214" y="623411"/>
                    <a:pt x="434499" y="600551"/>
                  </a:cubicBezTo>
                  <a:cubicBezTo>
                    <a:pt x="429736" y="583406"/>
                    <a:pt x="437356" y="563404"/>
                    <a:pt x="444024" y="549116"/>
                  </a:cubicBezTo>
                  <a:cubicBezTo>
                    <a:pt x="451644" y="532924"/>
                    <a:pt x="469741" y="519589"/>
                    <a:pt x="466884" y="499586"/>
                  </a:cubicBezTo>
                  <a:cubicBezTo>
                    <a:pt x="464026" y="477679"/>
                    <a:pt x="435451" y="464344"/>
                    <a:pt x="431641" y="443389"/>
                  </a:cubicBezTo>
                  <a:cubicBezTo>
                    <a:pt x="436404" y="441484"/>
                    <a:pt x="442119" y="440531"/>
                    <a:pt x="446881" y="440531"/>
                  </a:cubicBezTo>
                  <a:cubicBezTo>
                    <a:pt x="497364" y="440531"/>
                    <a:pt x="524034" y="557689"/>
                    <a:pt x="528796" y="591979"/>
                  </a:cubicBezTo>
                  <a:cubicBezTo>
                    <a:pt x="532606" y="618649"/>
                    <a:pt x="542131" y="634841"/>
                    <a:pt x="551656" y="634841"/>
                  </a:cubicBezTo>
                  <a:cubicBezTo>
                    <a:pt x="559276" y="634841"/>
                    <a:pt x="565944" y="625316"/>
                    <a:pt x="570706" y="602456"/>
                  </a:cubicBezTo>
                  <a:cubicBezTo>
                    <a:pt x="576421" y="572929"/>
                    <a:pt x="584994" y="546259"/>
                    <a:pt x="592614" y="519589"/>
                  </a:cubicBezTo>
                  <a:cubicBezTo>
                    <a:pt x="611664" y="448151"/>
                    <a:pt x="594519" y="416719"/>
                    <a:pt x="563086" y="356711"/>
                  </a:cubicBezTo>
                  <a:cubicBezTo>
                    <a:pt x="529749" y="293846"/>
                    <a:pt x="494506" y="219551"/>
                    <a:pt x="450691" y="161449"/>
                  </a:cubicBezTo>
                  <a:cubicBezTo>
                    <a:pt x="393541" y="91916"/>
                    <a:pt x="300196" y="51911"/>
                    <a:pt x="227806" y="7144"/>
                  </a:cubicBezTo>
                </a:path>
              </a:pathLst>
            </a:custGeom>
            <a:solidFill>
              <a:srgbClr val="724D8D"/>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F4D19D0-5A2E-4607-8554-BC7B192680F6}"/>
                </a:ext>
              </a:extLst>
            </p:cNvPr>
            <p:cNvSpPr/>
            <p:nvPr/>
          </p:nvSpPr>
          <p:spPr bwMode="ltGray">
            <a:xfrm>
              <a:off x="3991507" y="4180841"/>
              <a:ext cx="1128733" cy="2206164"/>
            </a:xfrm>
            <a:custGeom>
              <a:avLst/>
              <a:gdLst>
                <a:gd name="connsiteX0" fmla="*/ 192849 w 209550"/>
                <a:gd name="connsiteY0" fmla="*/ 7144 h 409575"/>
                <a:gd name="connsiteX1" fmla="*/ 161417 w 209550"/>
                <a:gd name="connsiteY1" fmla="*/ 45244 h 409575"/>
                <a:gd name="connsiteX2" fmla="*/ 154749 w 209550"/>
                <a:gd name="connsiteY2" fmla="*/ 99536 h 409575"/>
                <a:gd name="connsiteX3" fmla="*/ 120459 w 209550"/>
                <a:gd name="connsiteY3" fmla="*/ 171926 h 409575"/>
                <a:gd name="connsiteX4" fmla="*/ 74739 w 209550"/>
                <a:gd name="connsiteY4" fmla="*/ 258604 h 409575"/>
                <a:gd name="connsiteX5" fmla="*/ 10921 w 209550"/>
                <a:gd name="connsiteY5" fmla="*/ 329089 h 409575"/>
                <a:gd name="connsiteX6" fmla="*/ 9969 w 209550"/>
                <a:gd name="connsiteY6" fmla="*/ 395764 h 409575"/>
                <a:gd name="connsiteX7" fmla="*/ 22351 w 209550"/>
                <a:gd name="connsiteY7" fmla="*/ 407194 h 409575"/>
                <a:gd name="connsiteX8" fmla="*/ 28066 w 209550"/>
                <a:gd name="connsiteY8" fmla="*/ 405289 h 409575"/>
                <a:gd name="connsiteX9" fmla="*/ 42354 w 209550"/>
                <a:gd name="connsiteY9" fmla="*/ 391954 h 409575"/>
                <a:gd name="connsiteX10" fmla="*/ 69976 w 209550"/>
                <a:gd name="connsiteY10" fmla="*/ 351949 h 409575"/>
                <a:gd name="connsiteX11" fmla="*/ 163321 w 209550"/>
                <a:gd name="connsiteY11" fmla="*/ 190024 h 409575"/>
                <a:gd name="connsiteX12" fmla="*/ 199517 w 209550"/>
                <a:gd name="connsiteY12" fmla="*/ 19526 h 409575"/>
                <a:gd name="connsiteX13" fmla="*/ 192849 w 209550"/>
                <a:gd name="connsiteY13"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50" h="409575">
                  <a:moveTo>
                    <a:pt x="192849" y="7144"/>
                  </a:moveTo>
                  <a:cubicBezTo>
                    <a:pt x="187134" y="24289"/>
                    <a:pt x="168084" y="30004"/>
                    <a:pt x="161417" y="45244"/>
                  </a:cubicBezTo>
                  <a:cubicBezTo>
                    <a:pt x="156654" y="58579"/>
                    <a:pt x="157606" y="84296"/>
                    <a:pt x="154749" y="99536"/>
                  </a:cubicBezTo>
                  <a:cubicBezTo>
                    <a:pt x="149034" y="131921"/>
                    <a:pt x="137604" y="144304"/>
                    <a:pt x="120459" y="171926"/>
                  </a:cubicBezTo>
                  <a:cubicBezTo>
                    <a:pt x="102361" y="199549"/>
                    <a:pt x="96646" y="233839"/>
                    <a:pt x="74739" y="258604"/>
                  </a:cubicBezTo>
                  <a:cubicBezTo>
                    <a:pt x="53784" y="282416"/>
                    <a:pt x="19494" y="295751"/>
                    <a:pt x="10921" y="329089"/>
                  </a:cubicBezTo>
                  <a:cubicBezTo>
                    <a:pt x="7111" y="341471"/>
                    <a:pt x="5206" y="383381"/>
                    <a:pt x="9969" y="395764"/>
                  </a:cubicBezTo>
                  <a:cubicBezTo>
                    <a:pt x="13779" y="403384"/>
                    <a:pt x="17589" y="407194"/>
                    <a:pt x="22351" y="407194"/>
                  </a:cubicBezTo>
                  <a:cubicBezTo>
                    <a:pt x="24256" y="407194"/>
                    <a:pt x="26161" y="406241"/>
                    <a:pt x="28066" y="405289"/>
                  </a:cubicBezTo>
                  <a:cubicBezTo>
                    <a:pt x="32829" y="401479"/>
                    <a:pt x="37591" y="396716"/>
                    <a:pt x="42354" y="391954"/>
                  </a:cubicBezTo>
                  <a:cubicBezTo>
                    <a:pt x="52831" y="379571"/>
                    <a:pt x="62356" y="362426"/>
                    <a:pt x="69976" y="351949"/>
                  </a:cubicBezTo>
                  <a:cubicBezTo>
                    <a:pt x="106171" y="300514"/>
                    <a:pt x="131889" y="243364"/>
                    <a:pt x="163321" y="190024"/>
                  </a:cubicBezTo>
                  <a:cubicBezTo>
                    <a:pt x="195706" y="135731"/>
                    <a:pt x="218567" y="82391"/>
                    <a:pt x="199517" y="19526"/>
                  </a:cubicBezTo>
                  <a:lnTo>
                    <a:pt x="192849" y="7144"/>
                  </a:lnTo>
                  <a:close/>
                </a:path>
              </a:pathLst>
            </a:custGeom>
            <a:solidFill>
              <a:srgbClr val="724D8D"/>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67B06B57-87F2-4999-9051-9130D4219140}"/>
                </a:ext>
              </a:extLst>
            </p:cNvPr>
            <p:cNvSpPr/>
            <p:nvPr/>
          </p:nvSpPr>
          <p:spPr bwMode="ltGray">
            <a:xfrm>
              <a:off x="3811259" y="4868343"/>
              <a:ext cx="359144" cy="718287"/>
            </a:xfrm>
            <a:custGeom>
              <a:avLst/>
              <a:gdLst>
                <a:gd name="connsiteX0" fmla="*/ 68197 w 66675"/>
                <a:gd name="connsiteY0" fmla="*/ 7144 h 133350"/>
                <a:gd name="connsiteX1" fmla="*/ 55814 w 66675"/>
                <a:gd name="connsiteY1" fmla="*/ 26194 h 133350"/>
                <a:gd name="connsiteX2" fmla="*/ 8189 w 66675"/>
                <a:gd name="connsiteY2" fmla="*/ 133826 h 133350"/>
                <a:gd name="connsiteX3" fmla="*/ 68197 w 66675"/>
                <a:gd name="connsiteY3" fmla="*/ 7144 h 133350"/>
              </a:gdLst>
              <a:ahLst/>
              <a:cxnLst>
                <a:cxn ang="0">
                  <a:pos x="connsiteX0" y="connsiteY0"/>
                </a:cxn>
                <a:cxn ang="0">
                  <a:pos x="connsiteX1" y="connsiteY1"/>
                </a:cxn>
                <a:cxn ang="0">
                  <a:pos x="connsiteX2" y="connsiteY2"/>
                </a:cxn>
                <a:cxn ang="0">
                  <a:pos x="connsiteX3" y="connsiteY3"/>
                </a:cxn>
              </a:cxnLst>
              <a:rect l="l" t="t" r="r" b="b"/>
              <a:pathLst>
                <a:path w="66675" h="133350">
                  <a:moveTo>
                    <a:pt x="68197" y="7144"/>
                  </a:moveTo>
                  <a:lnTo>
                    <a:pt x="55814" y="26194"/>
                  </a:lnTo>
                  <a:cubicBezTo>
                    <a:pt x="46289" y="54769"/>
                    <a:pt x="-383" y="106204"/>
                    <a:pt x="8189" y="133826"/>
                  </a:cubicBezTo>
                  <a:cubicBezTo>
                    <a:pt x="66292" y="124301"/>
                    <a:pt x="68197" y="53816"/>
                    <a:pt x="68197" y="7144"/>
                  </a:cubicBezTo>
                </a:path>
              </a:pathLst>
            </a:custGeom>
            <a:solidFill>
              <a:srgbClr val="724D8D"/>
            </a:solidFill>
            <a:ln w="9525"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16E1C2E2-BB89-4D6F-9E26-4819552D2F46}"/>
              </a:ext>
            </a:extLst>
          </p:cNvPr>
          <p:cNvGrpSpPr>
            <a:grpSpLocks noChangeAspect="1"/>
          </p:cNvGrpSpPr>
          <p:nvPr/>
        </p:nvGrpSpPr>
        <p:grpSpPr>
          <a:xfrm>
            <a:off x="1075883" y="5227486"/>
            <a:ext cx="2286000" cy="880288"/>
            <a:chOff x="2078951" y="1888610"/>
            <a:chExt cx="8030200" cy="3092248"/>
          </a:xfrm>
          <a:solidFill>
            <a:srgbClr val="FFFFFF"/>
          </a:solidFill>
        </p:grpSpPr>
        <p:sp>
          <p:nvSpPr>
            <p:cNvPr id="16" name="Freeform: Shape 15">
              <a:extLst>
                <a:ext uri="{FF2B5EF4-FFF2-40B4-BE49-F238E27FC236}">
                  <a16:creationId xmlns:a16="http://schemas.microsoft.com/office/drawing/2014/main" id="{951AEA87-C235-450A-AFCD-D7D7402D584D}"/>
                </a:ext>
              </a:extLst>
            </p:cNvPr>
            <p:cNvSpPr/>
            <p:nvPr/>
          </p:nvSpPr>
          <p:spPr>
            <a:xfrm>
              <a:off x="2078951" y="2872694"/>
              <a:ext cx="951880" cy="652717"/>
            </a:xfrm>
            <a:custGeom>
              <a:avLst/>
              <a:gdLst>
                <a:gd name="connsiteX0" fmla="*/ 903041 w 951880"/>
                <a:gd name="connsiteY0" fmla="*/ 330574 h 652717"/>
                <a:gd name="connsiteX1" fmla="*/ 780656 w 951880"/>
                <a:gd name="connsiteY1" fmla="*/ 379528 h 652717"/>
                <a:gd name="connsiteX2" fmla="*/ 598439 w 951880"/>
                <a:gd name="connsiteY2" fmla="*/ 311537 h 652717"/>
                <a:gd name="connsiteX3" fmla="*/ 505970 w 951880"/>
                <a:gd name="connsiteY3" fmla="*/ 164675 h 652717"/>
                <a:gd name="connsiteX4" fmla="*/ 266640 w 951880"/>
                <a:gd name="connsiteY4" fmla="*/ 61329 h 652717"/>
                <a:gd name="connsiteX5" fmla="*/ 103461 w 951880"/>
                <a:gd name="connsiteY5" fmla="*/ 458398 h 652717"/>
                <a:gd name="connsiteX6" fmla="*/ 756179 w 951880"/>
                <a:gd name="connsiteY6" fmla="*/ 485595 h 652717"/>
                <a:gd name="connsiteX7" fmla="*/ 903041 w 951880"/>
                <a:gd name="connsiteY7" fmla="*/ 330574 h 65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1880" h="652717">
                  <a:moveTo>
                    <a:pt x="903041" y="330574"/>
                  </a:moveTo>
                  <a:cubicBezTo>
                    <a:pt x="867685" y="363210"/>
                    <a:pt x="813292" y="374089"/>
                    <a:pt x="780656" y="379528"/>
                  </a:cubicBezTo>
                  <a:cubicBezTo>
                    <a:pt x="712664" y="387687"/>
                    <a:pt x="641953" y="365930"/>
                    <a:pt x="598439" y="311537"/>
                  </a:cubicBezTo>
                  <a:cubicBezTo>
                    <a:pt x="563083" y="268022"/>
                    <a:pt x="544046" y="210910"/>
                    <a:pt x="505970" y="164675"/>
                  </a:cubicBezTo>
                  <a:cubicBezTo>
                    <a:pt x="448858" y="93964"/>
                    <a:pt x="359109" y="45011"/>
                    <a:pt x="266640" y="61329"/>
                  </a:cubicBezTo>
                  <a:cubicBezTo>
                    <a:pt x="81704" y="93964"/>
                    <a:pt x="114" y="308817"/>
                    <a:pt x="103461" y="458398"/>
                  </a:cubicBezTo>
                  <a:cubicBezTo>
                    <a:pt x="253042" y="670531"/>
                    <a:pt x="584840" y="635176"/>
                    <a:pt x="756179" y="485595"/>
                  </a:cubicBezTo>
                  <a:cubicBezTo>
                    <a:pt x="813292" y="442080"/>
                    <a:pt x="862246" y="390407"/>
                    <a:pt x="903041" y="330574"/>
                  </a:cubicBezTo>
                </a:path>
              </a:pathLst>
            </a:custGeom>
            <a:grpFill/>
            <a:ln w="27168"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5CE8A05-C7FA-4C3B-8336-544EA5285D5A}"/>
                </a:ext>
              </a:extLst>
            </p:cNvPr>
            <p:cNvSpPr/>
            <p:nvPr/>
          </p:nvSpPr>
          <p:spPr>
            <a:xfrm>
              <a:off x="9151831" y="2872694"/>
              <a:ext cx="951880" cy="652717"/>
            </a:xfrm>
            <a:custGeom>
              <a:avLst/>
              <a:gdLst>
                <a:gd name="connsiteX0" fmla="*/ 58178 w 951880"/>
                <a:gd name="connsiteY0" fmla="*/ 330574 h 652717"/>
                <a:gd name="connsiteX1" fmla="*/ 180563 w 951880"/>
                <a:gd name="connsiteY1" fmla="*/ 379528 h 652717"/>
                <a:gd name="connsiteX2" fmla="*/ 362780 w 951880"/>
                <a:gd name="connsiteY2" fmla="*/ 311537 h 652717"/>
                <a:gd name="connsiteX3" fmla="*/ 455249 w 951880"/>
                <a:gd name="connsiteY3" fmla="*/ 164675 h 652717"/>
                <a:gd name="connsiteX4" fmla="*/ 694578 w 951880"/>
                <a:gd name="connsiteY4" fmla="*/ 61329 h 652717"/>
                <a:gd name="connsiteX5" fmla="*/ 857758 w 951880"/>
                <a:gd name="connsiteY5" fmla="*/ 458398 h 652717"/>
                <a:gd name="connsiteX6" fmla="*/ 205040 w 951880"/>
                <a:gd name="connsiteY6" fmla="*/ 485595 h 652717"/>
                <a:gd name="connsiteX7" fmla="*/ 58178 w 951880"/>
                <a:gd name="connsiteY7" fmla="*/ 330574 h 65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1880" h="652717">
                  <a:moveTo>
                    <a:pt x="58178" y="330574"/>
                  </a:moveTo>
                  <a:cubicBezTo>
                    <a:pt x="96253" y="363210"/>
                    <a:pt x="147927" y="374089"/>
                    <a:pt x="180563" y="379528"/>
                  </a:cubicBezTo>
                  <a:cubicBezTo>
                    <a:pt x="248554" y="387687"/>
                    <a:pt x="319266" y="365930"/>
                    <a:pt x="362780" y="311537"/>
                  </a:cubicBezTo>
                  <a:cubicBezTo>
                    <a:pt x="398136" y="268022"/>
                    <a:pt x="417174" y="210910"/>
                    <a:pt x="455249" y="164675"/>
                  </a:cubicBezTo>
                  <a:cubicBezTo>
                    <a:pt x="512362" y="93964"/>
                    <a:pt x="602110" y="45011"/>
                    <a:pt x="694578" y="61329"/>
                  </a:cubicBezTo>
                  <a:cubicBezTo>
                    <a:pt x="879515" y="93964"/>
                    <a:pt x="961105" y="308817"/>
                    <a:pt x="857758" y="458398"/>
                  </a:cubicBezTo>
                  <a:cubicBezTo>
                    <a:pt x="708176" y="670531"/>
                    <a:pt x="376379" y="635176"/>
                    <a:pt x="205040" y="485595"/>
                  </a:cubicBezTo>
                  <a:cubicBezTo>
                    <a:pt x="150646" y="442080"/>
                    <a:pt x="101693" y="390407"/>
                    <a:pt x="58178" y="330574"/>
                  </a:cubicBezTo>
                </a:path>
              </a:pathLst>
            </a:custGeom>
            <a:grpFill/>
            <a:ln w="27168"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BA579D5-98DD-4625-9DD5-1FCE1B6ABB39}"/>
                </a:ext>
              </a:extLst>
            </p:cNvPr>
            <p:cNvSpPr/>
            <p:nvPr/>
          </p:nvSpPr>
          <p:spPr>
            <a:xfrm>
              <a:off x="8001294" y="2010994"/>
              <a:ext cx="734308" cy="299162"/>
            </a:xfrm>
            <a:custGeom>
              <a:avLst/>
              <a:gdLst>
                <a:gd name="connsiteX0" fmla="*/ 596792 w 734307"/>
                <a:gd name="connsiteY0" fmla="*/ 58178 h 299162"/>
                <a:gd name="connsiteX1" fmla="*/ 148048 w 734307"/>
                <a:gd name="connsiteY1" fmla="*/ 58178 h 299162"/>
                <a:gd name="connsiteX2" fmla="*/ 58299 w 734307"/>
                <a:gd name="connsiteY2" fmla="*/ 150646 h 299162"/>
                <a:gd name="connsiteX3" fmla="*/ 148048 w 734307"/>
                <a:gd name="connsiteY3" fmla="*/ 251274 h 299162"/>
                <a:gd name="connsiteX4" fmla="*/ 596792 w 734307"/>
                <a:gd name="connsiteY4" fmla="*/ 251274 h 299162"/>
                <a:gd name="connsiteX5" fmla="*/ 686541 w 734307"/>
                <a:gd name="connsiteY5" fmla="*/ 158805 h 299162"/>
                <a:gd name="connsiteX6" fmla="*/ 596792 w 734307"/>
                <a:gd name="connsiteY6" fmla="*/ 58178 h 29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307" h="299162">
                  <a:moveTo>
                    <a:pt x="596792" y="58178"/>
                  </a:moveTo>
                  <a:cubicBezTo>
                    <a:pt x="591353" y="58178"/>
                    <a:pt x="153487" y="58178"/>
                    <a:pt x="148048" y="58178"/>
                  </a:cubicBezTo>
                  <a:cubicBezTo>
                    <a:pt x="99094" y="60898"/>
                    <a:pt x="61019" y="104412"/>
                    <a:pt x="58299" y="150646"/>
                  </a:cubicBezTo>
                  <a:cubicBezTo>
                    <a:pt x="55580" y="199600"/>
                    <a:pt x="99094" y="248554"/>
                    <a:pt x="148048" y="251274"/>
                  </a:cubicBezTo>
                  <a:cubicBezTo>
                    <a:pt x="153487" y="251274"/>
                    <a:pt x="591353" y="251274"/>
                    <a:pt x="596792" y="251274"/>
                  </a:cubicBezTo>
                  <a:cubicBezTo>
                    <a:pt x="645746" y="248554"/>
                    <a:pt x="683821" y="205040"/>
                    <a:pt x="686541" y="158805"/>
                  </a:cubicBezTo>
                  <a:cubicBezTo>
                    <a:pt x="689260" y="109852"/>
                    <a:pt x="648465" y="60898"/>
                    <a:pt x="596792" y="58178"/>
                  </a:cubicBezTo>
                </a:path>
              </a:pathLst>
            </a:custGeom>
            <a:grpFill/>
            <a:ln w="2716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E511275-1C6B-4F4E-8A9B-E40DF8FAEF2B}"/>
                </a:ext>
              </a:extLst>
            </p:cNvPr>
            <p:cNvSpPr/>
            <p:nvPr/>
          </p:nvSpPr>
          <p:spPr>
            <a:xfrm>
              <a:off x="4920042" y="2277520"/>
              <a:ext cx="1006274" cy="951879"/>
            </a:xfrm>
            <a:custGeom>
              <a:avLst/>
              <a:gdLst>
                <a:gd name="connsiteX0" fmla="*/ 884954 w 1006273"/>
                <a:gd name="connsiteY0" fmla="*/ 746251 h 951879"/>
                <a:gd name="connsiteX1" fmla="*/ 874076 w 1006273"/>
                <a:gd name="connsiteY1" fmla="*/ 670101 h 951879"/>
                <a:gd name="connsiteX2" fmla="*/ 874076 w 1006273"/>
                <a:gd name="connsiteY2" fmla="*/ 536837 h 951879"/>
                <a:gd name="connsiteX3" fmla="*/ 689139 w 1006273"/>
                <a:gd name="connsiteY3" fmla="*/ 88094 h 951879"/>
                <a:gd name="connsiteX4" fmla="*/ 428052 w 1006273"/>
                <a:gd name="connsiteY4" fmla="*/ 253993 h 951879"/>
                <a:gd name="connsiteX5" fmla="*/ 196881 w 1006273"/>
                <a:gd name="connsiteY5" fmla="*/ 58178 h 951879"/>
                <a:gd name="connsiteX6" fmla="*/ 58178 w 1006273"/>
                <a:gd name="connsiteY6" fmla="*/ 128889 h 951879"/>
                <a:gd name="connsiteX7" fmla="*/ 142488 w 1006273"/>
                <a:gd name="connsiteY7" fmla="*/ 273031 h 951879"/>
                <a:gd name="connsiteX8" fmla="*/ 142488 w 1006273"/>
                <a:gd name="connsiteY8" fmla="*/ 757130 h 951879"/>
                <a:gd name="connsiteX9" fmla="*/ 283910 w 1006273"/>
                <a:gd name="connsiteY9" fmla="*/ 895832 h 951879"/>
                <a:gd name="connsiteX10" fmla="*/ 428052 w 1006273"/>
                <a:gd name="connsiteY10" fmla="*/ 757130 h 951879"/>
                <a:gd name="connsiteX11" fmla="*/ 428052 w 1006273"/>
                <a:gd name="connsiteY11" fmla="*/ 400855 h 951879"/>
                <a:gd name="connsiteX12" fmla="*/ 523240 w 1006273"/>
                <a:gd name="connsiteY12" fmla="*/ 283910 h 951879"/>
                <a:gd name="connsiteX13" fmla="*/ 591231 w 1006273"/>
                <a:gd name="connsiteY13" fmla="*/ 354621 h 951879"/>
                <a:gd name="connsiteX14" fmla="*/ 591231 w 1006273"/>
                <a:gd name="connsiteY14" fmla="*/ 697297 h 951879"/>
                <a:gd name="connsiteX15" fmla="*/ 593951 w 1006273"/>
                <a:gd name="connsiteY15" fmla="*/ 729933 h 951879"/>
                <a:gd name="connsiteX16" fmla="*/ 610269 w 1006273"/>
                <a:gd name="connsiteY16" fmla="*/ 778887 h 951879"/>
                <a:gd name="connsiteX17" fmla="*/ 822402 w 1006273"/>
                <a:gd name="connsiteY17" fmla="*/ 893112 h 951879"/>
                <a:gd name="connsiteX18" fmla="*/ 961105 w 1006273"/>
                <a:gd name="connsiteY18" fmla="*/ 822401 h 951879"/>
                <a:gd name="connsiteX19" fmla="*/ 884954 w 1006273"/>
                <a:gd name="connsiteY19" fmla="*/ 746251 h 95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6273" h="951879">
                  <a:moveTo>
                    <a:pt x="884954" y="746251"/>
                  </a:moveTo>
                  <a:cubicBezTo>
                    <a:pt x="879515" y="721774"/>
                    <a:pt x="876795" y="694578"/>
                    <a:pt x="874076" y="670101"/>
                  </a:cubicBezTo>
                  <a:cubicBezTo>
                    <a:pt x="874076" y="634745"/>
                    <a:pt x="874076" y="583072"/>
                    <a:pt x="874076" y="536837"/>
                  </a:cubicBezTo>
                  <a:cubicBezTo>
                    <a:pt x="879515" y="373658"/>
                    <a:pt x="909431" y="88094"/>
                    <a:pt x="689139" y="88094"/>
                  </a:cubicBezTo>
                  <a:cubicBezTo>
                    <a:pt x="539558" y="88094"/>
                    <a:pt x="452529" y="213199"/>
                    <a:pt x="428052" y="253993"/>
                  </a:cubicBezTo>
                  <a:cubicBezTo>
                    <a:pt x="425332" y="139768"/>
                    <a:pt x="335583" y="58178"/>
                    <a:pt x="196881" y="58178"/>
                  </a:cubicBezTo>
                  <a:cubicBezTo>
                    <a:pt x="109852" y="58178"/>
                    <a:pt x="58178" y="128889"/>
                    <a:pt x="58178" y="128889"/>
                  </a:cubicBezTo>
                  <a:cubicBezTo>
                    <a:pt x="58178" y="128889"/>
                    <a:pt x="142488" y="158805"/>
                    <a:pt x="142488" y="273031"/>
                  </a:cubicBezTo>
                  <a:cubicBezTo>
                    <a:pt x="142488" y="354621"/>
                    <a:pt x="142488" y="757130"/>
                    <a:pt x="142488" y="757130"/>
                  </a:cubicBezTo>
                  <a:cubicBezTo>
                    <a:pt x="145207" y="827841"/>
                    <a:pt x="194161" y="895832"/>
                    <a:pt x="283910" y="895832"/>
                  </a:cubicBezTo>
                  <a:cubicBezTo>
                    <a:pt x="373659" y="895832"/>
                    <a:pt x="428052" y="827841"/>
                    <a:pt x="428052" y="757130"/>
                  </a:cubicBezTo>
                  <a:lnTo>
                    <a:pt x="428052" y="400855"/>
                  </a:lnTo>
                  <a:cubicBezTo>
                    <a:pt x="441650" y="343742"/>
                    <a:pt x="474286" y="283910"/>
                    <a:pt x="523240" y="283910"/>
                  </a:cubicBezTo>
                  <a:cubicBezTo>
                    <a:pt x="585792" y="283910"/>
                    <a:pt x="591231" y="354621"/>
                    <a:pt x="591231" y="354621"/>
                  </a:cubicBezTo>
                  <a:lnTo>
                    <a:pt x="591231" y="697297"/>
                  </a:lnTo>
                  <a:cubicBezTo>
                    <a:pt x="591231" y="708176"/>
                    <a:pt x="593951" y="719054"/>
                    <a:pt x="593951" y="729933"/>
                  </a:cubicBezTo>
                  <a:cubicBezTo>
                    <a:pt x="596671" y="748971"/>
                    <a:pt x="602110" y="765289"/>
                    <a:pt x="610269" y="778887"/>
                  </a:cubicBezTo>
                  <a:cubicBezTo>
                    <a:pt x="645624" y="846878"/>
                    <a:pt x="719055" y="893112"/>
                    <a:pt x="822402" y="893112"/>
                  </a:cubicBezTo>
                  <a:cubicBezTo>
                    <a:pt x="909431" y="893112"/>
                    <a:pt x="961105" y="822401"/>
                    <a:pt x="961105" y="822401"/>
                  </a:cubicBezTo>
                  <a:cubicBezTo>
                    <a:pt x="961105" y="822401"/>
                    <a:pt x="909431" y="808803"/>
                    <a:pt x="884954" y="746251"/>
                  </a:cubicBezTo>
                </a:path>
              </a:pathLst>
            </a:custGeom>
            <a:grpFill/>
            <a:ln w="27168"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38331E1-8771-498E-825A-8979204BF675}"/>
                </a:ext>
              </a:extLst>
            </p:cNvPr>
            <p:cNvSpPr/>
            <p:nvPr/>
          </p:nvSpPr>
          <p:spPr>
            <a:xfrm>
              <a:off x="7552331" y="1888610"/>
              <a:ext cx="489539" cy="1332631"/>
            </a:xfrm>
            <a:custGeom>
              <a:avLst/>
              <a:gdLst>
                <a:gd name="connsiteX0" fmla="*/ 368560 w 489538"/>
                <a:gd name="connsiteY0" fmla="*/ 1135162 h 1332630"/>
                <a:gd name="connsiteX1" fmla="*/ 357681 w 489538"/>
                <a:gd name="connsiteY1" fmla="*/ 1059011 h 1332630"/>
                <a:gd name="connsiteX2" fmla="*/ 357681 w 489538"/>
                <a:gd name="connsiteY2" fmla="*/ 207759 h 1332630"/>
                <a:gd name="connsiteX3" fmla="*/ 208099 w 489538"/>
                <a:gd name="connsiteY3" fmla="*/ 58178 h 1332630"/>
                <a:gd name="connsiteX4" fmla="*/ 58518 w 489538"/>
                <a:gd name="connsiteY4" fmla="*/ 207759 h 1332630"/>
                <a:gd name="connsiteX5" fmla="*/ 58518 w 489538"/>
                <a:gd name="connsiteY5" fmla="*/ 961104 h 1332630"/>
                <a:gd name="connsiteX6" fmla="*/ 85715 w 489538"/>
                <a:gd name="connsiteY6" fmla="*/ 1159639 h 1332630"/>
                <a:gd name="connsiteX7" fmla="*/ 306007 w 489538"/>
                <a:gd name="connsiteY7" fmla="*/ 1282023 h 1332630"/>
                <a:gd name="connsiteX8" fmla="*/ 444710 w 489538"/>
                <a:gd name="connsiteY8" fmla="*/ 1211312 h 1332630"/>
                <a:gd name="connsiteX9" fmla="*/ 368560 w 489538"/>
                <a:gd name="connsiteY9" fmla="*/ 1135162 h 13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9538" h="1332630">
                  <a:moveTo>
                    <a:pt x="368560" y="1135162"/>
                  </a:moveTo>
                  <a:cubicBezTo>
                    <a:pt x="363120" y="1110685"/>
                    <a:pt x="357681" y="1083488"/>
                    <a:pt x="357681" y="1059011"/>
                  </a:cubicBezTo>
                  <a:lnTo>
                    <a:pt x="357681" y="207759"/>
                  </a:lnTo>
                  <a:cubicBezTo>
                    <a:pt x="357681" y="126170"/>
                    <a:pt x="289689" y="58178"/>
                    <a:pt x="208099" y="58178"/>
                  </a:cubicBezTo>
                  <a:cubicBezTo>
                    <a:pt x="126510" y="58178"/>
                    <a:pt x="58518" y="126170"/>
                    <a:pt x="58518" y="207759"/>
                  </a:cubicBezTo>
                  <a:lnTo>
                    <a:pt x="58518" y="961104"/>
                  </a:lnTo>
                  <a:cubicBezTo>
                    <a:pt x="58518" y="1029095"/>
                    <a:pt x="53079" y="1097086"/>
                    <a:pt x="85715" y="1159639"/>
                  </a:cubicBezTo>
                  <a:cubicBezTo>
                    <a:pt x="118351" y="1227630"/>
                    <a:pt x="202660" y="1282023"/>
                    <a:pt x="306007" y="1282023"/>
                  </a:cubicBezTo>
                  <a:cubicBezTo>
                    <a:pt x="393036" y="1282023"/>
                    <a:pt x="444710" y="1211312"/>
                    <a:pt x="444710" y="1211312"/>
                  </a:cubicBezTo>
                  <a:cubicBezTo>
                    <a:pt x="444710" y="1211312"/>
                    <a:pt x="393036" y="1197714"/>
                    <a:pt x="368560" y="1135162"/>
                  </a:cubicBezTo>
                </a:path>
              </a:pathLst>
            </a:custGeom>
            <a:grpFill/>
            <a:ln w="2716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4E0F7623-F722-46A3-8DCD-E4C303E014A0}"/>
                </a:ext>
              </a:extLst>
            </p:cNvPr>
            <p:cNvSpPr/>
            <p:nvPr/>
          </p:nvSpPr>
          <p:spPr>
            <a:xfrm>
              <a:off x="4162324" y="2357456"/>
              <a:ext cx="815899" cy="815898"/>
            </a:xfrm>
            <a:custGeom>
              <a:avLst/>
              <a:gdLst>
                <a:gd name="connsiteX0" fmla="*/ 407949 w 815899"/>
                <a:gd name="connsiteY0" fmla="*/ 174058 h 815898"/>
                <a:gd name="connsiteX1" fmla="*/ 293723 w 815899"/>
                <a:gd name="connsiteY1" fmla="*/ 407950 h 815898"/>
                <a:gd name="connsiteX2" fmla="*/ 410669 w 815899"/>
                <a:gd name="connsiteY2" fmla="*/ 641840 h 815898"/>
                <a:gd name="connsiteX3" fmla="*/ 522175 w 815899"/>
                <a:gd name="connsiteY3" fmla="*/ 407950 h 815898"/>
                <a:gd name="connsiteX4" fmla="*/ 407949 w 815899"/>
                <a:gd name="connsiteY4" fmla="*/ 174058 h 815898"/>
                <a:gd name="connsiteX5" fmla="*/ 407950 w 815899"/>
                <a:gd name="connsiteY5" fmla="*/ 0 h 815898"/>
                <a:gd name="connsiteX6" fmla="*/ 815899 w 815899"/>
                <a:gd name="connsiteY6" fmla="*/ 407949 h 815898"/>
                <a:gd name="connsiteX7" fmla="*/ 407950 w 815899"/>
                <a:gd name="connsiteY7" fmla="*/ 815898 h 815898"/>
                <a:gd name="connsiteX8" fmla="*/ 0 w 815899"/>
                <a:gd name="connsiteY8" fmla="*/ 407949 h 815898"/>
                <a:gd name="connsiteX9" fmla="*/ 407950 w 815899"/>
                <a:gd name="connsiteY9" fmla="*/ 0 h 815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9" h="815898">
                  <a:moveTo>
                    <a:pt x="407949" y="174058"/>
                  </a:moveTo>
                  <a:cubicBezTo>
                    <a:pt x="342677" y="174058"/>
                    <a:pt x="293723" y="263807"/>
                    <a:pt x="293723" y="407950"/>
                  </a:cubicBezTo>
                  <a:cubicBezTo>
                    <a:pt x="293723" y="552091"/>
                    <a:pt x="331799" y="639120"/>
                    <a:pt x="410669" y="641840"/>
                  </a:cubicBezTo>
                  <a:cubicBezTo>
                    <a:pt x="489539" y="641840"/>
                    <a:pt x="527614" y="552091"/>
                    <a:pt x="522175" y="407950"/>
                  </a:cubicBezTo>
                  <a:cubicBezTo>
                    <a:pt x="522175" y="263807"/>
                    <a:pt x="473221" y="176778"/>
                    <a:pt x="407949" y="174058"/>
                  </a:cubicBezTo>
                  <a:close/>
                  <a:moveTo>
                    <a:pt x="407950" y="0"/>
                  </a:moveTo>
                  <a:cubicBezTo>
                    <a:pt x="633682" y="0"/>
                    <a:pt x="815899" y="182217"/>
                    <a:pt x="815899" y="407949"/>
                  </a:cubicBezTo>
                  <a:cubicBezTo>
                    <a:pt x="815899" y="633681"/>
                    <a:pt x="633682" y="815898"/>
                    <a:pt x="407950" y="815898"/>
                  </a:cubicBezTo>
                  <a:cubicBezTo>
                    <a:pt x="182218" y="815898"/>
                    <a:pt x="0" y="633681"/>
                    <a:pt x="0" y="407949"/>
                  </a:cubicBezTo>
                  <a:cubicBezTo>
                    <a:pt x="0" y="182217"/>
                    <a:pt x="182218" y="0"/>
                    <a:pt x="407950" y="0"/>
                  </a:cubicBezTo>
                  <a:close/>
                </a:path>
              </a:pathLst>
            </a:custGeom>
            <a:grpFill/>
            <a:ln w="27168"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492D88A5-EFC5-4878-92A8-90872B618E80}"/>
                </a:ext>
              </a:extLst>
            </p:cNvPr>
            <p:cNvSpPr/>
            <p:nvPr/>
          </p:nvSpPr>
          <p:spPr>
            <a:xfrm>
              <a:off x="5884871" y="1946788"/>
              <a:ext cx="912802" cy="1223846"/>
            </a:xfrm>
            <a:custGeom>
              <a:avLst/>
              <a:gdLst>
                <a:gd name="connsiteX0" fmla="*/ 387907 w 912802"/>
                <a:gd name="connsiteY0" fmla="*/ 620081 h 1223846"/>
                <a:gd name="connsiteX1" fmla="*/ 273681 w 912802"/>
                <a:gd name="connsiteY1" fmla="*/ 824055 h 1223846"/>
                <a:gd name="connsiteX2" fmla="*/ 390627 w 912802"/>
                <a:gd name="connsiteY2" fmla="*/ 1028029 h 1223846"/>
                <a:gd name="connsiteX3" fmla="*/ 502132 w 912802"/>
                <a:gd name="connsiteY3" fmla="*/ 824055 h 1223846"/>
                <a:gd name="connsiteX4" fmla="*/ 387907 w 912802"/>
                <a:gd name="connsiteY4" fmla="*/ 620081 h 1223846"/>
                <a:gd name="connsiteX5" fmla="*/ 676192 w 912802"/>
                <a:gd name="connsiteY5" fmla="*/ 0 h 1223846"/>
                <a:gd name="connsiteX6" fmla="*/ 825773 w 912802"/>
                <a:gd name="connsiteY6" fmla="*/ 149581 h 1223846"/>
                <a:gd name="connsiteX7" fmla="*/ 825773 w 912802"/>
                <a:gd name="connsiteY7" fmla="*/ 1000834 h 1223846"/>
                <a:gd name="connsiteX8" fmla="*/ 836651 w 912802"/>
                <a:gd name="connsiteY8" fmla="*/ 1076985 h 1223846"/>
                <a:gd name="connsiteX9" fmla="*/ 912802 w 912802"/>
                <a:gd name="connsiteY9" fmla="*/ 1150415 h 1223846"/>
                <a:gd name="connsiteX10" fmla="*/ 774099 w 912802"/>
                <a:gd name="connsiteY10" fmla="*/ 1221126 h 1223846"/>
                <a:gd name="connsiteX11" fmla="*/ 553807 w 912802"/>
                <a:gd name="connsiteY11" fmla="*/ 1098742 h 1223846"/>
                <a:gd name="connsiteX12" fmla="*/ 548367 w 912802"/>
                <a:gd name="connsiteY12" fmla="*/ 1085144 h 1223846"/>
                <a:gd name="connsiteX13" fmla="*/ 398786 w 912802"/>
                <a:gd name="connsiteY13" fmla="*/ 1212967 h 1223846"/>
                <a:gd name="connsiteX14" fmla="*/ 156736 w 912802"/>
                <a:gd name="connsiteY14" fmla="*/ 1180332 h 1223846"/>
                <a:gd name="connsiteX15" fmla="*/ 287280 w 912802"/>
                <a:gd name="connsiteY15" fmla="*/ 416107 h 1223846"/>
                <a:gd name="connsiteX16" fmla="*/ 526611 w 912802"/>
                <a:gd name="connsiteY16" fmla="*/ 552091 h 1223846"/>
                <a:gd name="connsiteX17" fmla="*/ 526611 w 912802"/>
                <a:gd name="connsiteY17" fmla="*/ 149581 h 1223846"/>
                <a:gd name="connsiteX18" fmla="*/ 676192 w 912802"/>
                <a:gd name="connsiteY18" fmla="*/ 0 h 122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2802" h="1223846">
                  <a:moveTo>
                    <a:pt x="387907" y="620081"/>
                  </a:moveTo>
                  <a:cubicBezTo>
                    <a:pt x="322635" y="620081"/>
                    <a:pt x="273681" y="698951"/>
                    <a:pt x="273681" y="824055"/>
                  </a:cubicBezTo>
                  <a:cubicBezTo>
                    <a:pt x="273681" y="949160"/>
                    <a:pt x="311756" y="1028029"/>
                    <a:pt x="390627" y="1028029"/>
                  </a:cubicBezTo>
                  <a:cubicBezTo>
                    <a:pt x="466777" y="1025310"/>
                    <a:pt x="504852" y="949160"/>
                    <a:pt x="502132" y="824055"/>
                  </a:cubicBezTo>
                  <a:cubicBezTo>
                    <a:pt x="502132" y="698951"/>
                    <a:pt x="455898" y="622801"/>
                    <a:pt x="387907" y="620081"/>
                  </a:cubicBezTo>
                  <a:close/>
                  <a:moveTo>
                    <a:pt x="676192" y="0"/>
                  </a:moveTo>
                  <a:cubicBezTo>
                    <a:pt x="757781" y="0"/>
                    <a:pt x="825773" y="67992"/>
                    <a:pt x="825773" y="149581"/>
                  </a:cubicBezTo>
                  <a:lnTo>
                    <a:pt x="825773" y="1000834"/>
                  </a:lnTo>
                  <a:cubicBezTo>
                    <a:pt x="828492" y="1025311"/>
                    <a:pt x="831212" y="1052508"/>
                    <a:pt x="836651" y="1076985"/>
                  </a:cubicBezTo>
                  <a:cubicBezTo>
                    <a:pt x="861128" y="1139537"/>
                    <a:pt x="912802" y="1150415"/>
                    <a:pt x="912802" y="1150415"/>
                  </a:cubicBezTo>
                  <a:cubicBezTo>
                    <a:pt x="912802" y="1150415"/>
                    <a:pt x="861128" y="1221126"/>
                    <a:pt x="774099" y="1221126"/>
                  </a:cubicBezTo>
                  <a:cubicBezTo>
                    <a:pt x="670752" y="1221126"/>
                    <a:pt x="589162" y="1166733"/>
                    <a:pt x="553807" y="1098742"/>
                  </a:cubicBezTo>
                  <a:cubicBezTo>
                    <a:pt x="551087" y="1093303"/>
                    <a:pt x="551087" y="1090583"/>
                    <a:pt x="548367" y="1085144"/>
                  </a:cubicBezTo>
                  <a:cubicBezTo>
                    <a:pt x="534769" y="1147696"/>
                    <a:pt x="450460" y="1199369"/>
                    <a:pt x="398786" y="1212967"/>
                  </a:cubicBezTo>
                  <a:cubicBezTo>
                    <a:pt x="322636" y="1234725"/>
                    <a:pt x="222008" y="1223846"/>
                    <a:pt x="156736" y="1180332"/>
                  </a:cubicBezTo>
                  <a:cubicBezTo>
                    <a:pt x="-79874" y="1028031"/>
                    <a:pt x="-58117" y="416107"/>
                    <a:pt x="287280" y="416107"/>
                  </a:cubicBezTo>
                  <a:cubicBezTo>
                    <a:pt x="412385" y="416107"/>
                    <a:pt x="491255" y="503137"/>
                    <a:pt x="526611" y="552091"/>
                  </a:cubicBezTo>
                  <a:lnTo>
                    <a:pt x="526611" y="149581"/>
                  </a:lnTo>
                  <a:cubicBezTo>
                    <a:pt x="526611" y="67992"/>
                    <a:pt x="594602" y="0"/>
                    <a:pt x="676192" y="0"/>
                  </a:cubicBezTo>
                  <a:close/>
                </a:path>
              </a:pathLst>
            </a:custGeom>
            <a:grpFill/>
            <a:ln w="27168"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D2C98FC1-954B-4A65-A246-E2EB71113B59}"/>
                </a:ext>
              </a:extLst>
            </p:cNvPr>
            <p:cNvSpPr/>
            <p:nvPr/>
          </p:nvSpPr>
          <p:spPr>
            <a:xfrm>
              <a:off x="6789513" y="2362895"/>
              <a:ext cx="747906" cy="810458"/>
            </a:xfrm>
            <a:custGeom>
              <a:avLst/>
              <a:gdLst>
                <a:gd name="connsiteX0" fmla="*/ 394818 w 747906"/>
                <a:gd name="connsiteY0" fmla="*/ 163222 h 810458"/>
                <a:gd name="connsiteX1" fmla="*/ 356275 w 747906"/>
                <a:gd name="connsiteY1" fmla="*/ 174058 h 810458"/>
                <a:gd name="connsiteX2" fmla="*/ 274685 w 747906"/>
                <a:gd name="connsiteY2" fmla="*/ 356275 h 810458"/>
                <a:gd name="connsiteX3" fmla="*/ 375313 w 747906"/>
                <a:gd name="connsiteY3" fmla="*/ 358994 h 810458"/>
                <a:gd name="connsiteX4" fmla="*/ 473220 w 747906"/>
                <a:gd name="connsiteY4" fmla="*/ 239329 h 810458"/>
                <a:gd name="connsiteX5" fmla="*/ 394818 w 747906"/>
                <a:gd name="connsiteY5" fmla="*/ 163222 h 810458"/>
                <a:gd name="connsiteX6" fmla="*/ 386192 w 747906"/>
                <a:gd name="connsiteY6" fmla="*/ 0 h 810458"/>
                <a:gd name="connsiteX7" fmla="*/ 747906 w 747906"/>
                <a:gd name="connsiteY7" fmla="*/ 266526 h 810458"/>
                <a:gd name="connsiteX8" fmla="*/ 291004 w 747906"/>
                <a:gd name="connsiteY8" fmla="*/ 484100 h 810458"/>
                <a:gd name="connsiteX9" fmla="*/ 497698 w 747906"/>
                <a:gd name="connsiteY9" fmla="*/ 617363 h 810458"/>
                <a:gd name="connsiteX10" fmla="*/ 712551 w 747906"/>
                <a:gd name="connsiteY10" fmla="*/ 557530 h 810458"/>
                <a:gd name="connsiteX11" fmla="*/ 388912 w 747906"/>
                <a:gd name="connsiteY11" fmla="*/ 810458 h 810458"/>
                <a:gd name="connsiteX12" fmla="*/ 0 w 747906"/>
                <a:gd name="connsiteY12" fmla="*/ 413389 h 810458"/>
                <a:gd name="connsiteX13" fmla="*/ 386192 w 747906"/>
                <a:gd name="connsiteY13" fmla="*/ 0 h 81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7906" h="810458">
                  <a:moveTo>
                    <a:pt x="394818" y="163222"/>
                  </a:moveTo>
                  <a:cubicBezTo>
                    <a:pt x="381772" y="163179"/>
                    <a:pt x="368514" y="166579"/>
                    <a:pt x="356275" y="174058"/>
                  </a:cubicBezTo>
                  <a:cubicBezTo>
                    <a:pt x="299162" y="212133"/>
                    <a:pt x="282844" y="291003"/>
                    <a:pt x="274685" y="356275"/>
                  </a:cubicBezTo>
                  <a:cubicBezTo>
                    <a:pt x="274685" y="364434"/>
                    <a:pt x="369873" y="358994"/>
                    <a:pt x="375313" y="358994"/>
                  </a:cubicBezTo>
                  <a:cubicBezTo>
                    <a:pt x="432425" y="345396"/>
                    <a:pt x="473220" y="301881"/>
                    <a:pt x="473220" y="239329"/>
                  </a:cubicBezTo>
                  <a:cubicBezTo>
                    <a:pt x="471181" y="194455"/>
                    <a:pt x="433956" y="163349"/>
                    <a:pt x="394818" y="163222"/>
                  </a:cubicBezTo>
                  <a:close/>
                  <a:moveTo>
                    <a:pt x="386192" y="0"/>
                  </a:moveTo>
                  <a:cubicBezTo>
                    <a:pt x="519455" y="0"/>
                    <a:pt x="747906" y="65272"/>
                    <a:pt x="747906" y="266526"/>
                  </a:cubicBezTo>
                  <a:cubicBezTo>
                    <a:pt x="747906" y="467782"/>
                    <a:pt x="538493" y="484100"/>
                    <a:pt x="291004" y="484100"/>
                  </a:cubicBezTo>
                  <a:cubicBezTo>
                    <a:pt x="291004" y="484100"/>
                    <a:pt x="326359" y="617363"/>
                    <a:pt x="497698" y="617363"/>
                  </a:cubicBezTo>
                  <a:cubicBezTo>
                    <a:pt x="669036" y="617363"/>
                    <a:pt x="712551" y="557530"/>
                    <a:pt x="712551" y="557530"/>
                  </a:cubicBezTo>
                  <a:cubicBezTo>
                    <a:pt x="712551" y="557530"/>
                    <a:pt x="696233" y="810458"/>
                    <a:pt x="388912" y="810458"/>
                  </a:cubicBezTo>
                  <a:cubicBezTo>
                    <a:pt x="212134" y="810458"/>
                    <a:pt x="0" y="677195"/>
                    <a:pt x="0" y="413389"/>
                  </a:cubicBezTo>
                  <a:cubicBezTo>
                    <a:pt x="0" y="176778"/>
                    <a:pt x="163180" y="0"/>
                    <a:pt x="386192" y="0"/>
                  </a:cubicBezTo>
                  <a:close/>
                </a:path>
              </a:pathLst>
            </a:custGeom>
            <a:grpFill/>
            <a:ln w="27168"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E73EAB4-BAF9-4B68-B129-BC041994C622}"/>
                </a:ext>
              </a:extLst>
            </p:cNvPr>
            <p:cNvSpPr/>
            <p:nvPr/>
          </p:nvSpPr>
          <p:spPr>
            <a:xfrm>
              <a:off x="7988882" y="2362895"/>
              <a:ext cx="747906" cy="810458"/>
            </a:xfrm>
            <a:custGeom>
              <a:avLst/>
              <a:gdLst>
                <a:gd name="connsiteX0" fmla="*/ 394818 w 747906"/>
                <a:gd name="connsiteY0" fmla="*/ 163222 h 810458"/>
                <a:gd name="connsiteX1" fmla="*/ 356275 w 747906"/>
                <a:gd name="connsiteY1" fmla="*/ 174058 h 810458"/>
                <a:gd name="connsiteX2" fmla="*/ 274685 w 747906"/>
                <a:gd name="connsiteY2" fmla="*/ 356275 h 810458"/>
                <a:gd name="connsiteX3" fmla="*/ 375313 w 747906"/>
                <a:gd name="connsiteY3" fmla="*/ 358994 h 810458"/>
                <a:gd name="connsiteX4" fmla="*/ 473220 w 747906"/>
                <a:gd name="connsiteY4" fmla="*/ 239329 h 810458"/>
                <a:gd name="connsiteX5" fmla="*/ 394818 w 747906"/>
                <a:gd name="connsiteY5" fmla="*/ 163222 h 810458"/>
                <a:gd name="connsiteX6" fmla="*/ 386192 w 747906"/>
                <a:gd name="connsiteY6" fmla="*/ 0 h 810458"/>
                <a:gd name="connsiteX7" fmla="*/ 747906 w 747906"/>
                <a:gd name="connsiteY7" fmla="*/ 266526 h 810458"/>
                <a:gd name="connsiteX8" fmla="*/ 291004 w 747906"/>
                <a:gd name="connsiteY8" fmla="*/ 484100 h 810458"/>
                <a:gd name="connsiteX9" fmla="*/ 497697 w 747906"/>
                <a:gd name="connsiteY9" fmla="*/ 617363 h 810458"/>
                <a:gd name="connsiteX10" fmla="*/ 712551 w 747906"/>
                <a:gd name="connsiteY10" fmla="*/ 557530 h 810458"/>
                <a:gd name="connsiteX11" fmla="*/ 388911 w 747906"/>
                <a:gd name="connsiteY11" fmla="*/ 810458 h 810458"/>
                <a:gd name="connsiteX12" fmla="*/ 0 w 747906"/>
                <a:gd name="connsiteY12" fmla="*/ 413389 h 810458"/>
                <a:gd name="connsiteX13" fmla="*/ 386192 w 747906"/>
                <a:gd name="connsiteY13" fmla="*/ 0 h 81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7906" h="810458">
                  <a:moveTo>
                    <a:pt x="394818" y="163222"/>
                  </a:moveTo>
                  <a:cubicBezTo>
                    <a:pt x="381772" y="163179"/>
                    <a:pt x="368514" y="166579"/>
                    <a:pt x="356275" y="174058"/>
                  </a:cubicBezTo>
                  <a:cubicBezTo>
                    <a:pt x="299162" y="212133"/>
                    <a:pt x="282844" y="291003"/>
                    <a:pt x="274685" y="356275"/>
                  </a:cubicBezTo>
                  <a:cubicBezTo>
                    <a:pt x="274685" y="364434"/>
                    <a:pt x="369873" y="358994"/>
                    <a:pt x="375313" y="358994"/>
                  </a:cubicBezTo>
                  <a:cubicBezTo>
                    <a:pt x="432426" y="345396"/>
                    <a:pt x="473220" y="301881"/>
                    <a:pt x="473220" y="239329"/>
                  </a:cubicBezTo>
                  <a:cubicBezTo>
                    <a:pt x="471181" y="194455"/>
                    <a:pt x="433955" y="163349"/>
                    <a:pt x="394818" y="163222"/>
                  </a:cubicBezTo>
                  <a:close/>
                  <a:moveTo>
                    <a:pt x="386192" y="0"/>
                  </a:moveTo>
                  <a:cubicBezTo>
                    <a:pt x="519455" y="0"/>
                    <a:pt x="747906" y="65272"/>
                    <a:pt x="747906" y="266526"/>
                  </a:cubicBezTo>
                  <a:cubicBezTo>
                    <a:pt x="747906" y="467782"/>
                    <a:pt x="538492" y="484100"/>
                    <a:pt x="291004" y="484100"/>
                  </a:cubicBezTo>
                  <a:cubicBezTo>
                    <a:pt x="291004" y="484100"/>
                    <a:pt x="326359" y="617363"/>
                    <a:pt x="497697" y="617363"/>
                  </a:cubicBezTo>
                  <a:cubicBezTo>
                    <a:pt x="669036" y="617363"/>
                    <a:pt x="712551" y="557530"/>
                    <a:pt x="712551" y="557530"/>
                  </a:cubicBezTo>
                  <a:cubicBezTo>
                    <a:pt x="712551" y="557530"/>
                    <a:pt x="696233" y="810458"/>
                    <a:pt x="388911" y="810458"/>
                  </a:cubicBezTo>
                  <a:cubicBezTo>
                    <a:pt x="212133" y="810458"/>
                    <a:pt x="0" y="677195"/>
                    <a:pt x="0" y="413389"/>
                  </a:cubicBezTo>
                  <a:cubicBezTo>
                    <a:pt x="0" y="176778"/>
                    <a:pt x="163180" y="0"/>
                    <a:pt x="386192" y="0"/>
                  </a:cubicBezTo>
                  <a:close/>
                </a:path>
              </a:pathLst>
            </a:custGeom>
            <a:grpFill/>
            <a:ln w="27168"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9538EBC-4DC7-4383-9295-D6A8D0233665}"/>
                </a:ext>
              </a:extLst>
            </p:cNvPr>
            <p:cNvSpPr/>
            <p:nvPr/>
          </p:nvSpPr>
          <p:spPr>
            <a:xfrm>
              <a:off x="8683414" y="2274801"/>
              <a:ext cx="897487" cy="951879"/>
            </a:xfrm>
            <a:custGeom>
              <a:avLst/>
              <a:gdLst>
                <a:gd name="connsiteX0" fmla="*/ 580988 w 897487"/>
                <a:gd name="connsiteY0" fmla="*/ 667381 h 951879"/>
                <a:gd name="connsiteX1" fmla="*/ 409649 w 897487"/>
                <a:gd name="connsiteY1" fmla="*/ 667381 h 951879"/>
                <a:gd name="connsiteX2" fmla="*/ 591866 w 897487"/>
                <a:gd name="connsiteY2" fmla="*/ 525959 h 951879"/>
                <a:gd name="connsiteX3" fmla="*/ 842075 w 897487"/>
                <a:gd name="connsiteY3" fmla="*/ 123450 h 951879"/>
                <a:gd name="connsiteX4" fmla="*/ 842075 w 897487"/>
                <a:gd name="connsiteY4" fmla="*/ 123450 h 951879"/>
                <a:gd name="connsiteX5" fmla="*/ 798560 w 897487"/>
                <a:gd name="connsiteY5" fmla="*/ 58178 h 951879"/>
                <a:gd name="connsiteX6" fmla="*/ 746887 w 897487"/>
                <a:gd name="connsiteY6" fmla="*/ 107132 h 951879"/>
                <a:gd name="connsiteX7" fmla="*/ 697933 w 897487"/>
                <a:gd name="connsiteY7" fmla="*/ 115291 h 951879"/>
                <a:gd name="connsiteX8" fmla="*/ 219273 w 897487"/>
                <a:gd name="connsiteY8" fmla="*/ 115291 h 951879"/>
                <a:gd name="connsiteX9" fmla="*/ 102328 w 897487"/>
                <a:gd name="connsiteY9" fmla="*/ 224077 h 951879"/>
                <a:gd name="connsiteX10" fmla="*/ 213834 w 897487"/>
                <a:gd name="connsiteY10" fmla="*/ 332863 h 951879"/>
                <a:gd name="connsiteX11" fmla="*/ 485800 w 897487"/>
                <a:gd name="connsiteY11" fmla="*/ 335583 h 951879"/>
                <a:gd name="connsiteX12" fmla="*/ 134964 w 897487"/>
                <a:gd name="connsiteY12" fmla="*/ 615708 h 951879"/>
                <a:gd name="connsiteX13" fmla="*/ 61533 w 897487"/>
                <a:gd name="connsiteY13" fmla="*/ 884953 h 951879"/>
                <a:gd name="connsiteX14" fmla="*/ 398771 w 897487"/>
                <a:gd name="connsiteY14" fmla="*/ 806083 h 951879"/>
                <a:gd name="connsiteX15" fmla="*/ 529314 w 897487"/>
                <a:gd name="connsiteY15" fmla="*/ 863196 h 951879"/>
                <a:gd name="connsiteX16" fmla="*/ 782242 w 897487"/>
                <a:gd name="connsiteY16" fmla="*/ 607549 h 951879"/>
                <a:gd name="connsiteX17" fmla="*/ 580988 w 897487"/>
                <a:gd name="connsiteY17" fmla="*/ 667381 h 95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7487" h="951879">
                  <a:moveTo>
                    <a:pt x="580988" y="667381"/>
                  </a:moveTo>
                  <a:lnTo>
                    <a:pt x="409649" y="667381"/>
                  </a:lnTo>
                  <a:cubicBezTo>
                    <a:pt x="423248" y="667381"/>
                    <a:pt x="548352" y="561314"/>
                    <a:pt x="591866" y="525959"/>
                  </a:cubicBezTo>
                  <a:cubicBezTo>
                    <a:pt x="700653" y="433491"/>
                    <a:pt x="899188" y="297508"/>
                    <a:pt x="842075" y="123450"/>
                  </a:cubicBezTo>
                  <a:lnTo>
                    <a:pt x="842075" y="123450"/>
                  </a:lnTo>
                  <a:cubicBezTo>
                    <a:pt x="831197" y="82655"/>
                    <a:pt x="798560" y="58178"/>
                    <a:pt x="798560" y="58178"/>
                  </a:cubicBezTo>
                  <a:cubicBezTo>
                    <a:pt x="798560" y="58178"/>
                    <a:pt x="787682" y="90814"/>
                    <a:pt x="746887" y="107132"/>
                  </a:cubicBezTo>
                  <a:cubicBezTo>
                    <a:pt x="730569" y="109852"/>
                    <a:pt x="714251" y="115291"/>
                    <a:pt x="697933" y="115291"/>
                  </a:cubicBezTo>
                  <a:cubicBezTo>
                    <a:pt x="684334" y="115291"/>
                    <a:pt x="219273" y="115291"/>
                    <a:pt x="219273" y="115291"/>
                  </a:cubicBezTo>
                  <a:cubicBezTo>
                    <a:pt x="156721" y="115291"/>
                    <a:pt x="105048" y="166964"/>
                    <a:pt x="102328" y="224077"/>
                  </a:cubicBezTo>
                  <a:cubicBezTo>
                    <a:pt x="102328" y="283910"/>
                    <a:pt x="151282" y="332863"/>
                    <a:pt x="213834" y="332863"/>
                  </a:cubicBezTo>
                  <a:lnTo>
                    <a:pt x="485800" y="335583"/>
                  </a:lnTo>
                  <a:cubicBezTo>
                    <a:pt x="360695" y="406294"/>
                    <a:pt x="211114" y="487884"/>
                    <a:pt x="134964" y="615708"/>
                  </a:cubicBezTo>
                  <a:cubicBezTo>
                    <a:pt x="91449" y="689138"/>
                    <a:pt x="45215" y="800644"/>
                    <a:pt x="61533" y="884953"/>
                  </a:cubicBezTo>
                  <a:cubicBezTo>
                    <a:pt x="121366" y="830560"/>
                    <a:pt x="279106" y="778887"/>
                    <a:pt x="398771" y="806083"/>
                  </a:cubicBezTo>
                  <a:cubicBezTo>
                    <a:pt x="445005" y="814242"/>
                    <a:pt x="491239" y="838719"/>
                    <a:pt x="529314" y="863196"/>
                  </a:cubicBezTo>
                  <a:cubicBezTo>
                    <a:pt x="755046" y="1004618"/>
                    <a:pt x="891029" y="727213"/>
                    <a:pt x="782242" y="607549"/>
                  </a:cubicBezTo>
                  <a:cubicBezTo>
                    <a:pt x="784962" y="607549"/>
                    <a:pt x="722410" y="667381"/>
                    <a:pt x="580988" y="667381"/>
                  </a:cubicBezTo>
                </a:path>
              </a:pathLst>
            </a:custGeom>
            <a:grpFill/>
            <a:ln w="27168"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DA212C6-92C7-4E68-89C9-A94713A119D9}"/>
                </a:ext>
              </a:extLst>
            </p:cNvPr>
            <p:cNvSpPr/>
            <p:nvPr/>
          </p:nvSpPr>
          <p:spPr>
            <a:xfrm>
              <a:off x="2624650" y="1948442"/>
              <a:ext cx="1903761" cy="1577400"/>
            </a:xfrm>
            <a:custGeom>
              <a:avLst/>
              <a:gdLst>
                <a:gd name="connsiteX0" fmla="*/ 1559430 w 1903760"/>
                <a:gd name="connsiteY0" fmla="*/ 1165078 h 1577399"/>
                <a:gd name="connsiteX1" fmla="*/ 1369054 w 1903760"/>
                <a:gd name="connsiteY1" fmla="*/ 593950 h 1577399"/>
                <a:gd name="connsiteX2" fmla="*/ 1483279 w 1903760"/>
                <a:gd name="connsiteY2" fmla="*/ 126170 h 1577399"/>
                <a:gd name="connsiteX3" fmla="*/ 1311941 w 1903760"/>
                <a:gd name="connsiteY3" fmla="*/ 58178 h 1577399"/>
                <a:gd name="connsiteX4" fmla="*/ 1078050 w 1903760"/>
                <a:gd name="connsiteY4" fmla="*/ 205040 h 1577399"/>
                <a:gd name="connsiteX5" fmla="*/ 846879 w 1903760"/>
                <a:gd name="connsiteY5" fmla="*/ 523239 h 1577399"/>
                <a:gd name="connsiteX6" fmla="*/ 645624 w 1903760"/>
                <a:gd name="connsiteY6" fmla="*/ 210479 h 1577399"/>
                <a:gd name="connsiteX7" fmla="*/ 455248 w 1903760"/>
                <a:gd name="connsiteY7" fmla="*/ 63617 h 1577399"/>
                <a:gd name="connsiteX8" fmla="*/ 234956 w 1903760"/>
                <a:gd name="connsiteY8" fmla="*/ 137048 h 1577399"/>
                <a:gd name="connsiteX9" fmla="*/ 316546 w 1903760"/>
                <a:gd name="connsiteY9" fmla="*/ 588511 h 1577399"/>
                <a:gd name="connsiteX10" fmla="*/ 58178 w 1903760"/>
                <a:gd name="connsiteY10" fmla="*/ 1072610 h 1577399"/>
                <a:gd name="connsiteX11" fmla="*/ 474286 w 1903760"/>
                <a:gd name="connsiteY11" fmla="*/ 1020936 h 1577399"/>
                <a:gd name="connsiteX12" fmla="*/ 555876 w 1903760"/>
                <a:gd name="connsiteY12" fmla="*/ 572193 h 1577399"/>
                <a:gd name="connsiteX13" fmla="*/ 830561 w 1903760"/>
                <a:gd name="connsiteY13" fmla="*/ 993740 h 1577399"/>
                <a:gd name="connsiteX14" fmla="*/ 1140602 w 1903760"/>
                <a:gd name="connsiteY14" fmla="*/ 574913 h 1577399"/>
                <a:gd name="connsiteX15" fmla="*/ 1567589 w 1903760"/>
                <a:gd name="connsiteY15" fmla="*/ 1526792 h 1577399"/>
                <a:gd name="connsiteX16" fmla="*/ 1866751 w 1903760"/>
                <a:gd name="connsiteY16" fmla="*/ 1322818 h 1577399"/>
                <a:gd name="connsiteX17" fmla="*/ 1559430 w 1903760"/>
                <a:gd name="connsiteY17" fmla="*/ 1165078 h 1577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03760" h="1577399">
                  <a:moveTo>
                    <a:pt x="1559430" y="1165078"/>
                  </a:moveTo>
                  <a:cubicBezTo>
                    <a:pt x="1420727" y="1012777"/>
                    <a:pt x="1377213" y="762569"/>
                    <a:pt x="1369054" y="593950"/>
                  </a:cubicBezTo>
                  <a:cubicBezTo>
                    <a:pt x="1360895" y="449809"/>
                    <a:pt x="1369054" y="199600"/>
                    <a:pt x="1483279" y="126170"/>
                  </a:cubicBezTo>
                  <a:cubicBezTo>
                    <a:pt x="1445204" y="77216"/>
                    <a:pt x="1369054" y="58178"/>
                    <a:pt x="1311941" y="58178"/>
                  </a:cubicBezTo>
                  <a:cubicBezTo>
                    <a:pt x="1184117" y="58178"/>
                    <a:pt x="1121565" y="142488"/>
                    <a:pt x="1078050" y="205040"/>
                  </a:cubicBezTo>
                  <a:cubicBezTo>
                    <a:pt x="1064452" y="224077"/>
                    <a:pt x="846879" y="523239"/>
                    <a:pt x="846879" y="523239"/>
                  </a:cubicBezTo>
                  <a:cubicBezTo>
                    <a:pt x="846879" y="523239"/>
                    <a:pt x="667382" y="243115"/>
                    <a:pt x="645624" y="210479"/>
                  </a:cubicBezTo>
                  <a:cubicBezTo>
                    <a:pt x="615708" y="164245"/>
                    <a:pt x="555876" y="77216"/>
                    <a:pt x="455248" y="63617"/>
                  </a:cubicBezTo>
                  <a:cubicBezTo>
                    <a:pt x="411734" y="58178"/>
                    <a:pt x="297508" y="52739"/>
                    <a:pt x="234956" y="137048"/>
                  </a:cubicBezTo>
                  <a:cubicBezTo>
                    <a:pt x="341023" y="221357"/>
                    <a:pt x="338303" y="438930"/>
                    <a:pt x="316546" y="588511"/>
                  </a:cubicBezTo>
                  <a:cubicBezTo>
                    <a:pt x="248554" y="1031815"/>
                    <a:pt x="58178" y="1072610"/>
                    <a:pt x="58178" y="1072610"/>
                  </a:cubicBezTo>
                  <a:cubicBezTo>
                    <a:pt x="156086" y="1333696"/>
                    <a:pt x="403575" y="1230350"/>
                    <a:pt x="474286" y="1020936"/>
                  </a:cubicBezTo>
                  <a:cubicBezTo>
                    <a:pt x="520520" y="884953"/>
                    <a:pt x="550436" y="713615"/>
                    <a:pt x="555876" y="572193"/>
                  </a:cubicBezTo>
                  <a:lnTo>
                    <a:pt x="830561" y="993740"/>
                  </a:lnTo>
                  <a:cubicBezTo>
                    <a:pt x="830561" y="993740"/>
                    <a:pt x="1140602" y="574913"/>
                    <a:pt x="1140602" y="574913"/>
                  </a:cubicBezTo>
                  <a:cubicBezTo>
                    <a:pt x="1088929" y="1314659"/>
                    <a:pt x="1344577" y="1526792"/>
                    <a:pt x="1567589" y="1526792"/>
                  </a:cubicBezTo>
                  <a:cubicBezTo>
                    <a:pt x="1790601" y="1526792"/>
                    <a:pt x="1866751" y="1322818"/>
                    <a:pt x="1866751" y="1322818"/>
                  </a:cubicBezTo>
                  <a:cubicBezTo>
                    <a:pt x="1744367" y="1314659"/>
                    <a:pt x="1641019" y="1252107"/>
                    <a:pt x="1559430" y="1165078"/>
                  </a:cubicBezTo>
                </a:path>
              </a:pathLst>
            </a:custGeom>
            <a:grpFill/>
            <a:ln w="27168"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552029A9-C9A8-49B6-B3B4-DDB77AA1AAB4}"/>
                </a:ext>
              </a:extLst>
            </p:cNvPr>
            <p:cNvSpPr/>
            <p:nvPr/>
          </p:nvSpPr>
          <p:spPr>
            <a:xfrm>
              <a:off x="4792218" y="3234839"/>
              <a:ext cx="271966" cy="652717"/>
            </a:xfrm>
            <a:custGeom>
              <a:avLst/>
              <a:gdLst>
                <a:gd name="connsiteX0" fmla="*/ 88095 w 271965"/>
                <a:gd name="connsiteY0" fmla="*/ 120730 h 652717"/>
                <a:gd name="connsiteX1" fmla="*/ 93534 w 271965"/>
                <a:gd name="connsiteY1" fmla="*/ 153366 h 652717"/>
                <a:gd name="connsiteX2" fmla="*/ 93534 w 271965"/>
                <a:gd name="connsiteY2" fmla="*/ 544997 h 652717"/>
                <a:gd name="connsiteX3" fmla="*/ 156086 w 271965"/>
                <a:gd name="connsiteY3" fmla="*/ 604829 h 652717"/>
                <a:gd name="connsiteX4" fmla="*/ 221358 w 271965"/>
                <a:gd name="connsiteY4" fmla="*/ 544997 h 652717"/>
                <a:gd name="connsiteX5" fmla="*/ 221358 w 271965"/>
                <a:gd name="connsiteY5" fmla="*/ 194161 h 652717"/>
                <a:gd name="connsiteX6" fmla="*/ 210479 w 271965"/>
                <a:gd name="connsiteY6" fmla="*/ 109852 h 652717"/>
                <a:gd name="connsiteX7" fmla="*/ 118011 w 271965"/>
                <a:gd name="connsiteY7" fmla="*/ 58178 h 652717"/>
                <a:gd name="connsiteX8" fmla="*/ 58178 w 271965"/>
                <a:gd name="connsiteY8" fmla="*/ 88094 h 652717"/>
                <a:gd name="connsiteX9" fmla="*/ 88095 w 271965"/>
                <a:gd name="connsiteY9" fmla="*/ 120730 h 65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965" h="652717">
                  <a:moveTo>
                    <a:pt x="88095" y="120730"/>
                  </a:moveTo>
                  <a:cubicBezTo>
                    <a:pt x="90814" y="131609"/>
                    <a:pt x="90814" y="142487"/>
                    <a:pt x="93534" y="153366"/>
                  </a:cubicBezTo>
                  <a:cubicBezTo>
                    <a:pt x="93534" y="156086"/>
                    <a:pt x="93534" y="542277"/>
                    <a:pt x="93534" y="544997"/>
                  </a:cubicBezTo>
                  <a:cubicBezTo>
                    <a:pt x="93534" y="577632"/>
                    <a:pt x="123450" y="604829"/>
                    <a:pt x="156086" y="604829"/>
                  </a:cubicBezTo>
                  <a:cubicBezTo>
                    <a:pt x="188722" y="607548"/>
                    <a:pt x="221358" y="577632"/>
                    <a:pt x="221358" y="544997"/>
                  </a:cubicBezTo>
                  <a:cubicBezTo>
                    <a:pt x="221358" y="539557"/>
                    <a:pt x="221358" y="194161"/>
                    <a:pt x="221358" y="194161"/>
                  </a:cubicBezTo>
                  <a:cubicBezTo>
                    <a:pt x="221358" y="164245"/>
                    <a:pt x="224078" y="134329"/>
                    <a:pt x="210479" y="109852"/>
                  </a:cubicBezTo>
                  <a:cubicBezTo>
                    <a:pt x="196881" y="79935"/>
                    <a:pt x="158806" y="58178"/>
                    <a:pt x="118011" y="58178"/>
                  </a:cubicBezTo>
                  <a:cubicBezTo>
                    <a:pt x="79936" y="58178"/>
                    <a:pt x="58178" y="88094"/>
                    <a:pt x="58178" y="88094"/>
                  </a:cubicBezTo>
                  <a:cubicBezTo>
                    <a:pt x="58178" y="88094"/>
                    <a:pt x="77216" y="93534"/>
                    <a:pt x="88095" y="120730"/>
                  </a:cubicBezTo>
                </a:path>
              </a:pathLst>
            </a:custGeom>
            <a:grpFill/>
            <a:ln w="27168"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79F85ABB-A50C-40B7-AC49-BB3E72D927CF}"/>
                </a:ext>
              </a:extLst>
            </p:cNvPr>
            <p:cNvSpPr/>
            <p:nvPr/>
          </p:nvSpPr>
          <p:spPr>
            <a:xfrm>
              <a:off x="8751819" y="3234667"/>
              <a:ext cx="271966" cy="652717"/>
            </a:xfrm>
            <a:custGeom>
              <a:avLst/>
              <a:gdLst>
                <a:gd name="connsiteX0" fmla="*/ 191663 w 271965"/>
                <a:gd name="connsiteY0" fmla="*/ 542449 h 652717"/>
                <a:gd name="connsiteX1" fmla="*/ 186224 w 271965"/>
                <a:gd name="connsiteY1" fmla="*/ 509813 h 652717"/>
                <a:gd name="connsiteX2" fmla="*/ 186224 w 271965"/>
                <a:gd name="connsiteY2" fmla="*/ 118183 h 652717"/>
                <a:gd name="connsiteX3" fmla="*/ 123672 w 271965"/>
                <a:gd name="connsiteY3" fmla="*/ 58350 h 652717"/>
                <a:gd name="connsiteX4" fmla="*/ 58400 w 271965"/>
                <a:gd name="connsiteY4" fmla="*/ 118183 h 652717"/>
                <a:gd name="connsiteX5" fmla="*/ 58400 w 271965"/>
                <a:gd name="connsiteY5" fmla="*/ 469018 h 652717"/>
                <a:gd name="connsiteX6" fmla="*/ 69279 w 271965"/>
                <a:gd name="connsiteY6" fmla="*/ 553328 h 652717"/>
                <a:gd name="connsiteX7" fmla="*/ 161747 w 271965"/>
                <a:gd name="connsiteY7" fmla="*/ 605001 h 652717"/>
                <a:gd name="connsiteX8" fmla="*/ 221580 w 271965"/>
                <a:gd name="connsiteY8" fmla="*/ 575085 h 652717"/>
                <a:gd name="connsiteX9" fmla="*/ 191663 w 271965"/>
                <a:gd name="connsiteY9" fmla="*/ 542449 h 65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965" h="652717">
                  <a:moveTo>
                    <a:pt x="191663" y="542449"/>
                  </a:moveTo>
                  <a:cubicBezTo>
                    <a:pt x="188944" y="531570"/>
                    <a:pt x="186224" y="520692"/>
                    <a:pt x="186224" y="509813"/>
                  </a:cubicBezTo>
                  <a:cubicBezTo>
                    <a:pt x="186224" y="507093"/>
                    <a:pt x="186224" y="120902"/>
                    <a:pt x="186224" y="118183"/>
                  </a:cubicBezTo>
                  <a:cubicBezTo>
                    <a:pt x="186224" y="85547"/>
                    <a:pt x="156308" y="58350"/>
                    <a:pt x="123672" y="58350"/>
                  </a:cubicBezTo>
                  <a:cubicBezTo>
                    <a:pt x="91036" y="55631"/>
                    <a:pt x="58400" y="85547"/>
                    <a:pt x="58400" y="118183"/>
                  </a:cubicBezTo>
                  <a:cubicBezTo>
                    <a:pt x="58400" y="123622"/>
                    <a:pt x="58400" y="469018"/>
                    <a:pt x="58400" y="469018"/>
                  </a:cubicBezTo>
                  <a:cubicBezTo>
                    <a:pt x="58400" y="498934"/>
                    <a:pt x="55680" y="528851"/>
                    <a:pt x="69279" y="553328"/>
                  </a:cubicBezTo>
                  <a:cubicBezTo>
                    <a:pt x="82877" y="583244"/>
                    <a:pt x="120953" y="605001"/>
                    <a:pt x="161747" y="605001"/>
                  </a:cubicBezTo>
                  <a:cubicBezTo>
                    <a:pt x="199822" y="605001"/>
                    <a:pt x="221580" y="575085"/>
                    <a:pt x="221580" y="575085"/>
                  </a:cubicBezTo>
                  <a:cubicBezTo>
                    <a:pt x="221580" y="575085"/>
                    <a:pt x="202542" y="566926"/>
                    <a:pt x="191663" y="542449"/>
                  </a:cubicBezTo>
                </a:path>
              </a:pathLst>
            </a:custGeom>
            <a:grpFill/>
            <a:ln w="27168"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2DD841B-152A-4831-B1D2-6E495BE1B1B6}"/>
                </a:ext>
              </a:extLst>
            </p:cNvPr>
            <p:cNvSpPr/>
            <p:nvPr/>
          </p:nvSpPr>
          <p:spPr>
            <a:xfrm>
              <a:off x="6320666" y="3416868"/>
              <a:ext cx="435145" cy="462341"/>
            </a:xfrm>
            <a:custGeom>
              <a:avLst/>
              <a:gdLst>
                <a:gd name="connsiteX0" fmla="*/ 302948 w 435145"/>
                <a:gd name="connsiteY0" fmla="*/ 74684 h 462341"/>
                <a:gd name="connsiteX1" fmla="*/ 186003 w 435145"/>
                <a:gd name="connsiteY1" fmla="*/ 148115 h 462341"/>
                <a:gd name="connsiteX2" fmla="*/ 186003 w 435145"/>
                <a:gd name="connsiteY2" fmla="*/ 148115 h 462341"/>
                <a:gd name="connsiteX3" fmla="*/ 186003 w 435145"/>
                <a:gd name="connsiteY3" fmla="*/ 115479 h 462341"/>
                <a:gd name="connsiteX4" fmla="*/ 123450 w 435145"/>
                <a:gd name="connsiteY4" fmla="*/ 58366 h 462341"/>
                <a:gd name="connsiteX5" fmla="*/ 58178 w 435145"/>
                <a:gd name="connsiteY5" fmla="*/ 115479 h 462341"/>
                <a:gd name="connsiteX6" fmla="*/ 58178 w 435145"/>
                <a:gd name="connsiteY6" fmla="*/ 362967 h 462341"/>
                <a:gd name="connsiteX7" fmla="*/ 120730 w 435145"/>
                <a:gd name="connsiteY7" fmla="*/ 422800 h 462341"/>
                <a:gd name="connsiteX8" fmla="*/ 186003 w 435145"/>
                <a:gd name="connsiteY8" fmla="*/ 362967 h 462341"/>
                <a:gd name="connsiteX9" fmla="*/ 186003 w 435145"/>
                <a:gd name="connsiteY9" fmla="*/ 213386 h 462341"/>
                <a:gd name="connsiteX10" fmla="*/ 186003 w 435145"/>
                <a:gd name="connsiteY10" fmla="*/ 213386 h 462341"/>
                <a:gd name="connsiteX11" fmla="*/ 229517 w 435145"/>
                <a:gd name="connsiteY11" fmla="*/ 161713 h 462341"/>
                <a:gd name="connsiteX12" fmla="*/ 259433 w 435145"/>
                <a:gd name="connsiteY12" fmla="*/ 194349 h 462341"/>
                <a:gd name="connsiteX13" fmla="*/ 259433 w 435145"/>
                <a:gd name="connsiteY13" fmla="*/ 362967 h 462341"/>
                <a:gd name="connsiteX14" fmla="*/ 321985 w 435145"/>
                <a:gd name="connsiteY14" fmla="*/ 422800 h 462341"/>
                <a:gd name="connsiteX15" fmla="*/ 387257 w 435145"/>
                <a:gd name="connsiteY15" fmla="*/ 362967 h 462341"/>
                <a:gd name="connsiteX16" fmla="*/ 387257 w 435145"/>
                <a:gd name="connsiteY16" fmla="*/ 273219 h 462341"/>
                <a:gd name="connsiteX17" fmla="*/ 302948 w 435145"/>
                <a:gd name="connsiteY17" fmla="*/ 74684 h 46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5145" h="462341">
                  <a:moveTo>
                    <a:pt x="302948" y="74684"/>
                  </a:moveTo>
                  <a:cubicBezTo>
                    <a:pt x="234956" y="74684"/>
                    <a:pt x="196881" y="131797"/>
                    <a:pt x="186003" y="148115"/>
                  </a:cubicBezTo>
                  <a:lnTo>
                    <a:pt x="186003" y="148115"/>
                  </a:lnTo>
                  <a:cubicBezTo>
                    <a:pt x="186003" y="129077"/>
                    <a:pt x="186003" y="115479"/>
                    <a:pt x="186003" y="115479"/>
                  </a:cubicBezTo>
                  <a:cubicBezTo>
                    <a:pt x="186003" y="82843"/>
                    <a:pt x="156086" y="58366"/>
                    <a:pt x="123450" y="58366"/>
                  </a:cubicBezTo>
                  <a:cubicBezTo>
                    <a:pt x="90814" y="55646"/>
                    <a:pt x="58178" y="82843"/>
                    <a:pt x="58178" y="115479"/>
                  </a:cubicBezTo>
                  <a:cubicBezTo>
                    <a:pt x="58178" y="120918"/>
                    <a:pt x="58178" y="360248"/>
                    <a:pt x="58178" y="362967"/>
                  </a:cubicBezTo>
                  <a:cubicBezTo>
                    <a:pt x="58178" y="395603"/>
                    <a:pt x="88095" y="422800"/>
                    <a:pt x="120730" y="422800"/>
                  </a:cubicBezTo>
                  <a:cubicBezTo>
                    <a:pt x="153366" y="425519"/>
                    <a:pt x="186003" y="395603"/>
                    <a:pt x="186003" y="362967"/>
                  </a:cubicBezTo>
                  <a:cubicBezTo>
                    <a:pt x="186003" y="360248"/>
                    <a:pt x="186003" y="281378"/>
                    <a:pt x="186003" y="213386"/>
                  </a:cubicBezTo>
                  <a:lnTo>
                    <a:pt x="186003" y="213386"/>
                  </a:lnTo>
                  <a:cubicBezTo>
                    <a:pt x="191442" y="186190"/>
                    <a:pt x="205040" y="161713"/>
                    <a:pt x="229517" y="161713"/>
                  </a:cubicBezTo>
                  <a:cubicBezTo>
                    <a:pt x="259433" y="161713"/>
                    <a:pt x="259433" y="194349"/>
                    <a:pt x="259433" y="194349"/>
                  </a:cubicBezTo>
                  <a:lnTo>
                    <a:pt x="259433" y="362967"/>
                  </a:lnTo>
                  <a:cubicBezTo>
                    <a:pt x="259433" y="395603"/>
                    <a:pt x="289349" y="422800"/>
                    <a:pt x="321985" y="422800"/>
                  </a:cubicBezTo>
                  <a:cubicBezTo>
                    <a:pt x="354621" y="425519"/>
                    <a:pt x="387257" y="395603"/>
                    <a:pt x="387257" y="362967"/>
                  </a:cubicBezTo>
                  <a:lnTo>
                    <a:pt x="387257" y="273219"/>
                  </a:lnTo>
                  <a:cubicBezTo>
                    <a:pt x="387257" y="183470"/>
                    <a:pt x="395416" y="71964"/>
                    <a:pt x="302948" y="74684"/>
                  </a:cubicBezTo>
                </a:path>
              </a:pathLst>
            </a:custGeom>
            <a:grpFill/>
            <a:ln w="27168"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EF594510-C333-4EE6-9A81-F5B5D6794F1E}"/>
                </a:ext>
              </a:extLst>
            </p:cNvPr>
            <p:cNvSpPr/>
            <p:nvPr/>
          </p:nvSpPr>
          <p:spPr>
            <a:xfrm>
              <a:off x="7960620" y="3416868"/>
              <a:ext cx="435145" cy="462341"/>
            </a:xfrm>
            <a:custGeom>
              <a:avLst/>
              <a:gdLst>
                <a:gd name="connsiteX0" fmla="*/ 302948 w 435145"/>
                <a:gd name="connsiteY0" fmla="*/ 74684 h 462341"/>
                <a:gd name="connsiteX1" fmla="*/ 186002 w 435145"/>
                <a:gd name="connsiteY1" fmla="*/ 148115 h 462341"/>
                <a:gd name="connsiteX2" fmla="*/ 186002 w 435145"/>
                <a:gd name="connsiteY2" fmla="*/ 148115 h 462341"/>
                <a:gd name="connsiteX3" fmla="*/ 186002 w 435145"/>
                <a:gd name="connsiteY3" fmla="*/ 115479 h 462341"/>
                <a:gd name="connsiteX4" fmla="*/ 123450 w 435145"/>
                <a:gd name="connsiteY4" fmla="*/ 58366 h 462341"/>
                <a:gd name="connsiteX5" fmla="*/ 58178 w 435145"/>
                <a:gd name="connsiteY5" fmla="*/ 115479 h 462341"/>
                <a:gd name="connsiteX6" fmla="*/ 58178 w 435145"/>
                <a:gd name="connsiteY6" fmla="*/ 362967 h 462341"/>
                <a:gd name="connsiteX7" fmla="*/ 120730 w 435145"/>
                <a:gd name="connsiteY7" fmla="*/ 422800 h 462341"/>
                <a:gd name="connsiteX8" fmla="*/ 186002 w 435145"/>
                <a:gd name="connsiteY8" fmla="*/ 362967 h 462341"/>
                <a:gd name="connsiteX9" fmla="*/ 186002 w 435145"/>
                <a:gd name="connsiteY9" fmla="*/ 213386 h 462341"/>
                <a:gd name="connsiteX10" fmla="*/ 186002 w 435145"/>
                <a:gd name="connsiteY10" fmla="*/ 213386 h 462341"/>
                <a:gd name="connsiteX11" fmla="*/ 229517 w 435145"/>
                <a:gd name="connsiteY11" fmla="*/ 161713 h 462341"/>
                <a:gd name="connsiteX12" fmla="*/ 259433 w 435145"/>
                <a:gd name="connsiteY12" fmla="*/ 194349 h 462341"/>
                <a:gd name="connsiteX13" fmla="*/ 259433 w 435145"/>
                <a:gd name="connsiteY13" fmla="*/ 362967 h 462341"/>
                <a:gd name="connsiteX14" fmla="*/ 321985 w 435145"/>
                <a:gd name="connsiteY14" fmla="*/ 422800 h 462341"/>
                <a:gd name="connsiteX15" fmla="*/ 387257 w 435145"/>
                <a:gd name="connsiteY15" fmla="*/ 362967 h 462341"/>
                <a:gd name="connsiteX16" fmla="*/ 387257 w 435145"/>
                <a:gd name="connsiteY16" fmla="*/ 273219 h 462341"/>
                <a:gd name="connsiteX17" fmla="*/ 302948 w 435145"/>
                <a:gd name="connsiteY17" fmla="*/ 74684 h 46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5145" h="462341">
                  <a:moveTo>
                    <a:pt x="302948" y="74684"/>
                  </a:moveTo>
                  <a:cubicBezTo>
                    <a:pt x="234956" y="74684"/>
                    <a:pt x="196881" y="131797"/>
                    <a:pt x="186002" y="148115"/>
                  </a:cubicBezTo>
                  <a:lnTo>
                    <a:pt x="186002" y="148115"/>
                  </a:lnTo>
                  <a:cubicBezTo>
                    <a:pt x="186002" y="129077"/>
                    <a:pt x="186002" y="115479"/>
                    <a:pt x="186002" y="115479"/>
                  </a:cubicBezTo>
                  <a:cubicBezTo>
                    <a:pt x="186002" y="82843"/>
                    <a:pt x="156086" y="58366"/>
                    <a:pt x="123450" y="58366"/>
                  </a:cubicBezTo>
                  <a:cubicBezTo>
                    <a:pt x="90814" y="55646"/>
                    <a:pt x="58178" y="82843"/>
                    <a:pt x="58178" y="115479"/>
                  </a:cubicBezTo>
                  <a:cubicBezTo>
                    <a:pt x="58178" y="120918"/>
                    <a:pt x="58178" y="360248"/>
                    <a:pt x="58178" y="362967"/>
                  </a:cubicBezTo>
                  <a:cubicBezTo>
                    <a:pt x="58178" y="395603"/>
                    <a:pt x="88095" y="422800"/>
                    <a:pt x="120730" y="422800"/>
                  </a:cubicBezTo>
                  <a:cubicBezTo>
                    <a:pt x="153366" y="425519"/>
                    <a:pt x="186002" y="395603"/>
                    <a:pt x="186002" y="362967"/>
                  </a:cubicBezTo>
                  <a:cubicBezTo>
                    <a:pt x="186002" y="360248"/>
                    <a:pt x="186002" y="281378"/>
                    <a:pt x="186002" y="213386"/>
                  </a:cubicBezTo>
                  <a:lnTo>
                    <a:pt x="186002" y="213386"/>
                  </a:lnTo>
                  <a:cubicBezTo>
                    <a:pt x="191442" y="186190"/>
                    <a:pt x="205040" y="161713"/>
                    <a:pt x="229517" y="161713"/>
                  </a:cubicBezTo>
                  <a:cubicBezTo>
                    <a:pt x="259433" y="161713"/>
                    <a:pt x="259433" y="194349"/>
                    <a:pt x="259433" y="194349"/>
                  </a:cubicBezTo>
                  <a:lnTo>
                    <a:pt x="259433" y="362967"/>
                  </a:lnTo>
                  <a:cubicBezTo>
                    <a:pt x="259433" y="395603"/>
                    <a:pt x="289349" y="422800"/>
                    <a:pt x="321985" y="422800"/>
                  </a:cubicBezTo>
                  <a:cubicBezTo>
                    <a:pt x="354621" y="425519"/>
                    <a:pt x="387257" y="395603"/>
                    <a:pt x="387257" y="362967"/>
                  </a:cubicBezTo>
                  <a:lnTo>
                    <a:pt x="387257" y="273219"/>
                  </a:lnTo>
                  <a:cubicBezTo>
                    <a:pt x="384537" y="183470"/>
                    <a:pt x="395416" y="71964"/>
                    <a:pt x="302948" y="74684"/>
                  </a:cubicBezTo>
                </a:path>
              </a:pathLst>
            </a:custGeom>
            <a:grpFill/>
            <a:ln w="27168"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A809C24-BB35-4731-AFC5-357428D0ACB1}"/>
                </a:ext>
              </a:extLst>
            </p:cNvPr>
            <p:cNvSpPr/>
            <p:nvPr/>
          </p:nvSpPr>
          <p:spPr>
            <a:xfrm>
              <a:off x="5020669" y="3416868"/>
              <a:ext cx="435145" cy="462341"/>
            </a:xfrm>
            <a:custGeom>
              <a:avLst/>
              <a:gdLst>
                <a:gd name="connsiteX0" fmla="*/ 302948 w 435145"/>
                <a:gd name="connsiteY0" fmla="*/ 74684 h 462341"/>
                <a:gd name="connsiteX1" fmla="*/ 186002 w 435145"/>
                <a:gd name="connsiteY1" fmla="*/ 148115 h 462341"/>
                <a:gd name="connsiteX2" fmla="*/ 186002 w 435145"/>
                <a:gd name="connsiteY2" fmla="*/ 148115 h 462341"/>
                <a:gd name="connsiteX3" fmla="*/ 186002 w 435145"/>
                <a:gd name="connsiteY3" fmla="*/ 115479 h 462341"/>
                <a:gd name="connsiteX4" fmla="*/ 123450 w 435145"/>
                <a:gd name="connsiteY4" fmla="*/ 58366 h 462341"/>
                <a:gd name="connsiteX5" fmla="*/ 58178 w 435145"/>
                <a:gd name="connsiteY5" fmla="*/ 115479 h 462341"/>
                <a:gd name="connsiteX6" fmla="*/ 58178 w 435145"/>
                <a:gd name="connsiteY6" fmla="*/ 362967 h 462341"/>
                <a:gd name="connsiteX7" fmla="*/ 120730 w 435145"/>
                <a:gd name="connsiteY7" fmla="*/ 422800 h 462341"/>
                <a:gd name="connsiteX8" fmla="*/ 186002 w 435145"/>
                <a:gd name="connsiteY8" fmla="*/ 362967 h 462341"/>
                <a:gd name="connsiteX9" fmla="*/ 186002 w 435145"/>
                <a:gd name="connsiteY9" fmla="*/ 213386 h 462341"/>
                <a:gd name="connsiteX10" fmla="*/ 186002 w 435145"/>
                <a:gd name="connsiteY10" fmla="*/ 213386 h 462341"/>
                <a:gd name="connsiteX11" fmla="*/ 229517 w 435145"/>
                <a:gd name="connsiteY11" fmla="*/ 161713 h 462341"/>
                <a:gd name="connsiteX12" fmla="*/ 259433 w 435145"/>
                <a:gd name="connsiteY12" fmla="*/ 194349 h 462341"/>
                <a:gd name="connsiteX13" fmla="*/ 259433 w 435145"/>
                <a:gd name="connsiteY13" fmla="*/ 362967 h 462341"/>
                <a:gd name="connsiteX14" fmla="*/ 321985 w 435145"/>
                <a:gd name="connsiteY14" fmla="*/ 422800 h 462341"/>
                <a:gd name="connsiteX15" fmla="*/ 387257 w 435145"/>
                <a:gd name="connsiteY15" fmla="*/ 362967 h 462341"/>
                <a:gd name="connsiteX16" fmla="*/ 387257 w 435145"/>
                <a:gd name="connsiteY16" fmla="*/ 273219 h 462341"/>
                <a:gd name="connsiteX17" fmla="*/ 302948 w 435145"/>
                <a:gd name="connsiteY17" fmla="*/ 74684 h 46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5145" h="462341">
                  <a:moveTo>
                    <a:pt x="302948" y="74684"/>
                  </a:moveTo>
                  <a:cubicBezTo>
                    <a:pt x="234956" y="74684"/>
                    <a:pt x="196881" y="131797"/>
                    <a:pt x="186002" y="148115"/>
                  </a:cubicBezTo>
                  <a:lnTo>
                    <a:pt x="186002" y="148115"/>
                  </a:lnTo>
                  <a:cubicBezTo>
                    <a:pt x="186002" y="129077"/>
                    <a:pt x="186002" y="115479"/>
                    <a:pt x="186002" y="115479"/>
                  </a:cubicBezTo>
                  <a:cubicBezTo>
                    <a:pt x="186002" y="82843"/>
                    <a:pt x="156086" y="58366"/>
                    <a:pt x="123450" y="58366"/>
                  </a:cubicBezTo>
                  <a:cubicBezTo>
                    <a:pt x="90814" y="55646"/>
                    <a:pt x="58178" y="82843"/>
                    <a:pt x="58178" y="115479"/>
                  </a:cubicBezTo>
                  <a:cubicBezTo>
                    <a:pt x="58178" y="120918"/>
                    <a:pt x="58178" y="360248"/>
                    <a:pt x="58178" y="362967"/>
                  </a:cubicBezTo>
                  <a:cubicBezTo>
                    <a:pt x="58178" y="395603"/>
                    <a:pt x="88094" y="422800"/>
                    <a:pt x="120730" y="422800"/>
                  </a:cubicBezTo>
                  <a:cubicBezTo>
                    <a:pt x="153366" y="425519"/>
                    <a:pt x="186002" y="395603"/>
                    <a:pt x="186002" y="362967"/>
                  </a:cubicBezTo>
                  <a:cubicBezTo>
                    <a:pt x="186002" y="360248"/>
                    <a:pt x="186002" y="281378"/>
                    <a:pt x="186002" y="213386"/>
                  </a:cubicBezTo>
                  <a:lnTo>
                    <a:pt x="186002" y="213386"/>
                  </a:lnTo>
                  <a:cubicBezTo>
                    <a:pt x="191442" y="186190"/>
                    <a:pt x="205040" y="161713"/>
                    <a:pt x="229517" y="161713"/>
                  </a:cubicBezTo>
                  <a:cubicBezTo>
                    <a:pt x="259433" y="161713"/>
                    <a:pt x="259433" y="194349"/>
                    <a:pt x="259433" y="194349"/>
                  </a:cubicBezTo>
                  <a:lnTo>
                    <a:pt x="259433" y="362967"/>
                  </a:lnTo>
                  <a:cubicBezTo>
                    <a:pt x="259433" y="395603"/>
                    <a:pt x="289349" y="422800"/>
                    <a:pt x="321985" y="422800"/>
                  </a:cubicBezTo>
                  <a:cubicBezTo>
                    <a:pt x="354621" y="425519"/>
                    <a:pt x="387257" y="395603"/>
                    <a:pt x="387257" y="362967"/>
                  </a:cubicBezTo>
                  <a:lnTo>
                    <a:pt x="387257" y="273219"/>
                  </a:lnTo>
                  <a:cubicBezTo>
                    <a:pt x="384537" y="183470"/>
                    <a:pt x="395416" y="71964"/>
                    <a:pt x="302948" y="74684"/>
                  </a:cubicBezTo>
                </a:path>
              </a:pathLst>
            </a:custGeom>
            <a:grpFill/>
            <a:ln w="27168"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7A77C51A-62BE-45E9-AE30-EEEE66586901}"/>
                </a:ext>
              </a:extLst>
            </p:cNvPr>
            <p:cNvSpPr/>
            <p:nvPr/>
          </p:nvSpPr>
          <p:spPr>
            <a:xfrm>
              <a:off x="7616289" y="3475234"/>
              <a:ext cx="364436" cy="364434"/>
            </a:xfrm>
            <a:custGeom>
              <a:avLst/>
              <a:gdLst>
                <a:gd name="connsiteX0" fmla="*/ 182218 w 364436"/>
                <a:gd name="connsiteY0" fmla="*/ 73431 h 364434"/>
                <a:gd name="connsiteX1" fmla="*/ 130544 w 364436"/>
                <a:gd name="connsiteY1" fmla="*/ 179499 h 364434"/>
                <a:gd name="connsiteX2" fmla="*/ 182218 w 364436"/>
                <a:gd name="connsiteY2" fmla="*/ 285565 h 364434"/>
                <a:gd name="connsiteX3" fmla="*/ 233891 w 364436"/>
                <a:gd name="connsiteY3" fmla="*/ 179499 h 364434"/>
                <a:gd name="connsiteX4" fmla="*/ 182218 w 364436"/>
                <a:gd name="connsiteY4" fmla="*/ 73431 h 364434"/>
                <a:gd name="connsiteX5" fmla="*/ 182219 w 364436"/>
                <a:gd name="connsiteY5" fmla="*/ 0 h 364434"/>
                <a:gd name="connsiteX6" fmla="*/ 364436 w 364436"/>
                <a:gd name="connsiteY6" fmla="*/ 182217 h 364434"/>
                <a:gd name="connsiteX7" fmla="*/ 182219 w 364436"/>
                <a:gd name="connsiteY7" fmla="*/ 364434 h 364434"/>
                <a:gd name="connsiteX8" fmla="*/ 0 w 364436"/>
                <a:gd name="connsiteY8" fmla="*/ 182217 h 364434"/>
                <a:gd name="connsiteX9" fmla="*/ 182219 w 364436"/>
                <a:gd name="connsiteY9" fmla="*/ 0 h 364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4436" h="364434">
                  <a:moveTo>
                    <a:pt x="182218" y="73431"/>
                  </a:moveTo>
                  <a:cubicBezTo>
                    <a:pt x="152302" y="76151"/>
                    <a:pt x="130544" y="114226"/>
                    <a:pt x="130544" y="179499"/>
                  </a:cubicBezTo>
                  <a:cubicBezTo>
                    <a:pt x="130544" y="244770"/>
                    <a:pt x="146862" y="285565"/>
                    <a:pt x="182218" y="285565"/>
                  </a:cubicBezTo>
                  <a:cubicBezTo>
                    <a:pt x="217573" y="285565"/>
                    <a:pt x="233891" y="247490"/>
                    <a:pt x="233891" y="179499"/>
                  </a:cubicBezTo>
                  <a:cubicBezTo>
                    <a:pt x="233891" y="114226"/>
                    <a:pt x="212134" y="73431"/>
                    <a:pt x="182218" y="73431"/>
                  </a:cubicBezTo>
                  <a:close/>
                  <a:moveTo>
                    <a:pt x="182219" y="0"/>
                  </a:moveTo>
                  <a:cubicBezTo>
                    <a:pt x="282846" y="0"/>
                    <a:pt x="364436" y="81590"/>
                    <a:pt x="364436" y="182217"/>
                  </a:cubicBezTo>
                  <a:cubicBezTo>
                    <a:pt x="364436" y="282844"/>
                    <a:pt x="282846" y="364434"/>
                    <a:pt x="182219" y="364434"/>
                  </a:cubicBezTo>
                  <a:cubicBezTo>
                    <a:pt x="81591" y="364434"/>
                    <a:pt x="0" y="282844"/>
                    <a:pt x="0" y="182217"/>
                  </a:cubicBezTo>
                  <a:cubicBezTo>
                    <a:pt x="0" y="81590"/>
                    <a:pt x="81591" y="0"/>
                    <a:pt x="182219" y="0"/>
                  </a:cubicBezTo>
                  <a:close/>
                </a:path>
              </a:pathLst>
            </a:custGeom>
            <a:grpFill/>
            <a:ln w="27168"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3BDEFB69-A427-4EE9-9048-F231BA101167}"/>
                </a:ext>
              </a:extLst>
            </p:cNvPr>
            <p:cNvSpPr/>
            <p:nvPr/>
          </p:nvSpPr>
          <p:spPr>
            <a:xfrm>
              <a:off x="6743101" y="3464184"/>
              <a:ext cx="372773" cy="375657"/>
            </a:xfrm>
            <a:custGeom>
              <a:avLst/>
              <a:gdLst>
                <a:gd name="connsiteX0" fmla="*/ 176958 w 372773"/>
                <a:gd name="connsiteY0" fmla="*/ 98080 h 375657"/>
                <a:gd name="connsiteX1" fmla="*/ 125284 w 372773"/>
                <a:gd name="connsiteY1" fmla="*/ 190548 h 375657"/>
                <a:gd name="connsiteX2" fmla="*/ 176958 w 372773"/>
                <a:gd name="connsiteY2" fmla="*/ 283017 h 375657"/>
                <a:gd name="connsiteX3" fmla="*/ 228631 w 372773"/>
                <a:gd name="connsiteY3" fmla="*/ 190548 h 375657"/>
                <a:gd name="connsiteX4" fmla="*/ 176958 w 372773"/>
                <a:gd name="connsiteY4" fmla="*/ 98080 h 375657"/>
                <a:gd name="connsiteX5" fmla="*/ 307501 w 372773"/>
                <a:gd name="connsiteY5" fmla="*/ 172 h 375657"/>
                <a:gd name="connsiteX6" fmla="*/ 372773 w 372773"/>
                <a:gd name="connsiteY6" fmla="*/ 62724 h 375657"/>
                <a:gd name="connsiteX7" fmla="*/ 372773 w 372773"/>
                <a:gd name="connsiteY7" fmla="*/ 312934 h 375657"/>
                <a:gd name="connsiteX8" fmla="*/ 302061 w 372773"/>
                <a:gd name="connsiteY8" fmla="*/ 375486 h 375657"/>
                <a:gd name="connsiteX9" fmla="*/ 239509 w 372773"/>
                <a:gd name="connsiteY9" fmla="*/ 326532 h 375657"/>
                <a:gd name="connsiteX10" fmla="*/ 179677 w 372773"/>
                <a:gd name="connsiteY10" fmla="*/ 370046 h 375657"/>
                <a:gd name="connsiteX11" fmla="*/ 70890 w 372773"/>
                <a:gd name="connsiteY11" fmla="*/ 353728 h 375657"/>
                <a:gd name="connsiteX12" fmla="*/ 128003 w 372773"/>
                <a:gd name="connsiteY12" fmla="*/ 11051 h 375657"/>
                <a:gd name="connsiteX13" fmla="*/ 236790 w 372773"/>
                <a:gd name="connsiteY13" fmla="*/ 70883 h 375657"/>
                <a:gd name="connsiteX14" fmla="*/ 236790 w 372773"/>
                <a:gd name="connsiteY14" fmla="*/ 62724 h 375657"/>
                <a:gd name="connsiteX15" fmla="*/ 307501 w 372773"/>
                <a:gd name="connsiteY15" fmla="*/ 172 h 37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773" h="375657">
                  <a:moveTo>
                    <a:pt x="176958" y="98080"/>
                  </a:moveTo>
                  <a:cubicBezTo>
                    <a:pt x="147042" y="100800"/>
                    <a:pt x="125284" y="133436"/>
                    <a:pt x="125284" y="190548"/>
                  </a:cubicBezTo>
                  <a:cubicBezTo>
                    <a:pt x="125284" y="247661"/>
                    <a:pt x="141602" y="283017"/>
                    <a:pt x="176958" y="283017"/>
                  </a:cubicBezTo>
                  <a:cubicBezTo>
                    <a:pt x="212314" y="283017"/>
                    <a:pt x="228631" y="247661"/>
                    <a:pt x="228631" y="190548"/>
                  </a:cubicBezTo>
                  <a:cubicBezTo>
                    <a:pt x="228631" y="133436"/>
                    <a:pt x="206874" y="98080"/>
                    <a:pt x="176958" y="98080"/>
                  </a:cubicBezTo>
                  <a:close/>
                  <a:moveTo>
                    <a:pt x="307501" y="172"/>
                  </a:moveTo>
                  <a:cubicBezTo>
                    <a:pt x="340137" y="172"/>
                    <a:pt x="372773" y="30088"/>
                    <a:pt x="372773" y="62724"/>
                  </a:cubicBezTo>
                  <a:cubicBezTo>
                    <a:pt x="372773" y="65444"/>
                    <a:pt x="372773" y="307494"/>
                    <a:pt x="372773" y="312934"/>
                  </a:cubicBezTo>
                  <a:cubicBezTo>
                    <a:pt x="370053" y="348289"/>
                    <a:pt x="337417" y="378205"/>
                    <a:pt x="302061" y="375486"/>
                  </a:cubicBezTo>
                  <a:cubicBezTo>
                    <a:pt x="274865" y="372766"/>
                    <a:pt x="247668" y="353728"/>
                    <a:pt x="239509" y="326532"/>
                  </a:cubicBezTo>
                  <a:cubicBezTo>
                    <a:pt x="225911" y="348289"/>
                    <a:pt x="198715" y="364607"/>
                    <a:pt x="179677" y="370046"/>
                  </a:cubicBezTo>
                  <a:cubicBezTo>
                    <a:pt x="147041" y="378205"/>
                    <a:pt x="100807" y="372766"/>
                    <a:pt x="70890" y="353728"/>
                  </a:cubicBezTo>
                  <a:cubicBezTo>
                    <a:pt x="-35177" y="285737"/>
                    <a:pt x="-27018" y="11051"/>
                    <a:pt x="128003" y="11051"/>
                  </a:cubicBezTo>
                  <a:cubicBezTo>
                    <a:pt x="185116" y="11051"/>
                    <a:pt x="220471" y="49126"/>
                    <a:pt x="236790" y="70883"/>
                  </a:cubicBezTo>
                  <a:cubicBezTo>
                    <a:pt x="236790" y="70883"/>
                    <a:pt x="236790" y="65444"/>
                    <a:pt x="236790" y="62724"/>
                  </a:cubicBezTo>
                  <a:cubicBezTo>
                    <a:pt x="239509" y="27369"/>
                    <a:pt x="272145" y="-2547"/>
                    <a:pt x="307501" y="172"/>
                  </a:cubicBezTo>
                  <a:close/>
                </a:path>
              </a:pathLst>
            </a:custGeom>
            <a:grpFill/>
            <a:ln w="27168"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46719ABB-E490-4463-9FFA-AE200A2AD7A1}"/>
                </a:ext>
              </a:extLst>
            </p:cNvPr>
            <p:cNvSpPr/>
            <p:nvPr/>
          </p:nvSpPr>
          <p:spPr>
            <a:xfrm>
              <a:off x="8380335" y="3464184"/>
              <a:ext cx="372772" cy="375657"/>
            </a:xfrm>
            <a:custGeom>
              <a:avLst/>
              <a:gdLst>
                <a:gd name="connsiteX0" fmla="*/ 176957 w 372772"/>
                <a:gd name="connsiteY0" fmla="*/ 98080 h 375657"/>
                <a:gd name="connsiteX1" fmla="*/ 125282 w 372772"/>
                <a:gd name="connsiteY1" fmla="*/ 190548 h 375657"/>
                <a:gd name="connsiteX2" fmla="*/ 176957 w 372772"/>
                <a:gd name="connsiteY2" fmla="*/ 283017 h 375657"/>
                <a:gd name="connsiteX3" fmla="*/ 228630 w 372772"/>
                <a:gd name="connsiteY3" fmla="*/ 190548 h 375657"/>
                <a:gd name="connsiteX4" fmla="*/ 176957 w 372772"/>
                <a:gd name="connsiteY4" fmla="*/ 98080 h 375657"/>
                <a:gd name="connsiteX5" fmla="*/ 307501 w 372772"/>
                <a:gd name="connsiteY5" fmla="*/ 172 h 375657"/>
                <a:gd name="connsiteX6" fmla="*/ 372772 w 372772"/>
                <a:gd name="connsiteY6" fmla="*/ 62724 h 375657"/>
                <a:gd name="connsiteX7" fmla="*/ 372772 w 372772"/>
                <a:gd name="connsiteY7" fmla="*/ 312934 h 375657"/>
                <a:gd name="connsiteX8" fmla="*/ 302062 w 372772"/>
                <a:gd name="connsiteY8" fmla="*/ 375486 h 375657"/>
                <a:gd name="connsiteX9" fmla="*/ 239509 w 372772"/>
                <a:gd name="connsiteY9" fmla="*/ 326532 h 375657"/>
                <a:gd name="connsiteX10" fmla="*/ 179677 w 372772"/>
                <a:gd name="connsiteY10" fmla="*/ 370046 h 375657"/>
                <a:gd name="connsiteX11" fmla="*/ 70890 w 372772"/>
                <a:gd name="connsiteY11" fmla="*/ 353728 h 375657"/>
                <a:gd name="connsiteX12" fmla="*/ 128002 w 372772"/>
                <a:gd name="connsiteY12" fmla="*/ 11051 h 375657"/>
                <a:gd name="connsiteX13" fmla="*/ 236790 w 372772"/>
                <a:gd name="connsiteY13" fmla="*/ 70883 h 375657"/>
                <a:gd name="connsiteX14" fmla="*/ 236790 w 372772"/>
                <a:gd name="connsiteY14" fmla="*/ 62724 h 375657"/>
                <a:gd name="connsiteX15" fmla="*/ 307501 w 372772"/>
                <a:gd name="connsiteY15" fmla="*/ 172 h 37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772" h="375657">
                  <a:moveTo>
                    <a:pt x="176957" y="98080"/>
                  </a:moveTo>
                  <a:cubicBezTo>
                    <a:pt x="147039" y="100800"/>
                    <a:pt x="125282" y="133436"/>
                    <a:pt x="125282" y="190548"/>
                  </a:cubicBezTo>
                  <a:cubicBezTo>
                    <a:pt x="125282" y="247661"/>
                    <a:pt x="141600" y="283017"/>
                    <a:pt x="176957" y="283017"/>
                  </a:cubicBezTo>
                  <a:cubicBezTo>
                    <a:pt x="212312" y="283017"/>
                    <a:pt x="228630" y="247661"/>
                    <a:pt x="228630" y="190548"/>
                  </a:cubicBezTo>
                  <a:cubicBezTo>
                    <a:pt x="228630" y="133436"/>
                    <a:pt x="206873" y="98080"/>
                    <a:pt x="176957" y="98080"/>
                  </a:cubicBezTo>
                  <a:close/>
                  <a:moveTo>
                    <a:pt x="307501" y="172"/>
                  </a:moveTo>
                  <a:cubicBezTo>
                    <a:pt x="340137" y="172"/>
                    <a:pt x="372772" y="30088"/>
                    <a:pt x="372772" y="62724"/>
                  </a:cubicBezTo>
                  <a:cubicBezTo>
                    <a:pt x="372772" y="65444"/>
                    <a:pt x="372772" y="307494"/>
                    <a:pt x="372772" y="312934"/>
                  </a:cubicBezTo>
                  <a:cubicBezTo>
                    <a:pt x="370053" y="348289"/>
                    <a:pt x="337417" y="378205"/>
                    <a:pt x="302062" y="375486"/>
                  </a:cubicBezTo>
                  <a:cubicBezTo>
                    <a:pt x="274865" y="372766"/>
                    <a:pt x="247668" y="353728"/>
                    <a:pt x="239509" y="326532"/>
                  </a:cubicBezTo>
                  <a:cubicBezTo>
                    <a:pt x="228630" y="348289"/>
                    <a:pt x="198714" y="364607"/>
                    <a:pt x="179677" y="370046"/>
                  </a:cubicBezTo>
                  <a:cubicBezTo>
                    <a:pt x="147040" y="378205"/>
                    <a:pt x="100806" y="372766"/>
                    <a:pt x="70890" y="353728"/>
                  </a:cubicBezTo>
                  <a:cubicBezTo>
                    <a:pt x="-35177" y="285737"/>
                    <a:pt x="-27018" y="11051"/>
                    <a:pt x="128002" y="11051"/>
                  </a:cubicBezTo>
                  <a:cubicBezTo>
                    <a:pt x="185116" y="11051"/>
                    <a:pt x="220472" y="49126"/>
                    <a:pt x="236790" y="70883"/>
                  </a:cubicBezTo>
                  <a:cubicBezTo>
                    <a:pt x="236790" y="70883"/>
                    <a:pt x="236790" y="65444"/>
                    <a:pt x="236790" y="62724"/>
                  </a:cubicBezTo>
                  <a:cubicBezTo>
                    <a:pt x="239509" y="27369"/>
                    <a:pt x="272145" y="-2547"/>
                    <a:pt x="307501" y="172"/>
                  </a:cubicBezTo>
                  <a:close/>
                </a:path>
              </a:pathLst>
            </a:custGeom>
            <a:grpFill/>
            <a:ln w="27168"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879D5D20-EE89-4A8B-9699-D9683301D220}"/>
                </a:ext>
              </a:extLst>
            </p:cNvPr>
            <p:cNvSpPr/>
            <p:nvPr/>
          </p:nvSpPr>
          <p:spPr>
            <a:xfrm>
              <a:off x="7389492" y="3444253"/>
              <a:ext cx="217573" cy="435145"/>
            </a:xfrm>
            <a:custGeom>
              <a:avLst/>
              <a:gdLst>
                <a:gd name="connsiteX0" fmla="*/ 186002 w 217572"/>
                <a:gd name="connsiteY0" fmla="*/ 118011 h 435144"/>
                <a:gd name="connsiteX1" fmla="*/ 128890 w 217572"/>
                <a:gd name="connsiteY1" fmla="*/ 58178 h 435144"/>
                <a:gd name="connsiteX2" fmla="*/ 123450 w 217572"/>
                <a:gd name="connsiteY2" fmla="*/ 58178 h 435144"/>
                <a:gd name="connsiteX3" fmla="*/ 58178 w 217572"/>
                <a:gd name="connsiteY3" fmla="*/ 115291 h 435144"/>
                <a:gd name="connsiteX4" fmla="*/ 58178 w 217572"/>
                <a:gd name="connsiteY4" fmla="*/ 232236 h 435144"/>
                <a:gd name="connsiteX5" fmla="*/ 58178 w 217572"/>
                <a:gd name="connsiteY5" fmla="*/ 232236 h 435144"/>
                <a:gd name="connsiteX6" fmla="*/ 58178 w 217572"/>
                <a:gd name="connsiteY6" fmla="*/ 335583 h 435144"/>
                <a:gd name="connsiteX7" fmla="*/ 115291 w 217572"/>
                <a:gd name="connsiteY7" fmla="*/ 395415 h 435144"/>
                <a:gd name="connsiteX8" fmla="*/ 120730 w 217572"/>
                <a:gd name="connsiteY8" fmla="*/ 395415 h 435144"/>
                <a:gd name="connsiteX9" fmla="*/ 186002 w 217572"/>
                <a:gd name="connsiteY9" fmla="*/ 338303 h 435144"/>
                <a:gd name="connsiteX10" fmla="*/ 186002 w 217572"/>
                <a:gd name="connsiteY10" fmla="*/ 240395 h 435144"/>
                <a:gd name="connsiteX11" fmla="*/ 186002 w 217572"/>
                <a:gd name="connsiteY11" fmla="*/ 240395 h 435144"/>
                <a:gd name="connsiteX12" fmla="*/ 186002 w 217572"/>
                <a:gd name="connsiteY12" fmla="*/ 118011 h 43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572" h="435144">
                  <a:moveTo>
                    <a:pt x="186002" y="118011"/>
                  </a:moveTo>
                  <a:cubicBezTo>
                    <a:pt x="183283" y="85375"/>
                    <a:pt x="158806" y="60898"/>
                    <a:pt x="128890" y="58178"/>
                  </a:cubicBezTo>
                  <a:cubicBezTo>
                    <a:pt x="126170" y="58178"/>
                    <a:pt x="126170" y="58178"/>
                    <a:pt x="123450" y="58178"/>
                  </a:cubicBezTo>
                  <a:cubicBezTo>
                    <a:pt x="96254" y="58178"/>
                    <a:pt x="58178" y="82655"/>
                    <a:pt x="58178" y="115291"/>
                  </a:cubicBezTo>
                  <a:lnTo>
                    <a:pt x="58178" y="232236"/>
                  </a:lnTo>
                  <a:lnTo>
                    <a:pt x="58178" y="232236"/>
                  </a:lnTo>
                  <a:cubicBezTo>
                    <a:pt x="58178" y="270311"/>
                    <a:pt x="58178" y="335583"/>
                    <a:pt x="58178" y="335583"/>
                  </a:cubicBezTo>
                  <a:cubicBezTo>
                    <a:pt x="60898" y="368219"/>
                    <a:pt x="85375" y="392696"/>
                    <a:pt x="115291" y="395415"/>
                  </a:cubicBezTo>
                  <a:cubicBezTo>
                    <a:pt x="118011" y="395415"/>
                    <a:pt x="118011" y="395415"/>
                    <a:pt x="120730" y="395415"/>
                  </a:cubicBezTo>
                  <a:cubicBezTo>
                    <a:pt x="147927" y="395415"/>
                    <a:pt x="186002" y="370938"/>
                    <a:pt x="186002" y="338303"/>
                  </a:cubicBezTo>
                  <a:lnTo>
                    <a:pt x="186002" y="240395"/>
                  </a:lnTo>
                  <a:lnTo>
                    <a:pt x="186002" y="240395"/>
                  </a:lnTo>
                  <a:cubicBezTo>
                    <a:pt x="186002" y="202320"/>
                    <a:pt x="186002" y="118011"/>
                    <a:pt x="186002" y="118011"/>
                  </a:cubicBezTo>
                </a:path>
              </a:pathLst>
            </a:custGeom>
            <a:grpFill/>
            <a:ln w="27168"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3FD26498-FDBF-440C-8464-BDE4887B9840}"/>
                </a:ext>
              </a:extLst>
            </p:cNvPr>
            <p:cNvSpPr/>
            <p:nvPr/>
          </p:nvSpPr>
          <p:spPr>
            <a:xfrm>
              <a:off x="7392212" y="3280901"/>
              <a:ext cx="217573" cy="217572"/>
            </a:xfrm>
            <a:custGeom>
              <a:avLst/>
              <a:gdLst>
                <a:gd name="connsiteX0" fmla="*/ 183282 w 217572"/>
                <a:gd name="connsiteY0" fmla="*/ 120902 h 217572"/>
                <a:gd name="connsiteX1" fmla="*/ 120730 w 217572"/>
                <a:gd name="connsiteY1" fmla="*/ 183454 h 217572"/>
                <a:gd name="connsiteX2" fmla="*/ 58178 w 217572"/>
                <a:gd name="connsiteY2" fmla="*/ 120902 h 217572"/>
                <a:gd name="connsiteX3" fmla="*/ 120730 w 217572"/>
                <a:gd name="connsiteY3" fmla="*/ 58350 h 217572"/>
                <a:gd name="connsiteX4" fmla="*/ 183282 w 217572"/>
                <a:gd name="connsiteY4" fmla="*/ 120902 h 217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572" h="217572">
                  <a:moveTo>
                    <a:pt x="183282" y="120902"/>
                  </a:moveTo>
                  <a:cubicBezTo>
                    <a:pt x="183282" y="156258"/>
                    <a:pt x="156086" y="183454"/>
                    <a:pt x="120730" y="183454"/>
                  </a:cubicBezTo>
                  <a:cubicBezTo>
                    <a:pt x="85375" y="183454"/>
                    <a:pt x="58178" y="156258"/>
                    <a:pt x="58178" y="120902"/>
                  </a:cubicBezTo>
                  <a:cubicBezTo>
                    <a:pt x="58178" y="85547"/>
                    <a:pt x="85375" y="58350"/>
                    <a:pt x="120730" y="58350"/>
                  </a:cubicBezTo>
                  <a:cubicBezTo>
                    <a:pt x="153366" y="55630"/>
                    <a:pt x="183282" y="85547"/>
                    <a:pt x="183282" y="120902"/>
                  </a:cubicBezTo>
                </a:path>
              </a:pathLst>
            </a:custGeom>
            <a:grpFill/>
            <a:ln w="27168"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38BDF441-371D-4336-BFE3-6AB3A6129E34}"/>
                </a:ext>
              </a:extLst>
            </p:cNvPr>
            <p:cNvSpPr/>
            <p:nvPr/>
          </p:nvSpPr>
          <p:spPr>
            <a:xfrm>
              <a:off x="6005186" y="3416884"/>
              <a:ext cx="380752" cy="462341"/>
            </a:xfrm>
            <a:custGeom>
              <a:avLst/>
              <a:gdLst>
                <a:gd name="connsiteX0" fmla="*/ 270312 w 380752"/>
                <a:gd name="connsiteY0" fmla="*/ 69229 h 462341"/>
                <a:gd name="connsiteX1" fmla="*/ 188722 w 380752"/>
                <a:gd name="connsiteY1" fmla="*/ 134501 h 462341"/>
                <a:gd name="connsiteX2" fmla="*/ 188722 w 380752"/>
                <a:gd name="connsiteY2" fmla="*/ 118183 h 462341"/>
                <a:gd name="connsiteX3" fmla="*/ 126170 w 380752"/>
                <a:gd name="connsiteY3" fmla="*/ 58350 h 462341"/>
                <a:gd name="connsiteX4" fmla="*/ 58178 w 380752"/>
                <a:gd name="connsiteY4" fmla="*/ 118183 h 462341"/>
                <a:gd name="connsiteX5" fmla="*/ 58178 w 380752"/>
                <a:gd name="connsiteY5" fmla="*/ 210651 h 462341"/>
                <a:gd name="connsiteX6" fmla="*/ 58178 w 380752"/>
                <a:gd name="connsiteY6" fmla="*/ 365671 h 462341"/>
                <a:gd name="connsiteX7" fmla="*/ 58178 w 380752"/>
                <a:gd name="connsiteY7" fmla="*/ 365671 h 462341"/>
                <a:gd name="connsiteX8" fmla="*/ 120730 w 380752"/>
                <a:gd name="connsiteY8" fmla="*/ 425504 h 462341"/>
                <a:gd name="connsiteX9" fmla="*/ 186002 w 380752"/>
                <a:gd name="connsiteY9" fmla="*/ 365671 h 462341"/>
                <a:gd name="connsiteX10" fmla="*/ 186002 w 380752"/>
                <a:gd name="connsiteY10" fmla="*/ 365671 h 462341"/>
                <a:gd name="connsiteX11" fmla="*/ 186002 w 380752"/>
                <a:gd name="connsiteY11" fmla="*/ 210651 h 462341"/>
                <a:gd name="connsiteX12" fmla="*/ 215919 w 380752"/>
                <a:gd name="connsiteY12" fmla="*/ 158978 h 462341"/>
                <a:gd name="connsiteX13" fmla="*/ 275751 w 380752"/>
                <a:gd name="connsiteY13" fmla="*/ 221530 h 462341"/>
                <a:gd name="connsiteX14" fmla="*/ 270312 w 380752"/>
                <a:gd name="connsiteY14" fmla="*/ 69229 h 46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0752" h="462341">
                  <a:moveTo>
                    <a:pt x="270312" y="69229"/>
                  </a:moveTo>
                  <a:cubicBezTo>
                    <a:pt x="232236" y="71949"/>
                    <a:pt x="213199" y="99145"/>
                    <a:pt x="188722" y="134501"/>
                  </a:cubicBezTo>
                  <a:cubicBezTo>
                    <a:pt x="188722" y="134501"/>
                    <a:pt x="188722" y="118183"/>
                    <a:pt x="188722" y="118183"/>
                  </a:cubicBezTo>
                  <a:cubicBezTo>
                    <a:pt x="188722" y="85547"/>
                    <a:pt x="158806" y="58350"/>
                    <a:pt x="126170" y="58350"/>
                  </a:cubicBezTo>
                  <a:cubicBezTo>
                    <a:pt x="93534" y="55631"/>
                    <a:pt x="60898" y="85547"/>
                    <a:pt x="58178" y="118183"/>
                  </a:cubicBezTo>
                  <a:lnTo>
                    <a:pt x="58178" y="210651"/>
                  </a:lnTo>
                  <a:lnTo>
                    <a:pt x="58178" y="365671"/>
                  </a:lnTo>
                  <a:lnTo>
                    <a:pt x="58178" y="365671"/>
                  </a:lnTo>
                  <a:cubicBezTo>
                    <a:pt x="58178" y="398307"/>
                    <a:pt x="88094" y="425504"/>
                    <a:pt x="120730" y="425504"/>
                  </a:cubicBezTo>
                  <a:cubicBezTo>
                    <a:pt x="153366" y="428224"/>
                    <a:pt x="186002" y="398307"/>
                    <a:pt x="186002" y="365671"/>
                  </a:cubicBezTo>
                  <a:lnTo>
                    <a:pt x="186002" y="365671"/>
                  </a:lnTo>
                  <a:lnTo>
                    <a:pt x="186002" y="210651"/>
                  </a:lnTo>
                  <a:cubicBezTo>
                    <a:pt x="188722" y="188894"/>
                    <a:pt x="196881" y="158978"/>
                    <a:pt x="215919" y="158978"/>
                  </a:cubicBezTo>
                  <a:cubicBezTo>
                    <a:pt x="243115" y="158978"/>
                    <a:pt x="215919" y="221530"/>
                    <a:pt x="275751" y="221530"/>
                  </a:cubicBezTo>
                  <a:cubicBezTo>
                    <a:pt x="362780" y="221530"/>
                    <a:pt x="373658" y="63790"/>
                    <a:pt x="270312" y="69229"/>
                  </a:cubicBezTo>
                </a:path>
              </a:pathLst>
            </a:custGeom>
            <a:grpFill/>
            <a:ln w="27168"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F8BAD5CD-434F-4D77-8BD2-26C750766026}"/>
                </a:ext>
              </a:extLst>
            </p:cNvPr>
            <p:cNvSpPr/>
            <p:nvPr/>
          </p:nvSpPr>
          <p:spPr>
            <a:xfrm>
              <a:off x="5693490" y="3475234"/>
              <a:ext cx="337238" cy="364434"/>
            </a:xfrm>
            <a:custGeom>
              <a:avLst/>
              <a:gdLst>
                <a:gd name="connsiteX0" fmla="*/ 180433 w 337238"/>
                <a:gd name="connsiteY0" fmla="*/ 73984 h 364434"/>
                <a:gd name="connsiteX1" fmla="*/ 163180 w 337238"/>
                <a:gd name="connsiteY1" fmla="*/ 78870 h 364434"/>
                <a:gd name="connsiteX2" fmla="*/ 125105 w 337238"/>
                <a:gd name="connsiteY2" fmla="*/ 160461 h 364434"/>
                <a:gd name="connsiteX3" fmla="*/ 171339 w 337238"/>
                <a:gd name="connsiteY3" fmla="*/ 163180 h 364434"/>
                <a:gd name="connsiteX4" fmla="*/ 214854 w 337238"/>
                <a:gd name="connsiteY4" fmla="*/ 108787 h 364434"/>
                <a:gd name="connsiteX5" fmla="*/ 180433 w 337238"/>
                <a:gd name="connsiteY5" fmla="*/ 73984 h 364434"/>
                <a:gd name="connsiteX6" fmla="*/ 174059 w 337238"/>
                <a:gd name="connsiteY6" fmla="*/ 0 h 364434"/>
                <a:gd name="connsiteX7" fmla="*/ 337238 w 337238"/>
                <a:gd name="connsiteY7" fmla="*/ 119665 h 364434"/>
                <a:gd name="connsiteX8" fmla="*/ 133264 w 337238"/>
                <a:gd name="connsiteY8" fmla="*/ 217573 h 364434"/>
                <a:gd name="connsiteX9" fmla="*/ 225732 w 337238"/>
                <a:gd name="connsiteY9" fmla="*/ 277405 h 364434"/>
                <a:gd name="connsiteX10" fmla="*/ 320920 w 337238"/>
                <a:gd name="connsiteY10" fmla="*/ 250208 h 364434"/>
                <a:gd name="connsiteX11" fmla="*/ 174059 w 337238"/>
                <a:gd name="connsiteY11" fmla="*/ 364434 h 364434"/>
                <a:gd name="connsiteX12" fmla="*/ 0 w 337238"/>
                <a:gd name="connsiteY12" fmla="*/ 184937 h 364434"/>
                <a:gd name="connsiteX13" fmla="*/ 174059 w 337238"/>
                <a:gd name="connsiteY13" fmla="*/ 0 h 364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7238" h="364434">
                  <a:moveTo>
                    <a:pt x="180433" y="73984"/>
                  </a:moveTo>
                  <a:cubicBezTo>
                    <a:pt x="174569" y="73941"/>
                    <a:pt x="168620" y="75471"/>
                    <a:pt x="163180" y="78870"/>
                  </a:cubicBezTo>
                  <a:cubicBezTo>
                    <a:pt x="135984" y="95189"/>
                    <a:pt x="127825" y="130544"/>
                    <a:pt x="125105" y="160461"/>
                  </a:cubicBezTo>
                  <a:cubicBezTo>
                    <a:pt x="125105" y="163180"/>
                    <a:pt x="168620" y="160461"/>
                    <a:pt x="171339" y="163180"/>
                  </a:cubicBezTo>
                  <a:cubicBezTo>
                    <a:pt x="195816" y="157741"/>
                    <a:pt x="214854" y="135984"/>
                    <a:pt x="214854" y="108787"/>
                  </a:cubicBezTo>
                  <a:cubicBezTo>
                    <a:pt x="214854" y="88389"/>
                    <a:pt x="198026" y="74111"/>
                    <a:pt x="180433" y="73984"/>
                  </a:cubicBezTo>
                  <a:close/>
                  <a:moveTo>
                    <a:pt x="174059" y="0"/>
                  </a:moveTo>
                  <a:cubicBezTo>
                    <a:pt x="233891" y="0"/>
                    <a:pt x="337238" y="29916"/>
                    <a:pt x="337238" y="119665"/>
                  </a:cubicBezTo>
                  <a:cubicBezTo>
                    <a:pt x="337238" y="209414"/>
                    <a:pt x="244770" y="217573"/>
                    <a:pt x="133264" y="217573"/>
                  </a:cubicBezTo>
                  <a:cubicBezTo>
                    <a:pt x="133264" y="217573"/>
                    <a:pt x="149581" y="277405"/>
                    <a:pt x="225732" y="277405"/>
                  </a:cubicBezTo>
                  <a:cubicBezTo>
                    <a:pt x="301883" y="277405"/>
                    <a:pt x="320920" y="250208"/>
                    <a:pt x="320920" y="250208"/>
                  </a:cubicBezTo>
                  <a:cubicBezTo>
                    <a:pt x="320920" y="250208"/>
                    <a:pt x="315481" y="364434"/>
                    <a:pt x="174059" y="364434"/>
                  </a:cubicBezTo>
                  <a:cubicBezTo>
                    <a:pt x="95188" y="364434"/>
                    <a:pt x="0" y="304602"/>
                    <a:pt x="0" y="184937"/>
                  </a:cubicBezTo>
                  <a:cubicBezTo>
                    <a:pt x="0" y="78870"/>
                    <a:pt x="73431" y="0"/>
                    <a:pt x="174059" y="0"/>
                  </a:cubicBezTo>
                  <a:close/>
                </a:path>
              </a:pathLst>
            </a:custGeom>
            <a:grpFill/>
            <a:ln w="27168"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502F9BDB-7819-4E53-AED0-AEFFFB5D36A6}"/>
                </a:ext>
              </a:extLst>
            </p:cNvPr>
            <p:cNvSpPr/>
            <p:nvPr/>
          </p:nvSpPr>
          <p:spPr>
            <a:xfrm>
              <a:off x="5376945" y="3338014"/>
              <a:ext cx="353556" cy="543931"/>
            </a:xfrm>
            <a:custGeom>
              <a:avLst/>
              <a:gdLst>
                <a:gd name="connsiteX0" fmla="*/ 311107 w 353555"/>
                <a:gd name="connsiteY0" fmla="*/ 433663 h 543931"/>
                <a:gd name="connsiteX1" fmla="*/ 215919 w 353555"/>
                <a:gd name="connsiteY1" fmla="*/ 501654 h 543931"/>
                <a:gd name="connsiteX2" fmla="*/ 98973 w 353555"/>
                <a:gd name="connsiteY2" fmla="*/ 392868 h 543931"/>
                <a:gd name="connsiteX3" fmla="*/ 98973 w 353555"/>
                <a:gd name="connsiteY3" fmla="*/ 221530 h 543931"/>
                <a:gd name="connsiteX4" fmla="*/ 82655 w 353555"/>
                <a:gd name="connsiteY4" fmla="*/ 221530 h 543931"/>
                <a:gd name="connsiteX5" fmla="*/ 58178 w 353555"/>
                <a:gd name="connsiteY5" fmla="*/ 191614 h 543931"/>
                <a:gd name="connsiteX6" fmla="*/ 85375 w 353555"/>
                <a:gd name="connsiteY6" fmla="*/ 164417 h 543931"/>
                <a:gd name="connsiteX7" fmla="*/ 101693 w 353555"/>
                <a:gd name="connsiteY7" fmla="*/ 164417 h 543931"/>
                <a:gd name="connsiteX8" fmla="*/ 101693 w 353555"/>
                <a:gd name="connsiteY8" fmla="*/ 118183 h 543931"/>
                <a:gd name="connsiteX9" fmla="*/ 166965 w 353555"/>
                <a:gd name="connsiteY9" fmla="*/ 58350 h 543931"/>
                <a:gd name="connsiteX10" fmla="*/ 229517 w 353555"/>
                <a:gd name="connsiteY10" fmla="*/ 118183 h 543931"/>
                <a:gd name="connsiteX11" fmla="*/ 229517 w 353555"/>
                <a:gd name="connsiteY11" fmla="*/ 118183 h 543931"/>
                <a:gd name="connsiteX12" fmla="*/ 229517 w 353555"/>
                <a:gd name="connsiteY12" fmla="*/ 164417 h 543931"/>
                <a:gd name="connsiteX13" fmla="*/ 283910 w 353555"/>
                <a:gd name="connsiteY13" fmla="*/ 164417 h 543931"/>
                <a:gd name="connsiteX14" fmla="*/ 308387 w 353555"/>
                <a:gd name="connsiteY14" fmla="*/ 194333 h 543931"/>
                <a:gd name="connsiteX15" fmla="*/ 281190 w 353555"/>
                <a:gd name="connsiteY15" fmla="*/ 221530 h 543931"/>
                <a:gd name="connsiteX16" fmla="*/ 229517 w 353555"/>
                <a:gd name="connsiteY16" fmla="*/ 221530 h 543931"/>
                <a:gd name="connsiteX17" fmla="*/ 229517 w 353555"/>
                <a:gd name="connsiteY17" fmla="*/ 365671 h 543931"/>
                <a:gd name="connsiteX18" fmla="*/ 311107 w 353555"/>
                <a:gd name="connsiteY18" fmla="*/ 433663 h 543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3555" h="543931">
                  <a:moveTo>
                    <a:pt x="311107" y="433663"/>
                  </a:moveTo>
                  <a:cubicBezTo>
                    <a:pt x="311107" y="433663"/>
                    <a:pt x="278471" y="501654"/>
                    <a:pt x="215919" y="501654"/>
                  </a:cubicBezTo>
                  <a:cubicBezTo>
                    <a:pt x="164245" y="501654"/>
                    <a:pt x="101693" y="458140"/>
                    <a:pt x="98973" y="392868"/>
                  </a:cubicBezTo>
                  <a:cubicBezTo>
                    <a:pt x="98973" y="392868"/>
                    <a:pt x="98973" y="297680"/>
                    <a:pt x="98973" y="221530"/>
                  </a:cubicBezTo>
                  <a:lnTo>
                    <a:pt x="82655" y="221530"/>
                  </a:lnTo>
                  <a:cubicBezTo>
                    <a:pt x="74496" y="221530"/>
                    <a:pt x="58178" y="216090"/>
                    <a:pt x="58178" y="191614"/>
                  </a:cubicBezTo>
                  <a:cubicBezTo>
                    <a:pt x="58178" y="167137"/>
                    <a:pt x="77216" y="164417"/>
                    <a:pt x="85375" y="164417"/>
                  </a:cubicBezTo>
                  <a:lnTo>
                    <a:pt x="101693" y="164417"/>
                  </a:lnTo>
                  <a:cubicBezTo>
                    <a:pt x="101693" y="137220"/>
                    <a:pt x="101693" y="118183"/>
                    <a:pt x="101693" y="118183"/>
                  </a:cubicBezTo>
                  <a:cubicBezTo>
                    <a:pt x="104413" y="85547"/>
                    <a:pt x="134329" y="55631"/>
                    <a:pt x="166965" y="58350"/>
                  </a:cubicBezTo>
                  <a:cubicBezTo>
                    <a:pt x="196881" y="61070"/>
                    <a:pt x="229517" y="85547"/>
                    <a:pt x="229517" y="118183"/>
                  </a:cubicBezTo>
                  <a:lnTo>
                    <a:pt x="229517" y="118183"/>
                  </a:lnTo>
                  <a:lnTo>
                    <a:pt x="229517" y="164417"/>
                  </a:lnTo>
                  <a:lnTo>
                    <a:pt x="283910" y="164417"/>
                  </a:lnTo>
                  <a:cubicBezTo>
                    <a:pt x="292069" y="164417"/>
                    <a:pt x="308387" y="169856"/>
                    <a:pt x="308387" y="194333"/>
                  </a:cubicBezTo>
                  <a:cubicBezTo>
                    <a:pt x="308387" y="218810"/>
                    <a:pt x="292069" y="221530"/>
                    <a:pt x="281190" y="221530"/>
                  </a:cubicBezTo>
                  <a:lnTo>
                    <a:pt x="229517" y="221530"/>
                  </a:lnTo>
                  <a:lnTo>
                    <a:pt x="229517" y="365671"/>
                  </a:lnTo>
                  <a:cubicBezTo>
                    <a:pt x="226797" y="409186"/>
                    <a:pt x="267592" y="433663"/>
                    <a:pt x="311107" y="433663"/>
                  </a:cubicBezTo>
                </a:path>
              </a:pathLst>
            </a:custGeom>
            <a:grpFill/>
            <a:ln w="27168"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6FE22129-481A-4C11-B764-0A44426B8CBA}"/>
                </a:ext>
              </a:extLst>
            </p:cNvPr>
            <p:cNvSpPr/>
            <p:nvPr/>
          </p:nvSpPr>
          <p:spPr>
            <a:xfrm>
              <a:off x="7090329" y="3338014"/>
              <a:ext cx="353556" cy="543931"/>
            </a:xfrm>
            <a:custGeom>
              <a:avLst/>
              <a:gdLst>
                <a:gd name="connsiteX0" fmla="*/ 311107 w 353555"/>
                <a:gd name="connsiteY0" fmla="*/ 433663 h 543931"/>
                <a:gd name="connsiteX1" fmla="*/ 215919 w 353555"/>
                <a:gd name="connsiteY1" fmla="*/ 501654 h 543931"/>
                <a:gd name="connsiteX2" fmla="*/ 98973 w 353555"/>
                <a:gd name="connsiteY2" fmla="*/ 392868 h 543931"/>
                <a:gd name="connsiteX3" fmla="*/ 98973 w 353555"/>
                <a:gd name="connsiteY3" fmla="*/ 221530 h 543931"/>
                <a:gd name="connsiteX4" fmla="*/ 82655 w 353555"/>
                <a:gd name="connsiteY4" fmla="*/ 221530 h 543931"/>
                <a:gd name="connsiteX5" fmla="*/ 58178 w 353555"/>
                <a:gd name="connsiteY5" fmla="*/ 191614 h 543931"/>
                <a:gd name="connsiteX6" fmla="*/ 85375 w 353555"/>
                <a:gd name="connsiteY6" fmla="*/ 164417 h 543931"/>
                <a:gd name="connsiteX7" fmla="*/ 101693 w 353555"/>
                <a:gd name="connsiteY7" fmla="*/ 164417 h 543931"/>
                <a:gd name="connsiteX8" fmla="*/ 101693 w 353555"/>
                <a:gd name="connsiteY8" fmla="*/ 118183 h 543931"/>
                <a:gd name="connsiteX9" fmla="*/ 166965 w 353555"/>
                <a:gd name="connsiteY9" fmla="*/ 58350 h 543931"/>
                <a:gd name="connsiteX10" fmla="*/ 229517 w 353555"/>
                <a:gd name="connsiteY10" fmla="*/ 118183 h 543931"/>
                <a:gd name="connsiteX11" fmla="*/ 229517 w 353555"/>
                <a:gd name="connsiteY11" fmla="*/ 118183 h 543931"/>
                <a:gd name="connsiteX12" fmla="*/ 229517 w 353555"/>
                <a:gd name="connsiteY12" fmla="*/ 164417 h 543931"/>
                <a:gd name="connsiteX13" fmla="*/ 283910 w 353555"/>
                <a:gd name="connsiteY13" fmla="*/ 164417 h 543931"/>
                <a:gd name="connsiteX14" fmla="*/ 308387 w 353555"/>
                <a:gd name="connsiteY14" fmla="*/ 194333 h 543931"/>
                <a:gd name="connsiteX15" fmla="*/ 281190 w 353555"/>
                <a:gd name="connsiteY15" fmla="*/ 221530 h 543931"/>
                <a:gd name="connsiteX16" fmla="*/ 229517 w 353555"/>
                <a:gd name="connsiteY16" fmla="*/ 221530 h 543931"/>
                <a:gd name="connsiteX17" fmla="*/ 229517 w 353555"/>
                <a:gd name="connsiteY17" fmla="*/ 365671 h 543931"/>
                <a:gd name="connsiteX18" fmla="*/ 311107 w 353555"/>
                <a:gd name="connsiteY18" fmla="*/ 433663 h 543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3555" h="543931">
                  <a:moveTo>
                    <a:pt x="311107" y="433663"/>
                  </a:moveTo>
                  <a:cubicBezTo>
                    <a:pt x="311107" y="433663"/>
                    <a:pt x="278471" y="501654"/>
                    <a:pt x="215919" y="501654"/>
                  </a:cubicBezTo>
                  <a:cubicBezTo>
                    <a:pt x="164245" y="501654"/>
                    <a:pt x="101693" y="458140"/>
                    <a:pt x="98973" y="392868"/>
                  </a:cubicBezTo>
                  <a:cubicBezTo>
                    <a:pt x="98973" y="392868"/>
                    <a:pt x="98973" y="297680"/>
                    <a:pt x="98973" y="221530"/>
                  </a:cubicBezTo>
                  <a:lnTo>
                    <a:pt x="82655" y="221530"/>
                  </a:lnTo>
                  <a:cubicBezTo>
                    <a:pt x="74496" y="221530"/>
                    <a:pt x="58178" y="216090"/>
                    <a:pt x="58178" y="191614"/>
                  </a:cubicBezTo>
                  <a:cubicBezTo>
                    <a:pt x="58178" y="167137"/>
                    <a:pt x="77216" y="164417"/>
                    <a:pt x="85375" y="164417"/>
                  </a:cubicBezTo>
                  <a:lnTo>
                    <a:pt x="101693" y="164417"/>
                  </a:lnTo>
                  <a:cubicBezTo>
                    <a:pt x="101693" y="137220"/>
                    <a:pt x="101693" y="118183"/>
                    <a:pt x="101693" y="118183"/>
                  </a:cubicBezTo>
                  <a:cubicBezTo>
                    <a:pt x="104412" y="85547"/>
                    <a:pt x="134329" y="55631"/>
                    <a:pt x="166965" y="58350"/>
                  </a:cubicBezTo>
                  <a:cubicBezTo>
                    <a:pt x="196881" y="61070"/>
                    <a:pt x="229517" y="85547"/>
                    <a:pt x="229517" y="118183"/>
                  </a:cubicBezTo>
                  <a:lnTo>
                    <a:pt x="229517" y="118183"/>
                  </a:lnTo>
                  <a:lnTo>
                    <a:pt x="229517" y="164417"/>
                  </a:lnTo>
                  <a:lnTo>
                    <a:pt x="283910" y="164417"/>
                  </a:lnTo>
                  <a:cubicBezTo>
                    <a:pt x="292069" y="164417"/>
                    <a:pt x="308387" y="169856"/>
                    <a:pt x="308387" y="194333"/>
                  </a:cubicBezTo>
                  <a:cubicBezTo>
                    <a:pt x="308387" y="218810"/>
                    <a:pt x="292069" y="221530"/>
                    <a:pt x="281190" y="221530"/>
                  </a:cubicBezTo>
                  <a:lnTo>
                    <a:pt x="229517" y="221530"/>
                  </a:lnTo>
                  <a:lnTo>
                    <a:pt x="229517" y="365671"/>
                  </a:lnTo>
                  <a:cubicBezTo>
                    <a:pt x="229517" y="409186"/>
                    <a:pt x="270312" y="433663"/>
                    <a:pt x="311107" y="433663"/>
                  </a:cubicBezTo>
                </a:path>
              </a:pathLst>
            </a:custGeom>
            <a:grpFill/>
            <a:ln w="27168"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56673DCB-4EF6-4931-8C51-40ABA4BC6E47}"/>
                </a:ext>
              </a:extLst>
            </p:cNvPr>
            <p:cNvSpPr/>
            <p:nvPr/>
          </p:nvSpPr>
          <p:spPr>
            <a:xfrm>
              <a:off x="2080719" y="4178559"/>
              <a:ext cx="462342" cy="788700"/>
            </a:xfrm>
            <a:custGeom>
              <a:avLst/>
              <a:gdLst>
                <a:gd name="connsiteX0" fmla="*/ 403575 w 462341"/>
                <a:gd name="connsiteY0" fmla="*/ 583072 h 788699"/>
                <a:gd name="connsiteX1" fmla="*/ 406295 w 462341"/>
                <a:gd name="connsiteY1" fmla="*/ 596670 h 788699"/>
                <a:gd name="connsiteX2" fmla="*/ 400855 w 462341"/>
                <a:gd name="connsiteY2" fmla="*/ 610268 h 788699"/>
                <a:gd name="connsiteX3" fmla="*/ 389977 w 462341"/>
                <a:gd name="connsiteY3" fmla="*/ 626586 h 788699"/>
                <a:gd name="connsiteX4" fmla="*/ 354621 w 462341"/>
                <a:gd name="connsiteY4" fmla="*/ 675540 h 788699"/>
                <a:gd name="connsiteX5" fmla="*/ 327424 w 462341"/>
                <a:gd name="connsiteY5" fmla="*/ 691858 h 788699"/>
                <a:gd name="connsiteX6" fmla="*/ 292069 w 462341"/>
                <a:gd name="connsiteY6" fmla="*/ 713615 h 788699"/>
                <a:gd name="connsiteX7" fmla="*/ 251274 w 462341"/>
                <a:gd name="connsiteY7" fmla="*/ 724494 h 788699"/>
                <a:gd name="connsiteX8" fmla="*/ 221358 w 462341"/>
                <a:gd name="connsiteY8" fmla="*/ 721774 h 788699"/>
                <a:gd name="connsiteX9" fmla="*/ 191442 w 462341"/>
                <a:gd name="connsiteY9" fmla="*/ 721774 h 788699"/>
                <a:gd name="connsiteX10" fmla="*/ 153366 w 462341"/>
                <a:gd name="connsiteY10" fmla="*/ 713615 h 788699"/>
                <a:gd name="connsiteX11" fmla="*/ 104412 w 462341"/>
                <a:gd name="connsiteY11" fmla="*/ 675540 h 788699"/>
                <a:gd name="connsiteX12" fmla="*/ 104412 w 462341"/>
                <a:gd name="connsiteY12" fmla="*/ 689138 h 788699"/>
                <a:gd name="connsiteX13" fmla="*/ 101693 w 462341"/>
                <a:gd name="connsiteY13" fmla="*/ 710895 h 788699"/>
                <a:gd name="connsiteX14" fmla="*/ 85375 w 462341"/>
                <a:gd name="connsiteY14" fmla="*/ 732653 h 788699"/>
                <a:gd name="connsiteX15" fmla="*/ 69057 w 462341"/>
                <a:gd name="connsiteY15" fmla="*/ 727214 h 788699"/>
                <a:gd name="connsiteX16" fmla="*/ 60898 w 462341"/>
                <a:gd name="connsiteY16" fmla="*/ 710895 h 788699"/>
                <a:gd name="connsiteX17" fmla="*/ 58178 w 462341"/>
                <a:gd name="connsiteY17" fmla="*/ 691858 h 788699"/>
                <a:gd name="connsiteX18" fmla="*/ 60898 w 462341"/>
                <a:gd name="connsiteY18" fmla="*/ 664661 h 788699"/>
                <a:gd name="connsiteX19" fmla="*/ 60898 w 462341"/>
                <a:gd name="connsiteY19" fmla="*/ 607549 h 788699"/>
                <a:gd name="connsiteX20" fmla="*/ 63618 w 462341"/>
                <a:gd name="connsiteY20" fmla="*/ 528679 h 788699"/>
                <a:gd name="connsiteX21" fmla="*/ 69057 w 462341"/>
                <a:gd name="connsiteY21" fmla="*/ 504202 h 788699"/>
                <a:gd name="connsiteX22" fmla="*/ 74496 w 462341"/>
                <a:gd name="connsiteY22" fmla="*/ 493323 h 788699"/>
                <a:gd name="connsiteX23" fmla="*/ 82655 w 462341"/>
                <a:gd name="connsiteY23" fmla="*/ 487884 h 788699"/>
                <a:gd name="connsiteX24" fmla="*/ 90814 w 462341"/>
                <a:gd name="connsiteY24" fmla="*/ 493323 h 788699"/>
                <a:gd name="connsiteX25" fmla="*/ 98973 w 462341"/>
                <a:gd name="connsiteY25" fmla="*/ 512361 h 788699"/>
                <a:gd name="connsiteX26" fmla="*/ 101693 w 462341"/>
                <a:gd name="connsiteY26" fmla="*/ 555875 h 788699"/>
                <a:gd name="connsiteX27" fmla="*/ 101693 w 462341"/>
                <a:gd name="connsiteY27" fmla="*/ 596670 h 788699"/>
                <a:gd name="connsiteX28" fmla="*/ 109852 w 462341"/>
                <a:gd name="connsiteY28" fmla="*/ 626586 h 788699"/>
                <a:gd name="connsiteX29" fmla="*/ 128889 w 462341"/>
                <a:gd name="connsiteY29" fmla="*/ 651063 h 788699"/>
                <a:gd name="connsiteX30" fmla="*/ 153366 w 462341"/>
                <a:gd name="connsiteY30" fmla="*/ 670101 h 788699"/>
                <a:gd name="connsiteX31" fmla="*/ 196881 w 462341"/>
                <a:gd name="connsiteY31" fmla="*/ 678260 h 788699"/>
                <a:gd name="connsiteX32" fmla="*/ 221358 w 462341"/>
                <a:gd name="connsiteY32" fmla="*/ 667381 h 788699"/>
                <a:gd name="connsiteX33" fmla="*/ 253994 w 462341"/>
                <a:gd name="connsiteY33" fmla="*/ 659222 h 788699"/>
                <a:gd name="connsiteX34" fmla="*/ 275751 w 462341"/>
                <a:gd name="connsiteY34" fmla="*/ 637465 h 788699"/>
                <a:gd name="connsiteX35" fmla="*/ 281190 w 462341"/>
                <a:gd name="connsiteY35" fmla="*/ 615708 h 788699"/>
                <a:gd name="connsiteX36" fmla="*/ 278471 w 462341"/>
                <a:gd name="connsiteY36" fmla="*/ 602109 h 788699"/>
                <a:gd name="connsiteX37" fmla="*/ 262153 w 462341"/>
                <a:gd name="connsiteY37" fmla="*/ 572193 h 788699"/>
                <a:gd name="connsiteX38" fmla="*/ 245835 w 462341"/>
                <a:gd name="connsiteY38" fmla="*/ 536838 h 788699"/>
                <a:gd name="connsiteX39" fmla="*/ 196881 w 462341"/>
                <a:gd name="connsiteY39" fmla="*/ 477005 h 788699"/>
                <a:gd name="connsiteX40" fmla="*/ 145207 w 462341"/>
                <a:gd name="connsiteY40" fmla="*/ 419892 h 788699"/>
                <a:gd name="connsiteX41" fmla="*/ 93534 w 462341"/>
                <a:gd name="connsiteY41" fmla="*/ 357340 h 788699"/>
                <a:gd name="connsiteX42" fmla="*/ 66337 w 462341"/>
                <a:gd name="connsiteY42" fmla="*/ 283910 h 788699"/>
                <a:gd name="connsiteX43" fmla="*/ 58178 w 462341"/>
                <a:gd name="connsiteY43" fmla="*/ 224077 h 788699"/>
                <a:gd name="connsiteX44" fmla="*/ 82655 w 462341"/>
                <a:gd name="connsiteY44" fmla="*/ 150647 h 788699"/>
                <a:gd name="connsiteX45" fmla="*/ 137048 w 462341"/>
                <a:gd name="connsiteY45" fmla="*/ 96253 h 788699"/>
                <a:gd name="connsiteX46" fmla="*/ 196881 w 462341"/>
                <a:gd name="connsiteY46" fmla="*/ 77216 h 788699"/>
                <a:gd name="connsiteX47" fmla="*/ 232236 w 462341"/>
                <a:gd name="connsiteY47" fmla="*/ 69057 h 788699"/>
                <a:gd name="connsiteX48" fmla="*/ 262153 w 462341"/>
                <a:gd name="connsiteY48" fmla="*/ 74496 h 788699"/>
                <a:gd name="connsiteX49" fmla="*/ 294789 w 462341"/>
                <a:gd name="connsiteY49" fmla="*/ 85375 h 788699"/>
                <a:gd name="connsiteX50" fmla="*/ 327424 w 462341"/>
                <a:gd name="connsiteY50" fmla="*/ 104412 h 788699"/>
                <a:gd name="connsiteX51" fmla="*/ 332864 w 462341"/>
                <a:gd name="connsiteY51" fmla="*/ 74496 h 788699"/>
                <a:gd name="connsiteX52" fmla="*/ 338303 w 462341"/>
                <a:gd name="connsiteY52" fmla="*/ 63618 h 788699"/>
                <a:gd name="connsiteX53" fmla="*/ 349182 w 462341"/>
                <a:gd name="connsiteY53" fmla="*/ 58178 h 788699"/>
                <a:gd name="connsiteX54" fmla="*/ 357341 w 462341"/>
                <a:gd name="connsiteY54" fmla="*/ 63618 h 788699"/>
                <a:gd name="connsiteX55" fmla="*/ 365500 w 462341"/>
                <a:gd name="connsiteY55" fmla="*/ 82655 h 788699"/>
                <a:gd name="connsiteX56" fmla="*/ 368219 w 462341"/>
                <a:gd name="connsiteY56" fmla="*/ 142488 h 788699"/>
                <a:gd name="connsiteX57" fmla="*/ 368219 w 462341"/>
                <a:gd name="connsiteY57" fmla="*/ 188722 h 788699"/>
                <a:gd name="connsiteX58" fmla="*/ 370939 w 462341"/>
                <a:gd name="connsiteY58" fmla="*/ 245834 h 788699"/>
                <a:gd name="connsiteX59" fmla="*/ 354621 w 462341"/>
                <a:gd name="connsiteY59" fmla="*/ 286629 h 788699"/>
                <a:gd name="connsiteX60" fmla="*/ 338303 w 462341"/>
                <a:gd name="connsiteY60" fmla="*/ 281190 h 788699"/>
                <a:gd name="connsiteX61" fmla="*/ 330144 w 462341"/>
                <a:gd name="connsiteY61" fmla="*/ 264872 h 788699"/>
                <a:gd name="connsiteX62" fmla="*/ 327424 w 462341"/>
                <a:gd name="connsiteY62" fmla="*/ 248554 h 788699"/>
                <a:gd name="connsiteX63" fmla="*/ 330144 w 462341"/>
                <a:gd name="connsiteY63" fmla="*/ 221357 h 788699"/>
                <a:gd name="connsiteX64" fmla="*/ 330144 w 462341"/>
                <a:gd name="connsiteY64" fmla="*/ 188722 h 788699"/>
                <a:gd name="connsiteX65" fmla="*/ 327424 w 462341"/>
                <a:gd name="connsiteY65" fmla="*/ 164245 h 788699"/>
                <a:gd name="connsiteX66" fmla="*/ 311107 w 462341"/>
                <a:gd name="connsiteY66" fmla="*/ 134329 h 788699"/>
                <a:gd name="connsiteX67" fmla="*/ 283910 w 462341"/>
                <a:gd name="connsiteY67" fmla="*/ 118011 h 788699"/>
                <a:gd name="connsiteX68" fmla="*/ 251274 w 462341"/>
                <a:gd name="connsiteY68" fmla="*/ 112571 h 788699"/>
                <a:gd name="connsiteX69" fmla="*/ 215918 w 462341"/>
                <a:gd name="connsiteY69" fmla="*/ 123450 h 788699"/>
                <a:gd name="connsiteX70" fmla="*/ 202320 w 462341"/>
                <a:gd name="connsiteY70" fmla="*/ 147927 h 788699"/>
                <a:gd name="connsiteX71" fmla="*/ 188722 w 462341"/>
                <a:gd name="connsiteY71" fmla="*/ 180563 h 788699"/>
                <a:gd name="connsiteX72" fmla="*/ 183283 w 462341"/>
                <a:gd name="connsiteY72" fmla="*/ 210479 h 788699"/>
                <a:gd name="connsiteX73" fmla="*/ 188722 w 462341"/>
                <a:gd name="connsiteY73" fmla="*/ 226797 h 788699"/>
                <a:gd name="connsiteX74" fmla="*/ 188722 w 462341"/>
                <a:gd name="connsiteY74" fmla="*/ 248554 h 788699"/>
                <a:gd name="connsiteX75" fmla="*/ 210479 w 462341"/>
                <a:gd name="connsiteY75" fmla="*/ 273031 h 788699"/>
                <a:gd name="connsiteX76" fmla="*/ 226797 w 462341"/>
                <a:gd name="connsiteY76" fmla="*/ 300228 h 788699"/>
                <a:gd name="connsiteX77" fmla="*/ 256713 w 462341"/>
                <a:gd name="connsiteY77" fmla="*/ 332864 h 788699"/>
                <a:gd name="connsiteX78" fmla="*/ 275751 w 462341"/>
                <a:gd name="connsiteY78" fmla="*/ 351901 h 788699"/>
                <a:gd name="connsiteX79" fmla="*/ 324705 w 462341"/>
                <a:gd name="connsiteY79" fmla="*/ 400855 h 788699"/>
                <a:gd name="connsiteX80" fmla="*/ 343742 w 462341"/>
                <a:gd name="connsiteY80" fmla="*/ 428051 h 788699"/>
                <a:gd name="connsiteX81" fmla="*/ 351901 w 462341"/>
                <a:gd name="connsiteY81" fmla="*/ 433491 h 788699"/>
                <a:gd name="connsiteX82" fmla="*/ 360060 w 462341"/>
                <a:gd name="connsiteY82" fmla="*/ 447089 h 788699"/>
                <a:gd name="connsiteX83" fmla="*/ 384537 w 462341"/>
                <a:gd name="connsiteY83" fmla="*/ 474286 h 788699"/>
                <a:gd name="connsiteX84" fmla="*/ 395416 w 462341"/>
                <a:gd name="connsiteY84" fmla="*/ 506921 h 788699"/>
                <a:gd name="connsiteX85" fmla="*/ 406295 w 462341"/>
                <a:gd name="connsiteY85" fmla="*/ 536838 h 788699"/>
                <a:gd name="connsiteX86" fmla="*/ 409014 w 462341"/>
                <a:gd name="connsiteY86" fmla="*/ 547716 h 788699"/>
                <a:gd name="connsiteX87" fmla="*/ 406295 w 462341"/>
                <a:gd name="connsiteY87" fmla="*/ 569473 h 788699"/>
                <a:gd name="connsiteX88" fmla="*/ 403575 w 462341"/>
                <a:gd name="connsiteY88" fmla="*/ 583072 h 788699"/>
                <a:gd name="connsiteX89" fmla="*/ 403575 w 462341"/>
                <a:gd name="connsiteY89" fmla="*/ 583072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62341" h="788699">
                  <a:moveTo>
                    <a:pt x="403575" y="583072"/>
                  </a:moveTo>
                  <a:cubicBezTo>
                    <a:pt x="403575" y="588511"/>
                    <a:pt x="406295" y="591231"/>
                    <a:pt x="406295" y="596670"/>
                  </a:cubicBezTo>
                  <a:cubicBezTo>
                    <a:pt x="406295" y="602109"/>
                    <a:pt x="403575" y="604829"/>
                    <a:pt x="400855" y="610268"/>
                  </a:cubicBezTo>
                  <a:cubicBezTo>
                    <a:pt x="398136" y="615708"/>
                    <a:pt x="392696" y="621147"/>
                    <a:pt x="389977" y="626586"/>
                  </a:cubicBezTo>
                  <a:cubicBezTo>
                    <a:pt x="381818" y="645624"/>
                    <a:pt x="368219" y="661942"/>
                    <a:pt x="354621" y="675540"/>
                  </a:cubicBezTo>
                  <a:cubicBezTo>
                    <a:pt x="346462" y="683699"/>
                    <a:pt x="338303" y="686419"/>
                    <a:pt x="327424" y="691858"/>
                  </a:cubicBezTo>
                  <a:cubicBezTo>
                    <a:pt x="316546" y="700017"/>
                    <a:pt x="302948" y="708176"/>
                    <a:pt x="292069" y="713615"/>
                  </a:cubicBezTo>
                  <a:cubicBezTo>
                    <a:pt x="281190" y="719054"/>
                    <a:pt x="264872" y="724494"/>
                    <a:pt x="251274" y="724494"/>
                  </a:cubicBezTo>
                  <a:cubicBezTo>
                    <a:pt x="240395" y="724494"/>
                    <a:pt x="229517" y="721774"/>
                    <a:pt x="221358" y="721774"/>
                  </a:cubicBezTo>
                  <a:cubicBezTo>
                    <a:pt x="213199" y="721774"/>
                    <a:pt x="202320" y="721774"/>
                    <a:pt x="191442" y="721774"/>
                  </a:cubicBezTo>
                  <a:cubicBezTo>
                    <a:pt x="172404" y="721774"/>
                    <a:pt x="172404" y="721774"/>
                    <a:pt x="153366" y="713615"/>
                  </a:cubicBezTo>
                  <a:cubicBezTo>
                    <a:pt x="134329" y="708176"/>
                    <a:pt x="118011" y="691858"/>
                    <a:pt x="104412" y="675540"/>
                  </a:cubicBezTo>
                  <a:cubicBezTo>
                    <a:pt x="104412" y="678260"/>
                    <a:pt x="104412" y="680979"/>
                    <a:pt x="104412" y="689138"/>
                  </a:cubicBezTo>
                  <a:cubicBezTo>
                    <a:pt x="104412" y="694578"/>
                    <a:pt x="104412" y="702737"/>
                    <a:pt x="101693" y="710895"/>
                  </a:cubicBezTo>
                  <a:cubicBezTo>
                    <a:pt x="101693" y="721774"/>
                    <a:pt x="96253" y="732653"/>
                    <a:pt x="85375" y="732653"/>
                  </a:cubicBezTo>
                  <a:cubicBezTo>
                    <a:pt x="77216" y="732653"/>
                    <a:pt x="74496" y="729933"/>
                    <a:pt x="69057" y="727214"/>
                  </a:cubicBezTo>
                  <a:cubicBezTo>
                    <a:pt x="63618" y="724494"/>
                    <a:pt x="60898" y="716335"/>
                    <a:pt x="60898" y="710895"/>
                  </a:cubicBezTo>
                  <a:cubicBezTo>
                    <a:pt x="58178" y="702737"/>
                    <a:pt x="58178" y="697297"/>
                    <a:pt x="58178" y="691858"/>
                  </a:cubicBezTo>
                  <a:cubicBezTo>
                    <a:pt x="58178" y="683699"/>
                    <a:pt x="60898" y="678260"/>
                    <a:pt x="60898" y="664661"/>
                  </a:cubicBezTo>
                  <a:cubicBezTo>
                    <a:pt x="60898" y="656502"/>
                    <a:pt x="60898" y="632026"/>
                    <a:pt x="60898" y="607549"/>
                  </a:cubicBezTo>
                  <a:cubicBezTo>
                    <a:pt x="60898" y="574913"/>
                    <a:pt x="60898" y="542277"/>
                    <a:pt x="63618" y="528679"/>
                  </a:cubicBezTo>
                  <a:cubicBezTo>
                    <a:pt x="63618" y="520520"/>
                    <a:pt x="63618" y="509641"/>
                    <a:pt x="69057" y="504202"/>
                  </a:cubicBezTo>
                  <a:cubicBezTo>
                    <a:pt x="71777" y="501482"/>
                    <a:pt x="71777" y="498762"/>
                    <a:pt x="74496" y="493323"/>
                  </a:cubicBezTo>
                  <a:cubicBezTo>
                    <a:pt x="77216" y="490603"/>
                    <a:pt x="79936" y="487884"/>
                    <a:pt x="82655" y="487884"/>
                  </a:cubicBezTo>
                  <a:cubicBezTo>
                    <a:pt x="85375" y="487884"/>
                    <a:pt x="90814" y="490603"/>
                    <a:pt x="90814" y="493323"/>
                  </a:cubicBezTo>
                  <a:cubicBezTo>
                    <a:pt x="93534" y="498762"/>
                    <a:pt x="98973" y="506921"/>
                    <a:pt x="98973" y="512361"/>
                  </a:cubicBezTo>
                  <a:cubicBezTo>
                    <a:pt x="98973" y="520520"/>
                    <a:pt x="101693" y="536838"/>
                    <a:pt x="101693" y="555875"/>
                  </a:cubicBezTo>
                  <a:cubicBezTo>
                    <a:pt x="101693" y="569473"/>
                    <a:pt x="101693" y="583072"/>
                    <a:pt x="101693" y="596670"/>
                  </a:cubicBezTo>
                  <a:cubicBezTo>
                    <a:pt x="101693" y="607549"/>
                    <a:pt x="104412" y="618427"/>
                    <a:pt x="109852" y="626586"/>
                  </a:cubicBezTo>
                  <a:cubicBezTo>
                    <a:pt x="115291" y="637465"/>
                    <a:pt x="123450" y="642904"/>
                    <a:pt x="128889" y="651063"/>
                  </a:cubicBezTo>
                  <a:cubicBezTo>
                    <a:pt x="137048" y="661942"/>
                    <a:pt x="139768" y="667381"/>
                    <a:pt x="153366" y="670101"/>
                  </a:cubicBezTo>
                  <a:cubicBezTo>
                    <a:pt x="161525" y="670101"/>
                    <a:pt x="183283" y="678260"/>
                    <a:pt x="196881" y="678260"/>
                  </a:cubicBezTo>
                  <a:cubicBezTo>
                    <a:pt x="207759" y="678260"/>
                    <a:pt x="210479" y="672820"/>
                    <a:pt x="221358" y="667381"/>
                  </a:cubicBezTo>
                  <a:cubicBezTo>
                    <a:pt x="232236" y="661942"/>
                    <a:pt x="245835" y="664661"/>
                    <a:pt x="253994" y="659222"/>
                  </a:cubicBezTo>
                  <a:cubicBezTo>
                    <a:pt x="262153" y="653783"/>
                    <a:pt x="273031" y="645624"/>
                    <a:pt x="275751" y="637465"/>
                  </a:cubicBezTo>
                  <a:cubicBezTo>
                    <a:pt x="281190" y="629306"/>
                    <a:pt x="281190" y="621147"/>
                    <a:pt x="281190" y="615708"/>
                  </a:cubicBezTo>
                  <a:cubicBezTo>
                    <a:pt x="281190" y="610268"/>
                    <a:pt x="281190" y="607549"/>
                    <a:pt x="278471" y="602109"/>
                  </a:cubicBezTo>
                  <a:cubicBezTo>
                    <a:pt x="275751" y="591231"/>
                    <a:pt x="267592" y="583072"/>
                    <a:pt x="262153" y="572193"/>
                  </a:cubicBezTo>
                  <a:cubicBezTo>
                    <a:pt x="256713" y="561314"/>
                    <a:pt x="253994" y="547716"/>
                    <a:pt x="245835" y="536838"/>
                  </a:cubicBezTo>
                  <a:cubicBezTo>
                    <a:pt x="232236" y="515080"/>
                    <a:pt x="213199" y="498762"/>
                    <a:pt x="196881" y="477005"/>
                  </a:cubicBezTo>
                  <a:cubicBezTo>
                    <a:pt x="180563" y="457968"/>
                    <a:pt x="164245" y="438930"/>
                    <a:pt x="145207" y="419892"/>
                  </a:cubicBezTo>
                  <a:cubicBezTo>
                    <a:pt x="126170" y="400855"/>
                    <a:pt x="109852" y="379098"/>
                    <a:pt x="93534" y="357340"/>
                  </a:cubicBezTo>
                  <a:cubicBezTo>
                    <a:pt x="77216" y="335583"/>
                    <a:pt x="71777" y="308387"/>
                    <a:pt x="66337" y="283910"/>
                  </a:cubicBezTo>
                  <a:cubicBezTo>
                    <a:pt x="63618" y="267592"/>
                    <a:pt x="58178" y="245834"/>
                    <a:pt x="58178" y="224077"/>
                  </a:cubicBezTo>
                  <a:cubicBezTo>
                    <a:pt x="58178" y="194161"/>
                    <a:pt x="69057" y="175123"/>
                    <a:pt x="82655" y="150647"/>
                  </a:cubicBezTo>
                  <a:cubicBezTo>
                    <a:pt x="96253" y="128889"/>
                    <a:pt x="115291" y="109852"/>
                    <a:pt x="137048" y="96253"/>
                  </a:cubicBezTo>
                  <a:cubicBezTo>
                    <a:pt x="158806" y="82655"/>
                    <a:pt x="172404" y="79936"/>
                    <a:pt x="196881" y="77216"/>
                  </a:cubicBezTo>
                  <a:cubicBezTo>
                    <a:pt x="210479" y="77216"/>
                    <a:pt x="215918" y="69057"/>
                    <a:pt x="232236" y="69057"/>
                  </a:cubicBezTo>
                  <a:cubicBezTo>
                    <a:pt x="243115" y="69057"/>
                    <a:pt x="251274" y="71776"/>
                    <a:pt x="262153" y="74496"/>
                  </a:cubicBezTo>
                  <a:cubicBezTo>
                    <a:pt x="273031" y="77216"/>
                    <a:pt x="283910" y="82655"/>
                    <a:pt x="294789" y="85375"/>
                  </a:cubicBezTo>
                  <a:cubicBezTo>
                    <a:pt x="308387" y="90814"/>
                    <a:pt x="319265" y="96253"/>
                    <a:pt x="327424" y="104412"/>
                  </a:cubicBezTo>
                  <a:cubicBezTo>
                    <a:pt x="327424" y="90814"/>
                    <a:pt x="327424" y="79936"/>
                    <a:pt x="332864" y="74496"/>
                  </a:cubicBezTo>
                  <a:cubicBezTo>
                    <a:pt x="335583" y="71776"/>
                    <a:pt x="335583" y="69057"/>
                    <a:pt x="338303" y="63618"/>
                  </a:cubicBezTo>
                  <a:cubicBezTo>
                    <a:pt x="341023" y="60898"/>
                    <a:pt x="346462" y="58178"/>
                    <a:pt x="349182" y="58178"/>
                  </a:cubicBezTo>
                  <a:cubicBezTo>
                    <a:pt x="351901" y="58178"/>
                    <a:pt x="357341" y="60898"/>
                    <a:pt x="357341" y="63618"/>
                  </a:cubicBezTo>
                  <a:cubicBezTo>
                    <a:pt x="360060" y="69057"/>
                    <a:pt x="365500" y="77216"/>
                    <a:pt x="365500" y="82655"/>
                  </a:cubicBezTo>
                  <a:cubicBezTo>
                    <a:pt x="365500" y="90814"/>
                    <a:pt x="368219" y="123450"/>
                    <a:pt x="368219" y="142488"/>
                  </a:cubicBezTo>
                  <a:cubicBezTo>
                    <a:pt x="368219" y="158806"/>
                    <a:pt x="368219" y="177843"/>
                    <a:pt x="368219" y="188722"/>
                  </a:cubicBezTo>
                  <a:cubicBezTo>
                    <a:pt x="368219" y="213199"/>
                    <a:pt x="370939" y="224077"/>
                    <a:pt x="370939" y="245834"/>
                  </a:cubicBezTo>
                  <a:cubicBezTo>
                    <a:pt x="370939" y="256713"/>
                    <a:pt x="370939" y="286629"/>
                    <a:pt x="354621" y="286629"/>
                  </a:cubicBezTo>
                  <a:cubicBezTo>
                    <a:pt x="346462" y="286629"/>
                    <a:pt x="343742" y="283910"/>
                    <a:pt x="338303" y="281190"/>
                  </a:cubicBezTo>
                  <a:cubicBezTo>
                    <a:pt x="332864" y="278470"/>
                    <a:pt x="330144" y="270311"/>
                    <a:pt x="330144" y="264872"/>
                  </a:cubicBezTo>
                  <a:cubicBezTo>
                    <a:pt x="327424" y="256713"/>
                    <a:pt x="327424" y="251274"/>
                    <a:pt x="327424" y="248554"/>
                  </a:cubicBezTo>
                  <a:cubicBezTo>
                    <a:pt x="327424" y="240395"/>
                    <a:pt x="330144" y="234956"/>
                    <a:pt x="330144" y="221357"/>
                  </a:cubicBezTo>
                  <a:cubicBezTo>
                    <a:pt x="330144" y="213199"/>
                    <a:pt x="330144" y="202320"/>
                    <a:pt x="330144" y="188722"/>
                  </a:cubicBezTo>
                  <a:cubicBezTo>
                    <a:pt x="330144" y="180563"/>
                    <a:pt x="327424" y="172404"/>
                    <a:pt x="327424" y="164245"/>
                  </a:cubicBezTo>
                  <a:cubicBezTo>
                    <a:pt x="324705" y="153366"/>
                    <a:pt x="319265" y="142488"/>
                    <a:pt x="311107" y="134329"/>
                  </a:cubicBezTo>
                  <a:cubicBezTo>
                    <a:pt x="302948" y="126170"/>
                    <a:pt x="294789" y="120730"/>
                    <a:pt x="283910" y="118011"/>
                  </a:cubicBezTo>
                  <a:cubicBezTo>
                    <a:pt x="275751" y="115291"/>
                    <a:pt x="262153" y="112571"/>
                    <a:pt x="251274" y="112571"/>
                  </a:cubicBezTo>
                  <a:cubicBezTo>
                    <a:pt x="237676" y="112571"/>
                    <a:pt x="224077" y="115291"/>
                    <a:pt x="215918" y="123450"/>
                  </a:cubicBezTo>
                  <a:cubicBezTo>
                    <a:pt x="207759" y="128889"/>
                    <a:pt x="205040" y="139768"/>
                    <a:pt x="202320" y="147927"/>
                  </a:cubicBezTo>
                  <a:cubicBezTo>
                    <a:pt x="196881" y="158806"/>
                    <a:pt x="191442" y="166964"/>
                    <a:pt x="188722" y="180563"/>
                  </a:cubicBezTo>
                  <a:cubicBezTo>
                    <a:pt x="186002" y="191441"/>
                    <a:pt x="183283" y="199600"/>
                    <a:pt x="183283" y="210479"/>
                  </a:cubicBezTo>
                  <a:cubicBezTo>
                    <a:pt x="183283" y="215918"/>
                    <a:pt x="186002" y="221357"/>
                    <a:pt x="188722" y="226797"/>
                  </a:cubicBezTo>
                  <a:cubicBezTo>
                    <a:pt x="191442" y="234956"/>
                    <a:pt x="188722" y="243115"/>
                    <a:pt x="188722" y="248554"/>
                  </a:cubicBezTo>
                  <a:cubicBezTo>
                    <a:pt x="191442" y="259433"/>
                    <a:pt x="202320" y="264872"/>
                    <a:pt x="210479" y="273031"/>
                  </a:cubicBezTo>
                  <a:cubicBezTo>
                    <a:pt x="218638" y="281190"/>
                    <a:pt x="221358" y="292069"/>
                    <a:pt x="226797" y="300228"/>
                  </a:cubicBezTo>
                  <a:cubicBezTo>
                    <a:pt x="234956" y="311106"/>
                    <a:pt x="245835" y="321985"/>
                    <a:pt x="256713" y="332864"/>
                  </a:cubicBezTo>
                  <a:cubicBezTo>
                    <a:pt x="259433" y="338303"/>
                    <a:pt x="267592" y="343742"/>
                    <a:pt x="275751" y="351901"/>
                  </a:cubicBezTo>
                  <a:cubicBezTo>
                    <a:pt x="292069" y="368219"/>
                    <a:pt x="311107" y="384537"/>
                    <a:pt x="324705" y="400855"/>
                  </a:cubicBezTo>
                  <a:cubicBezTo>
                    <a:pt x="332864" y="409014"/>
                    <a:pt x="335583" y="419892"/>
                    <a:pt x="343742" y="428051"/>
                  </a:cubicBezTo>
                  <a:cubicBezTo>
                    <a:pt x="346462" y="430771"/>
                    <a:pt x="349182" y="430771"/>
                    <a:pt x="351901" y="433491"/>
                  </a:cubicBezTo>
                  <a:cubicBezTo>
                    <a:pt x="354621" y="436210"/>
                    <a:pt x="357341" y="441650"/>
                    <a:pt x="360060" y="447089"/>
                  </a:cubicBezTo>
                  <a:cubicBezTo>
                    <a:pt x="368219" y="455248"/>
                    <a:pt x="376378" y="463407"/>
                    <a:pt x="384537" y="474286"/>
                  </a:cubicBezTo>
                  <a:cubicBezTo>
                    <a:pt x="389977" y="482445"/>
                    <a:pt x="392696" y="496043"/>
                    <a:pt x="395416" y="506921"/>
                  </a:cubicBezTo>
                  <a:cubicBezTo>
                    <a:pt x="400855" y="517800"/>
                    <a:pt x="400855" y="528679"/>
                    <a:pt x="406295" y="536838"/>
                  </a:cubicBezTo>
                  <a:cubicBezTo>
                    <a:pt x="409014" y="539557"/>
                    <a:pt x="409014" y="544997"/>
                    <a:pt x="409014" y="547716"/>
                  </a:cubicBezTo>
                  <a:cubicBezTo>
                    <a:pt x="409014" y="555875"/>
                    <a:pt x="406295" y="561314"/>
                    <a:pt x="406295" y="569473"/>
                  </a:cubicBezTo>
                  <a:cubicBezTo>
                    <a:pt x="406295" y="574913"/>
                    <a:pt x="403575" y="577632"/>
                    <a:pt x="403575" y="583072"/>
                  </a:cubicBezTo>
                  <a:lnTo>
                    <a:pt x="403575" y="583072"/>
                  </a:lnTo>
                  <a:close/>
                </a:path>
              </a:pathLst>
            </a:custGeom>
            <a:grpFill/>
            <a:ln w="27168"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9AE53901-D870-4D3D-ABDA-84C6C826D55A}"/>
                </a:ext>
              </a:extLst>
            </p:cNvPr>
            <p:cNvSpPr/>
            <p:nvPr/>
          </p:nvSpPr>
          <p:spPr>
            <a:xfrm>
              <a:off x="2456032" y="4192158"/>
              <a:ext cx="571128" cy="761503"/>
            </a:xfrm>
            <a:custGeom>
              <a:avLst/>
              <a:gdLst>
                <a:gd name="connsiteX0" fmla="*/ 512361 w 571128"/>
                <a:gd name="connsiteY0" fmla="*/ 79936 h 761503"/>
                <a:gd name="connsiteX1" fmla="*/ 539558 w 571128"/>
                <a:gd name="connsiteY1" fmla="*/ 96253 h 761503"/>
                <a:gd name="connsiteX2" fmla="*/ 534118 w 571128"/>
                <a:gd name="connsiteY2" fmla="*/ 112571 h 761503"/>
                <a:gd name="connsiteX3" fmla="*/ 523240 w 571128"/>
                <a:gd name="connsiteY3" fmla="*/ 120730 h 761503"/>
                <a:gd name="connsiteX4" fmla="*/ 506922 w 571128"/>
                <a:gd name="connsiteY4" fmla="*/ 123450 h 761503"/>
                <a:gd name="connsiteX5" fmla="*/ 477006 w 571128"/>
                <a:gd name="connsiteY5" fmla="*/ 123450 h 761503"/>
                <a:gd name="connsiteX6" fmla="*/ 479725 w 571128"/>
                <a:gd name="connsiteY6" fmla="*/ 145207 h 761503"/>
                <a:gd name="connsiteX7" fmla="*/ 477006 w 571128"/>
                <a:gd name="connsiteY7" fmla="*/ 180563 h 761503"/>
                <a:gd name="connsiteX8" fmla="*/ 482445 w 571128"/>
                <a:gd name="connsiteY8" fmla="*/ 232236 h 761503"/>
                <a:gd name="connsiteX9" fmla="*/ 485165 w 571128"/>
                <a:gd name="connsiteY9" fmla="*/ 283910 h 761503"/>
                <a:gd name="connsiteX10" fmla="*/ 485165 w 571128"/>
                <a:gd name="connsiteY10" fmla="*/ 327424 h 761503"/>
                <a:gd name="connsiteX11" fmla="*/ 487884 w 571128"/>
                <a:gd name="connsiteY11" fmla="*/ 373658 h 761503"/>
                <a:gd name="connsiteX12" fmla="*/ 485165 w 571128"/>
                <a:gd name="connsiteY12" fmla="*/ 419892 h 761503"/>
                <a:gd name="connsiteX13" fmla="*/ 485165 w 571128"/>
                <a:gd name="connsiteY13" fmla="*/ 463407 h 761503"/>
                <a:gd name="connsiteX14" fmla="*/ 482445 w 571128"/>
                <a:gd name="connsiteY14" fmla="*/ 515080 h 761503"/>
                <a:gd name="connsiteX15" fmla="*/ 482445 w 571128"/>
                <a:gd name="connsiteY15" fmla="*/ 558595 h 761503"/>
                <a:gd name="connsiteX16" fmla="*/ 479725 w 571128"/>
                <a:gd name="connsiteY16" fmla="*/ 602109 h 761503"/>
                <a:gd name="connsiteX17" fmla="*/ 485165 w 571128"/>
                <a:gd name="connsiteY17" fmla="*/ 648343 h 761503"/>
                <a:gd name="connsiteX18" fmla="*/ 474286 w 571128"/>
                <a:gd name="connsiteY18" fmla="*/ 675540 h 761503"/>
                <a:gd name="connsiteX19" fmla="*/ 428052 w 571128"/>
                <a:gd name="connsiteY19" fmla="*/ 691858 h 761503"/>
                <a:gd name="connsiteX20" fmla="*/ 387257 w 571128"/>
                <a:gd name="connsiteY20" fmla="*/ 683699 h 761503"/>
                <a:gd name="connsiteX21" fmla="*/ 351901 w 571128"/>
                <a:gd name="connsiteY21" fmla="*/ 664661 h 761503"/>
                <a:gd name="connsiteX22" fmla="*/ 305667 w 571128"/>
                <a:gd name="connsiteY22" fmla="*/ 596670 h 761503"/>
                <a:gd name="connsiteX23" fmla="*/ 270312 w 571128"/>
                <a:gd name="connsiteY23" fmla="*/ 509641 h 761503"/>
                <a:gd name="connsiteX24" fmla="*/ 251274 w 571128"/>
                <a:gd name="connsiteY24" fmla="*/ 460687 h 761503"/>
                <a:gd name="connsiteX25" fmla="*/ 224077 w 571128"/>
                <a:gd name="connsiteY25" fmla="*/ 381817 h 761503"/>
                <a:gd name="connsiteX26" fmla="*/ 207759 w 571128"/>
                <a:gd name="connsiteY26" fmla="*/ 330144 h 761503"/>
                <a:gd name="connsiteX27" fmla="*/ 191442 w 571128"/>
                <a:gd name="connsiteY27" fmla="*/ 286629 h 761503"/>
                <a:gd name="connsiteX28" fmla="*/ 183283 w 571128"/>
                <a:gd name="connsiteY28" fmla="*/ 278470 h 761503"/>
                <a:gd name="connsiteX29" fmla="*/ 180563 w 571128"/>
                <a:gd name="connsiteY29" fmla="*/ 292069 h 761503"/>
                <a:gd name="connsiteX30" fmla="*/ 180563 w 571128"/>
                <a:gd name="connsiteY30" fmla="*/ 305667 h 761503"/>
                <a:gd name="connsiteX31" fmla="*/ 183283 w 571128"/>
                <a:gd name="connsiteY31" fmla="*/ 354621 h 761503"/>
                <a:gd name="connsiteX32" fmla="*/ 188722 w 571128"/>
                <a:gd name="connsiteY32" fmla="*/ 449809 h 761503"/>
                <a:gd name="connsiteX33" fmla="*/ 188722 w 571128"/>
                <a:gd name="connsiteY33" fmla="*/ 479725 h 761503"/>
                <a:gd name="connsiteX34" fmla="*/ 188722 w 571128"/>
                <a:gd name="connsiteY34" fmla="*/ 542277 h 761503"/>
                <a:gd name="connsiteX35" fmla="*/ 186002 w 571128"/>
                <a:gd name="connsiteY35" fmla="*/ 615708 h 761503"/>
                <a:gd name="connsiteX36" fmla="*/ 186002 w 571128"/>
                <a:gd name="connsiteY36" fmla="*/ 637465 h 761503"/>
                <a:gd name="connsiteX37" fmla="*/ 183283 w 571128"/>
                <a:gd name="connsiteY37" fmla="*/ 664661 h 761503"/>
                <a:gd name="connsiteX38" fmla="*/ 226797 w 571128"/>
                <a:gd name="connsiteY38" fmla="*/ 664661 h 761503"/>
                <a:gd name="connsiteX39" fmla="*/ 253994 w 571128"/>
                <a:gd name="connsiteY39" fmla="*/ 680979 h 761503"/>
                <a:gd name="connsiteX40" fmla="*/ 248554 w 571128"/>
                <a:gd name="connsiteY40" fmla="*/ 697297 h 761503"/>
                <a:gd name="connsiteX41" fmla="*/ 234956 w 571128"/>
                <a:gd name="connsiteY41" fmla="*/ 705456 h 761503"/>
                <a:gd name="connsiteX42" fmla="*/ 218638 w 571128"/>
                <a:gd name="connsiteY42" fmla="*/ 708176 h 761503"/>
                <a:gd name="connsiteX43" fmla="*/ 183283 w 571128"/>
                <a:gd name="connsiteY43" fmla="*/ 708176 h 761503"/>
                <a:gd name="connsiteX44" fmla="*/ 150647 w 571128"/>
                <a:gd name="connsiteY44" fmla="*/ 708176 h 761503"/>
                <a:gd name="connsiteX45" fmla="*/ 107132 w 571128"/>
                <a:gd name="connsiteY45" fmla="*/ 708176 h 761503"/>
                <a:gd name="connsiteX46" fmla="*/ 88094 w 571128"/>
                <a:gd name="connsiteY46" fmla="*/ 708176 h 761503"/>
                <a:gd name="connsiteX47" fmla="*/ 69057 w 571128"/>
                <a:gd name="connsiteY47" fmla="*/ 702737 h 761503"/>
                <a:gd name="connsiteX48" fmla="*/ 58178 w 571128"/>
                <a:gd name="connsiteY48" fmla="*/ 686419 h 761503"/>
                <a:gd name="connsiteX49" fmla="*/ 60898 w 571128"/>
                <a:gd name="connsiteY49" fmla="*/ 678260 h 761503"/>
                <a:gd name="connsiteX50" fmla="*/ 77216 w 571128"/>
                <a:gd name="connsiteY50" fmla="*/ 670101 h 761503"/>
                <a:gd name="connsiteX51" fmla="*/ 120730 w 571128"/>
                <a:gd name="connsiteY51" fmla="*/ 664661 h 761503"/>
                <a:gd name="connsiteX52" fmla="*/ 131609 w 571128"/>
                <a:gd name="connsiteY52" fmla="*/ 664661 h 761503"/>
                <a:gd name="connsiteX53" fmla="*/ 134329 w 571128"/>
                <a:gd name="connsiteY53" fmla="*/ 539557 h 761503"/>
                <a:gd name="connsiteX54" fmla="*/ 134329 w 571128"/>
                <a:gd name="connsiteY54" fmla="*/ 504202 h 761503"/>
                <a:gd name="connsiteX55" fmla="*/ 131609 w 571128"/>
                <a:gd name="connsiteY55" fmla="*/ 376378 h 761503"/>
                <a:gd name="connsiteX56" fmla="*/ 131609 w 571128"/>
                <a:gd name="connsiteY56" fmla="*/ 302947 h 761503"/>
                <a:gd name="connsiteX57" fmla="*/ 134329 w 571128"/>
                <a:gd name="connsiteY57" fmla="*/ 221357 h 761503"/>
                <a:gd name="connsiteX58" fmla="*/ 137048 w 571128"/>
                <a:gd name="connsiteY58" fmla="*/ 123450 h 761503"/>
                <a:gd name="connsiteX59" fmla="*/ 107132 w 571128"/>
                <a:gd name="connsiteY59" fmla="*/ 123450 h 761503"/>
                <a:gd name="connsiteX60" fmla="*/ 88094 w 571128"/>
                <a:gd name="connsiteY60" fmla="*/ 123450 h 761503"/>
                <a:gd name="connsiteX61" fmla="*/ 69057 w 571128"/>
                <a:gd name="connsiteY61" fmla="*/ 118011 h 761503"/>
                <a:gd name="connsiteX62" fmla="*/ 58178 w 571128"/>
                <a:gd name="connsiteY62" fmla="*/ 101693 h 761503"/>
                <a:gd name="connsiteX63" fmla="*/ 60898 w 571128"/>
                <a:gd name="connsiteY63" fmla="*/ 93534 h 761503"/>
                <a:gd name="connsiteX64" fmla="*/ 77216 w 571128"/>
                <a:gd name="connsiteY64" fmla="*/ 85375 h 761503"/>
                <a:gd name="connsiteX65" fmla="*/ 131609 w 571128"/>
                <a:gd name="connsiteY65" fmla="*/ 79936 h 761503"/>
                <a:gd name="connsiteX66" fmla="*/ 161525 w 571128"/>
                <a:gd name="connsiteY66" fmla="*/ 79936 h 761503"/>
                <a:gd name="connsiteX67" fmla="*/ 177843 w 571128"/>
                <a:gd name="connsiteY67" fmla="*/ 66337 h 761503"/>
                <a:gd name="connsiteX68" fmla="*/ 202320 w 571128"/>
                <a:gd name="connsiteY68" fmla="*/ 58178 h 761503"/>
                <a:gd name="connsiteX69" fmla="*/ 234956 w 571128"/>
                <a:gd name="connsiteY69" fmla="*/ 77216 h 761503"/>
                <a:gd name="connsiteX70" fmla="*/ 251274 w 571128"/>
                <a:gd name="connsiteY70" fmla="*/ 107132 h 761503"/>
                <a:gd name="connsiteX71" fmla="*/ 267592 w 571128"/>
                <a:gd name="connsiteY71" fmla="*/ 147927 h 761503"/>
                <a:gd name="connsiteX72" fmla="*/ 281190 w 571128"/>
                <a:gd name="connsiteY72" fmla="*/ 183282 h 761503"/>
                <a:gd name="connsiteX73" fmla="*/ 297508 w 571128"/>
                <a:gd name="connsiteY73" fmla="*/ 224077 h 761503"/>
                <a:gd name="connsiteX74" fmla="*/ 308387 w 571128"/>
                <a:gd name="connsiteY74" fmla="*/ 264872 h 761503"/>
                <a:gd name="connsiteX75" fmla="*/ 319265 w 571128"/>
                <a:gd name="connsiteY75" fmla="*/ 300228 h 761503"/>
                <a:gd name="connsiteX76" fmla="*/ 351901 w 571128"/>
                <a:gd name="connsiteY76" fmla="*/ 379098 h 761503"/>
                <a:gd name="connsiteX77" fmla="*/ 365500 w 571128"/>
                <a:gd name="connsiteY77" fmla="*/ 417173 h 761503"/>
                <a:gd name="connsiteX78" fmla="*/ 379098 w 571128"/>
                <a:gd name="connsiteY78" fmla="*/ 457968 h 761503"/>
                <a:gd name="connsiteX79" fmla="*/ 395416 w 571128"/>
                <a:gd name="connsiteY79" fmla="*/ 496043 h 761503"/>
                <a:gd name="connsiteX80" fmla="*/ 406295 w 571128"/>
                <a:gd name="connsiteY80" fmla="*/ 512361 h 761503"/>
                <a:gd name="connsiteX81" fmla="*/ 411734 w 571128"/>
                <a:gd name="connsiteY81" fmla="*/ 531398 h 761503"/>
                <a:gd name="connsiteX82" fmla="*/ 419893 w 571128"/>
                <a:gd name="connsiteY82" fmla="*/ 558595 h 761503"/>
                <a:gd name="connsiteX83" fmla="*/ 425332 w 571128"/>
                <a:gd name="connsiteY83" fmla="*/ 564034 h 761503"/>
                <a:gd name="connsiteX84" fmla="*/ 430771 w 571128"/>
                <a:gd name="connsiteY84" fmla="*/ 558595 h 761503"/>
                <a:gd name="connsiteX85" fmla="*/ 430771 w 571128"/>
                <a:gd name="connsiteY85" fmla="*/ 550436 h 761503"/>
                <a:gd name="connsiteX86" fmla="*/ 430771 w 571128"/>
                <a:gd name="connsiteY86" fmla="*/ 501482 h 761503"/>
                <a:gd name="connsiteX87" fmla="*/ 430771 w 571128"/>
                <a:gd name="connsiteY87" fmla="*/ 403575 h 761503"/>
                <a:gd name="connsiteX88" fmla="*/ 425332 w 571128"/>
                <a:gd name="connsiteY88" fmla="*/ 313826 h 761503"/>
                <a:gd name="connsiteX89" fmla="*/ 425332 w 571128"/>
                <a:gd name="connsiteY89" fmla="*/ 248554 h 761503"/>
                <a:gd name="connsiteX90" fmla="*/ 425332 w 571128"/>
                <a:gd name="connsiteY90" fmla="*/ 210479 h 761503"/>
                <a:gd name="connsiteX91" fmla="*/ 422613 w 571128"/>
                <a:gd name="connsiteY91" fmla="*/ 153366 h 761503"/>
                <a:gd name="connsiteX92" fmla="*/ 425332 w 571128"/>
                <a:gd name="connsiteY92" fmla="*/ 123450 h 761503"/>
                <a:gd name="connsiteX93" fmla="*/ 398136 w 571128"/>
                <a:gd name="connsiteY93" fmla="*/ 123450 h 761503"/>
                <a:gd name="connsiteX94" fmla="*/ 379098 w 571128"/>
                <a:gd name="connsiteY94" fmla="*/ 123450 h 761503"/>
                <a:gd name="connsiteX95" fmla="*/ 360060 w 571128"/>
                <a:gd name="connsiteY95" fmla="*/ 118011 h 761503"/>
                <a:gd name="connsiteX96" fmla="*/ 349182 w 571128"/>
                <a:gd name="connsiteY96" fmla="*/ 101693 h 761503"/>
                <a:gd name="connsiteX97" fmla="*/ 351901 w 571128"/>
                <a:gd name="connsiteY97" fmla="*/ 93534 h 761503"/>
                <a:gd name="connsiteX98" fmla="*/ 368219 w 571128"/>
                <a:gd name="connsiteY98" fmla="*/ 85375 h 761503"/>
                <a:gd name="connsiteX99" fmla="*/ 422613 w 571128"/>
                <a:gd name="connsiteY99" fmla="*/ 79936 h 761503"/>
                <a:gd name="connsiteX100" fmla="*/ 444370 w 571128"/>
                <a:gd name="connsiteY100" fmla="*/ 79936 h 761503"/>
                <a:gd name="connsiteX101" fmla="*/ 463407 w 571128"/>
                <a:gd name="connsiteY101" fmla="*/ 71776 h 761503"/>
                <a:gd name="connsiteX102" fmla="*/ 477006 w 571128"/>
                <a:gd name="connsiteY102" fmla="*/ 79936 h 761503"/>
                <a:gd name="connsiteX103" fmla="*/ 512361 w 571128"/>
                <a:gd name="connsiteY103" fmla="*/ 79936 h 761503"/>
                <a:gd name="connsiteX104" fmla="*/ 512361 w 571128"/>
                <a:gd name="connsiteY104" fmla="*/ 79936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571128" h="761503">
                  <a:moveTo>
                    <a:pt x="512361" y="79936"/>
                  </a:moveTo>
                  <a:cubicBezTo>
                    <a:pt x="520520" y="79936"/>
                    <a:pt x="539558" y="79936"/>
                    <a:pt x="539558" y="96253"/>
                  </a:cubicBezTo>
                  <a:cubicBezTo>
                    <a:pt x="539558" y="104412"/>
                    <a:pt x="539558" y="107132"/>
                    <a:pt x="534118" y="112571"/>
                  </a:cubicBezTo>
                  <a:cubicBezTo>
                    <a:pt x="531399" y="118011"/>
                    <a:pt x="525960" y="120730"/>
                    <a:pt x="523240" y="120730"/>
                  </a:cubicBezTo>
                  <a:cubicBezTo>
                    <a:pt x="515081" y="123450"/>
                    <a:pt x="512361" y="123450"/>
                    <a:pt x="506922" y="123450"/>
                  </a:cubicBezTo>
                  <a:cubicBezTo>
                    <a:pt x="504202" y="123450"/>
                    <a:pt x="490604" y="123450"/>
                    <a:pt x="477006" y="123450"/>
                  </a:cubicBezTo>
                  <a:cubicBezTo>
                    <a:pt x="477006" y="131609"/>
                    <a:pt x="479725" y="137048"/>
                    <a:pt x="479725" y="145207"/>
                  </a:cubicBezTo>
                  <a:cubicBezTo>
                    <a:pt x="479725" y="156086"/>
                    <a:pt x="477006" y="166964"/>
                    <a:pt x="477006" y="180563"/>
                  </a:cubicBezTo>
                  <a:cubicBezTo>
                    <a:pt x="477006" y="196881"/>
                    <a:pt x="479725" y="215918"/>
                    <a:pt x="482445" y="232236"/>
                  </a:cubicBezTo>
                  <a:cubicBezTo>
                    <a:pt x="485165" y="248554"/>
                    <a:pt x="485165" y="267592"/>
                    <a:pt x="485165" y="283910"/>
                  </a:cubicBezTo>
                  <a:cubicBezTo>
                    <a:pt x="485165" y="297508"/>
                    <a:pt x="485165" y="313826"/>
                    <a:pt x="485165" y="327424"/>
                  </a:cubicBezTo>
                  <a:cubicBezTo>
                    <a:pt x="485165" y="343742"/>
                    <a:pt x="487884" y="357340"/>
                    <a:pt x="487884" y="373658"/>
                  </a:cubicBezTo>
                  <a:cubicBezTo>
                    <a:pt x="487884" y="389976"/>
                    <a:pt x="485165" y="403575"/>
                    <a:pt x="485165" y="419892"/>
                  </a:cubicBezTo>
                  <a:cubicBezTo>
                    <a:pt x="485165" y="436210"/>
                    <a:pt x="485165" y="449809"/>
                    <a:pt x="485165" y="463407"/>
                  </a:cubicBezTo>
                  <a:cubicBezTo>
                    <a:pt x="485165" y="479725"/>
                    <a:pt x="485165" y="498762"/>
                    <a:pt x="482445" y="515080"/>
                  </a:cubicBezTo>
                  <a:cubicBezTo>
                    <a:pt x="482445" y="528679"/>
                    <a:pt x="482445" y="542277"/>
                    <a:pt x="482445" y="558595"/>
                  </a:cubicBezTo>
                  <a:cubicBezTo>
                    <a:pt x="482445" y="572193"/>
                    <a:pt x="479725" y="588511"/>
                    <a:pt x="479725" y="602109"/>
                  </a:cubicBezTo>
                  <a:cubicBezTo>
                    <a:pt x="479725" y="615708"/>
                    <a:pt x="485165" y="632026"/>
                    <a:pt x="485165" y="648343"/>
                  </a:cubicBezTo>
                  <a:cubicBezTo>
                    <a:pt x="485165" y="659222"/>
                    <a:pt x="482445" y="670101"/>
                    <a:pt x="474286" y="675540"/>
                  </a:cubicBezTo>
                  <a:cubicBezTo>
                    <a:pt x="460688" y="686419"/>
                    <a:pt x="444370" y="691858"/>
                    <a:pt x="428052" y="691858"/>
                  </a:cubicBezTo>
                  <a:cubicBezTo>
                    <a:pt x="414454" y="691858"/>
                    <a:pt x="400855" y="689138"/>
                    <a:pt x="387257" y="683699"/>
                  </a:cubicBezTo>
                  <a:cubicBezTo>
                    <a:pt x="373659" y="678260"/>
                    <a:pt x="360060" y="672820"/>
                    <a:pt x="351901" y="664661"/>
                  </a:cubicBezTo>
                  <a:cubicBezTo>
                    <a:pt x="330144" y="645624"/>
                    <a:pt x="316546" y="621147"/>
                    <a:pt x="305667" y="596670"/>
                  </a:cubicBezTo>
                  <a:cubicBezTo>
                    <a:pt x="292069" y="569473"/>
                    <a:pt x="281190" y="539557"/>
                    <a:pt x="270312" y="509641"/>
                  </a:cubicBezTo>
                  <a:cubicBezTo>
                    <a:pt x="264872" y="493323"/>
                    <a:pt x="256713" y="477005"/>
                    <a:pt x="251274" y="460687"/>
                  </a:cubicBezTo>
                  <a:cubicBezTo>
                    <a:pt x="240395" y="433491"/>
                    <a:pt x="232236" y="409014"/>
                    <a:pt x="224077" y="381817"/>
                  </a:cubicBezTo>
                  <a:cubicBezTo>
                    <a:pt x="218638" y="365499"/>
                    <a:pt x="213199" y="346462"/>
                    <a:pt x="207759" y="330144"/>
                  </a:cubicBezTo>
                  <a:cubicBezTo>
                    <a:pt x="202320" y="316545"/>
                    <a:pt x="196881" y="300228"/>
                    <a:pt x="191442" y="286629"/>
                  </a:cubicBezTo>
                  <a:cubicBezTo>
                    <a:pt x="188722" y="281190"/>
                    <a:pt x="186002" y="278470"/>
                    <a:pt x="183283" y="278470"/>
                  </a:cubicBezTo>
                  <a:cubicBezTo>
                    <a:pt x="180563" y="278470"/>
                    <a:pt x="180563" y="286629"/>
                    <a:pt x="180563" y="292069"/>
                  </a:cubicBezTo>
                  <a:cubicBezTo>
                    <a:pt x="180563" y="297508"/>
                    <a:pt x="180563" y="302947"/>
                    <a:pt x="180563" y="305667"/>
                  </a:cubicBezTo>
                  <a:cubicBezTo>
                    <a:pt x="180563" y="321985"/>
                    <a:pt x="183283" y="338303"/>
                    <a:pt x="183283" y="354621"/>
                  </a:cubicBezTo>
                  <a:cubicBezTo>
                    <a:pt x="183283" y="387257"/>
                    <a:pt x="186002" y="417173"/>
                    <a:pt x="188722" y="449809"/>
                  </a:cubicBezTo>
                  <a:cubicBezTo>
                    <a:pt x="188722" y="460687"/>
                    <a:pt x="188722" y="468846"/>
                    <a:pt x="188722" y="479725"/>
                  </a:cubicBezTo>
                  <a:cubicBezTo>
                    <a:pt x="188722" y="501482"/>
                    <a:pt x="188722" y="523239"/>
                    <a:pt x="188722" y="542277"/>
                  </a:cubicBezTo>
                  <a:cubicBezTo>
                    <a:pt x="188722" y="566754"/>
                    <a:pt x="186002" y="591231"/>
                    <a:pt x="186002" y="615708"/>
                  </a:cubicBezTo>
                  <a:cubicBezTo>
                    <a:pt x="186002" y="623867"/>
                    <a:pt x="186002" y="632026"/>
                    <a:pt x="186002" y="637465"/>
                  </a:cubicBezTo>
                  <a:cubicBezTo>
                    <a:pt x="186002" y="645624"/>
                    <a:pt x="183283" y="656502"/>
                    <a:pt x="183283" y="664661"/>
                  </a:cubicBezTo>
                  <a:cubicBezTo>
                    <a:pt x="202320" y="664661"/>
                    <a:pt x="218638" y="664661"/>
                    <a:pt x="226797" y="664661"/>
                  </a:cubicBezTo>
                  <a:cubicBezTo>
                    <a:pt x="234956" y="664661"/>
                    <a:pt x="253994" y="664661"/>
                    <a:pt x="253994" y="680979"/>
                  </a:cubicBezTo>
                  <a:cubicBezTo>
                    <a:pt x="253994" y="689138"/>
                    <a:pt x="253994" y="691858"/>
                    <a:pt x="248554" y="697297"/>
                  </a:cubicBezTo>
                  <a:cubicBezTo>
                    <a:pt x="245835" y="702737"/>
                    <a:pt x="240395" y="705456"/>
                    <a:pt x="234956" y="705456"/>
                  </a:cubicBezTo>
                  <a:cubicBezTo>
                    <a:pt x="226797" y="708176"/>
                    <a:pt x="224077" y="708176"/>
                    <a:pt x="218638" y="708176"/>
                  </a:cubicBezTo>
                  <a:cubicBezTo>
                    <a:pt x="215918" y="708176"/>
                    <a:pt x="199600" y="708176"/>
                    <a:pt x="183283" y="708176"/>
                  </a:cubicBezTo>
                  <a:cubicBezTo>
                    <a:pt x="166965" y="708176"/>
                    <a:pt x="153366" y="708176"/>
                    <a:pt x="150647" y="708176"/>
                  </a:cubicBezTo>
                  <a:cubicBezTo>
                    <a:pt x="139768" y="708176"/>
                    <a:pt x="120730" y="708176"/>
                    <a:pt x="107132" y="708176"/>
                  </a:cubicBezTo>
                  <a:cubicBezTo>
                    <a:pt x="101693" y="708176"/>
                    <a:pt x="96253" y="708176"/>
                    <a:pt x="88094" y="708176"/>
                  </a:cubicBezTo>
                  <a:cubicBezTo>
                    <a:pt x="82655" y="708176"/>
                    <a:pt x="74496" y="708176"/>
                    <a:pt x="69057" y="702737"/>
                  </a:cubicBezTo>
                  <a:cubicBezTo>
                    <a:pt x="63618" y="700017"/>
                    <a:pt x="58178" y="691858"/>
                    <a:pt x="58178" y="686419"/>
                  </a:cubicBezTo>
                  <a:cubicBezTo>
                    <a:pt x="58178" y="683699"/>
                    <a:pt x="58178" y="680979"/>
                    <a:pt x="60898" y="678260"/>
                  </a:cubicBezTo>
                  <a:cubicBezTo>
                    <a:pt x="63618" y="675540"/>
                    <a:pt x="71777" y="672820"/>
                    <a:pt x="77216" y="670101"/>
                  </a:cubicBezTo>
                  <a:cubicBezTo>
                    <a:pt x="90814" y="667381"/>
                    <a:pt x="115291" y="664661"/>
                    <a:pt x="120730" y="664661"/>
                  </a:cubicBezTo>
                  <a:cubicBezTo>
                    <a:pt x="123450" y="664661"/>
                    <a:pt x="126170" y="664661"/>
                    <a:pt x="131609" y="664661"/>
                  </a:cubicBezTo>
                  <a:cubicBezTo>
                    <a:pt x="131609" y="623867"/>
                    <a:pt x="134329" y="583072"/>
                    <a:pt x="134329" y="539557"/>
                  </a:cubicBezTo>
                  <a:cubicBezTo>
                    <a:pt x="134329" y="528679"/>
                    <a:pt x="134329" y="515080"/>
                    <a:pt x="134329" y="504202"/>
                  </a:cubicBezTo>
                  <a:cubicBezTo>
                    <a:pt x="131609" y="460687"/>
                    <a:pt x="131609" y="417173"/>
                    <a:pt x="131609" y="376378"/>
                  </a:cubicBezTo>
                  <a:cubicBezTo>
                    <a:pt x="131609" y="351901"/>
                    <a:pt x="131609" y="327424"/>
                    <a:pt x="131609" y="302947"/>
                  </a:cubicBezTo>
                  <a:cubicBezTo>
                    <a:pt x="131609" y="275751"/>
                    <a:pt x="131609" y="248554"/>
                    <a:pt x="134329" y="221357"/>
                  </a:cubicBezTo>
                  <a:cubicBezTo>
                    <a:pt x="134329" y="188722"/>
                    <a:pt x="137048" y="156086"/>
                    <a:pt x="137048" y="123450"/>
                  </a:cubicBezTo>
                  <a:cubicBezTo>
                    <a:pt x="126170" y="123450"/>
                    <a:pt x="115291" y="123450"/>
                    <a:pt x="107132" y="123450"/>
                  </a:cubicBezTo>
                  <a:cubicBezTo>
                    <a:pt x="101693" y="123450"/>
                    <a:pt x="96253" y="123450"/>
                    <a:pt x="88094" y="123450"/>
                  </a:cubicBezTo>
                  <a:cubicBezTo>
                    <a:pt x="82655" y="123450"/>
                    <a:pt x="74496" y="120730"/>
                    <a:pt x="69057" y="118011"/>
                  </a:cubicBezTo>
                  <a:cubicBezTo>
                    <a:pt x="63618" y="115291"/>
                    <a:pt x="58178" y="107132"/>
                    <a:pt x="58178" y="101693"/>
                  </a:cubicBezTo>
                  <a:cubicBezTo>
                    <a:pt x="58178" y="98973"/>
                    <a:pt x="58178" y="96253"/>
                    <a:pt x="60898" y="93534"/>
                  </a:cubicBezTo>
                  <a:cubicBezTo>
                    <a:pt x="63618" y="90814"/>
                    <a:pt x="71777" y="88095"/>
                    <a:pt x="77216" y="85375"/>
                  </a:cubicBezTo>
                  <a:cubicBezTo>
                    <a:pt x="90814" y="82655"/>
                    <a:pt x="126170" y="79936"/>
                    <a:pt x="131609" y="79936"/>
                  </a:cubicBezTo>
                  <a:cubicBezTo>
                    <a:pt x="137048" y="79936"/>
                    <a:pt x="147927" y="79936"/>
                    <a:pt x="161525" y="79936"/>
                  </a:cubicBezTo>
                  <a:cubicBezTo>
                    <a:pt x="166965" y="74496"/>
                    <a:pt x="172404" y="71776"/>
                    <a:pt x="177843" y="66337"/>
                  </a:cubicBezTo>
                  <a:cubicBezTo>
                    <a:pt x="186002" y="60898"/>
                    <a:pt x="194161" y="58178"/>
                    <a:pt x="202320" y="58178"/>
                  </a:cubicBezTo>
                  <a:cubicBezTo>
                    <a:pt x="215918" y="58178"/>
                    <a:pt x="226797" y="63618"/>
                    <a:pt x="234956" y="77216"/>
                  </a:cubicBezTo>
                  <a:cubicBezTo>
                    <a:pt x="240395" y="88095"/>
                    <a:pt x="248554" y="96253"/>
                    <a:pt x="251274" y="107132"/>
                  </a:cubicBezTo>
                  <a:cubicBezTo>
                    <a:pt x="256713" y="120730"/>
                    <a:pt x="259433" y="134329"/>
                    <a:pt x="267592" y="147927"/>
                  </a:cubicBezTo>
                  <a:cubicBezTo>
                    <a:pt x="273031" y="158806"/>
                    <a:pt x="275751" y="172404"/>
                    <a:pt x="281190" y="183282"/>
                  </a:cubicBezTo>
                  <a:cubicBezTo>
                    <a:pt x="286630" y="196881"/>
                    <a:pt x="292069" y="210479"/>
                    <a:pt x="297508" y="224077"/>
                  </a:cubicBezTo>
                  <a:cubicBezTo>
                    <a:pt x="300228" y="237676"/>
                    <a:pt x="305667" y="251274"/>
                    <a:pt x="308387" y="264872"/>
                  </a:cubicBezTo>
                  <a:cubicBezTo>
                    <a:pt x="311107" y="278470"/>
                    <a:pt x="311107" y="289349"/>
                    <a:pt x="319265" y="300228"/>
                  </a:cubicBezTo>
                  <a:cubicBezTo>
                    <a:pt x="332864" y="324704"/>
                    <a:pt x="346462" y="351901"/>
                    <a:pt x="351901" y="379098"/>
                  </a:cubicBezTo>
                  <a:cubicBezTo>
                    <a:pt x="354621" y="392696"/>
                    <a:pt x="360060" y="403575"/>
                    <a:pt x="365500" y="417173"/>
                  </a:cubicBezTo>
                  <a:cubicBezTo>
                    <a:pt x="373659" y="430771"/>
                    <a:pt x="373659" y="444369"/>
                    <a:pt x="379098" y="457968"/>
                  </a:cubicBezTo>
                  <a:cubicBezTo>
                    <a:pt x="381818" y="471566"/>
                    <a:pt x="387257" y="482445"/>
                    <a:pt x="395416" y="496043"/>
                  </a:cubicBezTo>
                  <a:cubicBezTo>
                    <a:pt x="398136" y="501482"/>
                    <a:pt x="403575" y="506921"/>
                    <a:pt x="406295" y="512361"/>
                  </a:cubicBezTo>
                  <a:cubicBezTo>
                    <a:pt x="409014" y="517800"/>
                    <a:pt x="409014" y="525959"/>
                    <a:pt x="411734" y="531398"/>
                  </a:cubicBezTo>
                  <a:cubicBezTo>
                    <a:pt x="414454" y="539557"/>
                    <a:pt x="417173" y="550436"/>
                    <a:pt x="419893" y="558595"/>
                  </a:cubicBezTo>
                  <a:cubicBezTo>
                    <a:pt x="422613" y="561314"/>
                    <a:pt x="422613" y="564034"/>
                    <a:pt x="425332" y="564034"/>
                  </a:cubicBezTo>
                  <a:cubicBezTo>
                    <a:pt x="428052" y="564034"/>
                    <a:pt x="428052" y="561314"/>
                    <a:pt x="430771" y="558595"/>
                  </a:cubicBezTo>
                  <a:cubicBezTo>
                    <a:pt x="430771" y="555875"/>
                    <a:pt x="430771" y="553156"/>
                    <a:pt x="430771" y="550436"/>
                  </a:cubicBezTo>
                  <a:cubicBezTo>
                    <a:pt x="430771" y="534118"/>
                    <a:pt x="430771" y="517800"/>
                    <a:pt x="430771" y="501482"/>
                  </a:cubicBezTo>
                  <a:cubicBezTo>
                    <a:pt x="430771" y="468846"/>
                    <a:pt x="433491" y="436210"/>
                    <a:pt x="430771" y="403575"/>
                  </a:cubicBezTo>
                  <a:cubicBezTo>
                    <a:pt x="430771" y="373658"/>
                    <a:pt x="425332" y="343742"/>
                    <a:pt x="425332" y="313826"/>
                  </a:cubicBezTo>
                  <a:cubicBezTo>
                    <a:pt x="425332" y="292069"/>
                    <a:pt x="425332" y="270311"/>
                    <a:pt x="425332" y="248554"/>
                  </a:cubicBezTo>
                  <a:cubicBezTo>
                    <a:pt x="425332" y="234956"/>
                    <a:pt x="425332" y="224077"/>
                    <a:pt x="425332" y="210479"/>
                  </a:cubicBezTo>
                  <a:cubicBezTo>
                    <a:pt x="425332" y="191441"/>
                    <a:pt x="422613" y="172404"/>
                    <a:pt x="422613" y="153366"/>
                  </a:cubicBezTo>
                  <a:cubicBezTo>
                    <a:pt x="422613" y="142488"/>
                    <a:pt x="422613" y="134329"/>
                    <a:pt x="425332" y="123450"/>
                  </a:cubicBezTo>
                  <a:cubicBezTo>
                    <a:pt x="417173" y="123450"/>
                    <a:pt x="406295" y="123450"/>
                    <a:pt x="398136" y="123450"/>
                  </a:cubicBezTo>
                  <a:cubicBezTo>
                    <a:pt x="392696" y="123450"/>
                    <a:pt x="387257" y="123450"/>
                    <a:pt x="379098" y="123450"/>
                  </a:cubicBezTo>
                  <a:cubicBezTo>
                    <a:pt x="373659" y="123450"/>
                    <a:pt x="365500" y="120730"/>
                    <a:pt x="360060" y="118011"/>
                  </a:cubicBezTo>
                  <a:cubicBezTo>
                    <a:pt x="354621" y="115291"/>
                    <a:pt x="349182" y="107132"/>
                    <a:pt x="349182" y="101693"/>
                  </a:cubicBezTo>
                  <a:cubicBezTo>
                    <a:pt x="349182" y="98973"/>
                    <a:pt x="349182" y="96253"/>
                    <a:pt x="351901" y="93534"/>
                  </a:cubicBezTo>
                  <a:cubicBezTo>
                    <a:pt x="354621" y="90814"/>
                    <a:pt x="362780" y="88095"/>
                    <a:pt x="368219" y="85375"/>
                  </a:cubicBezTo>
                  <a:cubicBezTo>
                    <a:pt x="381818" y="82655"/>
                    <a:pt x="417173" y="79936"/>
                    <a:pt x="422613" y="79936"/>
                  </a:cubicBezTo>
                  <a:cubicBezTo>
                    <a:pt x="428052" y="79936"/>
                    <a:pt x="433491" y="79936"/>
                    <a:pt x="444370" y="79936"/>
                  </a:cubicBezTo>
                  <a:cubicBezTo>
                    <a:pt x="449809" y="74496"/>
                    <a:pt x="455248" y="71776"/>
                    <a:pt x="463407" y="71776"/>
                  </a:cubicBezTo>
                  <a:cubicBezTo>
                    <a:pt x="471566" y="71776"/>
                    <a:pt x="477006" y="74496"/>
                    <a:pt x="477006" y="79936"/>
                  </a:cubicBezTo>
                  <a:cubicBezTo>
                    <a:pt x="490604" y="82655"/>
                    <a:pt x="504202" y="79936"/>
                    <a:pt x="512361" y="79936"/>
                  </a:cubicBezTo>
                  <a:lnTo>
                    <a:pt x="512361" y="79936"/>
                  </a:lnTo>
                  <a:close/>
                </a:path>
              </a:pathLst>
            </a:custGeom>
            <a:grpFill/>
            <a:ln w="27168"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7B70687E-1688-4C6E-AD4E-6AF6091422E5}"/>
                </a:ext>
              </a:extLst>
            </p:cNvPr>
            <p:cNvSpPr/>
            <p:nvPr/>
          </p:nvSpPr>
          <p:spPr>
            <a:xfrm>
              <a:off x="2987430" y="4242177"/>
              <a:ext cx="494979" cy="674476"/>
            </a:xfrm>
            <a:custGeom>
              <a:avLst/>
              <a:gdLst>
                <a:gd name="connsiteX0" fmla="*/ 228453 w 494979"/>
                <a:gd name="connsiteY0" fmla="*/ 97907 h 674476"/>
                <a:gd name="connsiteX1" fmla="*/ 212135 w 494979"/>
                <a:gd name="connsiteY1" fmla="*/ 119665 h 674476"/>
                <a:gd name="connsiteX2" fmla="*/ 203976 w 494979"/>
                <a:gd name="connsiteY2" fmla="*/ 152300 h 674476"/>
                <a:gd name="connsiteX3" fmla="*/ 201256 w 494979"/>
                <a:gd name="connsiteY3" fmla="*/ 168618 h 674476"/>
                <a:gd name="connsiteX4" fmla="*/ 198537 w 494979"/>
                <a:gd name="connsiteY4" fmla="*/ 184936 h 674476"/>
                <a:gd name="connsiteX5" fmla="*/ 190378 w 494979"/>
                <a:gd name="connsiteY5" fmla="*/ 220292 h 674476"/>
                <a:gd name="connsiteX6" fmla="*/ 171340 w 494979"/>
                <a:gd name="connsiteY6" fmla="*/ 291003 h 674476"/>
                <a:gd name="connsiteX7" fmla="*/ 163180 w 494979"/>
                <a:gd name="connsiteY7" fmla="*/ 323639 h 674476"/>
                <a:gd name="connsiteX8" fmla="*/ 152302 w 494979"/>
                <a:gd name="connsiteY8" fmla="*/ 361714 h 674476"/>
                <a:gd name="connsiteX9" fmla="*/ 146862 w 494979"/>
                <a:gd name="connsiteY9" fmla="*/ 388910 h 674476"/>
                <a:gd name="connsiteX10" fmla="*/ 152302 w 494979"/>
                <a:gd name="connsiteY10" fmla="*/ 391630 h 674476"/>
                <a:gd name="connsiteX11" fmla="*/ 174060 w 494979"/>
                <a:gd name="connsiteY11" fmla="*/ 391630 h 674476"/>
                <a:gd name="connsiteX12" fmla="*/ 195817 w 494979"/>
                <a:gd name="connsiteY12" fmla="*/ 388910 h 674476"/>
                <a:gd name="connsiteX13" fmla="*/ 214855 w 494979"/>
                <a:gd name="connsiteY13" fmla="*/ 388910 h 674476"/>
                <a:gd name="connsiteX14" fmla="*/ 239332 w 494979"/>
                <a:gd name="connsiteY14" fmla="*/ 388910 h 674476"/>
                <a:gd name="connsiteX15" fmla="*/ 252930 w 494979"/>
                <a:gd name="connsiteY15" fmla="*/ 386191 h 674476"/>
                <a:gd name="connsiteX16" fmla="*/ 261089 w 494979"/>
                <a:gd name="connsiteY16" fmla="*/ 386191 h 674476"/>
                <a:gd name="connsiteX17" fmla="*/ 258369 w 494979"/>
                <a:gd name="connsiteY17" fmla="*/ 367153 h 674476"/>
                <a:gd name="connsiteX18" fmla="*/ 252930 w 494979"/>
                <a:gd name="connsiteY18" fmla="*/ 331797 h 674476"/>
                <a:gd name="connsiteX19" fmla="*/ 250210 w 494979"/>
                <a:gd name="connsiteY19" fmla="*/ 244769 h 674476"/>
                <a:gd name="connsiteX20" fmla="*/ 244771 w 494979"/>
                <a:gd name="connsiteY20" fmla="*/ 203974 h 674476"/>
                <a:gd name="connsiteX21" fmla="*/ 239332 w 494979"/>
                <a:gd name="connsiteY21" fmla="*/ 157740 h 674476"/>
                <a:gd name="connsiteX22" fmla="*/ 236612 w 494979"/>
                <a:gd name="connsiteY22" fmla="*/ 119665 h 674476"/>
                <a:gd name="connsiteX23" fmla="*/ 228453 w 494979"/>
                <a:gd name="connsiteY23" fmla="*/ 97907 h 674476"/>
                <a:gd name="connsiteX24" fmla="*/ 274687 w 494979"/>
                <a:gd name="connsiteY24" fmla="*/ 0 h 674476"/>
                <a:gd name="connsiteX25" fmla="*/ 304603 w 494979"/>
                <a:gd name="connsiteY25" fmla="*/ 5439 h 674476"/>
                <a:gd name="connsiteX26" fmla="*/ 320921 w 494979"/>
                <a:gd name="connsiteY26" fmla="*/ 24477 h 674476"/>
                <a:gd name="connsiteX27" fmla="*/ 334519 w 494979"/>
                <a:gd name="connsiteY27" fmla="*/ 43515 h 674476"/>
                <a:gd name="connsiteX28" fmla="*/ 339959 w 494979"/>
                <a:gd name="connsiteY28" fmla="*/ 65272 h 674476"/>
                <a:gd name="connsiteX29" fmla="*/ 348118 w 494979"/>
                <a:gd name="connsiteY29" fmla="*/ 114226 h 674476"/>
                <a:gd name="connsiteX30" fmla="*/ 361716 w 494979"/>
                <a:gd name="connsiteY30" fmla="*/ 163180 h 674476"/>
                <a:gd name="connsiteX31" fmla="*/ 369875 w 494979"/>
                <a:gd name="connsiteY31" fmla="*/ 220293 h 674476"/>
                <a:gd name="connsiteX32" fmla="*/ 378034 w 494979"/>
                <a:gd name="connsiteY32" fmla="*/ 274686 h 674476"/>
                <a:gd name="connsiteX33" fmla="*/ 383473 w 494979"/>
                <a:gd name="connsiteY33" fmla="*/ 301883 h 674476"/>
                <a:gd name="connsiteX34" fmla="*/ 391632 w 494979"/>
                <a:gd name="connsiteY34" fmla="*/ 337238 h 674476"/>
                <a:gd name="connsiteX35" fmla="*/ 397071 w 494979"/>
                <a:gd name="connsiteY35" fmla="*/ 364435 h 674476"/>
                <a:gd name="connsiteX36" fmla="*/ 405230 w 494979"/>
                <a:gd name="connsiteY36" fmla="*/ 383473 h 674476"/>
                <a:gd name="connsiteX37" fmla="*/ 416109 w 494979"/>
                <a:gd name="connsiteY37" fmla="*/ 386192 h 674476"/>
                <a:gd name="connsiteX38" fmla="*/ 426988 w 494979"/>
                <a:gd name="connsiteY38" fmla="*/ 386192 h 674476"/>
                <a:gd name="connsiteX39" fmla="*/ 454184 w 494979"/>
                <a:gd name="connsiteY39" fmla="*/ 397071 h 674476"/>
                <a:gd name="connsiteX40" fmla="*/ 456904 w 494979"/>
                <a:gd name="connsiteY40" fmla="*/ 405230 h 674476"/>
                <a:gd name="connsiteX41" fmla="*/ 451465 w 494979"/>
                <a:gd name="connsiteY41" fmla="*/ 416108 h 674476"/>
                <a:gd name="connsiteX42" fmla="*/ 432427 w 494979"/>
                <a:gd name="connsiteY42" fmla="*/ 429707 h 674476"/>
                <a:gd name="connsiteX43" fmla="*/ 421548 w 494979"/>
                <a:gd name="connsiteY43" fmla="*/ 432426 h 674476"/>
                <a:gd name="connsiteX44" fmla="*/ 413389 w 494979"/>
                <a:gd name="connsiteY44" fmla="*/ 435146 h 674476"/>
                <a:gd name="connsiteX45" fmla="*/ 413389 w 494979"/>
                <a:gd name="connsiteY45" fmla="*/ 440585 h 674476"/>
                <a:gd name="connsiteX46" fmla="*/ 416109 w 494979"/>
                <a:gd name="connsiteY46" fmla="*/ 451464 h 674476"/>
                <a:gd name="connsiteX47" fmla="*/ 418829 w 494979"/>
                <a:gd name="connsiteY47" fmla="*/ 465062 h 674476"/>
                <a:gd name="connsiteX48" fmla="*/ 418829 w 494979"/>
                <a:gd name="connsiteY48" fmla="*/ 475941 h 674476"/>
                <a:gd name="connsiteX49" fmla="*/ 418829 w 494979"/>
                <a:gd name="connsiteY49" fmla="*/ 486820 h 674476"/>
                <a:gd name="connsiteX50" fmla="*/ 426988 w 494979"/>
                <a:gd name="connsiteY50" fmla="*/ 516736 h 674476"/>
                <a:gd name="connsiteX51" fmla="*/ 432427 w 494979"/>
                <a:gd name="connsiteY51" fmla="*/ 543932 h 674476"/>
                <a:gd name="connsiteX52" fmla="*/ 437866 w 494979"/>
                <a:gd name="connsiteY52" fmla="*/ 573848 h 674476"/>
                <a:gd name="connsiteX53" fmla="*/ 443306 w 494979"/>
                <a:gd name="connsiteY53" fmla="*/ 606484 h 674476"/>
                <a:gd name="connsiteX54" fmla="*/ 446025 w 494979"/>
                <a:gd name="connsiteY54" fmla="*/ 617363 h 674476"/>
                <a:gd name="connsiteX55" fmla="*/ 470502 w 494979"/>
                <a:gd name="connsiteY55" fmla="*/ 617363 h 674476"/>
                <a:gd name="connsiteX56" fmla="*/ 494979 w 494979"/>
                <a:gd name="connsiteY56" fmla="*/ 641840 h 674476"/>
                <a:gd name="connsiteX57" fmla="*/ 486820 w 494979"/>
                <a:gd name="connsiteY57" fmla="*/ 655438 h 674476"/>
                <a:gd name="connsiteX58" fmla="*/ 470502 w 494979"/>
                <a:gd name="connsiteY58" fmla="*/ 663597 h 674476"/>
                <a:gd name="connsiteX59" fmla="*/ 446025 w 494979"/>
                <a:gd name="connsiteY59" fmla="*/ 666317 h 674476"/>
                <a:gd name="connsiteX60" fmla="*/ 424268 w 494979"/>
                <a:gd name="connsiteY60" fmla="*/ 666317 h 674476"/>
                <a:gd name="connsiteX61" fmla="*/ 416109 w 494979"/>
                <a:gd name="connsiteY61" fmla="*/ 666317 h 674476"/>
                <a:gd name="connsiteX62" fmla="*/ 402511 w 494979"/>
                <a:gd name="connsiteY62" fmla="*/ 671756 h 674476"/>
                <a:gd name="connsiteX63" fmla="*/ 386193 w 494979"/>
                <a:gd name="connsiteY63" fmla="*/ 674476 h 674476"/>
                <a:gd name="connsiteX64" fmla="*/ 350837 w 494979"/>
                <a:gd name="connsiteY64" fmla="*/ 669036 h 674476"/>
                <a:gd name="connsiteX65" fmla="*/ 329080 w 494979"/>
                <a:gd name="connsiteY65" fmla="*/ 669036 h 674476"/>
                <a:gd name="connsiteX66" fmla="*/ 280126 w 494979"/>
                <a:gd name="connsiteY66" fmla="*/ 669036 h 674476"/>
                <a:gd name="connsiteX67" fmla="*/ 255649 w 494979"/>
                <a:gd name="connsiteY67" fmla="*/ 663597 h 674476"/>
                <a:gd name="connsiteX68" fmla="*/ 239331 w 494979"/>
                <a:gd name="connsiteY68" fmla="*/ 647279 h 674476"/>
                <a:gd name="connsiteX69" fmla="*/ 263808 w 494979"/>
                <a:gd name="connsiteY69" fmla="*/ 630961 h 674476"/>
                <a:gd name="connsiteX70" fmla="*/ 291005 w 494979"/>
                <a:gd name="connsiteY70" fmla="*/ 628241 h 674476"/>
                <a:gd name="connsiteX71" fmla="*/ 288285 w 494979"/>
                <a:gd name="connsiteY71" fmla="*/ 609204 h 674476"/>
                <a:gd name="connsiteX72" fmla="*/ 285565 w 494979"/>
                <a:gd name="connsiteY72" fmla="*/ 582007 h 674476"/>
                <a:gd name="connsiteX73" fmla="*/ 282846 w 494979"/>
                <a:gd name="connsiteY73" fmla="*/ 568409 h 674476"/>
                <a:gd name="connsiteX74" fmla="*/ 285565 w 494979"/>
                <a:gd name="connsiteY74" fmla="*/ 554811 h 674476"/>
                <a:gd name="connsiteX75" fmla="*/ 280126 w 494979"/>
                <a:gd name="connsiteY75" fmla="*/ 538493 h 674476"/>
                <a:gd name="connsiteX76" fmla="*/ 274687 w 494979"/>
                <a:gd name="connsiteY76" fmla="*/ 505857 h 674476"/>
                <a:gd name="connsiteX77" fmla="*/ 271967 w 494979"/>
                <a:gd name="connsiteY77" fmla="*/ 478660 h 674476"/>
                <a:gd name="connsiteX78" fmla="*/ 269247 w 494979"/>
                <a:gd name="connsiteY78" fmla="*/ 446025 h 674476"/>
                <a:gd name="connsiteX79" fmla="*/ 263808 w 494979"/>
                <a:gd name="connsiteY79" fmla="*/ 437866 h 674476"/>
                <a:gd name="connsiteX80" fmla="*/ 252929 w 494979"/>
                <a:gd name="connsiteY80" fmla="*/ 437866 h 674476"/>
                <a:gd name="connsiteX81" fmla="*/ 223013 w 494979"/>
                <a:gd name="connsiteY81" fmla="*/ 440585 h 674476"/>
                <a:gd name="connsiteX82" fmla="*/ 193097 w 494979"/>
                <a:gd name="connsiteY82" fmla="*/ 443305 h 674476"/>
                <a:gd name="connsiteX83" fmla="*/ 168620 w 494979"/>
                <a:gd name="connsiteY83" fmla="*/ 443305 h 674476"/>
                <a:gd name="connsiteX84" fmla="*/ 146862 w 494979"/>
                <a:gd name="connsiteY84" fmla="*/ 440585 h 674476"/>
                <a:gd name="connsiteX85" fmla="*/ 138703 w 494979"/>
                <a:gd name="connsiteY85" fmla="*/ 454184 h 674476"/>
                <a:gd name="connsiteX86" fmla="*/ 133263 w 494979"/>
                <a:gd name="connsiteY86" fmla="*/ 486820 h 674476"/>
                <a:gd name="connsiteX87" fmla="*/ 122385 w 494979"/>
                <a:gd name="connsiteY87" fmla="*/ 541213 h 674476"/>
                <a:gd name="connsiteX88" fmla="*/ 106067 w 494979"/>
                <a:gd name="connsiteY88" fmla="*/ 614643 h 674476"/>
                <a:gd name="connsiteX89" fmla="*/ 135983 w 494979"/>
                <a:gd name="connsiteY89" fmla="*/ 614643 h 674476"/>
                <a:gd name="connsiteX90" fmla="*/ 171340 w 494979"/>
                <a:gd name="connsiteY90" fmla="*/ 630961 h 674476"/>
                <a:gd name="connsiteX91" fmla="*/ 165900 w 494979"/>
                <a:gd name="connsiteY91" fmla="*/ 647279 h 674476"/>
                <a:gd name="connsiteX92" fmla="*/ 149581 w 494979"/>
                <a:gd name="connsiteY92" fmla="*/ 655438 h 674476"/>
                <a:gd name="connsiteX93" fmla="*/ 127824 w 494979"/>
                <a:gd name="connsiteY93" fmla="*/ 658158 h 674476"/>
                <a:gd name="connsiteX94" fmla="*/ 106067 w 494979"/>
                <a:gd name="connsiteY94" fmla="*/ 658158 h 674476"/>
                <a:gd name="connsiteX95" fmla="*/ 62552 w 494979"/>
                <a:gd name="connsiteY95" fmla="*/ 658158 h 674476"/>
                <a:gd name="connsiteX96" fmla="*/ 40795 w 494979"/>
                <a:gd name="connsiteY96" fmla="*/ 658158 h 674476"/>
                <a:gd name="connsiteX97" fmla="*/ 16318 w 494979"/>
                <a:gd name="connsiteY97" fmla="*/ 652718 h 674476"/>
                <a:gd name="connsiteX98" fmla="*/ 0 w 494979"/>
                <a:gd name="connsiteY98" fmla="*/ 636401 h 674476"/>
                <a:gd name="connsiteX99" fmla="*/ 2720 w 494979"/>
                <a:gd name="connsiteY99" fmla="*/ 628241 h 674476"/>
                <a:gd name="connsiteX100" fmla="*/ 24477 w 494979"/>
                <a:gd name="connsiteY100" fmla="*/ 620082 h 674476"/>
                <a:gd name="connsiteX101" fmla="*/ 62552 w 494979"/>
                <a:gd name="connsiteY101" fmla="*/ 617363 h 674476"/>
                <a:gd name="connsiteX102" fmla="*/ 62552 w 494979"/>
                <a:gd name="connsiteY102" fmla="*/ 614643 h 674476"/>
                <a:gd name="connsiteX103" fmla="*/ 65272 w 494979"/>
                <a:gd name="connsiteY103" fmla="*/ 587447 h 674476"/>
                <a:gd name="connsiteX104" fmla="*/ 76151 w 494979"/>
                <a:gd name="connsiteY104" fmla="*/ 522175 h 674476"/>
                <a:gd name="connsiteX105" fmla="*/ 87029 w 494979"/>
                <a:gd name="connsiteY105" fmla="*/ 470501 h 674476"/>
                <a:gd name="connsiteX106" fmla="*/ 92469 w 494979"/>
                <a:gd name="connsiteY106" fmla="*/ 446025 h 674476"/>
                <a:gd name="connsiteX107" fmla="*/ 65272 w 494979"/>
                <a:gd name="connsiteY107" fmla="*/ 432426 h 674476"/>
                <a:gd name="connsiteX108" fmla="*/ 54393 w 494979"/>
                <a:gd name="connsiteY108" fmla="*/ 421548 h 674476"/>
                <a:gd name="connsiteX109" fmla="*/ 73431 w 494979"/>
                <a:gd name="connsiteY109" fmla="*/ 407949 h 674476"/>
                <a:gd name="connsiteX110" fmla="*/ 100628 w 494979"/>
                <a:gd name="connsiteY110" fmla="*/ 399790 h 674476"/>
                <a:gd name="connsiteX111" fmla="*/ 108787 w 494979"/>
                <a:gd name="connsiteY111" fmla="*/ 369874 h 674476"/>
                <a:gd name="connsiteX112" fmla="*/ 125105 w 494979"/>
                <a:gd name="connsiteY112" fmla="*/ 307322 h 674476"/>
                <a:gd name="connsiteX113" fmla="*/ 141423 w 494979"/>
                <a:gd name="connsiteY113" fmla="*/ 242051 h 674476"/>
                <a:gd name="connsiteX114" fmla="*/ 155021 w 494979"/>
                <a:gd name="connsiteY114" fmla="*/ 179498 h 674476"/>
                <a:gd name="connsiteX115" fmla="*/ 168620 w 494979"/>
                <a:gd name="connsiteY115" fmla="*/ 119665 h 674476"/>
                <a:gd name="connsiteX116" fmla="*/ 193097 w 494979"/>
                <a:gd name="connsiteY116" fmla="*/ 57113 h 674476"/>
                <a:gd name="connsiteX117" fmla="*/ 201256 w 494979"/>
                <a:gd name="connsiteY117" fmla="*/ 38075 h 674476"/>
                <a:gd name="connsiteX118" fmla="*/ 217574 w 494979"/>
                <a:gd name="connsiteY118" fmla="*/ 13598 h 674476"/>
                <a:gd name="connsiteX119" fmla="*/ 274687 w 494979"/>
                <a:gd name="connsiteY119" fmla="*/ 0 h 67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94979" h="674476">
                  <a:moveTo>
                    <a:pt x="228453" y="97907"/>
                  </a:moveTo>
                  <a:cubicBezTo>
                    <a:pt x="220294" y="97907"/>
                    <a:pt x="212135" y="114225"/>
                    <a:pt x="212135" y="119665"/>
                  </a:cubicBezTo>
                  <a:cubicBezTo>
                    <a:pt x="209415" y="130543"/>
                    <a:pt x="206696" y="144141"/>
                    <a:pt x="203976" y="152300"/>
                  </a:cubicBezTo>
                  <a:cubicBezTo>
                    <a:pt x="201256" y="157740"/>
                    <a:pt x="201256" y="163179"/>
                    <a:pt x="201256" y="168618"/>
                  </a:cubicBezTo>
                  <a:cubicBezTo>
                    <a:pt x="201256" y="174058"/>
                    <a:pt x="198537" y="179497"/>
                    <a:pt x="198537" y="184936"/>
                  </a:cubicBezTo>
                  <a:cubicBezTo>
                    <a:pt x="195817" y="195815"/>
                    <a:pt x="193097" y="209413"/>
                    <a:pt x="190378" y="220292"/>
                  </a:cubicBezTo>
                  <a:cubicBezTo>
                    <a:pt x="187658" y="244769"/>
                    <a:pt x="179499" y="269246"/>
                    <a:pt x="171340" y="291003"/>
                  </a:cubicBezTo>
                  <a:cubicBezTo>
                    <a:pt x="168620" y="301881"/>
                    <a:pt x="165900" y="312760"/>
                    <a:pt x="163180" y="323639"/>
                  </a:cubicBezTo>
                  <a:cubicBezTo>
                    <a:pt x="160461" y="337237"/>
                    <a:pt x="157741" y="348115"/>
                    <a:pt x="152302" y="361714"/>
                  </a:cubicBezTo>
                  <a:cubicBezTo>
                    <a:pt x="149582" y="367153"/>
                    <a:pt x="146862" y="383471"/>
                    <a:pt x="146862" y="388910"/>
                  </a:cubicBezTo>
                  <a:cubicBezTo>
                    <a:pt x="146862" y="391630"/>
                    <a:pt x="149582" y="391630"/>
                    <a:pt x="152302" y="391630"/>
                  </a:cubicBezTo>
                  <a:cubicBezTo>
                    <a:pt x="157741" y="391630"/>
                    <a:pt x="171340" y="391630"/>
                    <a:pt x="174060" y="391630"/>
                  </a:cubicBezTo>
                  <a:cubicBezTo>
                    <a:pt x="182219" y="391630"/>
                    <a:pt x="190378" y="391630"/>
                    <a:pt x="195817" y="388910"/>
                  </a:cubicBezTo>
                  <a:cubicBezTo>
                    <a:pt x="201256" y="388910"/>
                    <a:pt x="206696" y="388910"/>
                    <a:pt x="214855" y="388910"/>
                  </a:cubicBezTo>
                  <a:cubicBezTo>
                    <a:pt x="220294" y="388910"/>
                    <a:pt x="228453" y="388910"/>
                    <a:pt x="239332" y="388910"/>
                  </a:cubicBezTo>
                  <a:cubicBezTo>
                    <a:pt x="244771" y="388910"/>
                    <a:pt x="250210" y="388910"/>
                    <a:pt x="252930" y="386191"/>
                  </a:cubicBezTo>
                  <a:cubicBezTo>
                    <a:pt x="258369" y="391630"/>
                    <a:pt x="261089" y="388910"/>
                    <a:pt x="261089" y="386191"/>
                  </a:cubicBezTo>
                  <a:cubicBezTo>
                    <a:pt x="261089" y="380751"/>
                    <a:pt x="258369" y="372592"/>
                    <a:pt x="258369" y="367153"/>
                  </a:cubicBezTo>
                  <a:cubicBezTo>
                    <a:pt x="255650" y="353555"/>
                    <a:pt x="252930" y="342676"/>
                    <a:pt x="252930" y="331797"/>
                  </a:cubicBezTo>
                  <a:cubicBezTo>
                    <a:pt x="252930" y="301881"/>
                    <a:pt x="252930" y="274685"/>
                    <a:pt x="250210" y="244769"/>
                  </a:cubicBezTo>
                  <a:cubicBezTo>
                    <a:pt x="250210" y="231170"/>
                    <a:pt x="247491" y="217572"/>
                    <a:pt x="244771" y="203974"/>
                  </a:cubicBezTo>
                  <a:cubicBezTo>
                    <a:pt x="242051" y="187656"/>
                    <a:pt x="239332" y="174058"/>
                    <a:pt x="239332" y="157740"/>
                  </a:cubicBezTo>
                  <a:cubicBezTo>
                    <a:pt x="239332" y="152300"/>
                    <a:pt x="239332" y="133263"/>
                    <a:pt x="236612" y="119665"/>
                  </a:cubicBezTo>
                  <a:cubicBezTo>
                    <a:pt x="236612" y="106066"/>
                    <a:pt x="233892" y="97907"/>
                    <a:pt x="228453" y="97907"/>
                  </a:cubicBezTo>
                  <a:close/>
                  <a:moveTo>
                    <a:pt x="274687" y="0"/>
                  </a:moveTo>
                  <a:cubicBezTo>
                    <a:pt x="288285" y="0"/>
                    <a:pt x="293724" y="2720"/>
                    <a:pt x="304603" y="5439"/>
                  </a:cubicBezTo>
                  <a:cubicBezTo>
                    <a:pt x="315482" y="10879"/>
                    <a:pt x="315482" y="16318"/>
                    <a:pt x="320921" y="24477"/>
                  </a:cubicBezTo>
                  <a:cubicBezTo>
                    <a:pt x="326360" y="29916"/>
                    <a:pt x="331800" y="35356"/>
                    <a:pt x="334519" y="43515"/>
                  </a:cubicBezTo>
                  <a:cubicBezTo>
                    <a:pt x="337239" y="51674"/>
                    <a:pt x="337239" y="57113"/>
                    <a:pt x="339959" y="65272"/>
                  </a:cubicBezTo>
                  <a:cubicBezTo>
                    <a:pt x="345398" y="78870"/>
                    <a:pt x="342678" y="97908"/>
                    <a:pt x="348118" y="114226"/>
                  </a:cubicBezTo>
                  <a:cubicBezTo>
                    <a:pt x="350837" y="130544"/>
                    <a:pt x="358996" y="146863"/>
                    <a:pt x="361716" y="163180"/>
                  </a:cubicBezTo>
                  <a:cubicBezTo>
                    <a:pt x="364435" y="182218"/>
                    <a:pt x="364435" y="201256"/>
                    <a:pt x="369875" y="220293"/>
                  </a:cubicBezTo>
                  <a:cubicBezTo>
                    <a:pt x="375314" y="239331"/>
                    <a:pt x="378034" y="255649"/>
                    <a:pt x="378034" y="274686"/>
                  </a:cubicBezTo>
                  <a:cubicBezTo>
                    <a:pt x="378034" y="282845"/>
                    <a:pt x="380753" y="293724"/>
                    <a:pt x="383473" y="301883"/>
                  </a:cubicBezTo>
                  <a:cubicBezTo>
                    <a:pt x="386193" y="312762"/>
                    <a:pt x="388912" y="326360"/>
                    <a:pt x="391632" y="337238"/>
                  </a:cubicBezTo>
                  <a:cubicBezTo>
                    <a:pt x="391632" y="342678"/>
                    <a:pt x="394352" y="353556"/>
                    <a:pt x="397071" y="364435"/>
                  </a:cubicBezTo>
                  <a:cubicBezTo>
                    <a:pt x="399791" y="372594"/>
                    <a:pt x="402511" y="380753"/>
                    <a:pt x="405230" y="383473"/>
                  </a:cubicBezTo>
                  <a:cubicBezTo>
                    <a:pt x="407950" y="386192"/>
                    <a:pt x="413389" y="386192"/>
                    <a:pt x="416109" y="386192"/>
                  </a:cubicBezTo>
                  <a:cubicBezTo>
                    <a:pt x="418829" y="386192"/>
                    <a:pt x="424268" y="386192"/>
                    <a:pt x="426988" y="386192"/>
                  </a:cubicBezTo>
                  <a:cubicBezTo>
                    <a:pt x="437866" y="386192"/>
                    <a:pt x="448745" y="388912"/>
                    <a:pt x="454184" y="397071"/>
                  </a:cubicBezTo>
                  <a:cubicBezTo>
                    <a:pt x="456904" y="399790"/>
                    <a:pt x="456904" y="402510"/>
                    <a:pt x="456904" y="405230"/>
                  </a:cubicBezTo>
                  <a:cubicBezTo>
                    <a:pt x="456904" y="407949"/>
                    <a:pt x="454184" y="410669"/>
                    <a:pt x="451465" y="416108"/>
                  </a:cubicBezTo>
                  <a:cubicBezTo>
                    <a:pt x="446025" y="421548"/>
                    <a:pt x="440586" y="426987"/>
                    <a:pt x="432427" y="429707"/>
                  </a:cubicBezTo>
                  <a:cubicBezTo>
                    <a:pt x="429707" y="429707"/>
                    <a:pt x="426988" y="432426"/>
                    <a:pt x="421548" y="432426"/>
                  </a:cubicBezTo>
                  <a:cubicBezTo>
                    <a:pt x="418829" y="432426"/>
                    <a:pt x="416109" y="432426"/>
                    <a:pt x="413389" y="435146"/>
                  </a:cubicBezTo>
                  <a:cubicBezTo>
                    <a:pt x="413389" y="435146"/>
                    <a:pt x="413389" y="437866"/>
                    <a:pt x="413389" y="440585"/>
                  </a:cubicBezTo>
                  <a:cubicBezTo>
                    <a:pt x="413389" y="443305"/>
                    <a:pt x="413389" y="448744"/>
                    <a:pt x="416109" y="451464"/>
                  </a:cubicBezTo>
                  <a:cubicBezTo>
                    <a:pt x="416109" y="456903"/>
                    <a:pt x="418829" y="462343"/>
                    <a:pt x="418829" y="465062"/>
                  </a:cubicBezTo>
                  <a:lnTo>
                    <a:pt x="418829" y="475941"/>
                  </a:lnTo>
                  <a:cubicBezTo>
                    <a:pt x="418829" y="481380"/>
                    <a:pt x="418829" y="484100"/>
                    <a:pt x="418829" y="486820"/>
                  </a:cubicBezTo>
                  <a:cubicBezTo>
                    <a:pt x="421548" y="497698"/>
                    <a:pt x="424268" y="505857"/>
                    <a:pt x="426988" y="516736"/>
                  </a:cubicBezTo>
                  <a:cubicBezTo>
                    <a:pt x="426988" y="524895"/>
                    <a:pt x="429707" y="535773"/>
                    <a:pt x="432427" y="543932"/>
                  </a:cubicBezTo>
                  <a:cubicBezTo>
                    <a:pt x="435147" y="554811"/>
                    <a:pt x="437866" y="562970"/>
                    <a:pt x="437866" y="573848"/>
                  </a:cubicBezTo>
                  <a:cubicBezTo>
                    <a:pt x="437866" y="587447"/>
                    <a:pt x="440586" y="595606"/>
                    <a:pt x="443306" y="606484"/>
                  </a:cubicBezTo>
                  <a:cubicBezTo>
                    <a:pt x="443306" y="609204"/>
                    <a:pt x="446025" y="614643"/>
                    <a:pt x="446025" y="617363"/>
                  </a:cubicBezTo>
                  <a:cubicBezTo>
                    <a:pt x="454184" y="617363"/>
                    <a:pt x="462343" y="617363"/>
                    <a:pt x="470502" y="617363"/>
                  </a:cubicBezTo>
                  <a:cubicBezTo>
                    <a:pt x="478661" y="625522"/>
                    <a:pt x="492259" y="630961"/>
                    <a:pt x="494979" y="641840"/>
                  </a:cubicBezTo>
                  <a:cubicBezTo>
                    <a:pt x="494979" y="647279"/>
                    <a:pt x="489540" y="649999"/>
                    <a:pt x="486820" y="655438"/>
                  </a:cubicBezTo>
                  <a:cubicBezTo>
                    <a:pt x="484100" y="660877"/>
                    <a:pt x="475942" y="663597"/>
                    <a:pt x="470502" y="663597"/>
                  </a:cubicBezTo>
                  <a:cubicBezTo>
                    <a:pt x="459623" y="666317"/>
                    <a:pt x="454184" y="666317"/>
                    <a:pt x="446025" y="666317"/>
                  </a:cubicBezTo>
                  <a:cubicBezTo>
                    <a:pt x="440586" y="666317"/>
                    <a:pt x="432427" y="666317"/>
                    <a:pt x="424268" y="666317"/>
                  </a:cubicBezTo>
                  <a:cubicBezTo>
                    <a:pt x="421548" y="666317"/>
                    <a:pt x="418829" y="666317"/>
                    <a:pt x="416109" y="666317"/>
                  </a:cubicBezTo>
                  <a:cubicBezTo>
                    <a:pt x="410670" y="669036"/>
                    <a:pt x="407950" y="669036"/>
                    <a:pt x="402511" y="671756"/>
                  </a:cubicBezTo>
                  <a:cubicBezTo>
                    <a:pt x="397071" y="671756"/>
                    <a:pt x="391632" y="674476"/>
                    <a:pt x="386193" y="674476"/>
                  </a:cubicBezTo>
                  <a:cubicBezTo>
                    <a:pt x="375314" y="674476"/>
                    <a:pt x="361716" y="671756"/>
                    <a:pt x="350837" y="669036"/>
                  </a:cubicBezTo>
                  <a:cubicBezTo>
                    <a:pt x="342678" y="669036"/>
                    <a:pt x="334519" y="669036"/>
                    <a:pt x="329080" y="669036"/>
                  </a:cubicBezTo>
                  <a:cubicBezTo>
                    <a:pt x="307323" y="669036"/>
                    <a:pt x="288285" y="669036"/>
                    <a:pt x="280126" y="669036"/>
                  </a:cubicBezTo>
                  <a:cubicBezTo>
                    <a:pt x="271967" y="669036"/>
                    <a:pt x="261088" y="669036"/>
                    <a:pt x="255649" y="663597"/>
                  </a:cubicBezTo>
                  <a:cubicBezTo>
                    <a:pt x="250210" y="660877"/>
                    <a:pt x="239331" y="655438"/>
                    <a:pt x="239331" y="647279"/>
                  </a:cubicBezTo>
                  <a:cubicBezTo>
                    <a:pt x="239331" y="636401"/>
                    <a:pt x="255649" y="633681"/>
                    <a:pt x="263808" y="630961"/>
                  </a:cubicBezTo>
                  <a:cubicBezTo>
                    <a:pt x="269247" y="630961"/>
                    <a:pt x="277406" y="630961"/>
                    <a:pt x="291005" y="628241"/>
                  </a:cubicBezTo>
                  <a:cubicBezTo>
                    <a:pt x="291005" y="620082"/>
                    <a:pt x="291005" y="614643"/>
                    <a:pt x="288285" y="609204"/>
                  </a:cubicBezTo>
                  <a:cubicBezTo>
                    <a:pt x="288285" y="601045"/>
                    <a:pt x="285565" y="590166"/>
                    <a:pt x="285565" y="582007"/>
                  </a:cubicBezTo>
                  <a:cubicBezTo>
                    <a:pt x="285565" y="576568"/>
                    <a:pt x="282846" y="573848"/>
                    <a:pt x="282846" y="568409"/>
                  </a:cubicBezTo>
                  <a:cubicBezTo>
                    <a:pt x="282846" y="562970"/>
                    <a:pt x="285565" y="557531"/>
                    <a:pt x="285565" y="554811"/>
                  </a:cubicBezTo>
                  <a:cubicBezTo>
                    <a:pt x="285565" y="549371"/>
                    <a:pt x="282846" y="546652"/>
                    <a:pt x="280126" y="538493"/>
                  </a:cubicBezTo>
                  <a:cubicBezTo>
                    <a:pt x="280126" y="527614"/>
                    <a:pt x="274687" y="516736"/>
                    <a:pt x="274687" y="505857"/>
                  </a:cubicBezTo>
                  <a:cubicBezTo>
                    <a:pt x="274687" y="494978"/>
                    <a:pt x="274687" y="486820"/>
                    <a:pt x="271967" y="478660"/>
                  </a:cubicBezTo>
                  <a:cubicBezTo>
                    <a:pt x="269247" y="467782"/>
                    <a:pt x="269247" y="456903"/>
                    <a:pt x="269247" y="446025"/>
                  </a:cubicBezTo>
                  <a:cubicBezTo>
                    <a:pt x="269247" y="440585"/>
                    <a:pt x="266528" y="437866"/>
                    <a:pt x="263808" y="437866"/>
                  </a:cubicBezTo>
                  <a:cubicBezTo>
                    <a:pt x="261088" y="437866"/>
                    <a:pt x="258369" y="437866"/>
                    <a:pt x="252929" y="437866"/>
                  </a:cubicBezTo>
                  <a:cubicBezTo>
                    <a:pt x="242051" y="437866"/>
                    <a:pt x="231172" y="437866"/>
                    <a:pt x="223013" y="440585"/>
                  </a:cubicBezTo>
                  <a:cubicBezTo>
                    <a:pt x="212135" y="440585"/>
                    <a:pt x="203976" y="443305"/>
                    <a:pt x="193097" y="443305"/>
                  </a:cubicBezTo>
                  <a:cubicBezTo>
                    <a:pt x="184938" y="443305"/>
                    <a:pt x="176779" y="443305"/>
                    <a:pt x="168620" y="443305"/>
                  </a:cubicBezTo>
                  <a:cubicBezTo>
                    <a:pt x="165900" y="443305"/>
                    <a:pt x="155021" y="440585"/>
                    <a:pt x="146862" y="440585"/>
                  </a:cubicBezTo>
                  <a:cubicBezTo>
                    <a:pt x="138703" y="440585"/>
                    <a:pt x="138703" y="448744"/>
                    <a:pt x="138703" y="454184"/>
                  </a:cubicBezTo>
                  <a:cubicBezTo>
                    <a:pt x="138703" y="465062"/>
                    <a:pt x="135983" y="475941"/>
                    <a:pt x="133263" y="486820"/>
                  </a:cubicBezTo>
                  <a:cubicBezTo>
                    <a:pt x="130544" y="505857"/>
                    <a:pt x="125105" y="522175"/>
                    <a:pt x="122385" y="541213"/>
                  </a:cubicBezTo>
                  <a:cubicBezTo>
                    <a:pt x="119665" y="560250"/>
                    <a:pt x="111506" y="595606"/>
                    <a:pt x="106067" y="614643"/>
                  </a:cubicBezTo>
                  <a:cubicBezTo>
                    <a:pt x="114226" y="614643"/>
                    <a:pt x="125105" y="614643"/>
                    <a:pt x="135983" y="614643"/>
                  </a:cubicBezTo>
                  <a:cubicBezTo>
                    <a:pt x="149581" y="614643"/>
                    <a:pt x="171340" y="614643"/>
                    <a:pt x="171340" y="630961"/>
                  </a:cubicBezTo>
                  <a:cubicBezTo>
                    <a:pt x="171340" y="639120"/>
                    <a:pt x="168620" y="639120"/>
                    <a:pt x="165900" y="647279"/>
                  </a:cubicBezTo>
                  <a:cubicBezTo>
                    <a:pt x="163181" y="652718"/>
                    <a:pt x="155021" y="655438"/>
                    <a:pt x="149581" y="655438"/>
                  </a:cubicBezTo>
                  <a:cubicBezTo>
                    <a:pt x="141423" y="658158"/>
                    <a:pt x="135983" y="658158"/>
                    <a:pt x="127824" y="658158"/>
                  </a:cubicBezTo>
                  <a:cubicBezTo>
                    <a:pt x="122385" y="658158"/>
                    <a:pt x="116946" y="658158"/>
                    <a:pt x="106067" y="658158"/>
                  </a:cubicBezTo>
                  <a:cubicBezTo>
                    <a:pt x="92469" y="658158"/>
                    <a:pt x="78870" y="658158"/>
                    <a:pt x="62552" y="658158"/>
                  </a:cubicBezTo>
                  <a:cubicBezTo>
                    <a:pt x="54393" y="658158"/>
                    <a:pt x="46234" y="658158"/>
                    <a:pt x="40795" y="658158"/>
                  </a:cubicBezTo>
                  <a:cubicBezTo>
                    <a:pt x="32636" y="658158"/>
                    <a:pt x="21758" y="658158"/>
                    <a:pt x="16318" y="652718"/>
                  </a:cubicBezTo>
                  <a:cubicBezTo>
                    <a:pt x="8159" y="649999"/>
                    <a:pt x="0" y="641840"/>
                    <a:pt x="0" y="636401"/>
                  </a:cubicBezTo>
                  <a:cubicBezTo>
                    <a:pt x="0" y="633681"/>
                    <a:pt x="0" y="630961"/>
                    <a:pt x="2720" y="628241"/>
                  </a:cubicBezTo>
                  <a:cubicBezTo>
                    <a:pt x="8159" y="625522"/>
                    <a:pt x="16318" y="622802"/>
                    <a:pt x="24477" y="620082"/>
                  </a:cubicBezTo>
                  <a:cubicBezTo>
                    <a:pt x="38075" y="617363"/>
                    <a:pt x="48954" y="617363"/>
                    <a:pt x="62552" y="617363"/>
                  </a:cubicBezTo>
                  <a:cubicBezTo>
                    <a:pt x="62552" y="617363"/>
                    <a:pt x="62552" y="614643"/>
                    <a:pt x="62552" y="614643"/>
                  </a:cubicBezTo>
                  <a:cubicBezTo>
                    <a:pt x="62552" y="603765"/>
                    <a:pt x="65272" y="590166"/>
                    <a:pt x="65272" y="587447"/>
                  </a:cubicBezTo>
                  <a:cubicBezTo>
                    <a:pt x="67992" y="565689"/>
                    <a:pt x="73431" y="543932"/>
                    <a:pt x="76151" y="522175"/>
                  </a:cubicBezTo>
                  <a:cubicBezTo>
                    <a:pt x="78870" y="505857"/>
                    <a:pt x="81590" y="486820"/>
                    <a:pt x="87029" y="470501"/>
                  </a:cubicBezTo>
                  <a:cubicBezTo>
                    <a:pt x="87029" y="465062"/>
                    <a:pt x="92469" y="451464"/>
                    <a:pt x="92469" y="446025"/>
                  </a:cubicBezTo>
                  <a:cubicBezTo>
                    <a:pt x="92469" y="437866"/>
                    <a:pt x="73431" y="437866"/>
                    <a:pt x="65272" y="432426"/>
                  </a:cubicBezTo>
                  <a:cubicBezTo>
                    <a:pt x="59833" y="429707"/>
                    <a:pt x="54393" y="426987"/>
                    <a:pt x="54393" y="421548"/>
                  </a:cubicBezTo>
                  <a:cubicBezTo>
                    <a:pt x="54393" y="413389"/>
                    <a:pt x="62552" y="410669"/>
                    <a:pt x="73431" y="407949"/>
                  </a:cubicBezTo>
                  <a:cubicBezTo>
                    <a:pt x="78870" y="407949"/>
                    <a:pt x="92469" y="405230"/>
                    <a:pt x="100628" y="399790"/>
                  </a:cubicBezTo>
                  <a:cubicBezTo>
                    <a:pt x="106067" y="394351"/>
                    <a:pt x="106067" y="378033"/>
                    <a:pt x="108787" y="369874"/>
                  </a:cubicBezTo>
                  <a:cubicBezTo>
                    <a:pt x="114226" y="348117"/>
                    <a:pt x="119665" y="326360"/>
                    <a:pt x="125105" y="307322"/>
                  </a:cubicBezTo>
                  <a:cubicBezTo>
                    <a:pt x="130544" y="285565"/>
                    <a:pt x="135983" y="263808"/>
                    <a:pt x="141423" y="242051"/>
                  </a:cubicBezTo>
                  <a:cubicBezTo>
                    <a:pt x="146862" y="220293"/>
                    <a:pt x="152301" y="198536"/>
                    <a:pt x="155021" y="179498"/>
                  </a:cubicBezTo>
                  <a:cubicBezTo>
                    <a:pt x="157740" y="160461"/>
                    <a:pt x="163181" y="138703"/>
                    <a:pt x="168620" y="119665"/>
                  </a:cubicBezTo>
                  <a:cubicBezTo>
                    <a:pt x="176779" y="100627"/>
                    <a:pt x="182218" y="76150"/>
                    <a:pt x="193097" y="57113"/>
                  </a:cubicBezTo>
                  <a:lnTo>
                    <a:pt x="201256" y="38075"/>
                  </a:lnTo>
                  <a:cubicBezTo>
                    <a:pt x="206695" y="29916"/>
                    <a:pt x="209415" y="19038"/>
                    <a:pt x="217574" y="13598"/>
                  </a:cubicBezTo>
                  <a:cubicBezTo>
                    <a:pt x="231172" y="2720"/>
                    <a:pt x="255649" y="0"/>
                    <a:pt x="274687" y="0"/>
                  </a:cubicBezTo>
                  <a:close/>
                </a:path>
              </a:pathLst>
            </a:custGeom>
            <a:grpFill/>
            <a:ln w="27168"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C91D8D8-0C05-411F-B7B8-8CA246B7B429}"/>
                </a:ext>
              </a:extLst>
            </p:cNvPr>
            <p:cNvSpPr/>
            <p:nvPr/>
          </p:nvSpPr>
          <p:spPr>
            <a:xfrm>
              <a:off x="3443268" y="4186718"/>
              <a:ext cx="435145" cy="761503"/>
            </a:xfrm>
            <a:custGeom>
              <a:avLst/>
              <a:gdLst>
                <a:gd name="connsiteX0" fmla="*/ 400855 w 435145"/>
                <a:gd name="connsiteY0" fmla="*/ 678260 h 761503"/>
                <a:gd name="connsiteX1" fmla="*/ 384537 w 435145"/>
                <a:gd name="connsiteY1" fmla="*/ 719054 h 761503"/>
                <a:gd name="connsiteX2" fmla="*/ 368219 w 435145"/>
                <a:gd name="connsiteY2" fmla="*/ 713615 h 761503"/>
                <a:gd name="connsiteX3" fmla="*/ 360060 w 435145"/>
                <a:gd name="connsiteY3" fmla="*/ 697297 h 761503"/>
                <a:gd name="connsiteX4" fmla="*/ 360060 w 435145"/>
                <a:gd name="connsiteY4" fmla="*/ 651063 h 761503"/>
                <a:gd name="connsiteX5" fmla="*/ 332864 w 435145"/>
                <a:gd name="connsiteY5" fmla="*/ 686418 h 761503"/>
                <a:gd name="connsiteX6" fmla="*/ 251274 w 435145"/>
                <a:gd name="connsiteY6" fmla="*/ 721774 h 761503"/>
                <a:gd name="connsiteX7" fmla="*/ 229517 w 435145"/>
                <a:gd name="connsiteY7" fmla="*/ 719054 h 761503"/>
                <a:gd name="connsiteX8" fmla="*/ 158806 w 435145"/>
                <a:gd name="connsiteY8" fmla="*/ 694578 h 761503"/>
                <a:gd name="connsiteX9" fmla="*/ 112571 w 435145"/>
                <a:gd name="connsiteY9" fmla="*/ 659222 h 761503"/>
                <a:gd name="connsiteX10" fmla="*/ 79936 w 435145"/>
                <a:gd name="connsiteY10" fmla="*/ 607548 h 761503"/>
                <a:gd name="connsiteX11" fmla="*/ 63618 w 435145"/>
                <a:gd name="connsiteY11" fmla="*/ 542277 h 761503"/>
                <a:gd name="connsiteX12" fmla="*/ 58178 w 435145"/>
                <a:gd name="connsiteY12" fmla="*/ 471566 h 761503"/>
                <a:gd name="connsiteX13" fmla="*/ 60898 w 435145"/>
                <a:gd name="connsiteY13" fmla="*/ 400855 h 761503"/>
                <a:gd name="connsiteX14" fmla="*/ 66337 w 435145"/>
                <a:gd name="connsiteY14" fmla="*/ 335583 h 761503"/>
                <a:gd name="connsiteX15" fmla="*/ 85375 w 435145"/>
                <a:gd name="connsiteY15" fmla="*/ 267592 h 761503"/>
                <a:gd name="connsiteX16" fmla="*/ 109852 w 435145"/>
                <a:gd name="connsiteY16" fmla="*/ 199600 h 761503"/>
                <a:gd name="connsiteX17" fmla="*/ 145207 w 435145"/>
                <a:gd name="connsiteY17" fmla="*/ 145207 h 761503"/>
                <a:gd name="connsiteX18" fmla="*/ 188722 w 435145"/>
                <a:gd name="connsiteY18" fmla="*/ 96253 h 761503"/>
                <a:gd name="connsiteX19" fmla="*/ 243115 w 435145"/>
                <a:gd name="connsiteY19" fmla="*/ 71776 h 761503"/>
                <a:gd name="connsiteX20" fmla="*/ 286630 w 435145"/>
                <a:gd name="connsiteY20" fmla="*/ 63617 h 761503"/>
                <a:gd name="connsiteX21" fmla="*/ 305667 w 435145"/>
                <a:gd name="connsiteY21" fmla="*/ 66337 h 761503"/>
                <a:gd name="connsiteX22" fmla="*/ 324705 w 435145"/>
                <a:gd name="connsiteY22" fmla="*/ 79936 h 761503"/>
                <a:gd name="connsiteX23" fmla="*/ 341023 w 435145"/>
                <a:gd name="connsiteY23" fmla="*/ 101693 h 761503"/>
                <a:gd name="connsiteX24" fmla="*/ 354621 w 435145"/>
                <a:gd name="connsiteY24" fmla="*/ 123450 h 761503"/>
                <a:gd name="connsiteX25" fmla="*/ 354621 w 435145"/>
                <a:gd name="connsiteY25" fmla="*/ 98973 h 761503"/>
                <a:gd name="connsiteX26" fmla="*/ 360060 w 435145"/>
                <a:gd name="connsiteY26" fmla="*/ 74496 h 761503"/>
                <a:gd name="connsiteX27" fmla="*/ 365500 w 435145"/>
                <a:gd name="connsiteY27" fmla="*/ 63617 h 761503"/>
                <a:gd name="connsiteX28" fmla="*/ 373659 w 435145"/>
                <a:gd name="connsiteY28" fmla="*/ 58178 h 761503"/>
                <a:gd name="connsiteX29" fmla="*/ 381818 w 435145"/>
                <a:gd name="connsiteY29" fmla="*/ 63617 h 761503"/>
                <a:gd name="connsiteX30" fmla="*/ 389977 w 435145"/>
                <a:gd name="connsiteY30" fmla="*/ 82655 h 761503"/>
                <a:gd name="connsiteX31" fmla="*/ 392696 w 435145"/>
                <a:gd name="connsiteY31" fmla="*/ 126170 h 761503"/>
                <a:gd name="connsiteX32" fmla="*/ 395416 w 435145"/>
                <a:gd name="connsiteY32" fmla="*/ 186002 h 761503"/>
                <a:gd name="connsiteX33" fmla="*/ 398136 w 435145"/>
                <a:gd name="connsiteY33" fmla="*/ 237675 h 761503"/>
                <a:gd name="connsiteX34" fmla="*/ 398136 w 435145"/>
                <a:gd name="connsiteY34" fmla="*/ 243115 h 761503"/>
                <a:gd name="connsiteX35" fmla="*/ 395416 w 435145"/>
                <a:gd name="connsiteY35" fmla="*/ 256713 h 761503"/>
                <a:gd name="connsiteX36" fmla="*/ 379098 w 435145"/>
                <a:gd name="connsiteY36" fmla="*/ 278470 h 761503"/>
                <a:gd name="connsiteX37" fmla="*/ 362780 w 435145"/>
                <a:gd name="connsiteY37" fmla="*/ 273031 h 761503"/>
                <a:gd name="connsiteX38" fmla="*/ 354621 w 435145"/>
                <a:gd name="connsiteY38" fmla="*/ 256713 h 761503"/>
                <a:gd name="connsiteX39" fmla="*/ 354621 w 435145"/>
                <a:gd name="connsiteY39" fmla="*/ 213198 h 761503"/>
                <a:gd name="connsiteX40" fmla="*/ 354621 w 435145"/>
                <a:gd name="connsiteY40" fmla="*/ 205040 h 761503"/>
                <a:gd name="connsiteX41" fmla="*/ 338303 w 435145"/>
                <a:gd name="connsiteY41" fmla="*/ 147927 h 761503"/>
                <a:gd name="connsiteX42" fmla="*/ 292069 w 435145"/>
                <a:gd name="connsiteY42" fmla="*/ 107132 h 761503"/>
                <a:gd name="connsiteX43" fmla="*/ 262153 w 435145"/>
                <a:gd name="connsiteY43" fmla="*/ 120730 h 761503"/>
                <a:gd name="connsiteX44" fmla="*/ 251274 w 435145"/>
                <a:gd name="connsiteY44" fmla="*/ 131609 h 761503"/>
                <a:gd name="connsiteX45" fmla="*/ 240395 w 435145"/>
                <a:gd name="connsiteY45" fmla="*/ 139768 h 761503"/>
                <a:gd name="connsiteX46" fmla="*/ 237676 w 435145"/>
                <a:gd name="connsiteY46" fmla="*/ 164245 h 761503"/>
                <a:gd name="connsiteX47" fmla="*/ 226797 w 435145"/>
                <a:gd name="connsiteY47" fmla="*/ 196881 h 761503"/>
                <a:gd name="connsiteX48" fmla="*/ 213199 w 435145"/>
                <a:gd name="connsiteY48" fmla="*/ 259433 h 761503"/>
                <a:gd name="connsiteX49" fmla="*/ 207759 w 435145"/>
                <a:gd name="connsiteY49" fmla="*/ 324704 h 761503"/>
                <a:gd name="connsiteX50" fmla="*/ 207759 w 435145"/>
                <a:gd name="connsiteY50" fmla="*/ 335583 h 761503"/>
                <a:gd name="connsiteX51" fmla="*/ 205040 w 435145"/>
                <a:gd name="connsiteY51" fmla="*/ 349181 h 761503"/>
                <a:gd name="connsiteX52" fmla="*/ 207759 w 435145"/>
                <a:gd name="connsiteY52" fmla="*/ 368219 h 761503"/>
                <a:gd name="connsiteX53" fmla="*/ 207759 w 435145"/>
                <a:gd name="connsiteY53" fmla="*/ 376378 h 761503"/>
                <a:gd name="connsiteX54" fmla="*/ 205040 w 435145"/>
                <a:gd name="connsiteY54" fmla="*/ 387256 h 761503"/>
                <a:gd name="connsiteX55" fmla="*/ 205040 w 435145"/>
                <a:gd name="connsiteY55" fmla="*/ 395415 h 761503"/>
                <a:gd name="connsiteX56" fmla="*/ 205040 w 435145"/>
                <a:gd name="connsiteY56" fmla="*/ 406294 h 761503"/>
                <a:gd name="connsiteX57" fmla="*/ 205040 w 435145"/>
                <a:gd name="connsiteY57" fmla="*/ 425332 h 761503"/>
                <a:gd name="connsiteX58" fmla="*/ 213199 w 435145"/>
                <a:gd name="connsiteY58" fmla="*/ 493323 h 761503"/>
                <a:gd name="connsiteX59" fmla="*/ 221358 w 435145"/>
                <a:gd name="connsiteY59" fmla="*/ 561314 h 761503"/>
                <a:gd name="connsiteX60" fmla="*/ 226797 w 435145"/>
                <a:gd name="connsiteY60" fmla="*/ 591231 h 761503"/>
                <a:gd name="connsiteX61" fmla="*/ 240395 w 435145"/>
                <a:gd name="connsiteY61" fmla="*/ 618427 h 761503"/>
                <a:gd name="connsiteX62" fmla="*/ 283910 w 435145"/>
                <a:gd name="connsiteY62" fmla="*/ 651063 h 761503"/>
                <a:gd name="connsiteX63" fmla="*/ 338303 w 435145"/>
                <a:gd name="connsiteY63" fmla="*/ 612988 h 761503"/>
                <a:gd name="connsiteX64" fmla="*/ 354621 w 435145"/>
                <a:gd name="connsiteY64" fmla="*/ 577632 h 761503"/>
                <a:gd name="connsiteX65" fmla="*/ 357341 w 435145"/>
                <a:gd name="connsiteY65" fmla="*/ 509641 h 761503"/>
                <a:gd name="connsiteX66" fmla="*/ 362780 w 435145"/>
                <a:gd name="connsiteY66" fmla="*/ 485164 h 761503"/>
                <a:gd name="connsiteX67" fmla="*/ 368219 w 435145"/>
                <a:gd name="connsiteY67" fmla="*/ 474286 h 761503"/>
                <a:gd name="connsiteX68" fmla="*/ 376378 w 435145"/>
                <a:gd name="connsiteY68" fmla="*/ 468846 h 761503"/>
                <a:gd name="connsiteX69" fmla="*/ 384537 w 435145"/>
                <a:gd name="connsiteY69" fmla="*/ 474286 h 761503"/>
                <a:gd name="connsiteX70" fmla="*/ 392696 w 435145"/>
                <a:gd name="connsiteY70" fmla="*/ 493323 h 761503"/>
                <a:gd name="connsiteX71" fmla="*/ 395416 w 435145"/>
                <a:gd name="connsiteY71" fmla="*/ 558595 h 761503"/>
                <a:gd name="connsiteX72" fmla="*/ 398136 w 435145"/>
                <a:gd name="connsiteY72" fmla="*/ 618427 h 761503"/>
                <a:gd name="connsiteX73" fmla="*/ 400855 w 435145"/>
                <a:gd name="connsiteY73" fmla="*/ 678260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35145" h="761503">
                  <a:moveTo>
                    <a:pt x="400855" y="678260"/>
                  </a:moveTo>
                  <a:cubicBezTo>
                    <a:pt x="400855" y="689138"/>
                    <a:pt x="400855" y="719054"/>
                    <a:pt x="384537" y="719054"/>
                  </a:cubicBezTo>
                  <a:cubicBezTo>
                    <a:pt x="376378" y="719054"/>
                    <a:pt x="373659" y="716335"/>
                    <a:pt x="368219" y="713615"/>
                  </a:cubicBezTo>
                  <a:cubicBezTo>
                    <a:pt x="362780" y="710895"/>
                    <a:pt x="360060" y="702736"/>
                    <a:pt x="360060" y="697297"/>
                  </a:cubicBezTo>
                  <a:cubicBezTo>
                    <a:pt x="357341" y="680979"/>
                    <a:pt x="357341" y="664661"/>
                    <a:pt x="360060" y="651063"/>
                  </a:cubicBezTo>
                  <a:cubicBezTo>
                    <a:pt x="354621" y="659222"/>
                    <a:pt x="341023" y="678260"/>
                    <a:pt x="332864" y="686418"/>
                  </a:cubicBezTo>
                  <a:cubicBezTo>
                    <a:pt x="311107" y="708176"/>
                    <a:pt x="283910" y="721774"/>
                    <a:pt x="251274" y="721774"/>
                  </a:cubicBezTo>
                  <a:cubicBezTo>
                    <a:pt x="243115" y="721774"/>
                    <a:pt x="237676" y="721774"/>
                    <a:pt x="229517" y="719054"/>
                  </a:cubicBezTo>
                  <a:cubicBezTo>
                    <a:pt x="207759" y="716335"/>
                    <a:pt x="183283" y="708176"/>
                    <a:pt x="158806" y="694578"/>
                  </a:cubicBezTo>
                  <a:cubicBezTo>
                    <a:pt x="142488" y="686418"/>
                    <a:pt x="126170" y="672820"/>
                    <a:pt x="112571" y="659222"/>
                  </a:cubicBezTo>
                  <a:cubicBezTo>
                    <a:pt x="98973" y="642904"/>
                    <a:pt x="88095" y="626586"/>
                    <a:pt x="79936" y="607548"/>
                  </a:cubicBezTo>
                  <a:cubicBezTo>
                    <a:pt x="71777" y="585791"/>
                    <a:pt x="66337" y="566754"/>
                    <a:pt x="63618" y="542277"/>
                  </a:cubicBezTo>
                  <a:cubicBezTo>
                    <a:pt x="60898" y="517800"/>
                    <a:pt x="58178" y="493323"/>
                    <a:pt x="58178" y="471566"/>
                  </a:cubicBezTo>
                  <a:cubicBezTo>
                    <a:pt x="58178" y="447089"/>
                    <a:pt x="58178" y="425332"/>
                    <a:pt x="60898" y="400855"/>
                  </a:cubicBezTo>
                  <a:cubicBezTo>
                    <a:pt x="63618" y="379098"/>
                    <a:pt x="60898" y="357340"/>
                    <a:pt x="66337" y="335583"/>
                  </a:cubicBezTo>
                  <a:cubicBezTo>
                    <a:pt x="69057" y="313826"/>
                    <a:pt x="77216" y="289349"/>
                    <a:pt x="85375" y="267592"/>
                  </a:cubicBezTo>
                  <a:cubicBezTo>
                    <a:pt x="93534" y="243115"/>
                    <a:pt x="98973" y="221357"/>
                    <a:pt x="109852" y="199600"/>
                  </a:cubicBezTo>
                  <a:cubicBezTo>
                    <a:pt x="118011" y="177843"/>
                    <a:pt x="131609" y="161525"/>
                    <a:pt x="145207" y="145207"/>
                  </a:cubicBezTo>
                  <a:cubicBezTo>
                    <a:pt x="158806" y="128889"/>
                    <a:pt x="172404" y="109852"/>
                    <a:pt x="188722" y="96253"/>
                  </a:cubicBezTo>
                  <a:cubicBezTo>
                    <a:pt x="205040" y="82655"/>
                    <a:pt x="224077" y="77216"/>
                    <a:pt x="243115" y="71776"/>
                  </a:cubicBezTo>
                  <a:cubicBezTo>
                    <a:pt x="256713" y="69057"/>
                    <a:pt x="273031" y="63617"/>
                    <a:pt x="286630" y="63617"/>
                  </a:cubicBezTo>
                  <a:cubicBezTo>
                    <a:pt x="292069" y="63617"/>
                    <a:pt x="297508" y="63617"/>
                    <a:pt x="305667" y="66337"/>
                  </a:cubicBezTo>
                  <a:cubicBezTo>
                    <a:pt x="313826" y="69057"/>
                    <a:pt x="319266" y="74496"/>
                    <a:pt x="324705" y="79936"/>
                  </a:cubicBezTo>
                  <a:cubicBezTo>
                    <a:pt x="332864" y="85375"/>
                    <a:pt x="332864" y="93534"/>
                    <a:pt x="341023" y="101693"/>
                  </a:cubicBezTo>
                  <a:cubicBezTo>
                    <a:pt x="346462" y="107132"/>
                    <a:pt x="349182" y="118011"/>
                    <a:pt x="354621" y="123450"/>
                  </a:cubicBezTo>
                  <a:cubicBezTo>
                    <a:pt x="354621" y="115291"/>
                    <a:pt x="354621" y="101693"/>
                    <a:pt x="354621" y="98973"/>
                  </a:cubicBezTo>
                  <a:cubicBezTo>
                    <a:pt x="354621" y="90814"/>
                    <a:pt x="354621" y="79936"/>
                    <a:pt x="360060" y="74496"/>
                  </a:cubicBezTo>
                  <a:cubicBezTo>
                    <a:pt x="362780" y="71776"/>
                    <a:pt x="362780" y="69057"/>
                    <a:pt x="365500" y="63617"/>
                  </a:cubicBezTo>
                  <a:cubicBezTo>
                    <a:pt x="368219" y="60898"/>
                    <a:pt x="370939" y="58178"/>
                    <a:pt x="373659" y="58178"/>
                  </a:cubicBezTo>
                  <a:cubicBezTo>
                    <a:pt x="376378" y="58178"/>
                    <a:pt x="379098" y="60898"/>
                    <a:pt x="381818" y="63617"/>
                  </a:cubicBezTo>
                  <a:cubicBezTo>
                    <a:pt x="384537" y="69057"/>
                    <a:pt x="387257" y="77216"/>
                    <a:pt x="389977" y="82655"/>
                  </a:cubicBezTo>
                  <a:cubicBezTo>
                    <a:pt x="389977" y="90814"/>
                    <a:pt x="392696" y="107132"/>
                    <a:pt x="392696" y="126170"/>
                  </a:cubicBezTo>
                  <a:cubicBezTo>
                    <a:pt x="392696" y="150647"/>
                    <a:pt x="392696" y="177843"/>
                    <a:pt x="395416" y="186002"/>
                  </a:cubicBezTo>
                  <a:cubicBezTo>
                    <a:pt x="398136" y="205040"/>
                    <a:pt x="398136" y="215918"/>
                    <a:pt x="398136" y="237675"/>
                  </a:cubicBezTo>
                  <a:cubicBezTo>
                    <a:pt x="398136" y="240395"/>
                    <a:pt x="398136" y="243115"/>
                    <a:pt x="398136" y="243115"/>
                  </a:cubicBezTo>
                  <a:cubicBezTo>
                    <a:pt x="398136" y="248554"/>
                    <a:pt x="398136" y="251274"/>
                    <a:pt x="395416" y="256713"/>
                  </a:cubicBezTo>
                  <a:cubicBezTo>
                    <a:pt x="392696" y="267592"/>
                    <a:pt x="389977" y="278470"/>
                    <a:pt x="379098" y="278470"/>
                  </a:cubicBezTo>
                  <a:cubicBezTo>
                    <a:pt x="370939" y="278470"/>
                    <a:pt x="368219" y="275751"/>
                    <a:pt x="362780" y="273031"/>
                  </a:cubicBezTo>
                  <a:cubicBezTo>
                    <a:pt x="357341" y="270311"/>
                    <a:pt x="354621" y="262152"/>
                    <a:pt x="354621" y="256713"/>
                  </a:cubicBezTo>
                  <a:cubicBezTo>
                    <a:pt x="349182" y="237675"/>
                    <a:pt x="354621" y="232236"/>
                    <a:pt x="354621" y="213198"/>
                  </a:cubicBezTo>
                  <a:cubicBezTo>
                    <a:pt x="354621" y="210479"/>
                    <a:pt x="354621" y="207759"/>
                    <a:pt x="354621" y="205040"/>
                  </a:cubicBezTo>
                  <a:cubicBezTo>
                    <a:pt x="349182" y="186002"/>
                    <a:pt x="343742" y="169684"/>
                    <a:pt x="338303" y="147927"/>
                  </a:cubicBezTo>
                  <a:cubicBezTo>
                    <a:pt x="332864" y="131609"/>
                    <a:pt x="311107" y="107132"/>
                    <a:pt x="292069" y="107132"/>
                  </a:cubicBezTo>
                  <a:cubicBezTo>
                    <a:pt x="281190" y="107132"/>
                    <a:pt x="270312" y="115291"/>
                    <a:pt x="262153" y="120730"/>
                  </a:cubicBezTo>
                  <a:cubicBezTo>
                    <a:pt x="259433" y="123450"/>
                    <a:pt x="256713" y="126170"/>
                    <a:pt x="251274" y="131609"/>
                  </a:cubicBezTo>
                  <a:cubicBezTo>
                    <a:pt x="248554" y="134329"/>
                    <a:pt x="243115" y="137048"/>
                    <a:pt x="240395" y="139768"/>
                  </a:cubicBezTo>
                  <a:cubicBezTo>
                    <a:pt x="237676" y="145207"/>
                    <a:pt x="240395" y="156086"/>
                    <a:pt x="237676" y="164245"/>
                  </a:cubicBezTo>
                  <a:cubicBezTo>
                    <a:pt x="232236" y="175123"/>
                    <a:pt x="229517" y="186002"/>
                    <a:pt x="226797" y="196881"/>
                  </a:cubicBezTo>
                  <a:cubicBezTo>
                    <a:pt x="221358" y="218638"/>
                    <a:pt x="218638" y="237675"/>
                    <a:pt x="213199" y="259433"/>
                  </a:cubicBezTo>
                  <a:cubicBezTo>
                    <a:pt x="210479" y="281190"/>
                    <a:pt x="207759" y="302947"/>
                    <a:pt x="207759" y="324704"/>
                  </a:cubicBezTo>
                  <a:cubicBezTo>
                    <a:pt x="207759" y="327424"/>
                    <a:pt x="207759" y="332863"/>
                    <a:pt x="207759" y="335583"/>
                  </a:cubicBezTo>
                  <a:cubicBezTo>
                    <a:pt x="207759" y="341022"/>
                    <a:pt x="205040" y="343742"/>
                    <a:pt x="205040" y="349181"/>
                  </a:cubicBezTo>
                  <a:cubicBezTo>
                    <a:pt x="205040" y="354621"/>
                    <a:pt x="207759" y="362779"/>
                    <a:pt x="207759" y="368219"/>
                  </a:cubicBezTo>
                  <a:cubicBezTo>
                    <a:pt x="207759" y="370939"/>
                    <a:pt x="207759" y="373658"/>
                    <a:pt x="207759" y="376378"/>
                  </a:cubicBezTo>
                  <a:cubicBezTo>
                    <a:pt x="205040" y="381817"/>
                    <a:pt x="205040" y="384537"/>
                    <a:pt x="205040" y="387256"/>
                  </a:cubicBezTo>
                  <a:cubicBezTo>
                    <a:pt x="205040" y="389976"/>
                    <a:pt x="205040" y="392696"/>
                    <a:pt x="205040" y="395415"/>
                  </a:cubicBezTo>
                  <a:cubicBezTo>
                    <a:pt x="205040" y="398135"/>
                    <a:pt x="205040" y="403574"/>
                    <a:pt x="205040" y="406294"/>
                  </a:cubicBezTo>
                  <a:cubicBezTo>
                    <a:pt x="205040" y="411733"/>
                    <a:pt x="205040" y="417173"/>
                    <a:pt x="205040" y="425332"/>
                  </a:cubicBezTo>
                  <a:cubicBezTo>
                    <a:pt x="205040" y="449809"/>
                    <a:pt x="213199" y="471566"/>
                    <a:pt x="213199" y="493323"/>
                  </a:cubicBezTo>
                  <a:cubicBezTo>
                    <a:pt x="213199" y="517800"/>
                    <a:pt x="215919" y="539557"/>
                    <a:pt x="221358" y="561314"/>
                  </a:cubicBezTo>
                  <a:cubicBezTo>
                    <a:pt x="224077" y="572193"/>
                    <a:pt x="224077" y="580352"/>
                    <a:pt x="226797" y="591231"/>
                  </a:cubicBezTo>
                  <a:cubicBezTo>
                    <a:pt x="229517" y="599390"/>
                    <a:pt x="237676" y="607548"/>
                    <a:pt x="240395" y="618427"/>
                  </a:cubicBezTo>
                  <a:cubicBezTo>
                    <a:pt x="248554" y="637465"/>
                    <a:pt x="262153" y="651063"/>
                    <a:pt x="283910" y="651063"/>
                  </a:cubicBezTo>
                  <a:cubicBezTo>
                    <a:pt x="302948" y="651063"/>
                    <a:pt x="330144" y="629306"/>
                    <a:pt x="338303" y="612988"/>
                  </a:cubicBezTo>
                  <a:cubicBezTo>
                    <a:pt x="346462" y="599390"/>
                    <a:pt x="351901" y="591231"/>
                    <a:pt x="354621" y="577632"/>
                  </a:cubicBezTo>
                  <a:cubicBezTo>
                    <a:pt x="354621" y="550436"/>
                    <a:pt x="354621" y="517800"/>
                    <a:pt x="357341" y="509641"/>
                  </a:cubicBezTo>
                  <a:cubicBezTo>
                    <a:pt x="357341" y="501482"/>
                    <a:pt x="357341" y="490603"/>
                    <a:pt x="362780" y="485164"/>
                  </a:cubicBezTo>
                  <a:cubicBezTo>
                    <a:pt x="365500" y="482444"/>
                    <a:pt x="365500" y="479725"/>
                    <a:pt x="368219" y="474286"/>
                  </a:cubicBezTo>
                  <a:cubicBezTo>
                    <a:pt x="370939" y="471566"/>
                    <a:pt x="373659" y="468846"/>
                    <a:pt x="376378" y="468846"/>
                  </a:cubicBezTo>
                  <a:cubicBezTo>
                    <a:pt x="379098" y="468846"/>
                    <a:pt x="381818" y="471566"/>
                    <a:pt x="384537" y="474286"/>
                  </a:cubicBezTo>
                  <a:cubicBezTo>
                    <a:pt x="387257" y="479725"/>
                    <a:pt x="389977" y="487884"/>
                    <a:pt x="392696" y="493323"/>
                  </a:cubicBezTo>
                  <a:cubicBezTo>
                    <a:pt x="392696" y="501482"/>
                    <a:pt x="395416" y="539557"/>
                    <a:pt x="395416" y="558595"/>
                  </a:cubicBezTo>
                  <a:cubicBezTo>
                    <a:pt x="395416" y="583072"/>
                    <a:pt x="395416" y="610268"/>
                    <a:pt x="398136" y="618427"/>
                  </a:cubicBezTo>
                  <a:cubicBezTo>
                    <a:pt x="398136" y="648343"/>
                    <a:pt x="400855" y="659222"/>
                    <a:pt x="400855" y="678260"/>
                  </a:cubicBezTo>
                </a:path>
              </a:pathLst>
            </a:custGeom>
            <a:grpFill/>
            <a:ln w="27168"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AC9E9740-267B-494C-8D33-85F618C926FA}"/>
                </a:ext>
              </a:extLst>
            </p:cNvPr>
            <p:cNvSpPr/>
            <p:nvPr/>
          </p:nvSpPr>
          <p:spPr>
            <a:xfrm>
              <a:off x="3829459" y="4200317"/>
              <a:ext cx="598325" cy="761503"/>
            </a:xfrm>
            <a:custGeom>
              <a:avLst/>
              <a:gdLst>
                <a:gd name="connsiteX0" fmla="*/ 360060 w 598324"/>
                <a:gd name="connsiteY0" fmla="*/ 332863 h 761503"/>
                <a:gd name="connsiteX1" fmla="*/ 341023 w 598324"/>
                <a:gd name="connsiteY1" fmla="*/ 370939 h 761503"/>
                <a:gd name="connsiteX2" fmla="*/ 376378 w 598324"/>
                <a:gd name="connsiteY2" fmla="*/ 389976 h 761503"/>
                <a:gd name="connsiteX3" fmla="*/ 425332 w 598324"/>
                <a:gd name="connsiteY3" fmla="*/ 433491 h 761503"/>
                <a:gd name="connsiteX4" fmla="*/ 438930 w 598324"/>
                <a:gd name="connsiteY4" fmla="*/ 463407 h 761503"/>
                <a:gd name="connsiteX5" fmla="*/ 449809 w 598324"/>
                <a:gd name="connsiteY5" fmla="*/ 498762 h 761503"/>
                <a:gd name="connsiteX6" fmla="*/ 457968 w 598324"/>
                <a:gd name="connsiteY6" fmla="*/ 528679 h 761503"/>
                <a:gd name="connsiteX7" fmla="*/ 466127 w 598324"/>
                <a:gd name="connsiteY7" fmla="*/ 564034 h 761503"/>
                <a:gd name="connsiteX8" fmla="*/ 471566 w 598324"/>
                <a:gd name="connsiteY8" fmla="*/ 593950 h 761503"/>
                <a:gd name="connsiteX9" fmla="*/ 479725 w 598324"/>
                <a:gd name="connsiteY9" fmla="*/ 607548 h 761503"/>
                <a:gd name="connsiteX10" fmla="*/ 487884 w 598324"/>
                <a:gd name="connsiteY10" fmla="*/ 623867 h 761503"/>
                <a:gd name="connsiteX11" fmla="*/ 501482 w 598324"/>
                <a:gd name="connsiteY11" fmla="*/ 651063 h 761503"/>
                <a:gd name="connsiteX12" fmla="*/ 523240 w 598324"/>
                <a:gd name="connsiteY12" fmla="*/ 670101 h 761503"/>
                <a:gd name="connsiteX13" fmla="*/ 534119 w 598324"/>
                <a:gd name="connsiteY13" fmla="*/ 686418 h 761503"/>
                <a:gd name="connsiteX14" fmla="*/ 531399 w 598324"/>
                <a:gd name="connsiteY14" fmla="*/ 694578 h 761503"/>
                <a:gd name="connsiteX15" fmla="*/ 498763 w 598324"/>
                <a:gd name="connsiteY15" fmla="*/ 708176 h 761503"/>
                <a:gd name="connsiteX16" fmla="*/ 449809 w 598324"/>
                <a:gd name="connsiteY16" fmla="*/ 700017 h 761503"/>
                <a:gd name="connsiteX17" fmla="*/ 400855 w 598324"/>
                <a:gd name="connsiteY17" fmla="*/ 667381 h 761503"/>
                <a:gd name="connsiteX18" fmla="*/ 381817 w 598324"/>
                <a:gd name="connsiteY18" fmla="*/ 642904 h 761503"/>
                <a:gd name="connsiteX19" fmla="*/ 368219 w 598324"/>
                <a:gd name="connsiteY19" fmla="*/ 610268 h 761503"/>
                <a:gd name="connsiteX20" fmla="*/ 349182 w 598324"/>
                <a:gd name="connsiteY20" fmla="*/ 550436 h 761503"/>
                <a:gd name="connsiteX21" fmla="*/ 338303 w 598324"/>
                <a:gd name="connsiteY21" fmla="*/ 504202 h 761503"/>
                <a:gd name="connsiteX22" fmla="*/ 330144 w 598324"/>
                <a:gd name="connsiteY22" fmla="*/ 477005 h 761503"/>
                <a:gd name="connsiteX23" fmla="*/ 321985 w 598324"/>
                <a:gd name="connsiteY23" fmla="*/ 455248 h 761503"/>
                <a:gd name="connsiteX24" fmla="*/ 305667 w 598324"/>
                <a:gd name="connsiteY24" fmla="*/ 436210 h 761503"/>
                <a:gd name="connsiteX25" fmla="*/ 294788 w 598324"/>
                <a:gd name="connsiteY25" fmla="*/ 441650 h 761503"/>
                <a:gd name="connsiteX26" fmla="*/ 278471 w 598324"/>
                <a:gd name="connsiteY26" fmla="*/ 463407 h 761503"/>
                <a:gd name="connsiteX27" fmla="*/ 264872 w 598324"/>
                <a:gd name="connsiteY27" fmla="*/ 496043 h 761503"/>
                <a:gd name="connsiteX28" fmla="*/ 262153 w 598324"/>
                <a:gd name="connsiteY28" fmla="*/ 517800 h 761503"/>
                <a:gd name="connsiteX29" fmla="*/ 262153 w 598324"/>
                <a:gd name="connsiteY29" fmla="*/ 523239 h 761503"/>
                <a:gd name="connsiteX30" fmla="*/ 262153 w 598324"/>
                <a:gd name="connsiteY30" fmla="*/ 553155 h 761503"/>
                <a:gd name="connsiteX31" fmla="*/ 262153 w 598324"/>
                <a:gd name="connsiteY31" fmla="*/ 629306 h 761503"/>
                <a:gd name="connsiteX32" fmla="*/ 259433 w 598324"/>
                <a:gd name="connsiteY32" fmla="*/ 659222 h 761503"/>
                <a:gd name="connsiteX33" fmla="*/ 283910 w 598324"/>
                <a:gd name="connsiteY33" fmla="*/ 659222 h 761503"/>
                <a:gd name="connsiteX34" fmla="*/ 321985 w 598324"/>
                <a:gd name="connsiteY34" fmla="*/ 675540 h 761503"/>
                <a:gd name="connsiteX35" fmla="*/ 316546 w 598324"/>
                <a:gd name="connsiteY35" fmla="*/ 691858 h 761503"/>
                <a:gd name="connsiteX36" fmla="*/ 300228 w 598324"/>
                <a:gd name="connsiteY36" fmla="*/ 700017 h 761503"/>
                <a:gd name="connsiteX37" fmla="*/ 278471 w 598324"/>
                <a:gd name="connsiteY37" fmla="*/ 702736 h 761503"/>
                <a:gd name="connsiteX38" fmla="*/ 243115 w 598324"/>
                <a:gd name="connsiteY38" fmla="*/ 702736 h 761503"/>
                <a:gd name="connsiteX39" fmla="*/ 221358 w 598324"/>
                <a:gd name="connsiteY39" fmla="*/ 710895 h 761503"/>
                <a:gd name="connsiteX40" fmla="*/ 194161 w 598324"/>
                <a:gd name="connsiteY40" fmla="*/ 702736 h 761503"/>
                <a:gd name="connsiteX41" fmla="*/ 177843 w 598324"/>
                <a:gd name="connsiteY41" fmla="*/ 702736 h 761503"/>
                <a:gd name="connsiteX42" fmla="*/ 126170 w 598324"/>
                <a:gd name="connsiteY42" fmla="*/ 702736 h 761503"/>
                <a:gd name="connsiteX43" fmla="*/ 101693 w 598324"/>
                <a:gd name="connsiteY43" fmla="*/ 702736 h 761503"/>
                <a:gd name="connsiteX44" fmla="*/ 74496 w 598324"/>
                <a:gd name="connsiteY44" fmla="*/ 697297 h 761503"/>
                <a:gd name="connsiteX45" fmla="*/ 58178 w 598324"/>
                <a:gd name="connsiteY45" fmla="*/ 680979 h 761503"/>
                <a:gd name="connsiteX46" fmla="*/ 63617 w 598324"/>
                <a:gd name="connsiteY46" fmla="*/ 672820 h 761503"/>
                <a:gd name="connsiteX47" fmla="*/ 85375 w 598324"/>
                <a:gd name="connsiteY47" fmla="*/ 664661 h 761503"/>
                <a:gd name="connsiteX48" fmla="*/ 128889 w 598324"/>
                <a:gd name="connsiteY48" fmla="*/ 659222 h 761503"/>
                <a:gd name="connsiteX49" fmla="*/ 147927 w 598324"/>
                <a:gd name="connsiteY49" fmla="*/ 659222 h 761503"/>
                <a:gd name="connsiteX50" fmla="*/ 145207 w 598324"/>
                <a:gd name="connsiteY50" fmla="*/ 653783 h 761503"/>
                <a:gd name="connsiteX51" fmla="*/ 131609 w 598324"/>
                <a:gd name="connsiteY51" fmla="*/ 585791 h 761503"/>
                <a:gd name="connsiteX52" fmla="*/ 134329 w 598324"/>
                <a:gd name="connsiteY52" fmla="*/ 498762 h 761503"/>
                <a:gd name="connsiteX53" fmla="*/ 137048 w 598324"/>
                <a:gd name="connsiteY53" fmla="*/ 406294 h 761503"/>
                <a:gd name="connsiteX54" fmla="*/ 134329 w 598324"/>
                <a:gd name="connsiteY54" fmla="*/ 327424 h 761503"/>
                <a:gd name="connsiteX55" fmla="*/ 137048 w 598324"/>
                <a:gd name="connsiteY55" fmla="*/ 253993 h 761503"/>
                <a:gd name="connsiteX56" fmla="*/ 139768 w 598324"/>
                <a:gd name="connsiteY56" fmla="*/ 207759 h 761503"/>
                <a:gd name="connsiteX57" fmla="*/ 137048 w 598324"/>
                <a:gd name="connsiteY57" fmla="*/ 172404 h 761503"/>
                <a:gd name="connsiteX58" fmla="*/ 137048 w 598324"/>
                <a:gd name="connsiteY58" fmla="*/ 112571 h 761503"/>
                <a:gd name="connsiteX59" fmla="*/ 126170 w 598324"/>
                <a:gd name="connsiteY59" fmla="*/ 112571 h 761503"/>
                <a:gd name="connsiteX60" fmla="*/ 101693 w 598324"/>
                <a:gd name="connsiteY60" fmla="*/ 112571 h 761503"/>
                <a:gd name="connsiteX61" fmla="*/ 74496 w 598324"/>
                <a:gd name="connsiteY61" fmla="*/ 107132 h 761503"/>
                <a:gd name="connsiteX62" fmla="*/ 58178 w 598324"/>
                <a:gd name="connsiteY62" fmla="*/ 90814 h 761503"/>
                <a:gd name="connsiteX63" fmla="*/ 63617 w 598324"/>
                <a:gd name="connsiteY63" fmla="*/ 82655 h 761503"/>
                <a:gd name="connsiteX64" fmla="*/ 85375 w 598324"/>
                <a:gd name="connsiteY64" fmla="*/ 74496 h 761503"/>
                <a:gd name="connsiteX65" fmla="*/ 137048 w 598324"/>
                <a:gd name="connsiteY65" fmla="*/ 69057 h 761503"/>
                <a:gd name="connsiteX66" fmla="*/ 145207 w 598324"/>
                <a:gd name="connsiteY66" fmla="*/ 69057 h 761503"/>
                <a:gd name="connsiteX67" fmla="*/ 169684 w 598324"/>
                <a:gd name="connsiteY67" fmla="*/ 58178 h 761503"/>
                <a:gd name="connsiteX68" fmla="*/ 177843 w 598324"/>
                <a:gd name="connsiteY68" fmla="*/ 58178 h 761503"/>
                <a:gd name="connsiteX69" fmla="*/ 205040 w 598324"/>
                <a:gd name="connsiteY69" fmla="*/ 66337 h 761503"/>
                <a:gd name="connsiteX70" fmla="*/ 286629 w 598324"/>
                <a:gd name="connsiteY70" fmla="*/ 63617 h 761503"/>
                <a:gd name="connsiteX71" fmla="*/ 324705 w 598324"/>
                <a:gd name="connsiteY71" fmla="*/ 79936 h 761503"/>
                <a:gd name="connsiteX72" fmla="*/ 319265 w 598324"/>
                <a:gd name="connsiteY72" fmla="*/ 96253 h 761503"/>
                <a:gd name="connsiteX73" fmla="*/ 302948 w 598324"/>
                <a:gd name="connsiteY73" fmla="*/ 104412 h 761503"/>
                <a:gd name="connsiteX74" fmla="*/ 278471 w 598324"/>
                <a:gd name="connsiteY74" fmla="*/ 112571 h 761503"/>
                <a:gd name="connsiteX75" fmla="*/ 232236 w 598324"/>
                <a:gd name="connsiteY75" fmla="*/ 112571 h 761503"/>
                <a:gd name="connsiteX76" fmla="*/ 240395 w 598324"/>
                <a:gd name="connsiteY76" fmla="*/ 137048 h 761503"/>
                <a:gd name="connsiteX77" fmla="*/ 240395 w 598324"/>
                <a:gd name="connsiteY77" fmla="*/ 150647 h 761503"/>
                <a:gd name="connsiteX78" fmla="*/ 243115 w 598324"/>
                <a:gd name="connsiteY78" fmla="*/ 158805 h 761503"/>
                <a:gd name="connsiteX79" fmla="*/ 248554 w 598324"/>
                <a:gd name="connsiteY79" fmla="*/ 188722 h 761503"/>
                <a:gd name="connsiteX80" fmla="*/ 248554 w 598324"/>
                <a:gd name="connsiteY80" fmla="*/ 199600 h 761503"/>
                <a:gd name="connsiteX81" fmla="*/ 248554 w 598324"/>
                <a:gd name="connsiteY81" fmla="*/ 221357 h 761503"/>
                <a:gd name="connsiteX82" fmla="*/ 253994 w 598324"/>
                <a:gd name="connsiteY82" fmla="*/ 264872 h 761503"/>
                <a:gd name="connsiteX83" fmla="*/ 262153 w 598324"/>
                <a:gd name="connsiteY83" fmla="*/ 297508 h 761503"/>
                <a:gd name="connsiteX84" fmla="*/ 264872 w 598324"/>
                <a:gd name="connsiteY84" fmla="*/ 324704 h 761503"/>
                <a:gd name="connsiteX85" fmla="*/ 264872 w 598324"/>
                <a:gd name="connsiteY85" fmla="*/ 332863 h 761503"/>
                <a:gd name="connsiteX86" fmla="*/ 264872 w 598324"/>
                <a:gd name="connsiteY86" fmla="*/ 351901 h 761503"/>
                <a:gd name="connsiteX87" fmla="*/ 262153 w 598324"/>
                <a:gd name="connsiteY87" fmla="*/ 370939 h 761503"/>
                <a:gd name="connsiteX88" fmla="*/ 267592 w 598324"/>
                <a:gd name="connsiteY88" fmla="*/ 384537 h 761503"/>
                <a:gd name="connsiteX89" fmla="*/ 278471 w 598324"/>
                <a:gd name="connsiteY89" fmla="*/ 370939 h 761503"/>
                <a:gd name="connsiteX90" fmla="*/ 297508 w 598324"/>
                <a:gd name="connsiteY90" fmla="*/ 332863 h 761503"/>
                <a:gd name="connsiteX91" fmla="*/ 311106 w 598324"/>
                <a:gd name="connsiteY91" fmla="*/ 305667 h 761503"/>
                <a:gd name="connsiteX92" fmla="*/ 335583 w 598324"/>
                <a:gd name="connsiteY92" fmla="*/ 259433 h 761503"/>
                <a:gd name="connsiteX93" fmla="*/ 354621 w 598324"/>
                <a:gd name="connsiteY93" fmla="*/ 224077 h 761503"/>
                <a:gd name="connsiteX94" fmla="*/ 381817 w 598324"/>
                <a:gd name="connsiteY94" fmla="*/ 172404 h 761503"/>
                <a:gd name="connsiteX95" fmla="*/ 409014 w 598324"/>
                <a:gd name="connsiteY95" fmla="*/ 118011 h 761503"/>
                <a:gd name="connsiteX96" fmla="*/ 411734 w 598324"/>
                <a:gd name="connsiteY96" fmla="*/ 115291 h 761503"/>
                <a:gd name="connsiteX97" fmla="*/ 398136 w 598324"/>
                <a:gd name="connsiteY97" fmla="*/ 115291 h 761503"/>
                <a:gd name="connsiteX98" fmla="*/ 379098 w 598324"/>
                <a:gd name="connsiteY98" fmla="*/ 109852 h 761503"/>
                <a:gd name="connsiteX99" fmla="*/ 368219 w 598324"/>
                <a:gd name="connsiteY99" fmla="*/ 93534 h 761503"/>
                <a:gd name="connsiteX100" fmla="*/ 370939 w 598324"/>
                <a:gd name="connsiteY100" fmla="*/ 85375 h 761503"/>
                <a:gd name="connsiteX101" fmla="*/ 387257 w 598324"/>
                <a:gd name="connsiteY101" fmla="*/ 77216 h 761503"/>
                <a:gd name="connsiteX102" fmla="*/ 422612 w 598324"/>
                <a:gd name="connsiteY102" fmla="*/ 71776 h 761503"/>
                <a:gd name="connsiteX103" fmla="*/ 436211 w 598324"/>
                <a:gd name="connsiteY103" fmla="*/ 71776 h 761503"/>
                <a:gd name="connsiteX104" fmla="*/ 438930 w 598324"/>
                <a:gd name="connsiteY104" fmla="*/ 69057 h 761503"/>
                <a:gd name="connsiteX105" fmla="*/ 452529 w 598324"/>
                <a:gd name="connsiteY105" fmla="*/ 66337 h 761503"/>
                <a:gd name="connsiteX106" fmla="*/ 466127 w 598324"/>
                <a:gd name="connsiteY106" fmla="*/ 69057 h 761503"/>
                <a:gd name="connsiteX107" fmla="*/ 471566 w 598324"/>
                <a:gd name="connsiteY107" fmla="*/ 71776 h 761503"/>
                <a:gd name="connsiteX108" fmla="*/ 515081 w 598324"/>
                <a:gd name="connsiteY108" fmla="*/ 71776 h 761503"/>
                <a:gd name="connsiteX109" fmla="*/ 542277 w 598324"/>
                <a:gd name="connsiteY109" fmla="*/ 88094 h 761503"/>
                <a:gd name="connsiteX110" fmla="*/ 536838 w 598324"/>
                <a:gd name="connsiteY110" fmla="*/ 104412 h 761503"/>
                <a:gd name="connsiteX111" fmla="*/ 525959 w 598324"/>
                <a:gd name="connsiteY111" fmla="*/ 112571 h 761503"/>
                <a:gd name="connsiteX112" fmla="*/ 509642 w 598324"/>
                <a:gd name="connsiteY112" fmla="*/ 115291 h 761503"/>
                <a:gd name="connsiteX113" fmla="*/ 468847 w 598324"/>
                <a:gd name="connsiteY113" fmla="*/ 115291 h 761503"/>
                <a:gd name="connsiteX114" fmla="*/ 457968 w 598324"/>
                <a:gd name="connsiteY114" fmla="*/ 137048 h 761503"/>
                <a:gd name="connsiteX115" fmla="*/ 430771 w 598324"/>
                <a:gd name="connsiteY115" fmla="*/ 194161 h 761503"/>
                <a:gd name="connsiteX116" fmla="*/ 400855 w 598324"/>
                <a:gd name="connsiteY116" fmla="*/ 262152 h 761503"/>
                <a:gd name="connsiteX117" fmla="*/ 360060 w 598324"/>
                <a:gd name="connsiteY117" fmla="*/ 332863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8324" h="761503">
                  <a:moveTo>
                    <a:pt x="360060" y="332863"/>
                  </a:moveTo>
                  <a:cubicBezTo>
                    <a:pt x="351901" y="343742"/>
                    <a:pt x="341023" y="357340"/>
                    <a:pt x="341023" y="370939"/>
                  </a:cubicBezTo>
                  <a:cubicBezTo>
                    <a:pt x="341023" y="379098"/>
                    <a:pt x="357341" y="381817"/>
                    <a:pt x="376378" y="389976"/>
                  </a:cubicBezTo>
                  <a:cubicBezTo>
                    <a:pt x="395416" y="398135"/>
                    <a:pt x="417173" y="417173"/>
                    <a:pt x="425332" y="433491"/>
                  </a:cubicBezTo>
                  <a:cubicBezTo>
                    <a:pt x="430771" y="444369"/>
                    <a:pt x="436211" y="452528"/>
                    <a:pt x="438930" y="463407"/>
                  </a:cubicBezTo>
                  <a:cubicBezTo>
                    <a:pt x="444370" y="474286"/>
                    <a:pt x="447089" y="487884"/>
                    <a:pt x="449809" y="498762"/>
                  </a:cubicBezTo>
                  <a:cubicBezTo>
                    <a:pt x="452529" y="512361"/>
                    <a:pt x="452529" y="517800"/>
                    <a:pt x="457968" y="528679"/>
                  </a:cubicBezTo>
                  <a:cubicBezTo>
                    <a:pt x="463407" y="539557"/>
                    <a:pt x="463407" y="553155"/>
                    <a:pt x="466127" y="564034"/>
                  </a:cubicBezTo>
                  <a:cubicBezTo>
                    <a:pt x="468847" y="572193"/>
                    <a:pt x="468847" y="585791"/>
                    <a:pt x="471566" y="593950"/>
                  </a:cubicBezTo>
                  <a:cubicBezTo>
                    <a:pt x="474286" y="599390"/>
                    <a:pt x="477006" y="602109"/>
                    <a:pt x="479725" y="607548"/>
                  </a:cubicBezTo>
                  <a:cubicBezTo>
                    <a:pt x="482445" y="612988"/>
                    <a:pt x="487884" y="618427"/>
                    <a:pt x="487884" y="623867"/>
                  </a:cubicBezTo>
                  <a:cubicBezTo>
                    <a:pt x="490604" y="634745"/>
                    <a:pt x="496043" y="642904"/>
                    <a:pt x="501482" y="651063"/>
                  </a:cubicBezTo>
                  <a:cubicBezTo>
                    <a:pt x="506922" y="661942"/>
                    <a:pt x="512361" y="664661"/>
                    <a:pt x="523240" y="670101"/>
                  </a:cubicBezTo>
                  <a:cubicBezTo>
                    <a:pt x="528679" y="672820"/>
                    <a:pt x="534119" y="680979"/>
                    <a:pt x="534119" y="686418"/>
                  </a:cubicBezTo>
                  <a:cubicBezTo>
                    <a:pt x="534119" y="689138"/>
                    <a:pt x="534119" y="691858"/>
                    <a:pt x="531399" y="694578"/>
                  </a:cubicBezTo>
                  <a:cubicBezTo>
                    <a:pt x="525959" y="702736"/>
                    <a:pt x="512361" y="708176"/>
                    <a:pt x="498763" y="708176"/>
                  </a:cubicBezTo>
                  <a:cubicBezTo>
                    <a:pt x="485165" y="708176"/>
                    <a:pt x="466127" y="705456"/>
                    <a:pt x="449809" y="700017"/>
                  </a:cubicBezTo>
                  <a:cubicBezTo>
                    <a:pt x="430771" y="694578"/>
                    <a:pt x="409014" y="675540"/>
                    <a:pt x="400855" y="667381"/>
                  </a:cubicBezTo>
                  <a:cubicBezTo>
                    <a:pt x="392696" y="659222"/>
                    <a:pt x="387257" y="651063"/>
                    <a:pt x="381817" y="642904"/>
                  </a:cubicBezTo>
                  <a:cubicBezTo>
                    <a:pt x="376378" y="632025"/>
                    <a:pt x="370939" y="623867"/>
                    <a:pt x="368219" y="610268"/>
                  </a:cubicBezTo>
                  <a:cubicBezTo>
                    <a:pt x="360060" y="588511"/>
                    <a:pt x="357341" y="574913"/>
                    <a:pt x="349182" y="550436"/>
                  </a:cubicBezTo>
                  <a:cubicBezTo>
                    <a:pt x="343742" y="534118"/>
                    <a:pt x="341023" y="520520"/>
                    <a:pt x="338303" y="504202"/>
                  </a:cubicBezTo>
                  <a:cubicBezTo>
                    <a:pt x="335583" y="493323"/>
                    <a:pt x="332864" y="485164"/>
                    <a:pt x="330144" y="477005"/>
                  </a:cubicBezTo>
                  <a:cubicBezTo>
                    <a:pt x="327424" y="471566"/>
                    <a:pt x="324705" y="463407"/>
                    <a:pt x="321985" y="455248"/>
                  </a:cubicBezTo>
                  <a:cubicBezTo>
                    <a:pt x="316546" y="444369"/>
                    <a:pt x="311106" y="436210"/>
                    <a:pt x="305667" y="436210"/>
                  </a:cubicBezTo>
                  <a:cubicBezTo>
                    <a:pt x="302948" y="436210"/>
                    <a:pt x="300228" y="438930"/>
                    <a:pt x="294788" y="441650"/>
                  </a:cubicBezTo>
                  <a:cubicBezTo>
                    <a:pt x="289349" y="447089"/>
                    <a:pt x="283910" y="455248"/>
                    <a:pt x="278471" y="463407"/>
                  </a:cubicBezTo>
                  <a:cubicBezTo>
                    <a:pt x="270312" y="474286"/>
                    <a:pt x="267592" y="485164"/>
                    <a:pt x="264872" y="496043"/>
                  </a:cubicBezTo>
                  <a:cubicBezTo>
                    <a:pt x="264872" y="504202"/>
                    <a:pt x="262153" y="512361"/>
                    <a:pt x="262153" y="517800"/>
                  </a:cubicBezTo>
                  <a:cubicBezTo>
                    <a:pt x="262153" y="520520"/>
                    <a:pt x="262153" y="520520"/>
                    <a:pt x="262153" y="523239"/>
                  </a:cubicBezTo>
                  <a:cubicBezTo>
                    <a:pt x="262153" y="528679"/>
                    <a:pt x="262153" y="544997"/>
                    <a:pt x="262153" y="553155"/>
                  </a:cubicBezTo>
                  <a:cubicBezTo>
                    <a:pt x="262153" y="583072"/>
                    <a:pt x="264872" y="599390"/>
                    <a:pt x="262153" y="629306"/>
                  </a:cubicBezTo>
                  <a:cubicBezTo>
                    <a:pt x="262153" y="640184"/>
                    <a:pt x="262153" y="648343"/>
                    <a:pt x="259433" y="659222"/>
                  </a:cubicBezTo>
                  <a:cubicBezTo>
                    <a:pt x="270312" y="659222"/>
                    <a:pt x="278471" y="659222"/>
                    <a:pt x="283910" y="659222"/>
                  </a:cubicBezTo>
                  <a:cubicBezTo>
                    <a:pt x="297508" y="659222"/>
                    <a:pt x="321985" y="659222"/>
                    <a:pt x="321985" y="675540"/>
                  </a:cubicBezTo>
                  <a:cubicBezTo>
                    <a:pt x="321985" y="683699"/>
                    <a:pt x="319265" y="686418"/>
                    <a:pt x="316546" y="691858"/>
                  </a:cubicBezTo>
                  <a:cubicBezTo>
                    <a:pt x="311106" y="697297"/>
                    <a:pt x="305667" y="700017"/>
                    <a:pt x="300228" y="700017"/>
                  </a:cubicBezTo>
                  <a:cubicBezTo>
                    <a:pt x="292069" y="702736"/>
                    <a:pt x="283910" y="702736"/>
                    <a:pt x="278471" y="702736"/>
                  </a:cubicBezTo>
                  <a:cubicBezTo>
                    <a:pt x="275751" y="702736"/>
                    <a:pt x="259433" y="702736"/>
                    <a:pt x="243115" y="702736"/>
                  </a:cubicBezTo>
                  <a:cubicBezTo>
                    <a:pt x="237676" y="708176"/>
                    <a:pt x="229517" y="710895"/>
                    <a:pt x="221358" y="710895"/>
                  </a:cubicBezTo>
                  <a:cubicBezTo>
                    <a:pt x="213199" y="710895"/>
                    <a:pt x="202320" y="708176"/>
                    <a:pt x="194161" y="702736"/>
                  </a:cubicBezTo>
                  <a:cubicBezTo>
                    <a:pt x="186002" y="702736"/>
                    <a:pt x="180563" y="702736"/>
                    <a:pt x="177843" y="702736"/>
                  </a:cubicBezTo>
                  <a:cubicBezTo>
                    <a:pt x="164245" y="702736"/>
                    <a:pt x="139768" y="702736"/>
                    <a:pt x="126170" y="702736"/>
                  </a:cubicBezTo>
                  <a:cubicBezTo>
                    <a:pt x="118011" y="702736"/>
                    <a:pt x="109852" y="702736"/>
                    <a:pt x="101693" y="702736"/>
                  </a:cubicBezTo>
                  <a:cubicBezTo>
                    <a:pt x="93534" y="702736"/>
                    <a:pt x="82655" y="702736"/>
                    <a:pt x="74496" y="697297"/>
                  </a:cubicBezTo>
                  <a:cubicBezTo>
                    <a:pt x="66337" y="694578"/>
                    <a:pt x="58178" y="686418"/>
                    <a:pt x="58178" y="680979"/>
                  </a:cubicBezTo>
                  <a:cubicBezTo>
                    <a:pt x="58178" y="678260"/>
                    <a:pt x="58178" y="675540"/>
                    <a:pt x="63617" y="672820"/>
                  </a:cubicBezTo>
                  <a:cubicBezTo>
                    <a:pt x="69057" y="670101"/>
                    <a:pt x="79935" y="667381"/>
                    <a:pt x="85375" y="664661"/>
                  </a:cubicBezTo>
                  <a:cubicBezTo>
                    <a:pt x="104412" y="661942"/>
                    <a:pt x="123450" y="659222"/>
                    <a:pt x="128889" y="659222"/>
                  </a:cubicBezTo>
                  <a:cubicBezTo>
                    <a:pt x="134329" y="659222"/>
                    <a:pt x="139768" y="659222"/>
                    <a:pt x="147927" y="659222"/>
                  </a:cubicBezTo>
                  <a:cubicBezTo>
                    <a:pt x="147927" y="656502"/>
                    <a:pt x="145207" y="653783"/>
                    <a:pt x="145207" y="653783"/>
                  </a:cubicBezTo>
                  <a:cubicBezTo>
                    <a:pt x="131609" y="632025"/>
                    <a:pt x="131609" y="610268"/>
                    <a:pt x="131609" y="585791"/>
                  </a:cubicBezTo>
                  <a:cubicBezTo>
                    <a:pt x="131609" y="555875"/>
                    <a:pt x="131609" y="528679"/>
                    <a:pt x="134329" y="498762"/>
                  </a:cubicBezTo>
                  <a:cubicBezTo>
                    <a:pt x="134329" y="468846"/>
                    <a:pt x="137048" y="436210"/>
                    <a:pt x="137048" y="406294"/>
                  </a:cubicBezTo>
                  <a:cubicBezTo>
                    <a:pt x="137048" y="379098"/>
                    <a:pt x="134329" y="354621"/>
                    <a:pt x="134329" y="327424"/>
                  </a:cubicBezTo>
                  <a:cubicBezTo>
                    <a:pt x="134329" y="302947"/>
                    <a:pt x="137048" y="278470"/>
                    <a:pt x="137048" y="253993"/>
                  </a:cubicBezTo>
                  <a:cubicBezTo>
                    <a:pt x="137048" y="237675"/>
                    <a:pt x="139768" y="224077"/>
                    <a:pt x="139768" y="207759"/>
                  </a:cubicBezTo>
                  <a:cubicBezTo>
                    <a:pt x="139768" y="196881"/>
                    <a:pt x="137048" y="183282"/>
                    <a:pt x="137048" y="172404"/>
                  </a:cubicBezTo>
                  <a:cubicBezTo>
                    <a:pt x="137048" y="150647"/>
                    <a:pt x="137048" y="131609"/>
                    <a:pt x="137048" y="112571"/>
                  </a:cubicBezTo>
                  <a:cubicBezTo>
                    <a:pt x="134329" y="112571"/>
                    <a:pt x="137048" y="112571"/>
                    <a:pt x="126170" y="112571"/>
                  </a:cubicBezTo>
                  <a:cubicBezTo>
                    <a:pt x="118011" y="112571"/>
                    <a:pt x="109852" y="112571"/>
                    <a:pt x="101693" y="112571"/>
                  </a:cubicBezTo>
                  <a:cubicBezTo>
                    <a:pt x="93534" y="112571"/>
                    <a:pt x="82655" y="109852"/>
                    <a:pt x="74496" y="107132"/>
                  </a:cubicBezTo>
                  <a:cubicBezTo>
                    <a:pt x="66337" y="104412"/>
                    <a:pt x="58178" y="96253"/>
                    <a:pt x="58178" y="90814"/>
                  </a:cubicBezTo>
                  <a:cubicBezTo>
                    <a:pt x="58178" y="88094"/>
                    <a:pt x="58178" y="85375"/>
                    <a:pt x="63617" y="82655"/>
                  </a:cubicBezTo>
                  <a:cubicBezTo>
                    <a:pt x="69057" y="79936"/>
                    <a:pt x="79935" y="77216"/>
                    <a:pt x="85375" y="74496"/>
                  </a:cubicBezTo>
                  <a:cubicBezTo>
                    <a:pt x="104412" y="71776"/>
                    <a:pt x="128889" y="69057"/>
                    <a:pt x="137048" y="69057"/>
                  </a:cubicBezTo>
                  <a:cubicBezTo>
                    <a:pt x="137048" y="69057"/>
                    <a:pt x="139768" y="69057"/>
                    <a:pt x="145207" y="69057"/>
                  </a:cubicBezTo>
                  <a:cubicBezTo>
                    <a:pt x="150646" y="60898"/>
                    <a:pt x="158806" y="58178"/>
                    <a:pt x="169684" y="58178"/>
                  </a:cubicBezTo>
                  <a:cubicBezTo>
                    <a:pt x="172404" y="58178"/>
                    <a:pt x="175123" y="58178"/>
                    <a:pt x="177843" y="58178"/>
                  </a:cubicBezTo>
                  <a:cubicBezTo>
                    <a:pt x="186002" y="58178"/>
                    <a:pt x="196881" y="63617"/>
                    <a:pt x="205040" y="66337"/>
                  </a:cubicBezTo>
                  <a:cubicBezTo>
                    <a:pt x="237676" y="66337"/>
                    <a:pt x="273031" y="63617"/>
                    <a:pt x="286629" y="63617"/>
                  </a:cubicBezTo>
                  <a:cubicBezTo>
                    <a:pt x="300228" y="63617"/>
                    <a:pt x="324705" y="63617"/>
                    <a:pt x="324705" y="79936"/>
                  </a:cubicBezTo>
                  <a:cubicBezTo>
                    <a:pt x="324705" y="88094"/>
                    <a:pt x="321985" y="90814"/>
                    <a:pt x="319265" y="96253"/>
                  </a:cubicBezTo>
                  <a:cubicBezTo>
                    <a:pt x="313826" y="101693"/>
                    <a:pt x="308387" y="104412"/>
                    <a:pt x="302948" y="104412"/>
                  </a:cubicBezTo>
                  <a:cubicBezTo>
                    <a:pt x="289349" y="112571"/>
                    <a:pt x="283910" y="112571"/>
                    <a:pt x="278471" y="112571"/>
                  </a:cubicBezTo>
                  <a:cubicBezTo>
                    <a:pt x="273031" y="112571"/>
                    <a:pt x="253994" y="112571"/>
                    <a:pt x="232236" y="112571"/>
                  </a:cubicBezTo>
                  <a:cubicBezTo>
                    <a:pt x="237676" y="120730"/>
                    <a:pt x="240395" y="128889"/>
                    <a:pt x="240395" y="137048"/>
                  </a:cubicBezTo>
                  <a:cubicBezTo>
                    <a:pt x="240395" y="142487"/>
                    <a:pt x="240395" y="145207"/>
                    <a:pt x="240395" y="150647"/>
                  </a:cubicBezTo>
                  <a:cubicBezTo>
                    <a:pt x="240395" y="153366"/>
                    <a:pt x="240395" y="156086"/>
                    <a:pt x="243115" y="158805"/>
                  </a:cubicBezTo>
                  <a:cubicBezTo>
                    <a:pt x="245835" y="169684"/>
                    <a:pt x="245835" y="180563"/>
                    <a:pt x="248554" y="188722"/>
                  </a:cubicBezTo>
                  <a:cubicBezTo>
                    <a:pt x="248554" y="191441"/>
                    <a:pt x="248554" y="194161"/>
                    <a:pt x="248554" y="199600"/>
                  </a:cubicBezTo>
                  <a:cubicBezTo>
                    <a:pt x="248554" y="207759"/>
                    <a:pt x="248554" y="213198"/>
                    <a:pt x="248554" y="221357"/>
                  </a:cubicBezTo>
                  <a:cubicBezTo>
                    <a:pt x="248554" y="234956"/>
                    <a:pt x="251274" y="248554"/>
                    <a:pt x="253994" y="264872"/>
                  </a:cubicBezTo>
                  <a:cubicBezTo>
                    <a:pt x="256713" y="275751"/>
                    <a:pt x="259433" y="286629"/>
                    <a:pt x="262153" y="297508"/>
                  </a:cubicBezTo>
                  <a:cubicBezTo>
                    <a:pt x="264872" y="305667"/>
                    <a:pt x="264872" y="313826"/>
                    <a:pt x="264872" y="324704"/>
                  </a:cubicBezTo>
                  <a:cubicBezTo>
                    <a:pt x="264872" y="327424"/>
                    <a:pt x="264872" y="330144"/>
                    <a:pt x="264872" y="332863"/>
                  </a:cubicBezTo>
                  <a:cubicBezTo>
                    <a:pt x="264872" y="338303"/>
                    <a:pt x="264872" y="346462"/>
                    <a:pt x="264872" y="351901"/>
                  </a:cubicBezTo>
                  <a:cubicBezTo>
                    <a:pt x="264872" y="357340"/>
                    <a:pt x="262153" y="365499"/>
                    <a:pt x="262153" y="370939"/>
                  </a:cubicBezTo>
                  <a:cubicBezTo>
                    <a:pt x="262153" y="376378"/>
                    <a:pt x="264872" y="384537"/>
                    <a:pt x="267592" y="384537"/>
                  </a:cubicBezTo>
                  <a:cubicBezTo>
                    <a:pt x="273031" y="384537"/>
                    <a:pt x="275751" y="376378"/>
                    <a:pt x="278471" y="370939"/>
                  </a:cubicBezTo>
                  <a:cubicBezTo>
                    <a:pt x="283910" y="360060"/>
                    <a:pt x="289349" y="346462"/>
                    <a:pt x="297508" y="332863"/>
                  </a:cubicBezTo>
                  <a:cubicBezTo>
                    <a:pt x="302948" y="324704"/>
                    <a:pt x="305667" y="313826"/>
                    <a:pt x="311106" y="305667"/>
                  </a:cubicBezTo>
                  <a:cubicBezTo>
                    <a:pt x="319265" y="289349"/>
                    <a:pt x="327424" y="275751"/>
                    <a:pt x="335583" y="259433"/>
                  </a:cubicBezTo>
                  <a:cubicBezTo>
                    <a:pt x="341023" y="248554"/>
                    <a:pt x="349182" y="234956"/>
                    <a:pt x="354621" y="224077"/>
                  </a:cubicBezTo>
                  <a:cubicBezTo>
                    <a:pt x="362780" y="207759"/>
                    <a:pt x="370939" y="191441"/>
                    <a:pt x="381817" y="172404"/>
                  </a:cubicBezTo>
                  <a:cubicBezTo>
                    <a:pt x="389977" y="153366"/>
                    <a:pt x="400855" y="134329"/>
                    <a:pt x="409014" y="118011"/>
                  </a:cubicBezTo>
                  <a:cubicBezTo>
                    <a:pt x="409014" y="115291"/>
                    <a:pt x="409014" y="115291"/>
                    <a:pt x="411734" y="115291"/>
                  </a:cubicBezTo>
                  <a:cubicBezTo>
                    <a:pt x="406294" y="115291"/>
                    <a:pt x="400855" y="115291"/>
                    <a:pt x="398136" y="115291"/>
                  </a:cubicBezTo>
                  <a:cubicBezTo>
                    <a:pt x="392696" y="115291"/>
                    <a:pt x="384537" y="115291"/>
                    <a:pt x="379098" y="109852"/>
                  </a:cubicBezTo>
                  <a:cubicBezTo>
                    <a:pt x="373659" y="107132"/>
                    <a:pt x="368219" y="98973"/>
                    <a:pt x="368219" y="93534"/>
                  </a:cubicBezTo>
                  <a:cubicBezTo>
                    <a:pt x="368219" y="90814"/>
                    <a:pt x="368219" y="88094"/>
                    <a:pt x="370939" y="85375"/>
                  </a:cubicBezTo>
                  <a:cubicBezTo>
                    <a:pt x="373659" y="82655"/>
                    <a:pt x="381817" y="79936"/>
                    <a:pt x="387257" y="77216"/>
                  </a:cubicBezTo>
                  <a:cubicBezTo>
                    <a:pt x="400855" y="74496"/>
                    <a:pt x="414453" y="71776"/>
                    <a:pt x="422612" y="71776"/>
                  </a:cubicBezTo>
                  <a:cubicBezTo>
                    <a:pt x="425332" y="71776"/>
                    <a:pt x="430771" y="71776"/>
                    <a:pt x="436211" y="71776"/>
                  </a:cubicBezTo>
                  <a:cubicBezTo>
                    <a:pt x="436211" y="71776"/>
                    <a:pt x="438930" y="69057"/>
                    <a:pt x="438930" y="69057"/>
                  </a:cubicBezTo>
                  <a:cubicBezTo>
                    <a:pt x="444370" y="66337"/>
                    <a:pt x="447089" y="66337"/>
                    <a:pt x="452529" y="66337"/>
                  </a:cubicBezTo>
                  <a:cubicBezTo>
                    <a:pt x="457968" y="66337"/>
                    <a:pt x="460688" y="66337"/>
                    <a:pt x="466127" y="69057"/>
                  </a:cubicBezTo>
                  <a:cubicBezTo>
                    <a:pt x="468847" y="69057"/>
                    <a:pt x="471566" y="71776"/>
                    <a:pt x="471566" y="71776"/>
                  </a:cubicBezTo>
                  <a:cubicBezTo>
                    <a:pt x="490604" y="71776"/>
                    <a:pt x="506922" y="71776"/>
                    <a:pt x="515081" y="71776"/>
                  </a:cubicBezTo>
                  <a:cubicBezTo>
                    <a:pt x="523240" y="71776"/>
                    <a:pt x="542277" y="71776"/>
                    <a:pt x="542277" y="88094"/>
                  </a:cubicBezTo>
                  <a:cubicBezTo>
                    <a:pt x="542277" y="96253"/>
                    <a:pt x="542277" y="98973"/>
                    <a:pt x="536838" y="104412"/>
                  </a:cubicBezTo>
                  <a:cubicBezTo>
                    <a:pt x="534119" y="109852"/>
                    <a:pt x="528679" y="112571"/>
                    <a:pt x="525959" y="112571"/>
                  </a:cubicBezTo>
                  <a:cubicBezTo>
                    <a:pt x="520520" y="115291"/>
                    <a:pt x="515081" y="115291"/>
                    <a:pt x="509642" y="115291"/>
                  </a:cubicBezTo>
                  <a:cubicBezTo>
                    <a:pt x="506922" y="115291"/>
                    <a:pt x="487884" y="115291"/>
                    <a:pt x="468847" y="115291"/>
                  </a:cubicBezTo>
                  <a:cubicBezTo>
                    <a:pt x="466127" y="123450"/>
                    <a:pt x="460688" y="128889"/>
                    <a:pt x="457968" y="137048"/>
                  </a:cubicBezTo>
                  <a:cubicBezTo>
                    <a:pt x="447089" y="156086"/>
                    <a:pt x="438930" y="175123"/>
                    <a:pt x="430771" y="194161"/>
                  </a:cubicBezTo>
                  <a:cubicBezTo>
                    <a:pt x="419893" y="215918"/>
                    <a:pt x="411734" y="240395"/>
                    <a:pt x="400855" y="262152"/>
                  </a:cubicBezTo>
                  <a:cubicBezTo>
                    <a:pt x="387257" y="289349"/>
                    <a:pt x="373659" y="311106"/>
                    <a:pt x="360060" y="332863"/>
                  </a:cubicBezTo>
                </a:path>
              </a:pathLst>
            </a:custGeom>
            <a:grpFill/>
            <a:ln w="27168"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34A535C0-EFC9-4E88-9ED6-FA4561E43589}"/>
                </a:ext>
              </a:extLst>
            </p:cNvPr>
            <p:cNvSpPr/>
            <p:nvPr/>
          </p:nvSpPr>
          <p:spPr>
            <a:xfrm>
              <a:off x="4335316" y="4186718"/>
              <a:ext cx="353556" cy="761503"/>
            </a:xfrm>
            <a:custGeom>
              <a:avLst/>
              <a:gdLst>
                <a:gd name="connsiteX0" fmla="*/ 283910 w 353555"/>
                <a:gd name="connsiteY0" fmla="*/ 672820 h 761503"/>
                <a:gd name="connsiteX1" fmla="*/ 321985 w 353555"/>
                <a:gd name="connsiteY1" fmla="*/ 689138 h 761503"/>
                <a:gd name="connsiteX2" fmla="*/ 316546 w 353555"/>
                <a:gd name="connsiteY2" fmla="*/ 705456 h 761503"/>
                <a:gd name="connsiteX3" fmla="*/ 300228 w 353555"/>
                <a:gd name="connsiteY3" fmla="*/ 713615 h 761503"/>
                <a:gd name="connsiteX4" fmla="*/ 278471 w 353555"/>
                <a:gd name="connsiteY4" fmla="*/ 716335 h 761503"/>
                <a:gd name="connsiteX5" fmla="*/ 237676 w 353555"/>
                <a:gd name="connsiteY5" fmla="*/ 716335 h 761503"/>
                <a:gd name="connsiteX6" fmla="*/ 180563 w 353555"/>
                <a:gd name="connsiteY6" fmla="*/ 719054 h 761503"/>
                <a:gd name="connsiteX7" fmla="*/ 126170 w 353555"/>
                <a:gd name="connsiteY7" fmla="*/ 719054 h 761503"/>
                <a:gd name="connsiteX8" fmla="*/ 101693 w 353555"/>
                <a:gd name="connsiteY8" fmla="*/ 719054 h 761503"/>
                <a:gd name="connsiteX9" fmla="*/ 74496 w 353555"/>
                <a:gd name="connsiteY9" fmla="*/ 713615 h 761503"/>
                <a:gd name="connsiteX10" fmla="*/ 58178 w 353555"/>
                <a:gd name="connsiteY10" fmla="*/ 697297 h 761503"/>
                <a:gd name="connsiteX11" fmla="*/ 63617 w 353555"/>
                <a:gd name="connsiteY11" fmla="*/ 689138 h 761503"/>
                <a:gd name="connsiteX12" fmla="*/ 85375 w 353555"/>
                <a:gd name="connsiteY12" fmla="*/ 680979 h 761503"/>
                <a:gd name="connsiteX13" fmla="*/ 131609 w 353555"/>
                <a:gd name="connsiteY13" fmla="*/ 675540 h 761503"/>
                <a:gd name="connsiteX14" fmla="*/ 142488 w 353555"/>
                <a:gd name="connsiteY14" fmla="*/ 675540 h 761503"/>
                <a:gd name="connsiteX15" fmla="*/ 131609 w 353555"/>
                <a:gd name="connsiteY15" fmla="*/ 653783 h 761503"/>
                <a:gd name="connsiteX16" fmla="*/ 128889 w 353555"/>
                <a:gd name="connsiteY16" fmla="*/ 640184 h 761503"/>
                <a:gd name="connsiteX17" fmla="*/ 128889 w 353555"/>
                <a:gd name="connsiteY17" fmla="*/ 629306 h 761503"/>
                <a:gd name="connsiteX18" fmla="*/ 128889 w 353555"/>
                <a:gd name="connsiteY18" fmla="*/ 621147 h 761503"/>
                <a:gd name="connsiteX19" fmla="*/ 128889 w 353555"/>
                <a:gd name="connsiteY19" fmla="*/ 593950 h 761503"/>
                <a:gd name="connsiteX20" fmla="*/ 128889 w 353555"/>
                <a:gd name="connsiteY20" fmla="*/ 583072 h 761503"/>
                <a:gd name="connsiteX21" fmla="*/ 128889 w 353555"/>
                <a:gd name="connsiteY21" fmla="*/ 436210 h 761503"/>
                <a:gd name="connsiteX22" fmla="*/ 128889 w 353555"/>
                <a:gd name="connsiteY22" fmla="*/ 357340 h 761503"/>
                <a:gd name="connsiteX23" fmla="*/ 131609 w 353555"/>
                <a:gd name="connsiteY23" fmla="*/ 289349 h 761503"/>
                <a:gd name="connsiteX24" fmla="*/ 131609 w 353555"/>
                <a:gd name="connsiteY24" fmla="*/ 251274 h 761503"/>
                <a:gd name="connsiteX25" fmla="*/ 131609 w 353555"/>
                <a:gd name="connsiteY25" fmla="*/ 205040 h 761503"/>
                <a:gd name="connsiteX26" fmla="*/ 131609 w 353555"/>
                <a:gd name="connsiteY26" fmla="*/ 139768 h 761503"/>
                <a:gd name="connsiteX27" fmla="*/ 131609 w 353555"/>
                <a:gd name="connsiteY27" fmla="*/ 128889 h 761503"/>
                <a:gd name="connsiteX28" fmla="*/ 126170 w 353555"/>
                <a:gd name="connsiteY28" fmla="*/ 128889 h 761503"/>
                <a:gd name="connsiteX29" fmla="*/ 101693 w 353555"/>
                <a:gd name="connsiteY29" fmla="*/ 128889 h 761503"/>
                <a:gd name="connsiteX30" fmla="*/ 74496 w 353555"/>
                <a:gd name="connsiteY30" fmla="*/ 123450 h 761503"/>
                <a:gd name="connsiteX31" fmla="*/ 58178 w 353555"/>
                <a:gd name="connsiteY31" fmla="*/ 107132 h 761503"/>
                <a:gd name="connsiteX32" fmla="*/ 60898 w 353555"/>
                <a:gd name="connsiteY32" fmla="*/ 98973 h 761503"/>
                <a:gd name="connsiteX33" fmla="*/ 82655 w 353555"/>
                <a:gd name="connsiteY33" fmla="*/ 93534 h 761503"/>
                <a:gd name="connsiteX34" fmla="*/ 131609 w 353555"/>
                <a:gd name="connsiteY34" fmla="*/ 88094 h 761503"/>
                <a:gd name="connsiteX35" fmla="*/ 131609 w 353555"/>
                <a:gd name="connsiteY35" fmla="*/ 82655 h 761503"/>
                <a:gd name="connsiteX36" fmla="*/ 134329 w 353555"/>
                <a:gd name="connsiteY36" fmla="*/ 71776 h 761503"/>
                <a:gd name="connsiteX37" fmla="*/ 147927 w 353555"/>
                <a:gd name="connsiteY37" fmla="*/ 63617 h 761503"/>
                <a:gd name="connsiteX38" fmla="*/ 164245 w 353555"/>
                <a:gd name="connsiteY38" fmla="*/ 58178 h 761503"/>
                <a:gd name="connsiteX39" fmla="*/ 177843 w 353555"/>
                <a:gd name="connsiteY39" fmla="*/ 58178 h 761503"/>
                <a:gd name="connsiteX40" fmla="*/ 196881 w 353555"/>
                <a:gd name="connsiteY40" fmla="*/ 60898 h 761503"/>
                <a:gd name="connsiteX41" fmla="*/ 232236 w 353555"/>
                <a:gd name="connsiteY41" fmla="*/ 88094 h 761503"/>
                <a:gd name="connsiteX42" fmla="*/ 278471 w 353555"/>
                <a:gd name="connsiteY42" fmla="*/ 88094 h 761503"/>
                <a:gd name="connsiteX43" fmla="*/ 316546 w 353555"/>
                <a:gd name="connsiteY43" fmla="*/ 104412 h 761503"/>
                <a:gd name="connsiteX44" fmla="*/ 311106 w 353555"/>
                <a:gd name="connsiteY44" fmla="*/ 120730 h 761503"/>
                <a:gd name="connsiteX45" fmla="*/ 294788 w 353555"/>
                <a:gd name="connsiteY45" fmla="*/ 128889 h 761503"/>
                <a:gd name="connsiteX46" fmla="*/ 273031 w 353555"/>
                <a:gd name="connsiteY46" fmla="*/ 131609 h 761503"/>
                <a:gd name="connsiteX47" fmla="*/ 243115 w 353555"/>
                <a:gd name="connsiteY47" fmla="*/ 131609 h 761503"/>
                <a:gd name="connsiteX48" fmla="*/ 243115 w 353555"/>
                <a:gd name="connsiteY48" fmla="*/ 134329 h 761503"/>
                <a:gd name="connsiteX49" fmla="*/ 248554 w 353555"/>
                <a:gd name="connsiteY49" fmla="*/ 169684 h 761503"/>
                <a:gd name="connsiteX50" fmla="*/ 251274 w 353555"/>
                <a:gd name="connsiteY50" fmla="*/ 205040 h 761503"/>
                <a:gd name="connsiteX51" fmla="*/ 251274 w 353555"/>
                <a:gd name="connsiteY51" fmla="*/ 240395 h 761503"/>
                <a:gd name="connsiteX52" fmla="*/ 251274 w 353555"/>
                <a:gd name="connsiteY52" fmla="*/ 256713 h 761503"/>
                <a:gd name="connsiteX53" fmla="*/ 253994 w 353555"/>
                <a:gd name="connsiteY53" fmla="*/ 270311 h 761503"/>
                <a:gd name="connsiteX54" fmla="*/ 259433 w 353555"/>
                <a:gd name="connsiteY54" fmla="*/ 343742 h 761503"/>
                <a:gd name="connsiteX55" fmla="*/ 262153 w 353555"/>
                <a:gd name="connsiteY55" fmla="*/ 425332 h 761503"/>
                <a:gd name="connsiteX56" fmla="*/ 264872 w 353555"/>
                <a:gd name="connsiteY56" fmla="*/ 490603 h 761503"/>
                <a:gd name="connsiteX57" fmla="*/ 270312 w 353555"/>
                <a:gd name="connsiteY57" fmla="*/ 564034 h 761503"/>
                <a:gd name="connsiteX58" fmla="*/ 270312 w 353555"/>
                <a:gd name="connsiteY58" fmla="*/ 599390 h 761503"/>
                <a:gd name="connsiteX59" fmla="*/ 270312 w 353555"/>
                <a:gd name="connsiteY59" fmla="*/ 637465 h 761503"/>
                <a:gd name="connsiteX60" fmla="*/ 264872 w 353555"/>
                <a:gd name="connsiteY60" fmla="*/ 670101 h 761503"/>
                <a:gd name="connsiteX61" fmla="*/ 283910 w 353555"/>
                <a:gd name="connsiteY61" fmla="*/ 672820 h 761503"/>
                <a:gd name="connsiteX62" fmla="*/ 283910 w 353555"/>
                <a:gd name="connsiteY62" fmla="*/ 672820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3555" h="761503">
                  <a:moveTo>
                    <a:pt x="283910" y="672820"/>
                  </a:moveTo>
                  <a:cubicBezTo>
                    <a:pt x="297508" y="672820"/>
                    <a:pt x="321985" y="672820"/>
                    <a:pt x="321985" y="689138"/>
                  </a:cubicBezTo>
                  <a:cubicBezTo>
                    <a:pt x="321985" y="697297"/>
                    <a:pt x="319265" y="697297"/>
                    <a:pt x="316546" y="705456"/>
                  </a:cubicBezTo>
                  <a:cubicBezTo>
                    <a:pt x="311106" y="710895"/>
                    <a:pt x="305667" y="713615"/>
                    <a:pt x="300228" y="713615"/>
                  </a:cubicBezTo>
                  <a:cubicBezTo>
                    <a:pt x="292069" y="716335"/>
                    <a:pt x="283910" y="716335"/>
                    <a:pt x="278471" y="716335"/>
                  </a:cubicBezTo>
                  <a:cubicBezTo>
                    <a:pt x="275751" y="716335"/>
                    <a:pt x="256713" y="716335"/>
                    <a:pt x="237676" y="716335"/>
                  </a:cubicBezTo>
                  <a:cubicBezTo>
                    <a:pt x="213199" y="716335"/>
                    <a:pt x="186002" y="719054"/>
                    <a:pt x="180563" y="719054"/>
                  </a:cubicBezTo>
                  <a:cubicBezTo>
                    <a:pt x="166965" y="719054"/>
                    <a:pt x="142488" y="719054"/>
                    <a:pt x="126170" y="719054"/>
                  </a:cubicBezTo>
                  <a:cubicBezTo>
                    <a:pt x="118011" y="719054"/>
                    <a:pt x="109852" y="719054"/>
                    <a:pt x="101693" y="719054"/>
                  </a:cubicBezTo>
                  <a:cubicBezTo>
                    <a:pt x="93534" y="719054"/>
                    <a:pt x="82655" y="719054"/>
                    <a:pt x="74496" y="713615"/>
                  </a:cubicBezTo>
                  <a:cubicBezTo>
                    <a:pt x="66337" y="710895"/>
                    <a:pt x="58178" y="702736"/>
                    <a:pt x="58178" y="697297"/>
                  </a:cubicBezTo>
                  <a:cubicBezTo>
                    <a:pt x="58178" y="694578"/>
                    <a:pt x="58178" y="691858"/>
                    <a:pt x="63617" y="689138"/>
                  </a:cubicBezTo>
                  <a:cubicBezTo>
                    <a:pt x="69057" y="686418"/>
                    <a:pt x="79935" y="683699"/>
                    <a:pt x="85375" y="680979"/>
                  </a:cubicBezTo>
                  <a:cubicBezTo>
                    <a:pt x="104412" y="678260"/>
                    <a:pt x="123450" y="675540"/>
                    <a:pt x="131609" y="675540"/>
                  </a:cubicBezTo>
                  <a:cubicBezTo>
                    <a:pt x="134329" y="675540"/>
                    <a:pt x="137048" y="675540"/>
                    <a:pt x="142488" y="675540"/>
                  </a:cubicBezTo>
                  <a:cubicBezTo>
                    <a:pt x="134329" y="670101"/>
                    <a:pt x="131609" y="661942"/>
                    <a:pt x="131609" y="653783"/>
                  </a:cubicBezTo>
                  <a:cubicBezTo>
                    <a:pt x="131609" y="648343"/>
                    <a:pt x="131609" y="642904"/>
                    <a:pt x="128889" y="640184"/>
                  </a:cubicBezTo>
                  <a:cubicBezTo>
                    <a:pt x="128889" y="637465"/>
                    <a:pt x="128889" y="634745"/>
                    <a:pt x="128889" y="629306"/>
                  </a:cubicBezTo>
                  <a:cubicBezTo>
                    <a:pt x="128889" y="626586"/>
                    <a:pt x="128889" y="623867"/>
                    <a:pt x="128889" y="621147"/>
                  </a:cubicBezTo>
                  <a:cubicBezTo>
                    <a:pt x="128889" y="612988"/>
                    <a:pt x="128889" y="604829"/>
                    <a:pt x="128889" y="593950"/>
                  </a:cubicBezTo>
                  <a:cubicBezTo>
                    <a:pt x="128889" y="591231"/>
                    <a:pt x="128889" y="585791"/>
                    <a:pt x="128889" y="583072"/>
                  </a:cubicBezTo>
                  <a:cubicBezTo>
                    <a:pt x="128889" y="534118"/>
                    <a:pt x="131609" y="485164"/>
                    <a:pt x="128889" y="436210"/>
                  </a:cubicBezTo>
                  <a:cubicBezTo>
                    <a:pt x="128889" y="409014"/>
                    <a:pt x="128889" y="384537"/>
                    <a:pt x="128889" y="357340"/>
                  </a:cubicBezTo>
                  <a:cubicBezTo>
                    <a:pt x="128889" y="335583"/>
                    <a:pt x="131609" y="313826"/>
                    <a:pt x="131609" y="289349"/>
                  </a:cubicBezTo>
                  <a:cubicBezTo>
                    <a:pt x="131609" y="275751"/>
                    <a:pt x="131609" y="264872"/>
                    <a:pt x="131609" y="251274"/>
                  </a:cubicBezTo>
                  <a:cubicBezTo>
                    <a:pt x="131609" y="234956"/>
                    <a:pt x="131609" y="221357"/>
                    <a:pt x="131609" y="205040"/>
                  </a:cubicBezTo>
                  <a:cubicBezTo>
                    <a:pt x="131609" y="183282"/>
                    <a:pt x="131609" y="161525"/>
                    <a:pt x="131609" y="139768"/>
                  </a:cubicBezTo>
                  <a:cubicBezTo>
                    <a:pt x="131609" y="137048"/>
                    <a:pt x="131609" y="134329"/>
                    <a:pt x="131609" y="128889"/>
                  </a:cubicBezTo>
                  <a:cubicBezTo>
                    <a:pt x="128889" y="128889"/>
                    <a:pt x="126170" y="128889"/>
                    <a:pt x="126170" y="128889"/>
                  </a:cubicBezTo>
                  <a:cubicBezTo>
                    <a:pt x="118011" y="128889"/>
                    <a:pt x="109852" y="128889"/>
                    <a:pt x="101693" y="128889"/>
                  </a:cubicBezTo>
                  <a:cubicBezTo>
                    <a:pt x="93534" y="128889"/>
                    <a:pt x="82655" y="128889"/>
                    <a:pt x="74496" y="123450"/>
                  </a:cubicBezTo>
                  <a:cubicBezTo>
                    <a:pt x="66337" y="120730"/>
                    <a:pt x="58178" y="112571"/>
                    <a:pt x="58178" y="107132"/>
                  </a:cubicBezTo>
                  <a:cubicBezTo>
                    <a:pt x="58178" y="104412"/>
                    <a:pt x="58178" y="101693"/>
                    <a:pt x="60898" y="98973"/>
                  </a:cubicBezTo>
                  <a:cubicBezTo>
                    <a:pt x="63617" y="96253"/>
                    <a:pt x="77216" y="93534"/>
                    <a:pt x="82655" y="93534"/>
                  </a:cubicBezTo>
                  <a:cubicBezTo>
                    <a:pt x="98973" y="90814"/>
                    <a:pt x="123450" y="88094"/>
                    <a:pt x="131609" y="88094"/>
                  </a:cubicBezTo>
                  <a:cubicBezTo>
                    <a:pt x="131609" y="85375"/>
                    <a:pt x="131609" y="85375"/>
                    <a:pt x="131609" y="82655"/>
                  </a:cubicBezTo>
                  <a:cubicBezTo>
                    <a:pt x="131609" y="77216"/>
                    <a:pt x="131609" y="74496"/>
                    <a:pt x="134329" y="71776"/>
                  </a:cubicBezTo>
                  <a:cubicBezTo>
                    <a:pt x="137048" y="69057"/>
                    <a:pt x="145207" y="66337"/>
                    <a:pt x="147927" y="63617"/>
                  </a:cubicBezTo>
                  <a:cubicBezTo>
                    <a:pt x="153366" y="60898"/>
                    <a:pt x="158806" y="58178"/>
                    <a:pt x="164245" y="58178"/>
                  </a:cubicBezTo>
                  <a:cubicBezTo>
                    <a:pt x="169684" y="58178"/>
                    <a:pt x="175123" y="58178"/>
                    <a:pt x="177843" y="58178"/>
                  </a:cubicBezTo>
                  <a:cubicBezTo>
                    <a:pt x="183283" y="58178"/>
                    <a:pt x="191442" y="58178"/>
                    <a:pt x="196881" y="60898"/>
                  </a:cubicBezTo>
                  <a:cubicBezTo>
                    <a:pt x="213199" y="63617"/>
                    <a:pt x="224077" y="74496"/>
                    <a:pt x="232236" y="88094"/>
                  </a:cubicBezTo>
                  <a:cubicBezTo>
                    <a:pt x="253994" y="88094"/>
                    <a:pt x="270312" y="88094"/>
                    <a:pt x="278471" y="88094"/>
                  </a:cubicBezTo>
                  <a:cubicBezTo>
                    <a:pt x="292069" y="88094"/>
                    <a:pt x="316546" y="88094"/>
                    <a:pt x="316546" y="104412"/>
                  </a:cubicBezTo>
                  <a:cubicBezTo>
                    <a:pt x="316546" y="112571"/>
                    <a:pt x="313826" y="112571"/>
                    <a:pt x="311106" y="120730"/>
                  </a:cubicBezTo>
                  <a:cubicBezTo>
                    <a:pt x="305667" y="126170"/>
                    <a:pt x="300228" y="128889"/>
                    <a:pt x="294788" y="128889"/>
                  </a:cubicBezTo>
                  <a:cubicBezTo>
                    <a:pt x="286630" y="131609"/>
                    <a:pt x="278471" y="131609"/>
                    <a:pt x="273031" y="131609"/>
                  </a:cubicBezTo>
                  <a:cubicBezTo>
                    <a:pt x="270312" y="131609"/>
                    <a:pt x="259433" y="131609"/>
                    <a:pt x="243115" y="131609"/>
                  </a:cubicBezTo>
                  <a:lnTo>
                    <a:pt x="243115" y="134329"/>
                  </a:lnTo>
                  <a:cubicBezTo>
                    <a:pt x="245835" y="145207"/>
                    <a:pt x="245835" y="158805"/>
                    <a:pt x="248554" y="169684"/>
                  </a:cubicBezTo>
                  <a:cubicBezTo>
                    <a:pt x="251274" y="180563"/>
                    <a:pt x="251274" y="194161"/>
                    <a:pt x="251274" y="205040"/>
                  </a:cubicBezTo>
                  <a:cubicBezTo>
                    <a:pt x="251274" y="215918"/>
                    <a:pt x="251274" y="226797"/>
                    <a:pt x="251274" y="240395"/>
                  </a:cubicBezTo>
                  <a:cubicBezTo>
                    <a:pt x="251274" y="245834"/>
                    <a:pt x="251274" y="251274"/>
                    <a:pt x="251274" y="256713"/>
                  </a:cubicBezTo>
                  <a:cubicBezTo>
                    <a:pt x="251274" y="262152"/>
                    <a:pt x="251274" y="267592"/>
                    <a:pt x="253994" y="270311"/>
                  </a:cubicBezTo>
                  <a:cubicBezTo>
                    <a:pt x="256713" y="294788"/>
                    <a:pt x="256713" y="319265"/>
                    <a:pt x="259433" y="343742"/>
                  </a:cubicBezTo>
                  <a:cubicBezTo>
                    <a:pt x="259433" y="370939"/>
                    <a:pt x="262153" y="398135"/>
                    <a:pt x="262153" y="425332"/>
                  </a:cubicBezTo>
                  <a:cubicBezTo>
                    <a:pt x="262153" y="447089"/>
                    <a:pt x="262153" y="468846"/>
                    <a:pt x="264872" y="490603"/>
                  </a:cubicBezTo>
                  <a:cubicBezTo>
                    <a:pt x="264872" y="515080"/>
                    <a:pt x="270312" y="539557"/>
                    <a:pt x="270312" y="564034"/>
                  </a:cubicBezTo>
                  <a:cubicBezTo>
                    <a:pt x="270312" y="574913"/>
                    <a:pt x="270312" y="588511"/>
                    <a:pt x="270312" y="599390"/>
                  </a:cubicBezTo>
                  <a:cubicBezTo>
                    <a:pt x="270312" y="612988"/>
                    <a:pt x="270312" y="623867"/>
                    <a:pt x="270312" y="637465"/>
                  </a:cubicBezTo>
                  <a:cubicBezTo>
                    <a:pt x="270312" y="648343"/>
                    <a:pt x="270312" y="661942"/>
                    <a:pt x="264872" y="670101"/>
                  </a:cubicBezTo>
                  <a:cubicBezTo>
                    <a:pt x="273031" y="672820"/>
                    <a:pt x="278471" y="672820"/>
                    <a:pt x="283910" y="672820"/>
                  </a:cubicBezTo>
                  <a:lnTo>
                    <a:pt x="283910" y="672820"/>
                  </a:lnTo>
                  <a:close/>
                </a:path>
              </a:pathLst>
            </a:custGeom>
            <a:grpFill/>
            <a:ln w="27168"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BCA09B03-C6FB-46E6-AB89-1A6C42A51B45}"/>
                </a:ext>
              </a:extLst>
            </p:cNvPr>
            <p:cNvSpPr/>
            <p:nvPr/>
          </p:nvSpPr>
          <p:spPr>
            <a:xfrm>
              <a:off x="4620880" y="4194877"/>
              <a:ext cx="598325" cy="761503"/>
            </a:xfrm>
            <a:custGeom>
              <a:avLst/>
              <a:gdLst>
                <a:gd name="connsiteX0" fmla="*/ 515081 w 598324"/>
                <a:gd name="connsiteY0" fmla="*/ 79935 h 761503"/>
                <a:gd name="connsiteX1" fmla="*/ 542277 w 598324"/>
                <a:gd name="connsiteY1" fmla="*/ 96253 h 761503"/>
                <a:gd name="connsiteX2" fmla="*/ 536838 w 598324"/>
                <a:gd name="connsiteY2" fmla="*/ 112571 h 761503"/>
                <a:gd name="connsiteX3" fmla="*/ 523240 w 598324"/>
                <a:gd name="connsiteY3" fmla="*/ 120730 h 761503"/>
                <a:gd name="connsiteX4" fmla="*/ 506922 w 598324"/>
                <a:gd name="connsiteY4" fmla="*/ 123450 h 761503"/>
                <a:gd name="connsiteX5" fmla="*/ 477006 w 598324"/>
                <a:gd name="connsiteY5" fmla="*/ 123450 h 761503"/>
                <a:gd name="connsiteX6" fmla="*/ 479725 w 598324"/>
                <a:gd name="connsiteY6" fmla="*/ 145207 h 761503"/>
                <a:gd name="connsiteX7" fmla="*/ 477006 w 598324"/>
                <a:gd name="connsiteY7" fmla="*/ 180563 h 761503"/>
                <a:gd name="connsiteX8" fmla="*/ 482445 w 598324"/>
                <a:gd name="connsiteY8" fmla="*/ 232236 h 761503"/>
                <a:gd name="connsiteX9" fmla="*/ 485165 w 598324"/>
                <a:gd name="connsiteY9" fmla="*/ 283909 h 761503"/>
                <a:gd name="connsiteX10" fmla="*/ 485165 w 598324"/>
                <a:gd name="connsiteY10" fmla="*/ 327424 h 761503"/>
                <a:gd name="connsiteX11" fmla="*/ 487884 w 598324"/>
                <a:gd name="connsiteY11" fmla="*/ 373658 h 761503"/>
                <a:gd name="connsiteX12" fmla="*/ 485165 w 598324"/>
                <a:gd name="connsiteY12" fmla="*/ 419892 h 761503"/>
                <a:gd name="connsiteX13" fmla="*/ 485165 w 598324"/>
                <a:gd name="connsiteY13" fmla="*/ 463407 h 761503"/>
                <a:gd name="connsiteX14" fmla="*/ 482445 w 598324"/>
                <a:gd name="connsiteY14" fmla="*/ 515080 h 761503"/>
                <a:gd name="connsiteX15" fmla="*/ 482445 w 598324"/>
                <a:gd name="connsiteY15" fmla="*/ 558595 h 761503"/>
                <a:gd name="connsiteX16" fmla="*/ 479725 w 598324"/>
                <a:gd name="connsiteY16" fmla="*/ 602109 h 761503"/>
                <a:gd name="connsiteX17" fmla="*/ 485165 w 598324"/>
                <a:gd name="connsiteY17" fmla="*/ 648343 h 761503"/>
                <a:gd name="connsiteX18" fmla="*/ 474286 w 598324"/>
                <a:gd name="connsiteY18" fmla="*/ 675540 h 761503"/>
                <a:gd name="connsiteX19" fmla="*/ 428052 w 598324"/>
                <a:gd name="connsiteY19" fmla="*/ 691858 h 761503"/>
                <a:gd name="connsiteX20" fmla="*/ 387257 w 598324"/>
                <a:gd name="connsiteY20" fmla="*/ 683699 h 761503"/>
                <a:gd name="connsiteX21" fmla="*/ 351901 w 598324"/>
                <a:gd name="connsiteY21" fmla="*/ 664661 h 761503"/>
                <a:gd name="connsiteX22" fmla="*/ 305667 w 598324"/>
                <a:gd name="connsiteY22" fmla="*/ 596670 h 761503"/>
                <a:gd name="connsiteX23" fmla="*/ 270312 w 598324"/>
                <a:gd name="connsiteY23" fmla="*/ 509641 h 761503"/>
                <a:gd name="connsiteX24" fmla="*/ 251274 w 598324"/>
                <a:gd name="connsiteY24" fmla="*/ 460687 h 761503"/>
                <a:gd name="connsiteX25" fmla="*/ 224077 w 598324"/>
                <a:gd name="connsiteY25" fmla="*/ 381817 h 761503"/>
                <a:gd name="connsiteX26" fmla="*/ 207759 w 598324"/>
                <a:gd name="connsiteY26" fmla="*/ 330144 h 761503"/>
                <a:gd name="connsiteX27" fmla="*/ 191442 w 598324"/>
                <a:gd name="connsiteY27" fmla="*/ 286629 h 761503"/>
                <a:gd name="connsiteX28" fmla="*/ 183283 w 598324"/>
                <a:gd name="connsiteY28" fmla="*/ 278470 h 761503"/>
                <a:gd name="connsiteX29" fmla="*/ 180563 w 598324"/>
                <a:gd name="connsiteY29" fmla="*/ 292068 h 761503"/>
                <a:gd name="connsiteX30" fmla="*/ 180563 w 598324"/>
                <a:gd name="connsiteY30" fmla="*/ 305667 h 761503"/>
                <a:gd name="connsiteX31" fmla="*/ 183283 w 598324"/>
                <a:gd name="connsiteY31" fmla="*/ 354620 h 761503"/>
                <a:gd name="connsiteX32" fmla="*/ 188722 w 598324"/>
                <a:gd name="connsiteY32" fmla="*/ 449808 h 761503"/>
                <a:gd name="connsiteX33" fmla="*/ 188722 w 598324"/>
                <a:gd name="connsiteY33" fmla="*/ 479725 h 761503"/>
                <a:gd name="connsiteX34" fmla="*/ 188722 w 598324"/>
                <a:gd name="connsiteY34" fmla="*/ 542277 h 761503"/>
                <a:gd name="connsiteX35" fmla="*/ 186002 w 598324"/>
                <a:gd name="connsiteY35" fmla="*/ 615708 h 761503"/>
                <a:gd name="connsiteX36" fmla="*/ 186002 w 598324"/>
                <a:gd name="connsiteY36" fmla="*/ 637465 h 761503"/>
                <a:gd name="connsiteX37" fmla="*/ 183283 w 598324"/>
                <a:gd name="connsiteY37" fmla="*/ 664661 h 761503"/>
                <a:gd name="connsiteX38" fmla="*/ 226797 w 598324"/>
                <a:gd name="connsiteY38" fmla="*/ 664661 h 761503"/>
                <a:gd name="connsiteX39" fmla="*/ 253994 w 598324"/>
                <a:gd name="connsiteY39" fmla="*/ 680979 h 761503"/>
                <a:gd name="connsiteX40" fmla="*/ 248554 w 598324"/>
                <a:gd name="connsiteY40" fmla="*/ 697297 h 761503"/>
                <a:gd name="connsiteX41" fmla="*/ 234956 w 598324"/>
                <a:gd name="connsiteY41" fmla="*/ 705456 h 761503"/>
                <a:gd name="connsiteX42" fmla="*/ 218638 w 598324"/>
                <a:gd name="connsiteY42" fmla="*/ 708176 h 761503"/>
                <a:gd name="connsiteX43" fmla="*/ 183283 w 598324"/>
                <a:gd name="connsiteY43" fmla="*/ 708176 h 761503"/>
                <a:gd name="connsiteX44" fmla="*/ 150647 w 598324"/>
                <a:gd name="connsiteY44" fmla="*/ 708176 h 761503"/>
                <a:gd name="connsiteX45" fmla="*/ 107132 w 598324"/>
                <a:gd name="connsiteY45" fmla="*/ 708176 h 761503"/>
                <a:gd name="connsiteX46" fmla="*/ 88094 w 598324"/>
                <a:gd name="connsiteY46" fmla="*/ 708176 h 761503"/>
                <a:gd name="connsiteX47" fmla="*/ 69057 w 598324"/>
                <a:gd name="connsiteY47" fmla="*/ 702736 h 761503"/>
                <a:gd name="connsiteX48" fmla="*/ 58178 w 598324"/>
                <a:gd name="connsiteY48" fmla="*/ 686418 h 761503"/>
                <a:gd name="connsiteX49" fmla="*/ 60898 w 598324"/>
                <a:gd name="connsiteY49" fmla="*/ 678259 h 761503"/>
                <a:gd name="connsiteX50" fmla="*/ 77216 w 598324"/>
                <a:gd name="connsiteY50" fmla="*/ 670101 h 761503"/>
                <a:gd name="connsiteX51" fmla="*/ 120730 w 598324"/>
                <a:gd name="connsiteY51" fmla="*/ 664661 h 761503"/>
                <a:gd name="connsiteX52" fmla="*/ 131609 w 598324"/>
                <a:gd name="connsiteY52" fmla="*/ 664661 h 761503"/>
                <a:gd name="connsiteX53" fmla="*/ 134329 w 598324"/>
                <a:gd name="connsiteY53" fmla="*/ 539557 h 761503"/>
                <a:gd name="connsiteX54" fmla="*/ 134329 w 598324"/>
                <a:gd name="connsiteY54" fmla="*/ 504201 h 761503"/>
                <a:gd name="connsiteX55" fmla="*/ 131609 w 598324"/>
                <a:gd name="connsiteY55" fmla="*/ 376378 h 761503"/>
                <a:gd name="connsiteX56" fmla="*/ 131609 w 598324"/>
                <a:gd name="connsiteY56" fmla="*/ 302947 h 761503"/>
                <a:gd name="connsiteX57" fmla="*/ 134329 w 598324"/>
                <a:gd name="connsiteY57" fmla="*/ 221357 h 761503"/>
                <a:gd name="connsiteX58" fmla="*/ 137048 w 598324"/>
                <a:gd name="connsiteY58" fmla="*/ 123450 h 761503"/>
                <a:gd name="connsiteX59" fmla="*/ 107132 w 598324"/>
                <a:gd name="connsiteY59" fmla="*/ 123450 h 761503"/>
                <a:gd name="connsiteX60" fmla="*/ 88094 w 598324"/>
                <a:gd name="connsiteY60" fmla="*/ 123450 h 761503"/>
                <a:gd name="connsiteX61" fmla="*/ 69057 w 598324"/>
                <a:gd name="connsiteY61" fmla="*/ 118011 h 761503"/>
                <a:gd name="connsiteX62" fmla="*/ 58178 w 598324"/>
                <a:gd name="connsiteY62" fmla="*/ 101693 h 761503"/>
                <a:gd name="connsiteX63" fmla="*/ 60898 w 598324"/>
                <a:gd name="connsiteY63" fmla="*/ 93534 h 761503"/>
                <a:gd name="connsiteX64" fmla="*/ 77216 w 598324"/>
                <a:gd name="connsiteY64" fmla="*/ 85375 h 761503"/>
                <a:gd name="connsiteX65" fmla="*/ 131609 w 598324"/>
                <a:gd name="connsiteY65" fmla="*/ 79935 h 761503"/>
                <a:gd name="connsiteX66" fmla="*/ 161525 w 598324"/>
                <a:gd name="connsiteY66" fmla="*/ 79935 h 761503"/>
                <a:gd name="connsiteX67" fmla="*/ 177843 w 598324"/>
                <a:gd name="connsiteY67" fmla="*/ 66337 h 761503"/>
                <a:gd name="connsiteX68" fmla="*/ 202320 w 598324"/>
                <a:gd name="connsiteY68" fmla="*/ 58178 h 761503"/>
                <a:gd name="connsiteX69" fmla="*/ 234956 w 598324"/>
                <a:gd name="connsiteY69" fmla="*/ 77216 h 761503"/>
                <a:gd name="connsiteX70" fmla="*/ 251274 w 598324"/>
                <a:gd name="connsiteY70" fmla="*/ 107132 h 761503"/>
                <a:gd name="connsiteX71" fmla="*/ 267592 w 598324"/>
                <a:gd name="connsiteY71" fmla="*/ 147927 h 761503"/>
                <a:gd name="connsiteX72" fmla="*/ 281190 w 598324"/>
                <a:gd name="connsiteY72" fmla="*/ 183282 h 761503"/>
                <a:gd name="connsiteX73" fmla="*/ 297508 w 598324"/>
                <a:gd name="connsiteY73" fmla="*/ 224077 h 761503"/>
                <a:gd name="connsiteX74" fmla="*/ 308387 w 598324"/>
                <a:gd name="connsiteY74" fmla="*/ 264872 h 761503"/>
                <a:gd name="connsiteX75" fmla="*/ 319265 w 598324"/>
                <a:gd name="connsiteY75" fmla="*/ 300227 h 761503"/>
                <a:gd name="connsiteX76" fmla="*/ 351901 w 598324"/>
                <a:gd name="connsiteY76" fmla="*/ 379097 h 761503"/>
                <a:gd name="connsiteX77" fmla="*/ 365500 w 598324"/>
                <a:gd name="connsiteY77" fmla="*/ 417173 h 761503"/>
                <a:gd name="connsiteX78" fmla="*/ 379098 w 598324"/>
                <a:gd name="connsiteY78" fmla="*/ 457967 h 761503"/>
                <a:gd name="connsiteX79" fmla="*/ 395416 w 598324"/>
                <a:gd name="connsiteY79" fmla="*/ 496043 h 761503"/>
                <a:gd name="connsiteX80" fmla="*/ 406294 w 598324"/>
                <a:gd name="connsiteY80" fmla="*/ 512361 h 761503"/>
                <a:gd name="connsiteX81" fmla="*/ 411734 w 598324"/>
                <a:gd name="connsiteY81" fmla="*/ 531398 h 761503"/>
                <a:gd name="connsiteX82" fmla="*/ 419893 w 598324"/>
                <a:gd name="connsiteY82" fmla="*/ 558595 h 761503"/>
                <a:gd name="connsiteX83" fmla="*/ 425332 w 598324"/>
                <a:gd name="connsiteY83" fmla="*/ 564034 h 761503"/>
                <a:gd name="connsiteX84" fmla="*/ 430771 w 598324"/>
                <a:gd name="connsiteY84" fmla="*/ 558595 h 761503"/>
                <a:gd name="connsiteX85" fmla="*/ 430771 w 598324"/>
                <a:gd name="connsiteY85" fmla="*/ 550436 h 761503"/>
                <a:gd name="connsiteX86" fmla="*/ 430771 w 598324"/>
                <a:gd name="connsiteY86" fmla="*/ 501482 h 761503"/>
                <a:gd name="connsiteX87" fmla="*/ 430771 w 598324"/>
                <a:gd name="connsiteY87" fmla="*/ 403574 h 761503"/>
                <a:gd name="connsiteX88" fmla="*/ 425332 w 598324"/>
                <a:gd name="connsiteY88" fmla="*/ 313826 h 761503"/>
                <a:gd name="connsiteX89" fmla="*/ 425332 w 598324"/>
                <a:gd name="connsiteY89" fmla="*/ 248554 h 761503"/>
                <a:gd name="connsiteX90" fmla="*/ 425332 w 598324"/>
                <a:gd name="connsiteY90" fmla="*/ 210479 h 761503"/>
                <a:gd name="connsiteX91" fmla="*/ 422613 w 598324"/>
                <a:gd name="connsiteY91" fmla="*/ 153366 h 761503"/>
                <a:gd name="connsiteX92" fmla="*/ 425332 w 598324"/>
                <a:gd name="connsiteY92" fmla="*/ 123450 h 761503"/>
                <a:gd name="connsiteX93" fmla="*/ 398136 w 598324"/>
                <a:gd name="connsiteY93" fmla="*/ 123450 h 761503"/>
                <a:gd name="connsiteX94" fmla="*/ 379098 w 598324"/>
                <a:gd name="connsiteY94" fmla="*/ 123450 h 761503"/>
                <a:gd name="connsiteX95" fmla="*/ 360060 w 598324"/>
                <a:gd name="connsiteY95" fmla="*/ 118011 h 761503"/>
                <a:gd name="connsiteX96" fmla="*/ 349182 w 598324"/>
                <a:gd name="connsiteY96" fmla="*/ 101693 h 761503"/>
                <a:gd name="connsiteX97" fmla="*/ 351901 w 598324"/>
                <a:gd name="connsiteY97" fmla="*/ 93534 h 761503"/>
                <a:gd name="connsiteX98" fmla="*/ 368219 w 598324"/>
                <a:gd name="connsiteY98" fmla="*/ 85375 h 761503"/>
                <a:gd name="connsiteX99" fmla="*/ 422613 w 598324"/>
                <a:gd name="connsiteY99" fmla="*/ 79935 h 761503"/>
                <a:gd name="connsiteX100" fmla="*/ 444370 w 598324"/>
                <a:gd name="connsiteY100" fmla="*/ 79935 h 761503"/>
                <a:gd name="connsiteX101" fmla="*/ 463407 w 598324"/>
                <a:gd name="connsiteY101" fmla="*/ 71776 h 761503"/>
                <a:gd name="connsiteX102" fmla="*/ 477006 w 598324"/>
                <a:gd name="connsiteY102" fmla="*/ 79935 h 761503"/>
                <a:gd name="connsiteX103" fmla="*/ 515081 w 598324"/>
                <a:gd name="connsiteY103" fmla="*/ 79935 h 761503"/>
                <a:gd name="connsiteX104" fmla="*/ 515081 w 598324"/>
                <a:gd name="connsiteY104" fmla="*/ 79935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598324" h="761503">
                  <a:moveTo>
                    <a:pt x="515081" y="79935"/>
                  </a:moveTo>
                  <a:cubicBezTo>
                    <a:pt x="523240" y="79935"/>
                    <a:pt x="542277" y="79935"/>
                    <a:pt x="542277" y="96253"/>
                  </a:cubicBezTo>
                  <a:cubicBezTo>
                    <a:pt x="542277" y="104412"/>
                    <a:pt x="542277" y="107132"/>
                    <a:pt x="536838" y="112571"/>
                  </a:cubicBezTo>
                  <a:cubicBezTo>
                    <a:pt x="534119" y="118011"/>
                    <a:pt x="528679" y="120730"/>
                    <a:pt x="523240" y="120730"/>
                  </a:cubicBezTo>
                  <a:cubicBezTo>
                    <a:pt x="515081" y="123450"/>
                    <a:pt x="512361" y="123450"/>
                    <a:pt x="506922" y="123450"/>
                  </a:cubicBezTo>
                  <a:cubicBezTo>
                    <a:pt x="504202" y="123450"/>
                    <a:pt x="490604" y="123450"/>
                    <a:pt x="477006" y="123450"/>
                  </a:cubicBezTo>
                  <a:cubicBezTo>
                    <a:pt x="477006" y="131609"/>
                    <a:pt x="479725" y="137048"/>
                    <a:pt x="479725" y="145207"/>
                  </a:cubicBezTo>
                  <a:cubicBezTo>
                    <a:pt x="479725" y="156086"/>
                    <a:pt x="477006" y="166964"/>
                    <a:pt x="477006" y="180563"/>
                  </a:cubicBezTo>
                  <a:cubicBezTo>
                    <a:pt x="477006" y="196881"/>
                    <a:pt x="479725" y="215918"/>
                    <a:pt x="482445" y="232236"/>
                  </a:cubicBezTo>
                  <a:cubicBezTo>
                    <a:pt x="485165" y="248554"/>
                    <a:pt x="485165" y="267592"/>
                    <a:pt x="485165" y="283909"/>
                  </a:cubicBezTo>
                  <a:cubicBezTo>
                    <a:pt x="485165" y="297508"/>
                    <a:pt x="485165" y="313826"/>
                    <a:pt x="485165" y="327424"/>
                  </a:cubicBezTo>
                  <a:cubicBezTo>
                    <a:pt x="485165" y="343742"/>
                    <a:pt x="487884" y="357340"/>
                    <a:pt x="487884" y="373658"/>
                  </a:cubicBezTo>
                  <a:cubicBezTo>
                    <a:pt x="487884" y="389976"/>
                    <a:pt x="485165" y="403574"/>
                    <a:pt x="485165" y="419892"/>
                  </a:cubicBezTo>
                  <a:cubicBezTo>
                    <a:pt x="485165" y="436210"/>
                    <a:pt x="485165" y="449808"/>
                    <a:pt x="485165" y="463407"/>
                  </a:cubicBezTo>
                  <a:cubicBezTo>
                    <a:pt x="485165" y="479725"/>
                    <a:pt x="485165" y="498762"/>
                    <a:pt x="482445" y="515080"/>
                  </a:cubicBezTo>
                  <a:cubicBezTo>
                    <a:pt x="482445" y="528678"/>
                    <a:pt x="482445" y="542277"/>
                    <a:pt x="482445" y="558595"/>
                  </a:cubicBezTo>
                  <a:cubicBezTo>
                    <a:pt x="482445" y="572193"/>
                    <a:pt x="479725" y="588511"/>
                    <a:pt x="479725" y="602109"/>
                  </a:cubicBezTo>
                  <a:cubicBezTo>
                    <a:pt x="479725" y="615708"/>
                    <a:pt x="485165" y="632025"/>
                    <a:pt x="485165" y="648343"/>
                  </a:cubicBezTo>
                  <a:cubicBezTo>
                    <a:pt x="485165" y="659222"/>
                    <a:pt x="482445" y="670101"/>
                    <a:pt x="474286" y="675540"/>
                  </a:cubicBezTo>
                  <a:cubicBezTo>
                    <a:pt x="460688" y="686418"/>
                    <a:pt x="444370" y="691858"/>
                    <a:pt x="428052" y="691858"/>
                  </a:cubicBezTo>
                  <a:cubicBezTo>
                    <a:pt x="414453" y="691858"/>
                    <a:pt x="400855" y="689138"/>
                    <a:pt x="387257" y="683699"/>
                  </a:cubicBezTo>
                  <a:cubicBezTo>
                    <a:pt x="373659" y="678259"/>
                    <a:pt x="360060" y="672820"/>
                    <a:pt x="351901" y="664661"/>
                  </a:cubicBezTo>
                  <a:cubicBezTo>
                    <a:pt x="330144" y="645624"/>
                    <a:pt x="316546" y="621147"/>
                    <a:pt x="305667" y="596670"/>
                  </a:cubicBezTo>
                  <a:cubicBezTo>
                    <a:pt x="292069" y="569473"/>
                    <a:pt x="281190" y="539557"/>
                    <a:pt x="270312" y="509641"/>
                  </a:cubicBezTo>
                  <a:cubicBezTo>
                    <a:pt x="264872" y="493323"/>
                    <a:pt x="256713" y="477005"/>
                    <a:pt x="251274" y="460687"/>
                  </a:cubicBezTo>
                  <a:cubicBezTo>
                    <a:pt x="240395" y="433490"/>
                    <a:pt x="232236" y="409014"/>
                    <a:pt x="224077" y="381817"/>
                  </a:cubicBezTo>
                  <a:cubicBezTo>
                    <a:pt x="218638" y="365499"/>
                    <a:pt x="213199" y="346462"/>
                    <a:pt x="207759" y="330144"/>
                  </a:cubicBezTo>
                  <a:cubicBezTo>
                    <a:pt x="202320" y="316545"/>
                    <a:pt x="196881" y="300227"/>
                    <a:pt x="191442" y="286629"/>
                  </a:cubicBezTo>
                  <a:cubicBezTo>
                    <a:pt x="188722" y="281190"/>
                    <a:pt x="186002" y="278470"/>
                    <a:pt x="183283" y="278470"/>
                  </a:cubicBezTo>
                  <a:cubicBezTo>
                    <a:pt x="180563" y="278470"/>
                    <a:pt x="180563" y="286629"/>
                    <a:pt x="180563" y="292068"/>
                  </a:cubicBezTo>
                  <a:cubicBezTo>
                    <a:pt x="180563" y="297508"/>
                    <a:pt x="180563" y="302947"/>
                    <a:pt x="180563" y="305667"/>
                  </a:cubicBezTo>
                  <a:cubicBezTo>
                    <a:pt x="180563" y="321985"/>
                    <a:pt x="183283" y="338303"/>
                    <a:pt x="183283" y="354620"/>
                  </a:cubicBezTo>
                  <a:cubicBezTo>
                    <a:pt x="183283" y="387256"/>
                    <a:pt x="186002" y="417173"/>
                    <a:pt x="188722" y="449808"/>
                  </a:cubicBezTo>
                  <a:cubicBezTo>
                    <a:pt x="188722" y="460687"/>
                    <a:pt x="188722" y="468846"/>
                    <a:pt x="188722" y="479725"/>
                  </a:cubicBezTo>
                  <a:cubicBezTo>
                    <a:pt x="188722" y="501482"/>
                    <a:pt x="188722" y="523239"/>
                    <a:pt x="188722" y="542277"/>
                  </a:cubicBezTo>
                  <a:cubicBezTo>
                    <a:pt x="188722" y="566754"/>
                    <a:pt x="186002" y="591231"/>
                    <a:pt x="186002" y="615708"/>
                  </a:cubicBezTo>
                  <a:cubicBezTo>
                    <a:pt x="186002" y="623866"/>
                    <a:pt x="186002" y="632025"/>
                    <a:pt x="186002" y="637465"/>
                  </a:cubicBezTo>
                  <a:cubicBezTo>
                    <a:pt x="186002" y="645624"/>
                    <a:pt x="183283" y="656502"/>
                    <a:pt x="183283" y="664661"/>
                  </a:cubicBezTo>
                  <a:cubicBezTo>
                    <a:pt x="202320" y="664661"/>
                    <a:pt x="218638" y="664661"/>
                    <a:pt x="226797" y="664661"/>
                  </a:cubicBezTo>
                  <a:cubicBezTo>
                    <a:pt x="234956" y="664661"/>
                    <a:pt x="253994" y="664661"/>
                    <a:pt x="253994" y="680979"/>
                  </a:cubicBezTo>
                  <a:cubicBezTo>
                    <a:pt x="253994" y="689138"/>
                    <a:pt x="253994" y="691858"/>
                    <a:pt x="248554" y="697297"/>
                  </a:cubicBezTo>
                  <a:cubicBezTo>
                    <a:pt x="245835" y="702736"/>
                    <a:pt x="240395" y="705456"/>
                    <a:pt x="234956" y="705456"/>
                  </a:cubicBezTo>
                  <a:cubicBezTo>
                    <a:pt x="226797" y="708176"/>
                    <a:pt x="224077" y="708176"/>
                    <a:pt x="218638" y="708176"/>
                  </a:cubicBezTo>
                  <a:cubicBezTo>
                    <a:pt x="215918" y="708176"/>
                    <a:pt x="199600" y="708176"/>
                    <a:pt x="183283" y="708176"/>
                  </a:cubicBezTo>
                  <a:cubicBezTo>
                    <a:pt x="166965" y="708176"/>
                    <a:pt x="153366" y="708176"/>
                    <a:pt x="150647" y="708176"/>
                  </a:cubicBezTo>
                  <a:cubicBezTo>
                    <a:pt x="139768" y="708176"/>
                    <a:pt x="120730" y="708176"/>
                    <a:pt x="107132" y="708176"/>
                  </a:cubicBezTo>
                  <a:cubicBezTo>
                    <a:pt x="101693" y="708176"/>
                    <a:pt x="96254" y="708176"/>
                    <a:pt x="88094" y="708176"/>
                  </a:cubicBezTo>
                  <a:cubicBezTo>
                    <a:pt x="82655" y="708176"/>
                    <a:pt x="74496" y="708176"/>
                    <a:pt x="69057" y="702736"/>
                  </a:cubicBezTo>
                  <a:cubicBezTo>
                    <a:pt x="63617" y="700017"/>
                    <a:pt x="58178" y="691858"/>
                    <a:pt x="58178" y="686418"/>
                  </a:cubicBezTo>
                  <a:cubicBezTo>
                    <a:pt x="58178" y="683699"/>
                    <a:pt x="58178" y="680979"/>
                    <a:pt x="60898" y="678259"/>
                  </a:cubicBezTo>
                  <a:cubicBezTo>
                    <a:pt x="63617" y="675540"/>
                    <a:pt x="71777" y="672820"/>
                    <a:pt x="77216" y="670101"/>
                  </a:cubicBezTo>
                  <a:cubicBezTo>
                    <a:pt x="90814" y="667381"/>
                    <a:pt x="115291" y="664661"/>
                    <a:pt x="120730" y="664661"/>
                  </a:cubicBezTo>
                  <a:cubicBezTo>
                    <a:pt x="123450" y="664661"/>
                    <a:pt x="126170" y="664661"/>
                    <a:pt x="131609" y="664661"/>
                  </a:cubicBezTo>
                  <a:cubicBezTo>
                    <a:pt x="131609" y="623866"/>
                    <a:pt x="134329" y="583072"/>
                    <a:pt x="134329" y="539557"/>
                  </a:cubicBezTo>
                  <a:cubicBezTo>
                    <a:pt x="134329" y="528678"/>
                    <a:pt x="134329" y="515080"/>
                    <a:pt x="134329" y="504201"/>
                  </a:cubicBezTo>
                  <a:cubicBezTo>
                    <a:pt x="131609" y="460687"/>
                    <a:pt x="131609" y="417173"/>
                    <a:pt x="131609" y="376378"/>
                  </a:cubicBezTo>
                  <a:cubicBezTo>
                    <a:pt x="131609" y="351901"/>
                    <a:pt x="131609" y="327424"/>
                    <a:pt x="131609" y="302947"/>
                  </a:cubicBezTo>
                  <a:cubicBezTo>
                    <a:pt x="131609" y="275751"/>
                    <a:pt x="131609" y="248554"/>
                    <a:pt x="134329" y="221357"/>
                  </a:cubicBezTo>
                  <a:cubicBezTo>
                    <a:pt x="134329" y="188722"/>
                    <a:pt x="137048" y="156086"/>
                    <a:pt x="137048" y="123450"/>
                  </a:cubicBezTo>
                  <a:cubicBezTo>
                    <a:pt x="126170" y="123450"/>
                    <a:pt x="115291" y="123450"/>
                    <a:pt x="107132" y="123450"/>
                  </a:cubicBezTo>
                  <a:cubicBezTo>
                    <a:pt x="101693" y="123450"/>
                    <a:pt x="96254" y="123450"/>
                    <a:pt x="88094" y="123450"/>
                  </a:cubicBezTo>
                  <a:cubicBezTo>
                    <a:pt x="82655" y="123450"/>
                    <a:pt x="74496" y="120730"/>
                    <a:pt x="69057" y="118011"/>
                  </a:cubicBezTo>
                  <a:cubicBezTo>
                    <a:pt x="63617" y="115291"/>
                    <a:pt x="58178" y="107132"/>
                    <a:pt x="58178" y="101693"/>
                  </a:cubicBezTo>
                  <a:cubicBezTo>
                    <a:pt x="58178" y="98973"/>
                    <a:pt x="58178" y="96253"/>
                    <a:pt x="60898" y="93534"/>
                  </a:cubicBezTo>
                  <a:cubicBezTo>
                    <a:pt x="63617" y="90814"/>
                    <a:pt x="71777" y="88094"/>
                    <a:pt x="77216" y="85375"/>
                  </a:cubicBezTo>
                  <a:cubicBezTo>
                    <a:pt x="90814" y="82655"/>
                    <a:pt x="126170" y="79935"/>
                    <a:pt x="131609" y="79935"/>
                  </a:cubicBezTo>
                  <a:cubicBezTo>
                    <a:pt x="137048" y="79935"/>
                    <a:pt x="147927" y="79935"/>
                    <a:pt x="161525" y="79935"/>
                  </a:cubicBezTo>
                  <a:cubicBezTo>
                    <a:pt x="166965" y="74496"/>
                    <a:pt x="172404" y="71776"/>
                    <a:pt x="177843" y="66337"/>
                  </a:cubicBezTo>
                  <a:cubicBezTo>
                    <a:pt x="186002" y="60898"/>
                    <a:pt x="194161" y="58178"/>
                    <a:pt x="202320" y="58178"/>
                  </a:cubicBezTo>
                  <a:cubicBezTo>
                    <a:pt x="215918" y="58178"/>
                    <a:pt x="226797" y="63617"/>
                    <a:pt x="234956" y="77216"/>
                  </a:cubicBezTo>
                  <a:cubicBezTo>
                    <a:pt x="240395" y="88094"/>
                    <a:pt x="248554" y="96253"/>
                    <a:pt x="251274" y="107132"/>
                  </a:cubicBezTo>
                  <a:cubicBezTo>
                    <a:pt x="256713" y="120730"/>
                    <a:pt x="259433" y="134328"/>
                    <a:pt x="267592" y="147927"/>
                  </a:cubicBezTo>
                  <a:cubicBezTo>
                    <a:pt x="273031" y="158805"/>
                    <a:pt x="275751" y="172404"/>
                    <a:pt x="281190" y="183282"/>
                  </a:cubicBezTo>
                  <a:cubicBezTo>
                    <a:pt x="286630" y="196881"/>
                    <a:pt x="292069" y="210479"/>
                    <a:pt x="297508" y="224077"/>
                  </a:cubicBezTo>
                  <a:cubicBezTo>
                    <a:pt x="300228" y="237675"/>
                    <a:pt x="305667" y="251274"/>
                    <a:pt x="308387" y="264872"/>
                  </a:cubicBezTo>
                  <a:cubicBezTo>
                    <a:pt x="311106" y="278470"/>
                    <a:pt x="311106" y="289349"/>
                    <a:pt x="319265" y="300227"/>
                  </a:cubicBezTo>
                  <a:cubicBezTo>
                    <a:pt x="332864" y="324704"/>
                    <a:pt x="346462" y="351901"/>
                    <a:pt x="351901" y="379097"/>
                  </a:cubicBezTo>
                  <a:cubicBezTo>
                    <a:pt x="354621" y="392696"/>
                    <a:pt x="360060" y="403574"/>
                    <a:pt x="365500" y="417173"/>
                  </a:cubicBezTo>
                  <a:cubicBezTo>
                    <a:pt x="373659" y="430771"/>
                    <a:pt x="373659" y="444369"/>
                    <a:pt x="379098" y="457967"/>
                  </a:cubicBezTo>
                  <a:cubicBezTo>
                    <a:pt x="381818" y="471566"/>
                    <a:pt x="387257" y="482444"/>
                    <a:pt x="395416" y="496043"/>
                  </a:cubicBezTo>
                  <a:cubicBezTo>
                    <a:pt x="398136" y="501482"/>
                    <a:pt x="403575" y="506921"/>
                    <a:pt x="406294" y="512361"/>
                  </a:cubicBezTo>
                  <a:cubicBezTo>
                    <a:pt x="409014" y="517800"/>
                    <a:pt x="409014" y="525959"/>
                    <a:pt x="411734" y="531398"/>
                  </a:cubicBezTo>
                  <a:cubicBezTo>
                    <a:pt x="414453" y="539557"/>
                    <a:pt x="417173" y="550436"/>
                    <a:pt x="419893" y="558595"/>
                  </a:cubicBezTo>
                  <a:cubicBezTo>
                    <a:pt x="422613" y="561314"/>
                    <a:pt x="422613" y="564034"/>
                    <a:pt x="425332" y="564034"/>
                  </a:cubicBezTo>
                  <a:cubicBezTo>
                    <a:pt x="428052" y="564034"/>
                    <a:pt x="428052" y="561314"/>
                    <a:pt x="430771" y="558595"/>
                  </a:cubicBezTo>
                  <a:cubicBezTo>
                    <a:pt x="430771" y="555875"/>
                    <a:pt x="430771" y="553155"/>
                    <a:pt x="430771" y="550436"/>
                  </a:cubicBezTo>
                  <a:cubicBezTo>
                    <a:pt x="430771" y="534118"/>
                    <a:pt x="430771" y="517800"/>
                    <a:pt x="430771" y="501482"/>
                  </a:cubicBezTo>
                  <a:cubicBezTo>
                    <a:pt x="430771" y="468846"/>
                    <a:pt x="433491" y="436210"/>
                    <a:pt x="430771" y="403574"/>
                  </a:cubicBezTo>
                  <a:cubicBezTo>
                    <a:pt x="430771" y="373658"/>
                    <a:pt x="425332" y="343742"/>
                    <a:pt x="425332" y="313826"/>
                  </a:cubicBezTo>
                  <a:cubicBezTo>
                    <a:pt x="425332" y="292068"/>
                    <a:pt x="425332" y="270311"/>
                    <a:pt x="425332" y="248554"/>
                  </a:cubicBezTo>
                  <a:cubicBezTo>
                    <a:pt x="425332" y="234956"/>
                    <a:pt x="425332" y="224077"/>
                    <a:pt x="425332" y="210479"/>
                  </a:cubicBezTo>
                  <a:cubicBezTo>
                    <a:pt x="425332" y="191441"/>
                    <a:pt x="422613" y="172404"/>
                    <a:pt x="422613" y="153366"/>
                  </a:cubicBezTo>
                  <a:cubicBezTo>
                    <a:pt x="422613" y="142487"/>
                    <a:pt x="422613" y="134328"/>
                    <a:pt x="425332" y="123450"/>
                  </a:cubicBezTo>
                  <a:cubicBezTo>
                    <a:pt x="417173" y="123450"/>
                    <a:pt x="406294" y="123450"/>
                    <a:pt x="398136" y="123450"/>
                  </a:cubicBezTo>
                  <a:cubicBezTo>
                    <a:pt x="392696" y="123450"/>
                    <a:pt x="387257" y="123450"/>
                    <a:pt x="379098" y="123450"/>
                  </a:cubicBezTo>
                  <a:cubicBezTo>
                    <a:pt x="373659" y="123450"/>
                    <a:pt x="365500" y="120730"/>
                    <a:pt x="360060" y="118011"/>
                  </a:cubicBezTo>
                  <a:cubicBezTo>
                    <a:pt x="354621" y="115291"/>
                    <a:pt x="349182" y="107132"/>
                    <a:pt x="349182" y="101693"/>
                  </a:cubicBezTo>
                  <a:cubicBezTo>
                    <a:pt x="349182" y="98973"/>
                    <a:pt x="349182" y="96253"/>
                    <a:pt x="351901" y="93534"/>
                  </a:cubicBezTo>
                  <a:cubicBezTo>
                    <a:pt x="354621" y="90814"/>
                    <a:pt x="362780" y="88094"/>
                    <a:pt x="368219" y="85375"/>
                  </a:cubicBezTo>
                  <a:cubicBezTo>
                    <a:pt x="381818" y="82655"/>
                    <a:pt x="417173" y="79935"/>
                    <a:pt x="422613" y="79935"/>
                  </a:cubicBezTo>
                  <a:cubicBezTo>
                    <a:pt x="428052" y="79935"/>
                    <a:pt x="433491" y="79935"/>
                    <a:pt x="444370" y="79935"/>
                  </a:cubicBezTo>
                  <a:cubicBezTo>
                    <a:pt x="449809" y="74496"/>
                    <a:pt x="455248" y="71776"/>
                    <a:pt x="463407" y="71776"/>
                  </a:cubicBezTo>
                  <a:cubicBezTo>
                    <a:pt x="471566" y="71776"/>
                    <a:pt x="477006" y="74496"/>
                    <a:pt x="477006" y="79935"/>
                  </a:cubicBezTo>
                  <a:cubicBezTo>
                    <a:pt x="493324" y="79935"/>
                    <a:pt x="506922" y="79935"/>
                    <a:pt x="515081" y="79935"/>
                  </a:cubicBezTo>
                  <a:lnTo>
                    <a:pt x="515081" y="79935"/>
                  </a:lnTo>
                  <a:close/>
                </a:path>
              </a:pathLst>
            </a:custGeom>
            <a:grpFill/>
            <a:ln w="27168"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36A51AB-A18D-4440-9151-7933E6130ED3}"/>
                </a:ext>
              </a:extLst>
            </p:cNvPr>
            <p:cNvSpPr/>
            <p:nvPr/>
          </p:nvSpPr>
          <p:spPr>
            <a:xfrm>
              <a:off x="5139126" y="4192158"/>
              <a:ext cx="516735" cy="788700"/>
            </a:xfrm>
            <a:custGeom>
              <a:avLst/>
              <a:gdLst>
                <a:gd name="connsiteX0" fmla="*/ 464616 w 516735"/>
                <a:gd name="connsiteY0" fmla="*/ 436210 h 788699"/>
                <a:gd name="connsiteX1" fmla="*/ 445578 w 516735"/>
                <a:gd name="connsiteY1" fmla="*/ 455248 h 788699"/>
                <a:gd name="connsiteX2" fmla="*/ 404784 w 516735"/>
                <a:gd name="connsiteY2" fmla="*/ 466126 h 788699"/>
                <a:gd name="connsiteX3" fmla="*/ 385746 w 516735"/>
                <a:gd name="connsiteY3" fmla="*/ 479725 h 788699"/>
                <a:gd name="connsiteX4" fmla="*/ 388466 w 516735"/>
                <a:gd name="connsiteY4" fmla="*/ 512361 h 788699"/>
                <a:gd name="connsiteX5" fmla="*/ 388466 w 516735"/>
                <a:gd name="connsiteY5" fmla="*/ 544997 h 788699"/>
                <a:gd name="connsiteX6" fmla="*/ 388466 w 516735"/>
                <a:gd name="connsiteY6" fmla="*/ 566754 h 788699"/>
                <a:gd name="connsiteX7" fmla="*/ 391185 w 516735"/>
                <a:gd name="connsiteY7" fmla="*/ 632026 h 788699"/>
                <a:gd name="connsiteX8" fmla="*/ 393905 w 516735"/>
                <a:gd name="connsiteY8" fmla="*/ 683699 h 788699"/>
                <a:gd name="connsiteX9" fmla="*/ 377587 w 516735"/>
                <a:gd name="connsiteY9" fmla="*/ 724494 h 788699"/>
                <a:gd name="connsiteX10" fmla="*/ 361269 w 516735"/>
                <a:gd name="connsiteY10" fmla="*/ 719054 h 788699"/>
                <a:gd name="connsiteX11" fmla="*/ 353110 w 516735"/>
                <a:gd name="connsiteY11" fmla="*/ 702737 h 788699"/>
                <a:gd name="connsiteX12" fmla="*/ 350390 w 516735"/>
                <a:gd name="connsiteY12" fmla="*/ 686419 h 788699"/>
                <a:gd name="connsiteX13" fmla="*/ 353110 w 516735"/>
                <a:gd name="connsiteY13" fmla="*/ 659222 h 788699"/>
                <a:gd name="connsiteX14" fmla="*/ 353110 w 516735"/>
                <a:gd name="connsiteY14" fmla="*/ 656502 h 788699"/>
                <a:gd name="connsiteX15" fmla="*/ 317755 w 516735"/>
                <a:gd name="connsiteY15" fmla="*/ 708176 h 788699"/>
                <a:gd name="connsiteX16" fmla="*/ 241604 w 516735"/>
                <a:gd name="connsiteY16" fmla="*/ 735372 h 788699"/>
                <a:gd name="connsiteX17" fmla="*/ 187211 w 516735"/>
                <a:gd name="connsiteY17" fmla="*/ 727214 h 788699"/>
                <a:gd name="connsiteX18" fmla="*/ 135538 w 516735"/>
                <a:gd name="connsiteY18" fmla="*/ 694578 h 788699"/>
                <a:gd name="connsiteX19" fmla="*/ 86584 w 516735"/>
                <a:gd name="connsiteY19" fmla="*/ 621147 h 788699"/>
                <a:gd name="connsiteX20" fmla="*/ 67546 w 516735"/>
                <a:gd name="connsiteY20" fmla="*/ 555875 h 788699"/>
                <a:gd name="connsiteX21" fmla="*/ 59387 w 516735"/>
                <a:gd name="connsiteY21" fmla="*/ 509641 h 788699"/>
                <a:gd name="connsiteX22" fmla="*/ 59387 w 516735"/>
                <a:gd name="connsiteY22" fmla="*/ 468846 h 788699"/>
                <a:gd name="connsiteX23" fmla="*/ 86584 w 516735"/>
                <a:gd name="connsiteY23" fmla="*/ 302947 h 788699"/>
                <a:gd name="connsiteX24" fmla="*/ 108341 w 516735"/>
                <a:gd name="connsiteY24" fmla="*/ 224077 h 788699"/>
                <a:gd name="connsiteX25" fmla="*/ 146416 w 516735"/>
                <a:gd name="connsiteY25" fmla="*/ 145207 h 788699"/>
                <a:gd name="connsiteX26" fmla="*/ 198090 w 516735"/>
                <a:gd name="connsiteY26" fmla="*/ 85375 h 788699"/>
                <a:gd name="connsiteX27" fmla="*/ 228006 w 516735"/>
                <a:gd name="connsiteY27" fmla="*/ 69057 h 788699"/>
                <a:gd name="connsiteX28" fmla="*/ 268801 w 516735"/>
                <a:gd name="connsiteY28" fmla="*/ 58178 h 788699"/>
                <a:gd name="connsiteX29" fmla="*/ 274240 w 516735"/>
                <a:gd name="connsiteY29" fmla="*/ 58178 h 788699"/>
                <a:gd name="connsiteX30" fmla="*/ 295997 w 516735"/>
                <a:gd name="connsiteY30" fmla="*/ 60898 h 788699"/>
                <a:gd name="connsiteX31" fmla="*/ 331353 w 516735"/>
                <a:gd name="connsiteY31" fmla="*/ 71776 h 788699"/>
                <a:gd name="connsiteX32" fmla="*/ 350390 w 516735"/>
                <a:gd name="connsiteY32" fmla="*/ 93534 h 788699"/>
                <a:gd name="connsiteX33" fmla="*/ 353110 w 516735"/>
                <a:gd name="connsiteY33" fmla="*/ 74496 h 788699"/>
                <a:gd name="connsiteX34" fmla="*/ 358549 w 516735"/>
                <a:gd name="connsiteY34" fmla="*/ 63618 h 788699"/>
                <a:gd name="connsiteX35" fmla="*/ 366708 w 516735"/>
                <a:gd name="connsiteY35" fmla="*/ 58178 h 788699"/>
                <a:gd name="connsiteX36" fmla="*/ 374867 w 516735"/>
                <a:gd name="connsiteY36" fmla="*/ 63618 h 788699"/>
                <a:gd name="connsiteX37" fmla="*/ 383026 w 516735"/>
                <a:gd name="connsiteY37" fmla="*/ 82655 h 788699"/>
                <a:gd name="connsiteX38" fmla="*/ 385746 w 516735"/>
                <a:gd name="connsiteY38" fmla="*/ 126170 h 788699"/>
                <a:gd name="connsiteX39" fmla="*/ 388466 w 516735"/>
                <a:gd name="connsiteY39" fmla="*/ 186002 h 788699"/>
                <a:gd name="connsiteX40" fmla="*/ 391185 w 516735"/>
                <a:gd name="connsiteY40" fmla="*/ 237676 h 788699"/>
                <a:gd name="connsiteX41" fmla="*/ 374867 w 516735"/>
                <a:gd name="connsiteY41" fmla="*/ 278470 h 788699"/>
                <a:gd name="connsiteX42" fmla="*/ 358549 w 516735"/>
                <a:gd name="connsiteY42" fmla="*/ 273031 h 788699"/>
                <a:gd name="connsiteX43" fmla="*/ 350390 w 516735"/>
                <a:gd name="connsiteY43" fmla="*/ 256713 h 788699"/>
                <a:gd name="connsiteX44" fmla="*/ 347671 w 516735"/>
                <a:gd name="connsiteY44" fmla="*/ 240395 h 788699"/>
                <a:gd name="connsiteX45" fmla="*/ 347671 w 516735"/>
                <a:gd name="connsiteY45" fmla="*/ 213199 h 788699"/>
                <a:gd name="connsiteX46" fmla="*/ 344951 w 516735"/>
                <a:gd name="connsiteY46" fmla="*/ 194161 h 788699"/>
                <a:gd name="connsiteX47" fmla="*/ 339512 w 516735"/>
                <a:gd name="connsiteY47" fmla="*/ 150647 h 788699"/>
                <a:gd name="connsiteX48" fmla="*/ 323194 w 516735"/>
                <a:gd name="connsiteY48" fmla="*/ 112571 h 788699"/>
                <a:gd name="connsiteX49" fmla="*/ 293278 w 516735"/>
                <a:gd name="connsiteY49" fmla="*/ 101693 h 788699"/>
                <a:gd name="connsiteX50" fmla="*/ 263361 w 516735"/>
                <a:gd name="connsiteY50" fmla="*/ 120730 h 788699"/>
                <a:gd name="connsiteX51" fmla="*/ 241604 w 516735"/>
                <a:gd name="connsiteY51" fmla="*/ 153366 h 788699"/>
                <a:gd name="connsiteX52" fmla="*/ 233445 w 516735"/>
                <a:gd name="connsiteY52" fmla="*/ 194161 h 788699"/>
                <a:gd name="connsiteX53" fmla="*/ 225286 w 516735"/>
                <a:gd name="connsiteY53" fmla="*/ 232236 h 788699"/>
                <a:gd name="connsiteX54" fmla="*/ 217127 w 516735"/>
                <a:gd name="connsiteY54" fmla="*/ 275751 h 788699"/>
                <a:gd name="connsiteX55" fmla="*/ 211688 w 516735"/>
                <a:gd name="connsiteY55" fmla="*/ 316545 h 788699"/>
                <a:gd name="connsiteX56" fmla="*/ 206249 w 516735"/>
                <a:gd name="connsiteY56" fmla="*/ 354621 h 788699"/>
                <a:gd name="connsiteX57" fmla="*/ 200809 w 516735"/>
                <a:gd name="connsiteY57" fmla="*/ 398135 h 788699"/>
                <a:gd name="connsiteX58" fmla="*/ 195370 w 516735"/>
                <a:gd name="connsiteY58" fmla="*/ 438930 h 788699"/>
                <a:gd name="connsiteX59" fmla="*/ 192650 w 516735"/>
                <a:gd name="connsiteY59" fmla="*/ 474286 h 788699"/>
                <a:gd name="connsiteX60" fmla="*/ 195370 w 516735"/>
                <a:gd name="connsiteY60" fmla="*/ 525959 h 788699"/>
                <a:gd name="connsiteX61" fmla="*/ 208968 w 516735"/>
                <a:gd name="connsiteY61" fmla="*/ 596670 h 788699"/>
                <a:gd name="connsiteX62" fmla="*/ 214407 w 516735"/>
                <a:gd name="connsiteY62" fmla="*/ 623867 h 788699"/>
                <a:gd name="connsiteX63" fmla="*/ 228006 w 516735"/>
                <a:gd name="connsiteY63" fmla="*/ 656502 h 788699"/>
                <a:gd name="connsiteX64" fmla="*/ 271520 w 516735"/>
                <a:gd name="connsiteY64" fmla="*/ 689138 h 788699"/>
                <a:gd name="connsiteX65" fmla="*/ 306876 w 516735"/>
                <a:gd name="connsiteY65" fmla="*/ 664661 h 788699"/>
                <a:gd name="connsiteX66" fmla="*/ 331353 w 516735"/>
                <a:gd name="connsiteY66" fmla="*/ 602109 h 788699"/>
                <a:gd name="connsiteX67" fmla="*/ 336792 w 516735"/>
                <a:gd name="connsiteY67" fmla="*/ 544997 h 788699"/>
                <a:gd name="connsiteX68" fmla="*/ 336792 w 516735"/>
                <a:gd name="connsiteY68" fmla="*/ 498762 h 788699"/>
                <a:gd name="connsiteX69" fmla="*/ 336792 w 516735"/>
                <a:gd name="connsiteY69" fmla="*/ 490603 h 788699"/>
                <a:gd name="connsiteX70" fmla="*/ 320474 w 516735"/>
                <a:gd name="connsiteY70" fmla="*/ 477005 h 788699"/>
                <a:gd name="connsiteX71" fmla="*/ 282399 w 516735"/>
                <a:gd name="connsiteY71" fmla="*/ 479725 h 788699"/>
                <a:gd name="connsiteX72" fmla="*/ 252483 w 516735"/>
                <a:gd name="connsiteY72" fmla="*/ 474286 h 788699"/>
                <a:gd name="connsiteX73" fmla="*/ 247043 w 516735"/>
                <a:gd name="connsiteY73" fmla="*/ 466126 h 788699"/>
                <a:gd name="connsiteX74" fmla="*/ 249763 w 516735"/>
                <a:gd name="connsiteY74" fmla="*/ 457968 h 788699"/>
                <a:gd name="connsiteX75" fmla="*/ 268801 w 516735"/>
                <a:gd name="connsiteY75" fmla="*/ 447089 h 788699"/>
                <a:gd name="connsiteX76" fmla="*/ 312315 w 516735"/>
                <a:gd name="connsiteY76" fmla="*/ 436210 h 788699"/>
                <a:gd name="connsiteX77" fmla="*/ 353110 w 516735"/>
                <a:gd name="connsiteY77" fmla="*/ 430771 h 788699"/>
                <a:gd name="connsiteX78" fmla="*/ 385746 w 516735"/>
                <a:gd name="connsiteY78" fmla="*/ 430771 h 788699"/>
                <a:gd name="connsiteX79" fmla="*/ 437420 w 516735"/>
                <a:gd name="connsiteY79" fmla="*/ 428051 h 788699"/>
                <a:gd name="connsiteX80" fmla="*/ 464616 w 516735"/>
                <a:gd name="connsiteY80" fmla="*/ 436210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16735" h="788699">
                  <a:moveTo>
                    <a:pt x="464616" y="436210"/>
                  </a:moveTo>
                  <a:cubicBezTo>
                    <a:pt x="464616" y="447089"/>
                    <a:pt x="453737" y="452528"/>
                    <a:pt x="445578" y="455248"/>
                  </a:cubicBezTo>
                  <a:cubicBezTo>
                    <a:pt x="434700" y="460687"/>
                    <a:pt x="415662" y="463407"/>
                    <a:pt x="404784" y="466126"/>
                  </a:cubicBezTo>
                  <a:cubicBezTo>
                    <a:pt x="393905" y="466126"/>
                    <a:pt x="385746" y="468846"/>
                    <a:pt x="385746" y="479725"/>
                  </a:cubicBezTo>
                  <a:cubicBezTo>
                    <a:pt x="385746" y="487884"/>
                    <a:pt x="388466" y="506921"/>
                    <a:pt x="388466" y="512361"/>
                  </a:cubicBezTo>
                  <a:cubicBezTo>
                    <a:pt x="388466" y="515080"/>
                    <a:pt x="388466" y="539557"/>
                    <a:pt x="388466" y="544997"/>
                  </a:cubicBezTo>
                  <a:cubicBezTo>
                    <a:pt x="388466" y="550436"/>
                    <a:pt x="388466" y="558595"/>
                    <a:pt x="388466" y="566754"/>
                  </a:cubicBezTo>
                  <a:cubicBezTo>
                    <a:pt x="388466" y="591231"/>
                    <a:pt x="388466" y="621147"/>
                    <a:pt x="391185" y="632026"/>
                  </a:cubicBezTo>
                  <a:cubicBezTo>
                    <a:pt x="393905" y="653783"/>
                    <a:pt x="393905" y="661942"/>
                    <a:pt x="393905" y="683699"/>
                  </a:cubicBezTo>
                  <a:cubicBezTo>
                    <a:pt x="393905" y="694578"/>
                    <a:pt x="393905" y="724494"/>
                    <a:pt x="377587" y="724494"/>
                  </a:cubicBezTo>
                  <a:cubicBezTo>
                    <a:pt x="369428" y="724494"/>
                    <a:pt x="366708" y="721774"/>
                    <a:pt x="361269" y="719054"/>
                  </a:cubicBezTo>
                  <a:cubicBezTo>
                    <a:pt x="355830" y="716335"/>
                    <a:pt x="353110" y="708176"/>
                    <a:pt x="353110" y="702737"/>
                  </a:cubicBezTo>
                  <a:cubicBezTo>
                    <a:pt x="350390" y="694578"/>
                    <a:pt x="350390" y="689138"/>
                    <a:pt x="350390" y="686419"/>
                  </a:cubicBezTo>
                  <a:cubicBezTo>
                    <a:pt x="350390" y="678260"/>
                    <a:pt x="353110" y="672820"/>
                    <a:pt x="353110" y="659222"/>
                  </a:cubicBezTo>
                  <a:lnTo>
                    <a:pt x="353110" y="656502"/>
                  </a:lnTo>
                  <a:cubicBezTo>
                    <a:pt x="347671" y="675540"/>
                    <a:pt x="334072" y="694578"/>
                    <a:pt x="317755" y="708176"/>
                  </a:cubicBezTo>
                  <a:cubicBezTo>
                    <a:pt x="293278" y="727214"/>
                    <a:pt x="274240" y="735372"/>
                    <a:pt x="241604" y="735372"/>
                  </a:cubicBezTo>
                  <a:cubicBezTo>
                    <a:pt x="222566" y="735372"/>
                    <a:pt x="203529" y="732653"/>
                    <a:pt x="187211" y="727214"/>
                  </a:cubicBezTo>
                  <a:cubicBezTo>
                    <a:pt x="165454" y="719054"/>
                    <a:pt x="149136" y="708176"/>
                    <a:pt x="135538" y="694578"/>
                  </a:cubicBezTo>
                  <a:cubicBezTo>
                    <a:pt x="113780" y="672820"/>
                    <a:pt x="100182" y="648343"/>
                    <a:pt x="86584" y="621147"/>
                  </a:cubicBezTo>
                  <a:cubicBezTo>
                    <a:pt x="75705" y="599390"/>
                    <a:pt x="70266" y="580352"/>
                    <a:pt x="67546" y="555875"/>
                  </a:cubicBezTo>
                  <a:cubicBezTo>
                    <a:pt x="64826" y="539557"/>
                    <a:pt x="62107" y="525959"/>
                    <a:pt x="59387" y="509641"/>
                  </a:cubicBezTo>
                  <a:cubicBezTo>
                    <a:pt x="56667" y="493323"/>
                    <a:pt x="59387" y="485164"/>
                    <a:pt x="59387" y="468846"/>
                  </a:cubicBezTo>
                  <a:cubicBezTo>
                    <a:pt x="59387" y="414453"/>
                    <a:pt x="72985" y="362780"/>
                    <a:pt x="86584" y="302947"/>
                  </a:cubicBezTo>
                  <a:cubicBezTo>
                    <a:pt x="92023" y="275751"/>
                    <a:pt x="100182" y="248554"/>
                    <a:pt x="108341" y="224077"/>
                  </a:cubicBezTo>
                  <a:cubicBezTo>
                    <a:pt x="116500" y="196881"/>
                    <a:pt x="130098" y="169684"/>
                    <a:pt x="146416" y="145207"/>
                  </a:cubicBezTo>
                  <a:cubicBezTo>
                    <a:pt x="160014" y="123450"/>
                    <a:pt x="176332" y="101693"/>
                    <a:pt x="198090" y="85375"/>
                  </a:cubicBezTo>
                  <a:cubicBezTo>
                    <a:pt x="206249" y="77216"/>
                    <a:pt x="217127" y="71776"/>
                    <a:pt x="228006" y="69057"/>
                  </a:cubicBezTo>
                  <a:cubicBezTo>
                    <a:pt x="241604" y="63618"/>
                    <a:pt x="255202" y="58178"/>
                    <a:pt x="268801" y="58178"/>
                  </a:cubicBezTo>
                  <a:cubicBezTo>
                    <a:pt x="271520" y="58178"/>
                    <a:pt x="274240" y="58178"/>
                    <a:pt x="274240" y="58178"/>
                  </a:cubicBezTo>
                  <a:cubicBezTo>
                    <a:pt x="279679" y="58178"/>
                    <a:pt x="285119" y="58178"/>
                    <a:pt x="295997" y="60898"/>
                  </a:cubicBezTo>
                  <a:cubicBezTo>
                    <a:pt x="309595" y="63618"/>
                    <a:pt x="320474" y="66337"/>
                    <a:pt x="331353" y="71776"/>
                  </a:cubicBezTo>
                  <a:cubicBezTo>
                    <a:pt x="339512" y="77216"/>
                    <a:pt x="347671" y="85375"/>
                    <a:pt x="350390" y="93534"/>
                  </a:cubicBezTo>
                  <a:cubicBezTo>
                    <a:pt x="350390" y="88095"/>
                    <a:pt x="353110" y="79936"/>
                    <a:pt x="353110" y="74496"/>
                  </a:cubicBezTo>
                  <a:cubicBezTo>
                    <a:pt x="355830" y="71776"/>
                    <a:pt x="355830" y="69057"/>
                    <a:pt x="358549" y="63618"/>
                  </a:cubicBezTo>
                  <a:cubicBezTo>
                    <a:pt x="361269" y="60898"/>
                    <a:pt x="363989" y="58178"/>
                    <a:pt x="366708" y="58178"/>
                  </a:cubicBezTo>
                  <a:cubicBezTo>
                    <a:pt x="369428" y="58178"/>
                    <a:pt x="372148" y="60898"/>
                    <a:pt x="374867" y="63618"/>
                  </a:cubicBezTo>
                  <a:cubicBezTo>
                    <a:pt x="377587" y="69057"/>
                    <a:pt x="380307" y="77216"/>
                    <a:pt x="383026" y="82655"/>
                  </a:cubicBezTo>
                  <a:cubicBezTo>
                    <a:pt x="383026" y="90814"/>
                    <a:pt x="385746" y="107132"/>
                    <a:pt x="385746" y="126170"/>
                  </a:cubicBezTo>
                  <a:cubicBezTo>
                    <a:pt x="385746" y="150647"/>
                    <a:pt x="385746" y="177843"/>
                    <a:pt x="388466" y="186002"/>
                  </a:cubicBezTo>
                  <a:cubicBezTo>
                    <a:pt x="391185" y="207759"/>
                    <a:pt x="391185" y="215918"/>
                    <a:pt x="391185" y="237676"/>
                  </a:cubicBezTo>
                  <a:cubicBezTo>
                    <a:pt x="391185" y="248554"/>
                    <a:pt x="391185" y="278470"/>
                    <a:pt x="374867" y="278470"/>
                  </a:cubicBezTo>
                  <a:cubicBezTo>
                    <a:pt x="366708" y="278470"/>
                    <a:pt x="363989" y="275751"/>
                    <a:pt x="358549" y="273031"/>
                  </a:cubicBezTo>
                  <a:cubicBezTo>
                    <a:pt x="353110" y="270311"/>
                    <a:pt x="350390" y="262152"/>
                    <a:pt x="350390" y="256713"/>
                  </a:cubicBezTo>
                  <a:cubicBezTo>
                    <a:pt x="350390" y="251274"/>
                    <a:pt x="347671" y="245834"/>
                    <a:pt x="347671" y="240395"/>
                  </a:cubicBezTo>
                  <a:cubicBezTo>
                    <a:pt x="347671" y="232236"/>
                    <a:pt x="347671" y="224077"/>
                    <a:pt x="347671" y="213199"/>
                  </a:cubicBezTo>
                  <a:cubicBezTo>
                    <a:pt x="347671" y="207759"/>
                    <a:pt x="347671" y="199600"/>
                    <a:pt x="344951" y="194161"/>
                  </a:cubicBezTo>
                  <a:cubicBezTo>
                    <a:pt x="342232" y="180563"/>
                    <a:pt x="342232" y="164245"/>
                    <a:pt x="339512" y="150647"/>
                  </a:cubicBezTo>
                  <a:cubicBezTo>
                    <a:pt x="336792" y="137048"/>
                    <a:pt x="331353" y="123450"/>
                    <a:pt x="323194" y="112571"/>
                  </a:cubicBezTo>
                  <a:cubicBezTo>
                    <a:pt x="317755" y="104412"/>
                    <a:pt x="304156" y="101693"/>
                    <a:pt x="293278" y="101693"/>
                  </a:cubicBezTo>
                  <a:cubicBezTo>
                    <a:pt x="279679" y="101693"/>
                    <a:pt x="271520" y="109852"/>
                    <a:pt x="263361" y="120730"/>
                  </a:cubicBezTo>
                  <a:cubicBezTo>
                    <a:pt x="257922" y="131609"/>
                    <a:pt x="247043" y="139768"/>
                    <a:pt x="241604" y="153366"/>
                  </a:cubicBezTo>
                  <a:cubicBezTo>
                    <a:pt x="236165" y="166964"/>
                    <a:pt x="233445" y="180563"/>
                    <a:pt x="233445" y="194161"/>
                  </a:cubicBezTo>
                  <a:cubicBezTo>
                    <a:pt x="233445" y="207759"/>
                    <a:pt x="230726" y="218638"/>
                    <a:pt x="225286" y="232236"/>
                  </a:cubicBezTo>
                  <a:cubicBezTo>
                    <a:pt x="219847" y="245834"/>
                    <a:pt x="219847" y="262152"/>
                    <a:pt x="217127" y="275751"/>
                  </a:cubicBezTo>
                  <a:cubicBezTo>
                    <a:pt x="214407" y="289349"/>
                    <a:pt x="214407" y="302947"/>
                    <a:pt x="211688" y="316545"/>
                  </a:cubicBezTo>
                  <a:cubicBezTo>
                    <a:pt x="211688" y="330144"/>
                    <a:pt x="206249" y="341022"/>
                    <a:pt x="206249" y="354621"/>
                  </a:cubicBezTo>
                  <a:cubicBezTo>
                    <a:pt x="203529" y="368219"/>
                    <a:pt x="203529" y="381817"/>
                    <a:pt x="200809" y="398135"/>
                  </a:cubicBezTo>
                  <a:cubicBezTo>
                    <a:pt x="198090" y="411733"/>
                    <a:pt x="198090" y="425332"/>
                    <a:pt x="195370" y="438930"/>
                  </a:cubicBezTo>
                  <a:cubicBezTo>
                    <a:pt x="195370" y="449809"/>
                    <a:pt x="192650" y="463407"/>
                    <a:pt x="192650" y="474286"/>
                  </a:cubicBezTo>
                  <a:cubicBezTo>
                    <a:pt x="192650" y="490603"/>
                    <a:pt x="195370" y="509641"/>
                    <a:pt x="195370" y="525959"/>
                  </a:cubicBezTo>
                  <a:cubicBezTo>
                    <a:pt x="195370" y="550436"/>
                    <a:pt x="203529" y="572193"/>
                    <a:pt x="208968" y="596670"/>
                  </a:cubicBezTo>
                  <a:cubicBezTo>
                    <a:pt x="211688" y="604829"/>
                    <a:pt x="211688" y="615708"/>
                    <a:pt x="214407" y="623867"/>
                  </a:cubicBezTo>
                  <a:cubicBezTo>
                    <a:pt x="217127" y="634745"/>
                    <a:pt x="222566" y="645624"/>
                    <a:pt x="228006" y="656502"/>
                  </a:cubicBezTo>
                  <a:cubicBezTo>
                    <a:pt x="236165" y="670101"/>
                    <a:pt x="252483" y="689138"/>
                    <a:pt x="271520" y="689138"/>
                  </a:cubicBezTo>
                  <a:cubicBezTo>
                    <a:pt x="287838" y="689138"/>
                    <a:pt x="298717" y="675540"/>
                    <a:pt x="306876" y="664661"/>
                  </a:cubicBezTo>
                  <a:cubicBezTo>
                    <a:pt x="320474" y="645624"/>
                    <a:pt x="325914" y="623867"/>
                    <a:pt x="331353" y="602109"/>
                  </a:cubicBezTo>
                  <a:cubicBezTo>
                    <a:pt x="334072" y="583072"/>
                    <a:pt x="336792" y="564034"/>
                    <a:pt x="336792" y="544997"/>
                  </a:cubicBezTo>
                  <a:cubicBezTo>
                    <a:pt x="336792" y="531398"/>
                    <a:pt x="336792" y="512361"/>
                    <a:pt x="336792" y="498762"/>
                  </a:cubicBezTo>
                  <a:cubicBezTo>
                    <a:pt x="336792" y="496043"/>
                    <a:pt x="336792" y="493323"/>
                    <a:pt x="336792" y="490603"/>
                  </a:cubicBezTo>
                  <a:cubicBezTo>
                    <a:pt x="336792" y="479725"/>
                    <a:pt x="336792" y="477005"/>
                    <a:pt x="320474" y="477005"/>
                  </a:cubicBezTo>
                  <a:cubicBezTo>
                    <a:pt x="309595" y="477005"/>
                    <a:pt x="295997" y="479725"/>
                    <a:pt x="282399" y="479725"/>
                  </a:cubicBezTo>
                  <a:cubicBezTo>
                    <a:pt x="271520" y="479725"/>
                    <a:pt x="260642" y="479725"/>
                    <a:pt x="252483" y="474286"/>
                  </a:cubicBezTo>
                  <a:cubicBezTo>
                    <a:pt x="249763" y="471566"/>
                    <a:pt x="247043" y="468846"/>
                    <a:pt x="247043" y="466126"/>
                  </a:cubicBezTo>
                  <a:cubicBezTo>
                    <a:pt x="247043" y="463407"/>
                    <a:pt x="247043" y="460687"/>
                    <a:pt x="249763" y="457968"/>
                  </a:cubicBezTo>
                  <a:cubicBezTo>
                    <a:pt x="255202" y="452528"/>
                    <a:pt x="260642" y="449809"/>
                    <a:pt x="268801" y="447089"/>
                  </a:cubicBezTo>
                  <a:cubicBezTo>
                    <a:pt x="282399" y="441650"/>
                    <a:pt x="295997" y="438930"/>
                    <a:pt x="312315" y="436210"/>
                  </a:cubicBezTo>
                  <a:cubicBezTo>
                    <a:pt x="325914" y="433491"/>
                    <a:pt x="339512" y="433491"/>
                    <a:pt x="353110" y="430771"/>
                  </a:cubicBezTo>
                  <a:cubicBezTo>
                    <a:pt x="363989" y="430771"/>
                    <a:pt x="374867" y="430771"/>
                    <a:pt x="385746" y="430771"/>
                  </a:cubicBezTo>
                  <a:cubicBezTo>
                    <a:pt x="402064" y="430771"/>
                    <a:pt x="426541" y="428051"/>
                    <a:pt x="437420" y="428051"/>
                  </a:cubicBezTo>
                  <a:cubicBezTo>
                    <a:pt x="451018" y="419892"/>
                    <a:pt x="464616" y="425332"/>
                    <a:pt x="464616" y="436210"/>
                  </a:cubicBezTo>
                </a:path>
              </a:pathLst>
            </a:custGeom>
            <a:grpFill/>
            <a:ln w="27168"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84BC48AB-7E8A-4959-9518-594EE8ED2EBA}"/>
                </a:ext>
              </a:extLst>
            </p:cNvPr>
            <p:cNvSpPr/>
            <p:nvPr/>
          </p:nvSpPr>
          <p:spPr>
            <a:xfrm>
              <a:off x="5651630" y="4181279"/>
              <a:ext cx="734308" cy="788700"/>
            </a:xfrm>
            <a:custGeom>
              <a:avLst/>
              <a:gdLst>
                <a:gd name="connsiteX0" fmla="*/ 653783 w 734307"/>
                <a:gd name="connsiteY0" fmla="*/ 678259 h 788699"/>
                <a:gd name="connsiteX1" fmla="*/ 691859 w 734307"/>
                <a:gd name="connsiteY1" fmla="*/ 694577 h 788699"/>
                <a:gd name="connsiteX2" fmla="*/ 686419 w 734307"/>
                <a:gd name="connsiteY2" fmla="*/ 710895 h 788699"/>
                <a:gd name="connsiteX3" fmla="*/ 670101 w 734307"/>
                <a:gd name="connsiteY3" fmla="*/ 719054 h 788699"/>
                <a:gd name="connsiteX4" fmla="*/ 648344 w 734307"/>
                <a:gd name="connsiteY4" fmla="*/ 721774 h 788699"/>
                <a:gd name="connsiteX5" fmla="*/ 618428 w 734307"/>
                <a:gd name="connsiteY5" fmla="*/ 721774 h 788699"/>
                <a:gd name="connsiteX6" fmla="*/ 572194 w 734307"/>
                <a:gd name="connsiteY6" fmla="*/ 735372 h 788699"/>
                <a:gd name="connsiteX7" fmla="*/ 544997 w 734307"/>
                <a:gd name="connsiteY7" fmla="*/ 729933 h 788699"/>
                <a:gd name="connsiteX8" fmla="*/ 534119 w 734307"/>
                <a:gd name="connsiteY8" fmla="*/ 721774 h 788699"/>
                <a:gd name="connsiteX9" fmla="*/ 496043 w 734307"/>
                <a:gd name="connsiteY9" fmla="*/ 721774 h 788699"/>
                <a:gd name="connsiteX10" fmla="*/ 471566 w 734307"/>
                <a:gd name="connsiteY10" fmla="*/ 721774 h 788699"/>
                <a:gd name="connsiteX11" fmla="*/ 444370 w 734307"/>
                <a:gd name="connsiteY11" fmla="*/ 716335 h 788699"/>
                <a:gd name="connsiteX12" fmla="*/ 428052 w 734307"/>
                <a:gd name="connsiteY12" fmla="*/ 700017 h 788699"/>
                <a:gd name="connsiteX13" fmla="*/ 433491 w 734307"/>
                <a:gd name="connsiteY13" fmla="*/ 691858 h 788699"/>
                <a:gd name="connsiteX14" fmla="*/ 455248 w 734307"/>
                <a:gd name="connsiteY14" fmla="*/ 683699 h 788699"/>
                <a:gd name="connsiteX15" fmla="*/ 506922 w 734307"/>
                <a:gd name="connsiteY15" fmla="*/ 678259 h 788699"/>
                <a:gd name="connsiteX16" fmla="*/ 509641 w 734307"/>
                <a:gd name="connsiteY16" fmla="*/ 678259 h 788699"/>
                <a:gd name="connsiteX17" fmla="*/ 506922 w 734307"/>
                <a:gd name="connsiteY17" fmla="*/ 664661 h 788699"/>
                <a:gd name="connsiteX18" fmla="*/ 498763 w 734307"/>
                <a:gd name="connsiteY18" fmla="*/ 580352 h 788699"/>
                <a:gd name="connsiteX19" fmla="*/ 496043 w 734307"/>
                <a:gd name="connsiteY19" fmla="*/ 479725 h 788699"/>
                <a:gd name="connsiteX20" fmla="*/ 493324 w 734307"/>
                <a:gd name="connsiteY20" fmla="*/ 389976 h 788699"/>
                <a:gd name="connsiteX21" fmla="*/ 490604 w 734307"/>
                <a:gd name="connsiteY21" fmla="*/ 302947 h 788699"/>
                <a:gd name="connsiteX22" fmla="*/ 487884 w 734307"/>
                <a:gd name="connsiteY22" fmla="*/ 229516 h 788699"/>
                <a:gd name="connsiteX23" fmla="*/ 485165 w 734307"/>
                <a:gd name="connsiteY23" fmla="*/ 221357 h 788699"/>
                <a:gd name="connsiteX24" fmla="*/ 482445 w 734307"/>
                <a:gd name="connsiteY24" fmla="*/ 226797 h 788699"/>
                <a:gd name="connsiteX25" fmla="*/ 477006 w 734307"/>
                <a:gd name="connsiteY25" fmla="*/ 262152 h 788699"/>
                <a:gd name="connsiteX26" fmla="*/ 460688 w 734307"/>
                <a:gd name="connsiteY26" fmla="*/ 341022 h 788699"/>
                <a:gd name="connsiteX27" fmla="*/ 444370 w 734307"/>
                <a:gd name="connsiteY27" fmla="*/ 417173 h 788699"/>
                <a:gd name="connsiteX28" fmla="*/ 436211 w 734307"/>
                <a:gd name="connsiteY28" fmla="*/ 455248 h 788699"/>
                <a:gd name="connsiteX29" fmla="*/ 425332 w 734307"/>
                <a:gd name="connsiteY29" fmla="*/ 493323 h 788699"/>
                <a:gd name="connsiteX30" fmla="*/ 411734 w 734307"/>
                <a:gd name="connsiteY30" fmla="*/ 531398 h 788699"/>
                <a:gd name="connsiteX31" fmla="*/ 376378 w 734307"/>
                <a:gd name="connsiteY31" fmla="*/ 547716 h 788699"/>
                <a:gd name="connsiteX32" fmla="*/ 319265 w 734307"/>
                <a:gd name="connsiteY32" fmla="*/ 525959 h 788699"/>
                <a:gd name="connsiteX33" fmla="*/ 289349 w 734307"/>
                <a:gd name="connsiteY33" fmla="*/ 455248 h 788699"/>
                <a:gd name="connsiteX34" fmla="*/ 273031 w 734307"/>
                <a:gd name="connsiteY34" fmla="*/ 373658 h 788699"/>
                <a:gd name="connsiteX35" fmla="*/ 262153 w 734307"/>
                <a:gd name="connsiteY35" fmla="*/ 316545 h 788699"/>
                <a:gd name="connsiteX36" fmla="*/ 245835 w 734307"/>
                <a:gd name="connsiteY36" fmla="*/ 237675 h 788699"/>
                <a:gd name="connsiteX37" fmla="*/ 234956 w 734307"/>
                <a:gd name="connsiteY37" fmla="*/ 196881 h 788699"/>
                <a:gd name="connsiteX38" fmla="*/ 232236 w 734307"/>
                <a:gd name="connsiteY38" fmla="*/ 191441 h 788699"/>
                <a:gd name="connsiteX39" fmla="*/ 226797 w 734307"/>
                <a:gd name="connsiteY39" fmla="*/ 207759 h 788699"/>
                <a:gd name="connsiteX40" fmla="*/ 226797 w 734307"/>
                <a:gd name="connsiteY40" fmla="*/ 232236 h 788699"/>
                <a:gd name="connsiteX41" fmla="*/ 224077 w 734307"/>
                <a:gd name="connsiteY41" fmla="*/ 267592 h 788699"/>
                <a:gd name="connsiteX42" fmla="*/ 221358 w 734307"/>
                <a:gd name="connsiteY42" fmla="*/ 311106 h 788699"/>
                <a:gd name="connsiteX43" fmla="*/ 218638 w 734307"/>
                <a:gd name="connsiteY43" fmla="*/ 360060 h 788699"/>
                <a:gd name="connsiteX44" fmla="*/ 215919 w 734307"/>
                <a:gd name="connsiteY44" fmla="*/ 398135 h 788699"/>
                <a:gd name="connsiteX45" fmla="*/ 213199 w 734307"/>
                <a:gd name="connsiteY45" fmla="*/ 430771 h 788699"/>
                <a:gd name="connsiteX46" fmla="*/ 213199 w 734307"/>
                <a:gd name="connsiteY46" fmla="*/ 455248 h 788699"/>
                <a:gd name="connsiteX47" fmla="*/ 213199 w 734307"/>
                <a:gd name="connsiteY47" fmla="*/ 477005 h 788699"/>
                <a:gd name="connsiteX48" fmla="*/ 207759 w 734307"/>
                <a:gd name="connsiteY48" fmla="*/ 520520 h 788699"/>
                <a:gd name="connsiteX49" fmla="*/ 196881 w 734307"/>
                <a:gd name="connsiteY49" fmla="*/ 610268 h 788699"/>
                <a:gd name="connsiteX50" fmla="*/ 194161 w 734307"/>
                <a:gd name="connsiteY50" fmla="*/ 653783 h 788699"/>
                <a:gd name="connsiteX51" fmla="*/ 191441 w 734307"/>
                <a:gd name="connsiteY51" fmla="*/ 667381 h 788699"/>
                <a:gd name="connsiteX52" fmla="*/ 243115 w 734307"/>
                <a:gd name="connsiteY52" fmla="*/ 667381 h 788699"/>
                <a:gd name="connsiteX53" fmla="*/ 273031 w 734307"/>
                <a:gd name="connsiteY53" fmla="*/ 683699 h 788699"/>
                <a:gd name="connsiteX54" fmla="*/ 262153 w 734307"/>
                <a:gd name="connsiteY54" fmla="*/ 697297 h 788699"/>
                <a:gd name="connsiteX55" fmla="*/ 248554 w 734307"/>
                <a:gd name="connsiteY55" fmla="*/ 705456 h 788699"/>
                <a:gd name="connsiteX56" fmla="*/ 232236 w 734307"/>
                <a:gd name="connsiteY56" fmla="*/ 708176 h 788699"/>
                <a:gd name="connsiteX57" fmla="*/ 166965 w 734307"/>
                <a:gd name="connsiteY57" fmla="*/ 708176 h 788699"/>
                <a:gd name="connsiteX58" fmla="*/ 109852 w 734307"/>
                <a:gd name="connsiteY58" fmla="*/ 708176 h 788699"/>
                <a:gd name="connsiteX59" fmla="*/ 90814 w 734307"/>
                <a:gd name="connsiteY59" fmla="*/ 708176 h 788699"/>
                <a:gd name="connsiteX60" fmla="*/ 69057 w 734307"/>
                <a:gd name="connsiteY60" fmla="*/ 702736 h 788699"/>
                <a:gd name="connsiteX61" fmla="*/ 58178 w 734307"/>
                <a:gd name="connsiteY61" fmla="*/ 686418 h 788699"/>
                <a:gd name="connsiteX62" fmla="*/ 60898 w 734307"/>
                <a:gd name="connsiteY62" fmla="*/ 678259 h 788699"/>
                <a:gd name="connsiteX63" fmla="*/ 77216 w 734307"/>
                <a:gd name="connsiteY63" fmla="*/ 670101 h 788699"/>
                <a:gd name="connsiteX64" fmla="*/ 126170 w 734307"/>
                <a:gd name="connsiteY64" fmla="*/ 664661 h 788699"/>
                <a:gd name="connsiteX65" fmla="*/ 142487 w 734307"/>
                <a:gd name="connsiteY65" fmla="*/ 664661 h 788699"/>
                <a:gd name="connsiteX66" fmla="*/ 147927 w 734307"/>
                <a:gd name="connsiteY66" fmla="*/ 588511 h 788699"/>
                <a:gd name="connsiteX67" fmla="*/ 153366 w 734307"/>
                <a:gd name="connsiteY67" fmla="*/ 493323 h 788699"/>
                <a:gd name="connsiteX68" fmla="*/ 156086 w 734307"/>
                <a:gd name="connsiteY68" fmla="*/ 411733 h 788699"/>
                <a:gd name="connsiteX69" fmla="*/ 161525 w 734307"/>
                <a:gd name="connsiteY69" fmla="*/ 297508 h 788699"/>
                <a:gd name="connsiteX70" fmla="*/ 166965 w 734307"/>
                <a:gd name="connsiteY70" fmla="*/ 240395 h 788699"/>
                <a:gd name="connsiteX71" fmla="*/ 177843 w 734307"/>
                <a:gd name="connsiteY71" fmla="*/ 161525 h 788699"/>
                <a:gd name="connsiteX72" fmla="*/ 183282 w 734307"/>
                <a:gd name="connsiteY72" fmla="*/ 118011 h 788699"/>
                <a:gd name="connsiteX73" fmla="*/ 183282 w 734307"/>
                <a:gd name="connsiteY73" fmla="*/ 115291 h 788699"/>
                <a:gd name="connsiteX74" fmla="*/ 161525 w 734307"/>
                <a:gd name="connsiteY74" fmla="*/ 115291 h 788699"/>
                <a:gd name="connsiteX75" fmla="*/ 137048 w 734307"/>
                <a:gd name="connsiteY75" fmla="*/ 115291 h 788699"/>
                <a:gd name="connsiteX76" fmla="*/ 109852 w 734307"/>
                <a:gd name="connsiteY76" fmla="*/ 109851 h 788699"/>
                <a:gd name="connsiteX77" fmla="*/ 93534 w 734307"/>
                <a:gd name="connsiteY77" fmla="*/ 93534 h 788699"/>
                <a:gd name="connsiteX78" fmla="*/ 98973 w 734307"/>
                <a:gd name="connsiteY78" fmla="*/ 85375 h 788699"/>
                <a:gd name="connsiteX79" fmla="*/ 120730 w 734307"/>
                <a:gd name="connsiteY79" fmla="*/ 77216 h 788699"/>
                <a:gd name="connsiteX80" fmla="*/ 172404 w 734307"/>
                <a:gd name="connsiteY80" fmla="*/ 71776 h 788699"/>
                <a:gd name="connsiteX81" fmla="*/ 234956 w 734307"/>
                <a:gd name="connsiteY81" fmla="*/ 69057 h 788699"/>
                <a:gd name="connsiteX82" fmla="*/ 243115 w 734307"/>
                <a:gd name="connsiteY82" fmla="*/ 69057 h 788699"/>
                <a:gd name="connsiteX83" fmla="*/ 270312 w 734307"/>
                <a:gd name="connsiteY83" fmla="*/ 74496 h 788699"/>
                <a:gd name="connsiteX84" fmla="*/ 308387 w 734307"/>
                <a:gd name="connsiteY84" fmla="*/ 123450 h 788699"/>
                <a:gd name="connsiteX85" fmla="*/ 332864 w 734307"/>
                <a:gd name="connsiteY85" fmla="*/ 202320 h 788699"/>
                <a:gd name="connsiteX86" fmla="*/ 338303 w 734307"/>
                <a:gd name="connsiteY86" fmla="*/ 237675 h 788699"/>
                <a:gd name="connsiteX87" fmla="*/ 349182 w 734307"/>
                <a:gd name="connsiteY87" fmla="*/ 281190 h 788699"/>
                <a:gd name="connsiteX88" fmla="*/ 357341 w 734307"/>
                <a:gd name="connsiteY88" fmla="*/ 316545 h 788699"/>
                <a:gd name="connsiteX89" fmla="*/ 365500 w 734307"/>
                <a:gd name="connsiteY89" fmla="*/ 351901 h 788699"/>
                <a:gd name="connsiteX90" fmla="*/ 376378 w 734307"/>
                <a:gd name="connsiteY90" fmla="*/ 389976 h 788699"/>
                <a:gd name="connsiteX91" fmla="*/ 387257 w 734307"/>
                <a:gd name="connsiteY91" fmla="*/ 414453 h 788699"/>
                <a:gd name="connsiteX92" fmla="*/ 398136 w 734307"/>
                <a:gd name="connsiteY92" fmla="*/ 376378 h 788699"/>
                <a:gd name="connsiteX93" fmla="*/ 406295 w 734307"/>
                <a:gd name="connsiteY93" fmla="*/ 332863 h 788699"/>
                <a:gd name="connsiteX94" fmla="*/ 425332 w 734307"/>
                <a:gd name="connsiteY94" fmla="*/ 243115 h 788699"/>
                <a:gd name="connsiteX95" fmla="*/ 444370 w 734307"/>
                <a:gd name="connsiteY95" fmla="*/ 150646 h 788699"/>
                <a:gd name="connsiteX96" fmla="*/ 477006 w 734307"/>
                <a:gd name="connsiteY96" fmla="*/ 79935 h 788699"/>
                <a:gd name="connsiteX97" fmla="*/ 523240 w 734307"/>
                <a:gd name="connsiteY97" fmla="*/ 58178 h 788699"/>
                <a:gd name="connsiteX98" fmla="*/ 544997 w 734307"/>
                <a:gd name="connsiteY98" fmla="*/ 63617 h 788699"/>
                <a:gd name="connsiteX99" fmla="*/ 612988 w 734307"/>
                <a:gd name="connsiteY99" fmla="*/ 63617 h 788699"/>
                <a:gd name="connsiteX100" fmla="*/ 651064 w 734307"/>
                <a:gd name="connsiteY100" fmla="*/ 79935 h 788699"/>
                <a:gd name="connsiteX101" fmla="*/ 645624 w 734307"/>
                <a:gd name="connsiteY101" fmla="*/ 96253 h 788699"/>
                <a:gd name="connsiteX102" fmla="*/ 629307 w 734307"/>
                <a:gd name="connsiteY102" fmla="*/ 104412 h 788699"/>
                <a:gd name="connsiteX103" fmla="*/ 607549 w 734307"/>
                <a:gd name="connsiteY103" fmla="*/ 107132 h 788699"/>
                <a:gd name="connsiteX104" fmla="*/ 580353 w 734307"/>
                <a:gd name="connsiteY104" fmla="*/ 107132 h 788699"/>
                <a:gd name="connsiteX105" fmla="*/ 583072 w 734307"/>
                <a:gd name="connsiteY105" fmla="*/ 115291 h 788699"/>
                <a:gd name="connsiteX106" fmla="*/ 588512 w 734307"/>
                <a:gd name="connsiteY106" fmla="*/ 156086 h 788699"/>
                <a:gd name="connsiteX107" fmla="*/ 593951 w 734307"/>
                <a:gd name="connsiteY107" fmla="*/ 196881 h 788699"/>
                <a:gd name="connsiteX108" fmla="*/ 599390 w 734307"/>
                <a:gd name="connsiteY108" fmla="*/ 226797 h 788699"/>
                <a:gd name="connsiteX109" fmla="*/ 599390 w 734307"/>
                <a:gd name="connsiteY109" fmla="*/ 232236 h 788699"/>
                <a:gd name="connsiteX110" fmla="*/ 599390 w 734307"/>
                <a:gd name="connsiteY110" fmla="*/ 240395 h 788699"/>
                <a:gd name="connsiteX111" fmla="*/ 602110 w 734307"/>
                <a:gd name="connsiteY111" fmla="*/ 270311 h 788699"/>
                <a:gd name="connsiteX112" fmla="*/ 607549 w 734307"/>
                <a:gd name="connsiteY112" fmla="*/ 308386 h 788699"/>
                <a:gd name="connsiteX113" fmla="*/ 607549 w 734307"/>
                <a:gd name="connsiteY113" fmla="*/ 319265 h 788699"/>
                <a:gd name="connsiteX114" fmla="*/ 612988 w 734307"/>
                <a:gd name="connsiteY114" fmla="*/ 335583 h 788699"/>
                <a:gd name="connsiteX115" fmla="*/ 612988 w 734307"/>
                <a:gd name="connsiteY115" fmla="*/ 346462 h 788699"/>
                <a:gd name="connsiteX116" fmla="*/ 612988 w 734307"/>
                <a:gd name="connsiteY116" fmla="*/ 370939 h 788699"/>
                <a:gd name="connsiteX117" fmla="*/ 612988 w 734307"/>
                <a:gd name="connsiteY117" fmla="*/ 395415 h 788699"/>
                <a:gd name="connsiteX118" fmla="*/ 615708 w 734307"/>
                <a:gd name="connsiteY118" fmla="*/ 422612 h 788699"/>
                <a:gd name="connsiteX119" fmla="*/ 618428 w 734307"/>
                <a:gd name="connsiteY119" fmla="*/ 441650 h 788699"/>
                <a:gd name="connsiteX120" fmla="*/ 618428 w 734307"/>
                <a:gd name="connsiteY120" fmla="*/ 455248 h 788699"/>
                <a:gd name="connsiteX121" fmla="*/ 621147 w 734307"/>
                <a:gd name="connsiteY121" fmla="*/ 463407 h 788699"/>
                <a:gd name="connsiteX122" fmla="*/ 626587 w 734307"/>
                <a:gd name="connsiteY122" fmla="*/ 482444 h 788699"/>
                <a:gd name="connsiteX123" fmla="*/ 629307 w 734307"/>
                <a:gd name="connsiteY123" fmla="*/ 517800 h 788699"/>
                <a:gd name="connsiteX124" fmla="*/ 634746 w 734307"/>
                <a:gd name="connsiteY124" fmla="*/ 561314 h 788699"/>
                <a:gd name="connsiteX125" fmla="*/ 634746 w 734307"/>
                <a:gd name="connsiteY125" fmla="*/ 566754 h 788699"/>
                <a:gd name="connsiteX126" fmla="*/ 634746 w 734307"/>
                <a:gd name="connsiteY126" fmla="*/ 583072 h 788699"/>
                <a:gd name="connsiteX127" fmla="*/ 637466 w 734307"/>
                <a:gd name="connsiteY127" fmla="*/ 607548 h 788699"/>
                <a:gd name="connsiteX128" fmla="*/ 640185 w 734307"/>
                <a:gd name="connsiteY128" fmla="*/ 618427 h 788699"/>
                <a:gd name="connsiteX129" fmla="*/ 640185 w 734307"/>
                <a:gd name="connsiteY129" fmla="*/ 632025 h 788699"/>
                <a:gd name="connsiteX130" fmla="*/ 640185 w 734307"/>
                <a:gd name="connsiteY130" fmla="*/ 640184 h 788699"/>
                <a:gd name="connsiteX131" fmla="*/ 642905 w 734307"/>
                <a:gd name="connsiteY131" fmla="*/ 659222 h 788699"/>
                <a:gd name="connsiteX132" fmla="*/ 642905 w 734307"/>
                <a:gd name="connsiteY132" fmla="*/ 664661 h 788699"/>
                <a:gd name="connsiteX133" fmla="*/ 653783 w 734307"/>
                <a:gd name="connsiteY133" fmla="*/ 678259 h 788699"/>
                <a:gd name="connsiteX134" fmla="*/ 653783 w 734307"/>
                <a:gd name="connsiteY134" fmla="*/ 678259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734307" h="788699">
                  <a:moveTo>
                    <a:pt x="653783" y="678259"/>
                  </a:moveTo>
                  <a:cubicBezTo>
                    <a:pt x="667382" y="678259"/>
                    <a:pt x="691859" y="678259"/>
                    <a:pt x="691859" y="694577"/>
                  </a:cubicBezTo>
                  <a:cubicBezTo>
                    <a:pt x="691859" y="702736"/>
                    <a:pt x="689139" y="705456"/>
                    <a:pt x="686419" y="710895"/>
                  </a:cubicBezTo>
                  <a:cubicBezTo>
                    <a:pt x="683700" y="716335"/>
                    <a:pt x="675541" y="719054"/>
                    <a:pt x="670101" y="719054"/>
                  </a:cubicBezTo>
                  <a:cubicBezTo>
                    <a:pt x="661942" y="721774"/>
                    <a:pt x="653783" y="721774"/>
                    <a:pt x="648344" y="721774"/>
                  </a:cubicBezTo>
                  <a:cubicBezTo>
                    <a:pt x="645624" y="721774"/>
                    <a:pt x="634746" y="721774"/>
                    <a:pt x="618428" y="721774"/>
                  </a:cubicBezTo>
                  <a:cubicBezTo>
                    <a:pt x="604829" y="729933"/>
                    <a:pt x="588512" y="735372"/>
                    <a:pt x="572194" y="735372"/>
                  </a:cubicBezTo>
                  <a:cubicBezTo>
                    <a:pt x="564035" y="735372"/>
                    <a:pt x="553156" y="732653"/>
                    <a:pt x="544997" y="729933"/>
                  </a:cubicBezTo>
                  <a:cubicBezTo>
                    <a:pt x="539558" y="727213"/>
                    <a:pt x="536838" y="724494"/>
                    <a:pt x="534119" y="721774"/>
                  </a:cubicBezTo>
                  <a:cubicBezTo>
                    <a:pt x="520520" y="721774"/>
                    <a:pt x="509641" y="721774"/>
                    <a:pt x="496043" y="721774"/>
                  </a:cubicBezTo>
                  <a:cubicBezTo>
                    <a:pt x="487884" y="721774"/>
                    <a:pt x="479725" y="721774"/>
                    <a:pt x="471566" y="721774"/>
                  </a:cubicBezTo>
                  <a:cubicBezTo>
                    <a:pt x="463407" y="721774"/>
                    <a:pt x="452529" y="721774"/>
                    <a:pt x="444370" y="716335"/>
                  </a:cubicBezTo>
                  <a:cubicBezTo>
                    <a:pt x="436211" y="713615"/>
                    <a:pt x="428052" y="705456"/>
                    <a:pt x="428052" y="700017"/>
                  </a:cubicBezTo>
                  <a:cubicBezTo>
                    <a:pt x="428052" y="697297"/>
                    <a:pt x="428052" y="694577"/>
                    <a:pt x="433491" y="691858"/>
                  </a:cubicBezTo>
                  <a:cubicBezTo>
                    <a:pt x="438930" y="689138"/>
                    <a:pt x="449809" y="686418"/>
                    <a:pt x="455248" y="683699"/>
                  </a:cubicBezTo>
                  <a:cubicBezTo>
                    <a:pt x="474286" y="680979"/>
                    <a:pt x="498763" y="678259"/>
                    <a:pt x="506922" y="678259"/>
                  </a:cubicBezTo>
                  <a:cubicBezTo>
                    <a:pt x="506922" y="678259"/>
                    <a:pt x="509641" y="678259"/>
                    <a:pt x="509641" y="678259"/>
                  </a:cubicBezTo>
                  <a:cubicBezTo>
                    <a:pt x="509641" y="672820"/>
                    <a:pt x="506922" y="670101"/>
                    <a:pt x="506922" y="664661"/>
                  </a:cubicBezTo>
                  <a:cubicBezTo>
                    <a:pt x="501483" y="640184"/>
                    <a:pt x="501483" y="612988"/>
                    <a:pt x="498763" y="580352"/>
                  </a:cubicBezTo>
                  <a:cubicBezTo>
                    <a:pt x="496043" y="547716"/>
                    <a:pt x="498763" y="512361"/>
                    <a:pt x="496043" y="479725"/>
                  </a:cubicBezTo>
                  <a:cubicBezTo>
                    <a:pt x="493324" y="449808"/>
                    <a:pt x="493324" y="419892"/>
                    <a:pt x="493324" y="389976"/>
                  </a:cubicBezTo>
                  <a:cubicBezTo>
                    <a:pt x="493324" y="360060"/>
                    <a:pt x="490604" y="332863"/>
                    <a:pt x="490604" y="302947"/>
                  </a:cubicBezTo>
                  <a:cubicBezTo>
                    <a:pt x="487884" y="275751"/>
                    <a:pt x="487884" y="240395"/>
                    <a:pt x="487884" y="229516"/>
                  </a:cubicBezTo>
                  <a:cubicBezTo>
                    <a:pt x="487884" y="224077"/>
                    <a:pt x="487884" y="221357"/>
                    <a:pt x="485165" y="221357"/>
                  </a:cubicBezTo>
                  <a:cubicBezTo>
                    <a:pt x="485165" y="221357"/>
                    <a:pt x="482445" y="224077"/>
                    <a:pt x="482445" y="226797"/>
                  </a:cubicBezTo>
                  <a:cubicBezTo>
                    <a:pt x="479725" y="237675"/>
                    <a:pt x="479725" y="251274"/>
                    <a:pt x="477006" y="262152"/>
                  </a:cubicBezTo>
                  <a:cubicBezTo>
                    <a:pt x="471566" y="289349"/>
                    <a:pt x="466127" y="316545"/>
                    <a:pt x="460688" y="341022"/>
                  </a:cubicBezTo>
                  <a:cubicBezTo>
                    <a:pt x="455248" y="365499"/>
                    <a:pt x="447090" y="392696"/>
                    <a:pt x="444370" y="417173"/>
                  </a:cubicBezTo>
                  <a:cubicBezTo>
                    <a:pt x="441650" y="430771"/>
                    <a:pt x="438930" y="441650"/>
                    <a:pt x="436211" y="455248"/>
                  </a:cubicBezTo>
                  <a:cubicBezTo>
                    <a:pt x="433491" y="468846"/>
                    <a:pt x="428052" y="479725"/>
                    <a:pt x="425332" y="493323"/>
                  </a:cubicBezTo>
                  <a:cubicBezTo>
                    <a:pt x="422612" y="506921"/>
                    <a:pt x="419893" y="520520"/>
                    <a:pt x="411734" y="531398"/>
                  </a:cubicBezTo>
                  <a:cubicBezTo>
                    <a:pt x="406295" y="539557"/>
                    <a:pt x="395416" y="547716"/>
                    <a:pt x="376378" y="547716"/>
                  </a:cubicBezTo>
                  <a:cubicBezTo>
                    <a:pt x="357341" y="547716"/>
                    <a:pt x="335583" y="539557"/>
                    <a:pt x="319265" y="525959"/>
                  </a:cubicBezTo>
                  <a:cubicBezTo>
                    <a:pt x="300228" y="506921"/>
                    <a:pt x="294788" y="479725"/>
                    <a:pt x="289349" y="455248"/>
                  </a:cubicBezTo>
                  <a:cubicBezTo>
                    <a:pt x="283910" y="428051"/>
                    <a:pt x="278470" y="400855"/>
                    <a:pt x="273031" y="373658"/>
                  </a:cubicBezTo>
                  <a:cubicBezTo>
                    <a:pt x="273031" y="368219"/>
                    <a:pt x="267592" y="346462"/>
                    <a:pt x="262153" y="316545"/>
                  </a:cubicBezTo>
                  <a:cubicBezTo>
                    <a:pt x="256713" y="292068"/>
                    <a:pt x="251274" y="262152"/>
                    <a:pt x="245835" y="237675"/>
                  </a:cubicBezTo>
                  <a:cubicBezTo>
                    <a:pt x="240395" y="218638"/>
                    <a:pt x="237675" y="205039"/>
                    <a:pt x="234956" y="196881"/>
                  </a:cubicBezTo>
                  <a:cubicBezTo>
                    <a:pt x="232236" y="191441"/>
                    <a:pt x="232236" y="191441"/>
                    <a:pt x="232236" y="191441"/>
                  </a:cubicBezTo>
                  <a:cubicBezTo>
                    <a:pt x="229517" y="191441"/>
                    <a:pt x="229517" y="196881"/>
                    <a:pt x="226797" y="207759"/>
                  </a:cubicBezTo>
                  <a:cubicBezTo>
                    <a:pt x="226797" y="215918"/>
                    <a:pt x="226797" y="229516"/>
                    <a:pt x="226797" y="232236"/>
                  </a:cubicBezTo>
                  <a:cubicBezTo>
                    <a:pt x="226797" y="243115"/>
                    <a:pt x="224077" y="256713"/>
                    <a:pt x="224077" y="267592"/>
                  </a:cubicBezTo>
                  <a:cubicBezTo>
                    <a:pt x="224077" y="278470"/>
                    <a:pt x="224077" y="294788"/>
                    <a:pt x="221358" y="311106"/>
                  </a:cubicBezTo>
                  <a:cubicBezTo>
                    <a:pt x="221358" y="327424"/>
                    <a:pt x="218638" y="343742"/>
                    <a:pt x="218638" y="360060"/>
                  </a:cubicBezTo>
                  <a:cubicBezTo>
                    <a:pt x="218638" y="373658"/>
                    <a:pt x="215919" y="384537"/>
                    <a:pt x="215919" y="398135"/>
                  </a:cubicBezTo>
                  <a:cubicBezTo>
                    <a:pt x="215919" y="409014"/>
                    <a:pt x="213199" y="419892"/>
                    <a:pt x="213199" y="430771"/>
                  </a:cubicBezTo>
                  <a:cubicBezTo>
                    <a:pt x="213199" y="438930"/>
                    <a:pt x="213199" y="447089"/>
                    <a:pt x="213199" y="455248"/>
                  </a:cubicBezTo>
                  <a:cubicBezTo>
                    <a:pt x="213199" y="463407"/>
                    <a:pt x="213199" y="471566"/>
                    <a:pt x="213199" y="477005"/>
                  </a:cubicBezTo>
                  <a:cubicBezTo>
                    <a:pt x="210479" y="490603"/>
                    <a:pt x="207759" y="506921"/>
                    <a:pt x="207759" y="520520"/>
                  </a:cubicBezTo>
                  <a:cubicBezTo>
                    <a:pt x="202320" y="550436"/>
                    <a:pt x="199600" y="580352"/>
                    <a:pt x="196881" y="610268"/>
                  </a:cubicBezTo>
                  <a:cubicBezTo>
                    <a:pt x="196881" y="623866"/>
                    <a:pt x="196881" y="640184"/>
                    <a:pt x="194161" y="653783"/>
                  </a:cubicBezTo>
                  <a:cubicBezTo>
                    <a:pt x="194161" y="659222"/>
                    <a:pt x="194161" y="661942"/>
                    <a:pt x="191441" y="667381"/>
                  </a:cubicBezTo>
                  <a:cubicBezTo>
                    <a:pt x="213199" y="667381"/>
                    <a:pt x="232236" y="667381"/>
                    <a:pt x="243115" y="667381"/>
                  </a:cubicBezTo>
                  <a:cubicBezTo>
                    <a:pt x="253994" y="667381"/>
                    <a:pt x="273031" y="670101"/>
                    <a:pt x="273031" y="683699"/>
                  </a:cubicBezTo>
                  <a:cubicBezTo>
                    <a:pt x="273031" y="691858"/>
                    <a:pt x="267592" y="691858"/>
                    <a:pt x="262153" y="697297"/>
                  </a:cubicBezTo>
                  <a:cubicBezTo>
                    <a:pt x="259433" y="702736"/>
                    <a:pt x="253994" y="705456"/>
                    <a:pt x="248554" y="705456"/>
                  </a:cubicBezTo>
                  <a:cubicBezTo>
                    <a:pt x="240395" y="708176"/>
                    <a:pt x="234956" y="708176"/>
                    <a:pt x="232236" y="708176"/>
                  </a:cubicBezTo>
                  <a:cubicBezTo>
                    <a:pt x="226797" y="708176"/>
                    <a:pt x="175124" y="708176"/>
                    <a:pt x="166965" y="708176"/>
                  </a:cubicBezTo>
                  <a:cubicBezTo>
                    <a:pt x="156086" y="708176"/>
                    <a:pt x="120730" y="708176"/>
                    <a:pt x="109852" y="708176"/>
                  </a:cubicBezTo>
                  <a:cubicBezTo>
                    <a:pt x="104412" y="708176"/>
                    <a:pt x="96253" y="708176"/>
                    <a:pt x="90814" y="708176"/>
                  </a:cubicBezTo>
                  <a:cubicBezTo>
                    <a:pt x="85375" y="708176"/>
                    <a:pt x="77216" y="705456"/>
                    <a:pt x="69057" y="702736"/>
                  </a:cubicBezTo>
                  <a:cubicBezTo>
                    <a:pt x="63617" y="700017"/>
                    <a:pt x="58178" y="691858"/>
                    <a:pt x="58178" y="686418"/>
                  </a:cubicBezTo>
                  <a:cubicBezTo>
                    <a:pt x="58178" y="683699"/>
                    <a:pt x="58178" y="680979"/>
                    <a:pt x="60898" y="678259"/>
                  </a:cubicBezTo>
                  <a:cubicBezTo>
                    <a:pt x="63617" y="675540"/>
                    <a:pt x="71777" y="672820"/>
                    <a:pt x="77216" y="670101"/>
                  </a:cubicBezTo>
                  <a:cubicBezTo>
                    <a:pt x="90814" y="667381"/>
                    <a:pt x="120730" y="664661"/>
                    <a:pt x="126170" y="664661"/>
                  </a:cubicBezTo>
                  <a:cubicBezTo>
                    <a:pt x="128889" y="664661"/>
                    <a:pt x="134329" y="664661"/>
                    <a:pt x="142487" y="664661"/>
                  </a:cubicBezTo>
                  <a:cubicBezTo>
                    <a:pt x="142487" y="640184"/>
                    <a:pt x="147927" y="612988"/>
                    <a:pt x="147927" y="588511"/>
                  </a:cubicBezTo>
                  <a:cubicBezTo>
                    <a:pt x="150646" y="555875"/>
                    <a:pt x="153366" y="523239"/>
                    <a:pt x="153366" y="493323"/>
                  </a:cubicBezTo>
                  <a:cubicBezTo>
                    <a:pt x="153366" y="466126"/>
                    <a:pt x="156086" y="438930"/>
                    <a:pt x="156086" y="411733"/>
                  </a:cubicBezTo>
                  <a:cubicBezTo>
                    <a:pt x="158806" y="373658"/>
                    <a:pt x="158806" y="335583"/>
                    <a:pt x="161525" y="297508"/>
                  </a:cubicBezTo>
                  <a:cubicBezTo>
                    <a:pt x="161525" y="278470"/>
                    <a:pt x="164245" y="259433"/>
                    <a:pt x="166965" y="240395"/>
                  </a:cubicBezTo>
                  <a:cubicBezTo>
                    <a:pt x="169684" y="210479"/>
                    <a:pt x="172404" y="191441"/>
                    <a:pt x="177843" y="161525"/>
                  </a:cubicBezTo>
                  <a:cubicBezTo>
                    <a:pt x="180563" y="147927"/>
                    <a:pt x="180563" y="131609"/>
                    <a:pt x="183282" y="118011"/>
                  </a:cubicBezTo>
                  <a:cubicBezTo>
                    <a:pt x="183282" y="118011"/>
                    <a:pt x="183282" y="115291"/>
                    <a:pt x="183282" y="115291"/>
                  </a:cubicBezTo>
                  <a:cubicBezTo>
                    <a:pt x="177843" y="115291"/>
                    <a:pt x="172404" y="115291"/>
                    <a:pt x="161525" y="115291"/>
                  </a:cubicBezTo>
                  <a:cubicBezTo>
                    <a:pt x="153366" y="115291"/>
                    <a:pt x="145207" y="115291"/>
                    <a:pt x="137048" y="115291"/>
                  </a:cubicBezTo>
                  <a:cubicBezTo>
                    <a:pt x="128889" y="115291"/>
                    <a:pt x="118011" y="115291"/>
                    <a:pt x="109852" y="109851"/>
                  </a:cubicBezTo>
                  <a:cubicBezTo>
                    <a:pt x="101693" y="107132"/>
                    <a:pt x="93534" y="98973"/>
                    <a:pt x="93534" y="93534"/>
                  </a:cubicBezTo>
                  <a:cubicBezTo>
                    <a:pt x="93534" y="90814"/>
                    <a:pt x="93534" y="88094"/>
                    <a:pt x="98973" y="85375"/>
                  </a:cubicBezTo>
                  <a:cubicBezTo>
                    <a:pt x="104412" y="82655"/>
                    <a:pt x="115291" y="79935"/>
                    <a:pt x="120730" y="77216"/>
                  </a:cubicBezTo>
                  <a:cubicBezTo>
                    <a:pt x="139768" y="74496"/>
                    <a:pt x="164245" y="71776"/>
                    <a:pt x="172404" y="71776"/>
                  </a:cubicBezTo>
                  <a:cubicBezTo>
                    <a:pt x="194161" y="71776"/>
                    <a:pt x="210479" y="69057"/>
                    <a:pt x="234956" y="69057"/>
                  </a:cubicBezTo>
                  <a:cubicBezTo>
                    <a:pt x="237675" y="69057"/>
                    <a:pt x="240395" y="69057"/>
                    <a:pt x="243115" y="69057"/>
                  </a:cubicBezTo>
                  <a:cubicBezTo>
                    <a:pt x="251274" y="69057"/>
                    <a:pt x="262153" y="69057"/>
                    <a:pt x="270312" y="74496"/>
                  </a:cubicBezTo>
                  <a:cubicBezTo>
                    <a:pt x="283910" y="82655"/>
                    <a:pt x="300228" y="96253"/>
                    <a:pt x="308387" y="123450"/>
                  </a:cubicBezTo>
                  <a:cubicBezTo>
                    <a:pt x="316546" y="147927"/>
                    <a:pt x="327424" y="175123"/>
                    <a:pt x="332864" y="202320"/>
                  </a:cubicBezTo>
                  <a:cubicBezTo>
                    <a:pt x="335583" y="213198"/>
                    <a:pt x="335583" y="226797"/>
                    <a:pt x="338303" y="237675"/>
                  </a:cubicBezTo>
                  <a:cubicBezTo>
                    <a:pt x="343742" y="251274"/>
                    <a:pt x="346462" y="264872"/>
                    <a:pt x="349182" y="281190"/>
                  </a:cubicBezTo>
                  <a:cubicBezTo>
                    <a:pt x="351901" y="292068"/>
                    <a:pt x="351901" y="305667"/>
                    <a:pt x="357341" y="316545"/>
                  </a:cubicBezTo>
                  <a:cubicBezTo>
                    <a:pt x="362780" y="327424"/>
                    <a:pt x="362780" y="338303"/>
                    <a:pt x="365500" y="351901"/>
                  </a:cubicBezTo>
                  <a:cubicBezTo>
                    <a:pt x="365500" y="357340"/>
                    <a:pt x="373658" y="373658"/>
                    <a:pt x="376378" y="389976"/>
                  </a:cubicBezTo>
                  <a:cubicBezTo>
                    <a:pt x="381817" y="403574"/>
                    <a:pt x="384537" y="414453"/>
                    <a:pt x="387257" y="414453"/>
                  </a:cubicBezTo>
                  <a:cubicBezTo>
                    <a:pt x="392696" y="414453"/>
                    <a:pt x="395416" y="381817"/>
                    <a:pt x="398136" y="376378"/>
                  </a:cubicBezTo>
                  <a:cubicBezTo>
                    <a:pt x="400855" y="362779"/>
                    <a:pt x="403575" y="346462"/>
                    <a:pt x="406295" y="332863"/>
                  </a:cubicBezTo>
                  <a:cubicBezTo>
                    <a:pt x="411734" y="302947"/>
                    <a:pt x="417173" y="273031"/>
                    <a:pt x="425332" y="243115"/>
                  </a:cubicBezTo>
                  <a:cubicBezTo>
                    <a:pt x="430771" y="213198"/>
                    <a:pt x="436211" y="180563"/>
                    <a:pt x="444370" y="150646"/>
                  </a:cubicBezTo>
                  <a:cubicBezTo>
                    <a:pt x="449809" y="126170"/>
                    <a:pt x="460688" y="98973"/>
                    <a:pt x="477006" y="79935"/>
                  </a:cubicBezTo>
                  <a:cubicBezTo>
                    <a:pt x="487884" y="66337"/>
                    <a:pt x="506922" y="58178"/>
                    <a:pt x="523240" y="58178"/>
                  </a:cubicBezTo>
                  <a:cubicBezTo>
                    <a:pt x="528679" y="58178"/>
                    <a:pt x="539558" y="58178"/>
                    <a:pt x="544997" y="63617"/>
                  </a:cubicBezTo>
                  <a:lnTo>
                    <a:pt x="612988" y="63617"/>
                  </a:lnTo>
                  <a:cubicBezTo>
                    <a:pt x="626587" y="63617"/>
                    <a:pt x="651064" y="63617"/>
                    <a:pt x="651064" y="79935"/>
                  </a:cubicBezTo>
                  <a:cubicBezTo>
                    <a:pt x="651064" y="88094"/>
                    <a:pt x="648344" y="88094"/>
                    <a:pt x="645624" y="96253"/>
                  </a:cubicBezTo>
                  <a:cubicBezTo>
                    <a:pt x="640185" y="101693"/>
                    <a:pt x="634746" y="104412"/>
                    <a:pt x="629307" y="104412"/>
                  </a:cubicBezTo>
                  <a:cubicBezTo>
                    <a:pt x="621147" y="107132"/>
                    <a:pt x="612988" y="107132"/>
                    <a:pt x="607549" y="107132"/>
                  </a:cubicBezTo>
                  <a:cubicBezTo>
                    <a:pt x="604829" y="107132"/>
                    <a:pt x="591231" y="107132"/>
                    <a:pt x="580353" y="107132"/>
                  </a:cubicBezTo>
                  <a:cubicBezTo>
                    <a:pt x="580353" y="109851"/>
                    <a:pt x="583072" y="112571"/>
                    <a:pt x="583072" y="115291"/>
                  </a:cubicBezTo>
                  <a:cubicBezTo>
                    <a:pt x="585792" y="128889"/>
                    <a:pt x="585792" y="142487"/>
                    <a:pt x="588512" y="156086"/>
                  </a:cubicBezTo>
                  <a:cubicBezTo>
                    <a:pt x="591231" y="169684"/>
                    <a:pt x="591231" y="183282"/>
                    <a:pt x="593951" y="196881"/>
                  </a:cubicBezTo>
                  <a:cubicBezTo>
                    <a:pt x="593951" y="207759"/>
                    <a:pt x="599390" y="215918"/>
                    <a:pt x="599390" y="226797"/>
                  </a:cubicBezTo>
                  <a:cubicBezTo>
                    <a:pt x="599390" y="229516"/>
                    <a:pt x="599390" y="229516"/>
                    <a:pt x="599390" y="232236"/>
                  </a:cubicBezTo>
                  <a:cubicBezTo>
                    <a:pt x="599390" y="234956"/>
                    <a:pt x="599390" y="237675"/>
                    <a:pt x="599390" y="240395"/>
                  </a:cubicBezTo>
                  <a:cubicBezTo>
                    <a:pt x="599390" y="251274"/>
                    <a:pt x="599390" y="259433"/>
                    <a:pt x="602110" y="270311"/>
                  </a:cubicBezTo>
                  <a:cubicBezTo>
                    <a:pt x="604829" y="283909"/>
                    <a:pt x="607549" y="294788"/>
                    <a:pt x="607549" y="308386"/>
                  </a:cubicBezTo>
                  <a:cubicBezTo>
                    <a:pt x="607549" y="311106"/>
                    <a:pt x="607549" y="316545"/>
                    <a:pt x="607549" y="319265"/>
                  </a:cubicBezTo>
                  <a:cubicBezTo>
                    <a:pt x="607549" y="324704"/>
                    <a:pt x="610269" y="330144"/>
                    <a:pt x="612988" y="335583"/>
                  </a:cubicBezTo>
                  <a:cubicBezTo>
                    <a:pt x="612988" y="338303"/>
                    <a:pt x="612988" y="343742"/>
                    <a:pt x="612988" y="346462"/>
                  </a:cubicBezTo>
                  <a:cubicBezTo>
                    <a:pt x="612988" y="354620"/>
                    <a:pt x="612988" y="362779"/>
                    <a:pt x="612988" y="370939"/>
                  </a:cubicBezTo>
                  <a:cubicBezTo>
                    <a:pt x="612988" y="379097"/>
                    <a:pt x="612988" y="387256"/>
                    <a:pt x="612988" y="395415"/>
                  </a:cubicBezTo>
                  <a:cubicBezTo>
                    <a:pt x="612988" y="403574"/>
                    <a:pt x="615708" y="414453"/>
                    <a:pt x="615708" y="422612"/>
                  </a:cubicBezTo>
                  <a:cubicBezTo>
                    <a:pt x="618428" y="430771"/>
                    <a:pt x="618428" y="436210"/>
                    <a:pt x="618428" y="441650"/>
                  </a:cubicBezTo>
                  <a:cubicBezTo>
                    <a:pt x="618428" y="444369"/>
                    <a:pt x="618428" y="449808"/>
                    <a:pt x="618428" y="455248"/>
                  </a:cubicBezTo>
                  <a:cubicBezTo>
                    <a:pt x="618428" y="460687"/>
                    <a:pt x="618428" y="460687"/>
                    <a:pt x="621147" y="463407"/>
                  </a:cubicBezTo>
                  <a:cubicBezTo>
                    <a:pt x="623867" y="471566"/>
                    <a:pt x="623867" y="477005"/>
                    <a:pt x="626587" y="482444"/>
                  </a:cubicBezTo>
                  <a:cubicBezTo>
                    <a:pt x="629307" y="493323"/>
                    <a:pt x="629307" y="506921"/>
                    <a:pt x="629307" y="517800"/>
                  </a:cubicBezTo>
                  <a:cubicBezTo>
                    <a:pt x="632026" y="534118"/>
                    <a:pt x="632026" y="547716"/>
                    <a:pt x="634746" y="561314"/>
                  </a:cubicBezTo>
                  <a:cubicBezTo>
                    <a:pt x="634746" y="564034"/>
                    <a:pt x="634746" y="564034"/>
                    <a:pt x="634746" y="566754"/>
                  </a:cubicBezTo>
                  <a:cubicBezTo>
                    <a:pt x="634746" y="572193"/>
                    <a:pt x="634746" y="577632"/>
                    <a:pt x="634746" y="583072"/>
                  </a:cubicBezTo>
                  <a:cubicBezTo>
                    <a:pt x="634746" y="596670"/>
                    <a:pt x="637466" y="602109"/>
                    <a:pt x="637466" y="607548"/>
                  </a:cubicBezTo>
                  <a:cubicBezTo>
                    <a:pt x="637466" y="610268"/>
                    <a:pt x="640185" y="615708"/>
                    <a:pt x="640185" y="618427"/>
                  </a:cubicBezTo>
                  <a:cubicBezTo>
                    <a:pt x="640185" y="623866"/>
                    <a:pt x="640185" y="629306"/>
                    <a:pt x="640185" y="632025"/>
                  </a:cubicBezTo>
                  <a:cubicBezTo>
                    <a:pt x="640185" y="634745"/>
                    <a:pt x="640185" y="637465"/>
                    <a:pt x="640185" y="640184"/>
                  </a:cubicBezTo>
                  <a:cubicBezTo>
                    <a:pt x="640185" y="645624"/>
                    <a:pt x="642905" y="653783"/>
                    <a:pt x="642905" y="659222"/>
                  </a:cubicBezTo>
                  <a:cubicBezTo>
                    <a:pt x="642905" y="661942"/>
                    <a:pt x="642905" y="661942"/>
                    <a:pt x="642905" y="664661"/>
                  </a:cubicBezTo>
                  <a:cubicBezTo>
                    <a:pt x="645624" y="678259"/>
                    <a:pt x="651064" y="678259"/>
                    <a:pt x="653783" y="678259"/>
                  </a:cubicBezTo>
                  <a:lnTo>
                    <a:pt x="653783" y="678259"/>
                  </a:lnTo>
                  <a:close/>
                </a:path>
              </a:pathLst>
            </a:custGeom>
            <a:grpFill/>
            <a:ln w="27168"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F7B36F4-4E99-4CE6-BA86-BFDECD3FB1EA}"/>
                </a:ext>
              </a:extLst>
            </p:cNvPr>
            <p:cNvSpPr/>
            <p:nvPr/>
          </p:nvSpPr>
          <p:spPr>
            <a:xfrm>
              <a:off x="6362526" y="4242177"/>
              <a:ext cx="492259" cy="674476"/>
            </a:xfrm>
            <a:custGeom>
              <a:avLst/>
              <a:gdLst>
                <a:gd name="connsiteX0" fmla="*/ 225733 w 492259"/>
                <a:gd name="connsiteY0" fmla="*/ 97907 h 674476"/>
                <a:gd name="connsiteX1" fmla="*/ 209415 w 492259"/>
                <a:gd name="connsiteY1" fmla="*/ 119665 h 674476"/>
                <a:gd name="connsiteX2" fmla="*/ 201256 w 492259"/>
                <a:gd name="connsiteY2" fmla="*/ 152300 h 674476"/>
                <a:gd name="connsiteX3" fmla="*/ 198536 w 492259"/>
                <a:gd name="connsiteY3" fmla="*/ 168618 h 674476"/>
                <a:gd name="connsiteX4" fmla="*/ 195817 w 492259"/>
                <a:gd name="connsiteY4" fmla="*/ 184936 h 674476"/>
                <a:gd name="connsiteX5" fmla="*/ 187658 w 492259"/>
                <a:gd name="connsiteY5" fmla="*/ 220292 h 674476"/>
                <a:gd name="connsiteX6" fmla="*/ 168620 w 492259"/>
                <a:gd name="connsiteY6" fmla="*/ 291003 h 674476"/>
                <a:gd name="connsiteX7" fmla="*/ 160461 w 492259"/>
                <a:gd name="connsiteY7" fmla="*/ 323639 h 674476"/>
                <a:gd name="connsiteX8" fmla="*/ 149582 w 492259"/>
                <a:gd name="connsiteY8" fmla="*/ 361714 h 674476"/>
                <a:gd name="connsiteX9" fmla="*/ 144143 w 492259"/>
                <a:gd name="connsiteY9" fmla="*/ 388910 h 674476"/>
                <a:gd name="connsiteX10" fmla="*/ 149582 w 492259"/>
                <a:gd name="connsiteY10" fmla="*/ 391630 h 674476"/>
                <a:gd name="connsiteX11" fmla="*/ 171340 w 492259"/>
                <a:gd name="connsiteY11" fmla="*/ 391630 h 674476"/>
                <a:gd name="connsiteX12" fmla="*/ 193097 w 492259"/>
                <a:gd name="connsiteY12" fmla="*/ 388910 h 674476"/>
                <a:gd name="connsiteX13" fmla="*/ 212135 w 492259"/>
                <a:gd name="connsiteY13" fmla="*/ 388910 h 674476"/>
                <a:gd name="connsiteX14" fmla="*/ 236611 w 492259"/>
                <a:gd name="connsiteY14" fmla="*/ 388910 h 674476"/>
                <a:gd name="connsiteX15" fmla="*/ 250210 w 492259"/>
                <a:gd name="connsiteY15" fmla="*/ 386191 h 674476"/>
                <a:gd name="connsiteX16" fmla="*/ 258369 w 492259"/>
                <a:gd name="connsiteY16" fmla="*/ 386191 h 674476"/>
                <a:gd name="connsiteX17" fmla="*/ 255649 w 492259"/>
                <a:gd name="connsiteY17" fmla="*/ 367153 h 674476"/>
                <a:gd name="connsiteX18" fmla="*/ 250210 w 492259"/>
                <a:gd name="connsiteY18" fmla="*/ 331797 h 674476"/>
                <a:gd name="connsiteX19" fmla="*/ 247490 w 492259"/>
                <a:gd name="connsiteY19" fmla="*/ 244769 h 674476"/>
                <a:gd name="connsiteX20" fmla="*/ 242051 w 492259"/>
                <a:gd name="connsiteY20" fmla="*/ 203974 h 674476"/>
                <a:gd name="connsiteX21" fmla="*/ 236611 w 492259"/>
                <a:gd name="connsiteY21" fmla="*/ 157740 h 674476"/>
                <a:gd name="connsiteX22" fmla="*/ 233892 w 492259"/>
                <a:gd name="connsiteY22" fmla="*/ 119665 h 674476"/>
                <a:gd name="connsiteX23" fmla="*/ 225733 w 492259"/>
                <a:gd name="connsiteY23" fmla="*/ 97907 h 674476"/>
                <a:gd name="connsiteX24" fmla="*/ 274687 w 492259"/>
                <a:gd name="connsiteY24" fmla="*/ 0 h 674476"/>
                <a:gd name="connsiteX25" fmla="*/ 304603 w 492259"/>
                <a:gd name="connsiteY25" fmla="*/ 5439 h 674476"/>
                <a:gd name="connsiteX26" fmla="*/ 320921 w 492259"/>
                <a:gd name="connsiteY26" fmla="*/ 24477 h 674476"/>
                <a:gd name="connsiteX27" fmla="*/ 334519 w 492259"/>
                <a:gd name="connsiteY27" fmla="*/ 43515 h 674476"/>
                <a:gd name="connsiteX28" fmla="*/ 339959 w 492259"/>
                <a:gd name="connsiteY28" fmla="*/ 65272 h 674476"/>
                <a:gd name="connsiteX29" fmla="*/ 348118 w 492259"/>
                <a:gd name="connsiteY29" fmla="*/ 114226 h 674476"/>
                <a:gd name="connsiteX30" fmla="*/ 361716 w 492259"/>
                <a:gd name="connsiteY30" fmla="*/ 163180 h 674476"/>
                <a:gd name="connsiteX31" fmla="*/ 369875 w 492259"/>
                <a:gd name="connsiteY31" fmla="*/ 220293 h 674476"/>
                <a:gd name="connsiteX32" fmla="*/ 378034 w 492259"/>
                <a:gd name="connsiteY32" fmla="*/ 274686 h 674476"/>
                <a:gd name="connsiteX33" fmla="*/ 383473 w 492259"/>
                <a:gd name="connsiteY33" fmla="*/ 301883 h 674476"/>
                <a:gd name="connsiteX34" fmla="*/ 391632 w 492259"/>
                <a:gd name="connsiteY34" fmla="*/ 337238 h 674476"/>
                <a:gd name="connsiteX35" fmla="*/ 397071 w 492259"/>
                <a:gd name="connsiteY35" fmla="*/ 364435 h 674476"/>
                <a:gd name="connsiteX36" fmla="*/ 405230 w 492259"/>
                <a:gd name="connsiteY36" fmla="*/ 383473 h 674476"/>
                <a:gd name="connsiteX37" fmla="*/ 416109 w 492259"/>
                <a:gd name="connsiteY37" fmla="*/ 386192 h 674476"/>
                <a:gd name="connsiteX38" fmla="*/ 426988 w 492259"/>
                <a:gd name="connsiteY38" fmla="*/ 386192 h 674476"/>
                <a:gd name="connsiteX39" fmla="*/ 454184 w 492259"/>
                <a:gd name="connsiteY39" fmla="*/ 397071 h 674476"/>
                <a:gd name="connsiteX40" fmla="*/ 456904 w 492259"/>
                <a:gd name="connsiteY40" fmla="*/ 405230 h 674476"/>
                <a:gd name="connsiteX41" fmla="*/ 451464 w 492259"/>
                <a:gd name="connsiteY41" fmla="*/ 416108 h 674476"/>
                <a:gd name="connsiteX42" fmla="*/ 432427 w 492259"/>
                <a:gd name="connsiteY42" fmla="*/ 429707 h 674476"/>
                <a:gd name="connsiteX43" fmla="*/ 421548 w 492259"/>
                <a:gd name="connsiteY43" fmla="*/ 432426 h 674476"/>
                <a:gd name="connsiteX44" fmla="*/ 413389 w 492259"/>
                <a:gd name="connsiteY44" fmla="*/ 435146 h 674476"/>
                <a:gd name="connsiteX45" fmla="*/ 413389 w 492259"/>
                <a:gd name="connsiteY45" fmla="*/ 440585 h 674476"/>
                <a:gd name="connsiteX46" fmla="*/ 416109 w 492259"/>
                <a:gd name="connsiteY46" fmla="*/ 451464 h 674476"/>
                <a:gd name="connsiteX47" fmla="*/ 418829 w 492259"/>
                <a:gd name="connsiteY47" fmla="*/ 465062 h 674476"/>
                <a:gd name="connsiteX48" fmla="*/ 418829 w 492259"/>
                <a:gd name="connsiteY48" fmla="*/ 475941 h 674476"/>
                <a:gd name="connsiteX49" fmla="*/ 418829 w 492259"/>
                <a:gd name="connsiteY49" fmla="*/ 486820 h 674476"/>
                <a:gd name="connsiteX50" fmla="*/ 426988 w 492259"/>
                <a:gd name="connsiteY50" fmla="*/ 516736 h 674476"/>
                <a:gd name="connsiteX51" fmla="*/ 432427 w 492259"/>
                <a:gd name="connsiteY51" fmla="*/ 543932 h 674476"/>
                <a:gd name="connsiteX52" fmla="*/ 437866 w 492259"/>
                <a:gd name="connsiteY52" fmla="*/ 573848 h 674476"/>
                <a:gd name="connsiteX53" fmla="*/ 443306 w 492259"/>
                <a:gd name="connsiteY53" fmla="*/ 606484 h 674476"/>
                <a:gd name="connsiteX54" fmla="*/ 446025 w 492259"/>
                <a:gd name="connsiteY54" fmla="*/ 617363 h 674476"/>
                <a:gd name="connsiteX55" fmla="*/ 470502 w 492259"/>
                <a:gd name="connsiteY55" fmla="*/ 617363 h 674476"/>
                <a:gd name="connsiteX56" fmla="*/ 492259 w 492259"/>
                <a:gd name="connsiteY56" fmla="*/ 641840 h 674476"/>
                <a:gd name="connsiteX57" fmla="*/ 484101 w 492259"/>
                <a:gd name="connsiteY57" fmla="*/ 655438 h 674476"/>
                <a:gd name="connsiteX58" fmla="*/ 467782 w 492259"/>
                <a:gd name="connsiteY58" fmla="*/ 663597 h 674476"/>
                <a:gd name="connsiteX59" fmla="*/ 443306 w 492259"/>
                <a:gd name="connsiteY59" fmla="*/ 666317 h 674476"/>
                <a:gd name="connsiteX60" fmla="*/ 421548 w 492259"/>
                <a:gd name="connsiteY60" fmla="*/ 666317 h 674476"/>
                <a:gd name="connsiteX61" fmla="*/ 413389 w 492259"/>
                <a:gd name="connsiteY61" fmla="*/ 666317 h 674476"/>
                <a:gd name="connsiteX62" fmla="*/ 399791 w 492259"/>
                <a:gd name="connsiteY62" fmla="*/ 671756 h 674476"/>
                <a:gd name="connsiteX63" fmla="*/ 383473 w 492259"/>
                <a:gd name="connsiteY63" fmla="*/ 674476 h 674476"/>
                <a:gd name="connsiteX64" fmla="*/ 348118 w 492259"/>
                <a:gd name="connsiteY64" fmla="*/ 669036 h 674476"/>
                <a:gd name="connsiteX65" fmla="*/ 326360 w 492259"/>
                <a:gd name="connsiteY65" fmla="*/ 669036 h 674476"/>
                <a:gd name="connsiteX66" fmla="*/ 277406 w 492259"/>
                <a:gd name="connsiteY66" fmla="*/ 669036 h 674476"/>
                <a:gd name="connsiteX67" fmla="*/ 252930 w 492259"/>
                <a:gd name="connsiteY67" fmla="*/ 663597 h 674476"/>
                <a:gd name="connsiteX68" fmla="*/ 236611 w 492259"/>
                <a:gd name="connsiteY68" fmla="*/ 647279 h 674476"/>
                <a:gd name="connsiteX69" fmla="*/ 261088 w 492259"/>
                <a:gd name="connsiteY69" fmla="*/ 630961 h 674476"/>
                <a:gd name="connsiteX70" fmla="*/ 288285 w 492259"/>
                <a:gd name="connsiteY70" fmla="*/ 628241 h 674476"/>
                <a:gd name="connsiteX71" fmla="*/ 285565 w 492259"/>
                <a:gd name="connsiteY71" fmla="*/ 609204 h 674476"/>
                <a:gd name="connsiteX72" fmla="*/ 282846 w 492259"/>
                <a:gd name="connsiteY72" fmla="*/ 582007 h 674476"/>
                <a:gd name="connsiteX73" fmla="*/ 280126 w 492259"/>
                <a:gd name="connsiteY73" fmla="*/ 568409 h 674476"/>
                <a:gd name="connsiteX74" fmla="*/ 282846 w 492259"/>
                <a:gd name="connsiteY74" fmla="*/ 554811 h 674476"/>
                <a:gd name="connsiteX75" fmla="*/ 277406 w 492259"/>
                <a:gd name="connsiteY75" fmla="*/ 538493 h 674476"/>
                <a:gd name="connsiteX76" fmla="*/ 271967 w 492259"/>
                <a:gd name="connsiteY76" fmla="*/ 505857 h 674476"/>
                <a:gd name="connsiteX77" fmla="*/ 269247 w 492259"/>
                <a:gd name="connsiteY77" fmla="*/ 478660 h 674476"/>
                <a:gd name="connsiteX78" fmla="*/ 266528 w 492259"/>
                <a:gd name="connsiteY78" fmla="*/ 446025 h 674476"/>
                <a:gd name="connsiteX79" fmla="*/ 261088 w 492259"/>
                <a:gd name="connsiteY79" fmla="*/ 437866 h 674476"/>
                <a:gd name="connsiteX80" fmla="*/ 250210 w 492259"/>
                <a:gd name="connsiteY80" fmla="*/ 437866 h 674476"/>
                <a:gd name="connsiteX81" fmla="*/ 220293 w 492259"/>
                <a:gd name="connsiteY81" fmla="*/ 440585 h 674476"/>
                <a:gd name="connsiteX82" fmla="*/ 190377 w 492259"/>
                <a:gd name="connsiteY82" fmla="*/ 443305 h 674476"/>
                <a:gd name="connsiteX83" fmla="*/ 165900 w 492259"/>
                <a:gd name="connsiteY83" fmla="*/ 443305 h 674476"/>
                <a:gd name="connsiteX84" fmla="*/ 144143 w 492259"/>
                <a:gd name="connsiteY84" fmla="*/ 440585 h 674476"/>
                <a:gd name="connsiteX85" fmla="*/ 135984 w 492259"/>
                <a:gd name="connsiteY85" fmla="*/ 454184 h 674476"/>
                <a:gd name="connsiteX86" fmla="*/ 130545 w 492259"/>
                <a:gd name="connsiteY86" fmla="*/ 486820 h 674476"/>
                <a:gd name="connsiteX87" fmla="*/ 119666 w 492259"/>
                <a:gd name="connsiteY87" fmla="*/ 541213 h 674476"/>
                <a:gd name="connsiteX88" fmla="*/ 103348 w 492259"/>
                <a:gd name="connsiteY88" fmla="*/ 614643 h 674476"/>
                <a:gd name="connsiteX89" fmla="*/ 133264 w 492259"/>
                <a:gd name="connsiteY89" fmla="*/ 614643 h 674476"/>
                <a:gd name="connsiteX90" fmla="*/ 168620 w 492259"/>
                <a:gd name="connsiteY90" fmla="*/ 630961 h 674476"/>
                <a:gd name="connsiteX91" fmla="*/ 163181 w 492259"/>
                <a:gd name="connsiteY91" fmla="*/ 647279 h 674476"/>
                <a:gd name="connsiteX92" fmla="*/ 146863 w 492259"/>
                <a:gd name="connsiteY92" fmla="*/ 655438 h 674476"/>
                <a:gd name="connsiteX93" fmla="*/ 127825 w 492259"/>
                <a:gd name="connsiteY93" fmla="*/ 658158 h 674476"/>
                <a:gd name="connsiteX94" fmla="*/ 106068 w 492259"/>
                <a:gd name="connsiteY94" fmla="*/ 658158 h 674476"/>
                <a:gd name="connsiteX95" fmla="*/ 62552 w 492259"/>
                <a:gd name="connsiteY95" fmla="*/ 658158 h 674476"/>
                <a:gd name="connsiteX96" fmla="*/ 40795 w 492259"/>
                <a:gd name="connsiteY96" fmla="*/ 658158 h 674476"/>
                <a:gd name="connsiteX97" fmla="*/ 16318 w 492259"/>
                <a:gd name="connsiteY97" fmla="*/ 652718 h 674476"/>
                <a:gd name="connsiteX98" fmla="*/ 0 w 492259"/>
                <a:gd name="connsiteY98" fmla="*/ 636401 h 674476"/>
                <a:gd name="connsiteX99" fmla="*/ 2720 w 492259"/>
                <a:gd name="connsiteY99" fmla="*/ 628241 h 674476"/>
                <a:gd name="connsiteX100" fmla="*/ 24477 w 492259"/>
                <a:gd name="connsiteY100" fmla="*/ 620082 h 674476"/>
                <a:gd name="connsiteX101" fmla="*/ 62552 w 492259"/>
                <a:gd name="connsiteY101" fmla="*/ 617363 h 674476"/>
                <a:gd name="connsiteX102" fmla="*/ 62552 w 492259"/>
                <a:gd name="connsiteY102" fmla="*/ 614643 h 674476"/>
                <a:gd name="connsiteX103" fmla="*/ 65272 w 492259"/>
                <a:gd name="connsiteY103" fmla="*/ 587447 h 674476"/>
                <a:gd name="connsiteX104" fmla="*/ 76151 w 492259"/>
                <a:gd name="connsiteY104" fmla="*/ 522175 h 674476"/>
                <a:gd name="connsiteX105" fmla="*/ 87029 w 492259"/>
                <a:gd name="connsiteY105" fmla="*/ 470501 h 674476"/>
                <a:gd name="connsiteX106" fmla="*/ 92468 w 492259"/>
                <a:gd name="connsiteY106" fmla="*/ 446025 h 674476"/>
                <a:gd name="connsiteX107" fmla="*/ 65272 w 492259"/>
                <a:gd name="connsiteY107" fmla="*/ 432426 h 674476"/>
                <a:gd name="connsiteX108" fmla="*/ 54393 w 492259"/>
                <a:gd name="connsiteY108" fmla="*/ 421548 h 674476"/>
                <a:gd name="connsiteX109" fmla="*/ 73431 w 492259"/>
                <a:gd name="connsiteY109" fmla="*/ 407949 h 674476"/>
                <a:gd name="connsiteX110" fmla="*/ 100629 w 492259"/>
                <a:gd name="connsiteY110" fmla="*/ 399790 h 674476"/>
                <a:gd name="connsiteX111" fmla="*/ 108788 w 492259"/>
                <a:gd name="connsiteY111" fmla="*/ 369874 h 674476"/>
                <a:gd name="connsiteX112" fmla="*/ 125105 w 492259"/>
                <a:gd name="connsiteY112" fmla="*/ 307322 h 674476"/>
                <a:gd name="connsiteX113" fmla="*/ 141423 w 492259"/>
                <a:gd name="connsiteY113" fmla="*/ 242051 h 674476"/>
                <a:gd name="connsiteX114" fmla="*/ 155022 w 492259"/>
                <a:gd name="connsiteY114" fmla="*/ 179498 h 674476"/>
                <a:gd name="connsiteX115" fmla="*/ 168620 w 492259"/>
                <a:gd name="connsiteY115" fmla="*/ 119665 h 674476"/>
                <a:gd name="connsiteX116" fmla="*/ 193097 w 492259"/>
                <a:gd name="connsiteY116" fmla="*/ 57113 h 674476"/>
                <a:gd name="connsiteX117" fmla="*/ 201256 w 492259"/>
                <a:gd name="connsiteY117" fmla="*/ 38075 h 674476"/>
                <a:gd name="connsiteX118" fmla="*/ 217574 w 492259"/>
                <a:gd name="connsiteY118" fmla="*/ 13598 h 674476"/>
                <a:gd name="connsiteX119" fmla="*/ 274687 w 492259"/>
                <a:gd name="connsiteY119" fmla="*/ 0 h 67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92259" h="674476">
                  <a:moveTo>
                    <a:pt x="225733" y="97907"/>
                  </a:moveTo>
                  <a:cubicBezTo>
                    <a:pt x="217574" y="97907"/>
                    <a:pt x="209415" y="114225"/>
                    <a:pt x="209415" y="119665"/>
                  </a:cubicBezTo>
                  <a:cubicBezTo>
                    <a:pt x="206695" y="130543"/>
                    <a:pt x="203976" y="144141"/>
                    <a:pt x="201256" y="152300"/>
                  </a:cubicBezTo>
                  <a:cubicBezTo>
                    <a:pt x="198536" y="157740"/>
                    <a:pt x="198536" y="163179"/>
                    <a:pt x="198536" y="168618"/>
                  </a:cubicBezTo>
                  <a:cubicBezTo>
                    <a:pt x="198536" y="174058"/>
                    <a:pt x="195817" y="179497"/>
                    <a:pt x="195817" y="184936"/>
                  </a:cubicBezTo>
                  <a:cubicBezTo>
                    <a:pt x="193097" y="195815"/>
                    <a:pt x="190377" y="209413"/>
                    <a:pt x="187658" y="220292"/>
                  </a:cubicBezTo>
                  <a:cubicBezTo>
                    <a:pt x="184938" y="244769"/>
                    <a:pt x="176779" y="269246"/>
                    <a:pt x="168620" y="291003"/>
                  </a:cubicBezTo>
                  <a:cubicBezTo>
                    <a:pt x="165900" y="301881"/>
                    <a:pt x="163181" y="312760"/>
                    <a:pt x="160461" y="323639"/>
                  </a:cubicBezTo>
                  <a:cubicBezTo>
                    <a:pt x="157742" y="337237"/>
                    <a:pt x="155022" y="348115"/>
                    <a:pt x="149582" y="361714"/>
                  </a:cubicBezTo>
                  <a:cubicBezTo>
                    <a:pt x="146863" y="367153"/>
                    <a:pt x="144143" y="383471"/>
                    <a:pt x="144143" y="388910"/>
                  </a:cubicBezTo>
                  <a:cubicBezTo>
                    <a:pt x="144143" y="391630"/>
                    <a:pt x="146863" y="391630"/>
                    <a:pt x="149582" y="391630"/>
                  </a:cubicBezTo>
                  <a:cubicBezTo>
                    <a:pt x="155022" y="391630"/>
                    <a:pt x="168620" y="391630"/>
                    <a:pt x="171340" y="391630"/>
                  </a:cubicBezTo>
                  <a:cubicBezTo>
                    <a:pt x="179498" y="391630"/>
                    <a:pt x="187658" y="391630"/>
                    <a:pt x="193097" y="388910"/>
                  </a:cubicBezTo>
                  <a:cubicBezTo>
                    <a:pt x="198536" y="388910"/>
                    <a:pt x="203976" y="388910"/>
                    <a:pt x="212135" y="388910"/>
                  </a:cubicBezTo>
                  <a:cubicBezTo>
                    <a:pt x="217574" y="388910"/>
                    <a:pt x="225733" y="388910"/>
                    <a:pt x="236611" y="388910"/>
                  </a:cubicBezTo>
                  <a:cubicBezTo>
                    <a:pt x="242051" y="388910"/>
                    <a:pt x="247490" y="388910"/>
                    <a:pt x="250210" y="386191"/>
                  </a:cubicBezTo>
                  <a:cubicBezTo>
                    <a:pt x="255649" y="391630"/>
                    <a:pt x="258369" y="388910"/>
                    <a:pt x="258369" y="386191"/>
                  </a:cubicBezTo>
                  <a:cubicBezTo>
                    <a:pt x="258369" y="380751"/>
                    <a:pt x="255649" y="372592"/>
                    <a:pt x="255649" y="367153"/>
                  </a:cubicBezTo>
                  <a:cubicBezTo>
                    <a:pt x="252930" y="353555"/>
                    <a:pt x="250210" y="342676"/>
                    <a:pt x="250210" y="331797"/>
                  </a:cubicBezTo>
                  <a:cubicBezTo>
                    <a:pt x="250210" y="301881"/>
                    <a:pt x="250210" y="274685"/>
                    <a:pt x="247490" y="244769"/>
                  </a:cubicBezTo>
                  <a:cubicBezTo>
                    <a:pt x="247490" y="231170"/>
                    <a:pt x="244771" y="217572"/>
                    <a:pt x="242051" y="203974"/>
                  </a:cubicBezTo>
                  <a:cubicBezTo>
                    <a:pt x="239331" y="187656"/>
                    <a:pt x="236611" y="174058"/>
                    <a:pt x="236611" y="157740"/>
                  </a:cubicBezTo>
                  <a:cubicBezTo>
                    <a:pt x="236611" y="152300"/>
                    <a:pt x="236611" y="133263"/>
                    <a:pt x="233892" y="119665"/>
                  </a:cubicBezTo>
                  <a:cubicBezTo>
                    <a:pt x="233892" y="106066"/>
                    <a:pt x="231172" y="97907"/>
                    <a:pt x="225733" y="97907"/>
                  </a:cubicBezTo>
                  <a:close/>
                  <a:moveTo>
                    <a:pt x="274687" y="0"/>
                  </a:moveTo>
                  <a:cubicBezTo>
                    <a:pt x="288285" y="0"/>
                    <a:pt x="293724" y="2720"/>
                    <a:pt x="304603" y="5439"/>
                  </a:cubicBezTo>
                  <a:cubicBezTo>
                    <a:pt x="315481" y="10879"/>
                    <a:pt x="315481" y="16318"/>
                    <a:pt x="320921" y="24477"/>
                  </a:cubicBezTo>
                  <a:cubicBezTo>
                    <a:pt x="326360" y="29916"/>
                    <a:pt x="331800" y="35356"/>
                    <a:pt x="334519" y="43515"/>
                  </a:cubicBezTo>
                  <a:cubicBezTo>
                    <a:pt x="337239" y="51674"/>
                    <a:pt x="337239" y="57113"/>
                    <a:pt x="339959" y="65272"/>
                  </a:cubicBezTo>
                  <a:cubicBezTo>
                    <a:pt x="345398" y="78870"/>
                    <a:pt x="342678" y="97908"/>
                    <a:pt x="348118" y="114226"/>
                  </a:cubicBezTo>
                  <a:cubicBezTo>
                    <a:pt x="350837" y="130544"/>
                    <a:pt x="358996" y="146863"/>
                    <a:pt x="361716" y="163180"/>
                  </a:cubicBezTo>
                  <a:cubicBezTo>
                    <a:pt x="364435" y="182218"/>
                    <a:pt x="364435" y="201256"/>
                    <a:pt x="369875" y="220293"/>
                  </a:cubicBezTo>
                  <a:cubicBezTo>
                    <a:pt x="375314" y="239331"/>
                    <a:pt x="378034" y="255649"/>
                    <a:pt x="378034" y="274686"/>
                  </a:cubicBezTo>
                  <a:cubicBezTo>
                    <a:pt x="378034" y="282845"/>
                    <a:pt x="380753" y="293724"/>
                    <a:pt x="383473" y="301883"/>
                  </a:cubicBezTo>
                  <a:cubicBezTo>
                    <a:pt x="386193" y="312762"/>
                    <a:pt x="388913" y="326360"/>
                    <a:pt x="391632" y="337238"/>
                  </a:cubicBezTo>
                  <a:cubicBezTo>
                    <a:pt x="391632" y="342678"/>
                    <a:pt x="394352" y="353556"/>
                    <a:pt x="397071" y="364435"/>
                  </a:cubicBezTo>
                  <a:cubicBezTo>
                    <a:pt x="399791" y="372594"/>
                    <a:pt x="402511" y="380753"/>
                    <a:pt x="405230" y="383473"/>
                  </a:cubicBezTo>
                  <a:cubicBezTo>
                    <a:pt x="407950" y="386192"/>
                    <a:pt x="413389" y="386192"/>
                    <a:pt x="416109" y="386192"/>
                  </a:cubicBezTo>
                  <a:cubicBezTo>
                    <a:pt x="418829" y="386192"/>
                    <a:pt x="424268" y="386192"/>
                    <a:pt x="426988" y="386192"/>
                  </a:cubicBezTo>
                  <a:cubicBezTo>
                    <a:pt x="437866" y="386192"/>
                    <a:pt x="448745" y="388912"/>
                    <a:pt x="454184" y="397071"/>
                  </a:cubicBezTo>
                  <a:cubicBezTo>
                    <a:pt x="456904" y="399790"/>
                    <a:pt x="456904" y="402510"/>
                    <a:pt x="456904" y="405230"/>
                  </a:cubicBezTo>
                  <a:cubicBezTo>
                    <a:pt x="456904" y="407949"/>
                    <a:pt x="454184" y="410669"/>
                    <a:pt x="451464" y="416108"/>
                  </a:cubicBezTo>
                  <a:cubicBezTo>
                    <a:pt x="446025" y="421548"/>
                    <a:pt x="440586" y="426987"/>
                    <a:pt x="432427" y="429707"/>
                  </a:cubicBezTo>
                  <a:cubicBezTo>
                    <a:pt x="429707" y="429707"/>
                    <a:pt x="426988" y="432426"/>
                    <a:pt x="421548" y="432426"/>
                  </a:cubicBezTo>
                  <a:cubicBezTo>
                    <a:pt x="418829" y="432426"/>
                    <a:pt x="416109" y="432426"/>
                    <a:pt x="413389" y="435146"/>
                  </a:cubicBezTo>
                  <a:cubicBezTo>
                    <a:pt x="413389" y="435146"/>
                    <a:pt x="413389" y="437866"/>
                    <a:pt x="413389" y="440585"/>
                  </a:cubicBezTo>
                  <a:cubicBezTo>
                    <a:pt x="413389" y="443305"/>
                    <a:pt x="413389" y="448744"/>
                    <a:pt x="416109" y="451464"/>
                  </a:cubicBezTo>
                  <a:cubicBezTo>
                    <a:pt x="416109" y="456903"/>
                    <a:pt x="418829" y="462343"/>
                    <a:pt x="418829" y="465062"/>
                  </a:cubicBezTo>
                  <a:lnTo>
                    <a:pt x="418829" y="475941"/>
                  </a:lnTo>
                  <a:cubicBezTo>
                    <a:pt x="418829" y="481380"/>
                    <a:pt x="418829" y="484100"/>
                    <a:pt x="418829" y="486820"/>
                  </a:cubicBezTo>
                  <a:cubicBezTo>
                    <a:pt x="421548" y="497698"/>
                    <a:pt x="424268" y="505857"/>
                    <a:pt x="426988" y="516736"/>
                  </a:cubicBezTo>
                  <a:cubicBezTo>
                    <a:pt x="426988" y="524895"/>
                    <a:pt x="429707" y="535773"/>
                    <a:pt x="432427" y="543932"/>
                  </a:cubicBezTo>
                  <a:cubicBezTo>
                    <a:pt x="435147" y="554811"/>
                    <a:pt x="437866" y="562970"/>
                    <a:pt x="437866" y="573848"/>
                  </a:cubicBezTo>
                  <a:cubicBezTo>
                    <a:pt x="437866" y="587447"/>
                    <a:pt x="440586" y="595606"/>
                    <a:pt x="443306" y="606484"/>
                  </a:cubicBezTo>
                  <a:cubicBezTo>
                    <a:pt x="443306" y="609204"/>
                    <a:pt x="446025" y="614643"/>
                    <a:pt x="446025" y="617363"/>
                  </a:cubicBezTo>
                  <a:cubicBezTo>
                    <a:pt x="454184" y="617363"/>
                    <a:pt x="462343" y="617363"/>
                    <a:pt x="470502" y="617363"/>
                  </a:cubicBezTo>
                  <a:cubicBezTo>
                    <a:pt x="475942" y="625522"/>
                    <a:pt x="492259" y="630961"/>
                    <a:pt x="492259" y="641840"/>
                  </a:cubicBezTo>
                  <a:cubicBezTo>
                    <a:pt x="492259" y="647279"/>
                    <a:pt x="486820" y="649999"/>
                    <a:pt x="484101" y="655438"/>
                  </a:cubicBezTo>
                  <a:cubicBezTo>
                    <a:pt x="481381" y="660877"/>
                    <a:pt x="473222" y="663597"/>
                    <a:pt x="467782" y="663597"/>
                  </a:cubicBezTo>
                  <a:cubicBezTo>
                    <a:pt x="456904" y="666317"/>
                    <a:pt x="451464" y="666317"/>
                    <a:pt x="443306" y="666317"/>
                  </a:cubicBezTo>
                  <a:cubicBezTo>
                    <a:pt x="437866" y="666317"/>
                    <a:pt x="429707" y="666317"/>
                    <a:pt x="421548" y="666317"/>
                  </a:cubicBezTo>
                  <a:cubicBezTo>
                    <a:pt x="418829" y="666317"/>
                    <a:pt x="416109" y="666317"/>
                    <a:pt x="413389" y="666317"/>
                  </a:cubicBezTo>
                  <a:cubicBezTo>
                    <a:pt x="407950" y="669036"/>
                    <a:pt x="405230" y="669036"/>
                    <a:pt x="399791" y="671756"/>
                  </a:cubicBezTo>
                  <a:cubicBezTo>
                    <a:pt x="394352" y="671756"/>
                    <a:pt x="388913" y="674476"/>
                    <a:pt x="383473" y="674476"/>
                  </a:cubicBezTo>
                  <a:cubicBezTo>
                    <a:pt x="372594" y="674476"/>
                    <a:pt x="358996" y="671756"/>
                    <a:pt x="348118" y="669036"/>
                  </a:cubicBezTo>
                  <a:cubicBezTo>
                    <a:pt x="339959" y="669036"/>
                    <a:pt x="331800" y="669036"/>
                    <a:pt x="326360" y="669036"/>
                  </a:cubicBezTo>
                  <a:cubicBezTo>
                    <a:pt x="304603" y="669036"/>
                    <a:pt x="285565" y="669036"/>
                    <a:pt x="277406" y="669036"/>
                  </a:cubicBezTo>
                  <a:cubicBezTo>
                    <a:pt x="269247" y="669036"/>
                    <a:pt x="258369" y="669036"/>
                    <a:pt x="252930" y="663597"/>
                  </a:cubicBezTo>
                  <a:cubicBezTo>
                    <a:pt x="247490" y="660877"/>
                    <a:pt x="236611" y="655438"/>
                    <a:pt x="236611" y="647279"/>
                  </a:cubicBezTo>
                  <a:cubicBezTo>
                    <a:pt x="236611" y="636401"/>
                    <a:pt x="252930" y="633681"/>
                    <a:pt x="261088" y="630961"/>
                  </a:cubicBezTo>
                  <a:cubicBezTo>
                    <a:pt x="266528" y="630961"/>
                    <a:pt x="274687" y="630961"/>
                    <a:pt x="288285" y="628241"/>
                  </a:cubicBezTo>
                  <a:cubicBezTo>
                    <a:pt x="288285" y="620082"/>
                    <a:pt x="288285" y="614643"/>
                    <a:pt x="285565" y="609204"/>
                  </a:cubicBezTo>
                  <a:cubicBezTo>
                    <a:pt x="285565" y="601045"/>
                    <a:pt x="282846" y="590166"/>
                    <a:pt x="282846" y="582007"/>
                  </a:cubicBezTo>
                  <a:cubicBezTo>
                    <a:pt x="282846" y="576568"/>
                    <a:pt x="280126" y="573848"/>
                    <a:pt x="280126" y="568409"/>
                  </a:cubicBezTo>
                  <a:cubicBezTo>
                    <a:pt x="280126" y="562970"/>
                    <a:pt x="282846" y="557531"/>
                    <a:pt x="282846" y="554811"/>
                  </a:cubicBezTo>
                  <a:cubicBezTo>
                    <a:pt x="282846" y="549371"/>
                    <a:pt x="280126" y="546652"/>
                    <a:pt x="277406" y="538493"/>
                  </a:cubicBezTo>
                  <a:cubicBezTo>
                    <a:pt x="277406" y="527614"/>
                    <a:pt x="271967" y="516736"/>
                    <a:pt x="271967" y="505857"/>
                  </a:cubicBezTo>
                  <a:cubicBezTo>
                    <a:pt x="271967" y="494978"/>
                    <a:pt x="271967" y="486820"/>
                    <a:pt x="269247" y="478660"/>
                  </a:cubicBezTo>
                  <a:cubicBezTo>
                    <a:pt x="266528" y="467782"/>
                    <a:pt x="266528" y="456903"/>
                    <a:pt x="266528" y="446025"/>
                  </a:cubicBezTo>
                  <a:cubicBezTo>
                    <a:pt x="266528" y="440585"/>
                    <a:pt x="263808" y="437866"/>
                    <a:pt x="261088" y="437866"/>
                  </a:cubicBezTo>
                  <a:cubicBezTo>
                    <a:pt x="258369" y="437866"/>
                    <a:pt x="255649" y="437866"/>
                    <a:pt x="250210" y="437866"/>
                  </a:cubicBezTo>
                  <a:cubicBezTo>
                    <a:pt x="239331" y="437866"/>
                    <a:pt x="228452" y="437866"/>
                    <a:pt x="220293" y="440585"/>
                  </a:cubicBezTo>
                  <a:cubicBezTo>
                    <a:pt x="209415" y="440585"/>
                    <a:pt x="201256" y="443305"/>
                    <a:pt x="190377" y="443305"/>
                  </a:cubicBezTo>
                  <a:cubicBezTo>
                    <a:pt x="182218" y="443305"/>
                    <a:pt x="174059" y="443305"/>
                    <a:pt x="165900" y="443305"/>
                  </a:cubicBezTo>
                  <a:cubicBezTo>
                    <a:pt x="163181" y="443305"/>
                    <a:pt x="152302" y="440585"/>
                    <a:pt x="144143" y="440585"/>
                  </a:cubicBezTo>
                  <a:cubicBezTo>
                    <a:pt x="135984" y="440585"/>
                    <a:pt x="135984" y="448744"/>
                    <a:pt x="135984" y="454184"/>
                  </a:cubicBezTo>
                  <a:cubicBezTo>
                    <a:pt x="135984" y="465062"/>
                    <a:pt x="133264" y="475941"/>
                    <a:pt x="130545" y="486820"/>
                  </a:cubicBezTo>
                  <a:cubicBezTo>
                    <a:pt x="127825" y="505857"/>
                    <a:pt x="122386" y="522175"/>
                    <a:pt x="119666" y="541213"/>
                  </a:cubicBezTo>
                  <a:cubicBezTo>
                    <a:pt x="116947" y="560250"/>
                    <a:pt x="108788" y="595606"/>
                    <a:pt x="103348" y="614643"/>
                  </a:cubicBezTo>
                  <a:cubicBezTo>
                    <a:pt x="111507" y="614643"/>
                    <a:pt x="122386" y="614643"/>
                    <a:pt x="133264" y="614643"/>
                  </a:cubicBezTo>
                  <a:cubicBezTo>
                    <a:pt x="146863" y="614643"/>
                    <a:pt x="168620" y="614643"/>
                    <a:pt x="168620" y="630961"/>
                  </a:cubicBezTo>
                  <a:cubicBezTo>
                    <a:pt x="168620" y="639120"/>
                    <a:pt x="165900" y="639120"/>
                    <a:pt x="163181" y="647279"/>
                  </a:cubicBezTo>
                  <a:cubicBezTo>
                    <a:pt x="160461" y="652718"/>
                    <a:pt x="152302" y="655438"/>
                    <a:pt x="146863" y="655438"/>
                  </a:cubicBezTo>
                  <a:cubicBezTo>
                    <a:pt x="138704" y="658158"/>
                    <a:pt x="133264" y="658158"/>
                    <a:pt x="127825" y="658158"/>
                  </a:cubicBezTo>
                  <a:cubicBezTo>
                    <a:pt x="122386" y="658158"/>
                    <a:pt x="116947" y="658158"/>
                    <a:pt x="106068" y="658158"/>
                  </a:cubicBezTo>
                  <a:cubicBezTo>
                    <a:pt x="92468" y="658158"/>
                    <a:pt x="78870" y="658158"/>
                    <a:pt x="62552" y="658158"/>
                  </a:cubicBezTo>
                  <a:cubicBezTo>
                    <a:pt x="54393" y="658158"/>
                    <a:pt x="46234" y="658158"/>
                    <a:pt x="40795" y="658158"/>
                  </a:cubicBezTo>
                  <a:cubicBezTo>
                    <a:pt x="32636" y="658158"/>
                    <a:pt x="21758" y="658158"/>
                    <a:pt x="16318" y="652718"/>
                  </a:cubicBezTo>
                  <a:cubicBezTo>
                    <a:pt x="8159" y="649999"/>
                    <a:pt x="0" y="641840"/>
                    <a:pt x="0" y="636401"/>
                  </a:cubicBezTo>
                  <a:cubicBezTo>
                    <a:pt x="0" y="633681"/>
                    <a:pt x="0" y="630961"/>
                    <a:pt x="2720" y="628241"/>
                  </a:cubicBezTo>
                  <a:cubicBezTo>
                    <a:pt x="8159" y="625522"/>
                    <a:pt x="16318" y="622802"/>
                    <a:pt x="24477" y="620082"/>
                  </a:cubicBezTo>
                  <a:cubicBezTo>
                    <a:pt x="38075" y="617363"/>
                    <a:pt x="48954" y="617363"/>
                    <a:pt x="62552" y="617363"/>
                  </a:cubicBezTo>
                  <a:cubicBezTo>
                    <a:pt x="62552" y="617363"/>
                    <a:pt x="62552" y="614643"/>
                    <a:pt x="62552" y="614643"/>
                  </a:cubicBezTo>
                  <a:cubicBezTo>
                    <a:pt x="62552" y="603765"/>
                    <a:pt x="65272" y="590166"/>
                    <a:pt x="65272" y="587447"/>
                  </a:cubicBezTo>
                  <a:cubicBezTo>
                    <a:pt x="67992" y="565689"/>
                    <a:pt x="73431" y="543932"/>
                    <a:pt x="76151" y="522175"/>
                  </a:cubicBezTo>
                  <a:cubicBezTo>
                    <a:pt x="78870" y="505857"/>
                    <a:pt x="81590" y="486820"/>
                    <a:pt x="87029" y="470501"/>
                  </a:cubicBezTo>
                  <a:cubicBezTo>
                    <a:pt x="87029" y="465062"/>
                    <a:pt x="92468" y="451464"/>
                    <a:pt x="92468" y="446025"/>
                  </a:cubicBezTo>
                  <a:cubicBezTo>
                    <a:pt x="92468" y="437866"/>
                    <a:pt x="73431" y="437866"/>
                    <a:pt x="65272" y="432426"/>
                  </a:cubicBezTo>
                  <a:cubicBezTo>
                    <a:pt x="59833" y="429707"/>
                    <a:pt x="54393" y="426987"/>
                    <a:pt x="54393" y="421548"/>
                  </a:cubicBezTo>
                  <a:cubicBezTo>
                    <a:pt x="54393" y="413389"/>
                    <a:pt x="62552" y="410669"/>
                    <a:pt x="73431" y="407949"/>
                  </a:cubicBezTo>
                  <a:cubicBezTo>
                    <a:pt x="78870" y="407949"/>
                    <a:pt x="92468" y="405230"/>
                    <a:pt x="100629" y="399790"/>
                  </a:cubicBezTo>
                  <a:cubicBezTo>
                    <a:pt x="106068" y="394351"/>
                    <a:pt x="106068" y="378033"/>
                    <a:pt x="108788" y="369874"/>
                  </a:cubicBezTo>
                  <a:cubicBezTo>
                    <a:pt x="114227" y="348117"/>
                    <a:pt x="119666" y="326360"/>
                    <a:pt x="125105" y="307322"/>
                  </a:cubicBezTo>
                  <a:cubicBezTo>
                    <a:pt x="130545" y="285565"/>
                    <a:pt x="135984" y="263808"/>
                    <a:pt x="141423" y="242051"/>
                  </a:cubicBezTo>
                  <a:cubicBezTo>
                    <a:pt x="146863" y="220293"/>
                    <a:pt x="152302" y="198536"/>
                    <a:pt x="155022" y="179498"/>
                  </a:cubicBezTo>
                  <a:cubicBezTo>
                    <a:pt x="157742" y="160461"/>
                    <a:pt x="163181" y="138703"/>
                    <a:pt x="168620" y="119665"/>
                  </a:cubicBezTo>
                  <a:cubicBezTo>
                    <a:pt x="176779" y="100627"/>
                    <a:pt x="182218" y="76150"/>
                    <a:pt x="193097" y="57113"/>
                  </a:cubicBezTo>
                  <a:lnTo>
                    <a:pt x="201256" y="38075"/>
                  </a:lnTo>
                  <a:cubicBezTo>
                    <a:pt x="206695" y="29916"/>
                    <a:pt x="209415" y="19038"/>
                    <a:pt x="217574" y="13598"/>
                  </a:cubicBezTo>
                  <a:cubicBezTo>
                    <a:pt x="231172" y="2720"/>
                    <a:pt x="255649" y="0"/>
                    <a:pt x="274687" y="0"/>
                  </a:cubicBezTo>
                  <a:close/>
                </a:path>
              </a:pathLst>
            </a:custGeom>
            <a:grpFill/>
            <a:ln w="27168"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6BF9BE4F-4C44-4FF7-A214-ED9C63856F18}"/>
                </a:ext>
              </a:extLst>
            </p:cNvPr>
            <p:cNvSpPr/>
            <p:nvPr/>
          </p:nvSpPr>
          <p:spPr>
            <a:xfrm>
              <a:off x="6876542" y="4244897"/>
              <a:ext cx="462342" cy="677195"/>
            </a:xfrm>
            <a:custGeom>
              <a:avLst/>
              <a:gdLst>
                <a:gd name="connsiteX0" fmla="*/ 214853 w 462342"/>
                <a:gd name="connsiteY0" fmla="*/ 65272 h 677195"/>
                <a:gd name="connsiteX1" fmla="*/ 195815 w 462342"/>
                <a:gd name="connsiteY1" fmla="*/ 73431 h 677195"/>
                <a:gd name="connsiteX2" fmla="*/ 193096 w 462342"/>
                <a:gd name="connsiteY2" fmla="*/ 125105 h 677195"/>
                <a:gd name="connsiteX3" fmla="*/ 190376 w 462342"/>
                <a:gd name="connsiteY3" fmla="*/ 280125 h 677195"/>
                <a:gd name="connsiteX4" fmla="*/ 190376 w 462342"/>
                <a:gd name="connsiteY4" fmla="*/ 301882 h 677195"/>
                <a:gd name="connsiteX5" fmla="*/ 193096 w 462342"/>
                <a:gd name="connsiteY5" fmla="*/ 342677 h 677195"/>
                <a:gd name="connsiteX6" fmla="*/ 195815 w 462342"/>
                <a:gd name="connsiteY6" fmla="*/ 397070 h 677195"/>
                <a:gd name="connsiteX7" fmla="*/ 195815 w 462342"/>
                <a:gd name="connsiteY7" fmla="*/ 443304 h 677195"/>
                <a:gd name="connsiteX8" fmla="*/ 195815 w 462342"/>
                <a:gd name="connsiteY8" fmla="*/ 530333 h 677195"/>
                <a:gd name="connsiteX9" fmla="*/ 193096 w 462342"/>
                <a:gd name="connsiteY9" fmla="*/ 554810 h 677195"/>
                <a:gd name="connsiteX10" fmla="*/ 190376 w 462342"/>
                <a:gd name="connsiteY10" fmla="*/ 603764 h 677195"/>
                <a:gd name="connsiteX11" fmla="*/ 198535 w 462342"/>
                <a:gd name="connsiteY11" fmla="*/ 611923 h 677195"/>
                <a:gd name="connsiteX12" fmla="*/ 214853 w 462342"/>
                <a:gd name="connsiteY12" fmla="*/ 611923 h 677195"/>
                <a:gd name="connsiteX13" fmla="*/ 236610 w 462342"/>
                <a:gd name="connsiteY13" fmla="*/ 611923 h 677195"/>
                <a:gd name="connsiteX14" fmla="*/ 263807 w 462342"/>
                <a:gd name="connsiteY14" fmla="*/ 598325 h 677195"/>
                <a:gd name="connsiteX15" fmla="*/ 277405 w 462342"/>
                <a:gd name="connsiteY15" fmla="*/ 592885 h 677195"/>
                <a:gd name="connsiteX16" fmla="*/ 291004 w 462342"/>
                <a:gd name="connsiteY16" fmla="*/ 573848 h 677195"/>
                <a:gd name="connsiteX17" fmla="*/ 307322 w 462342"/>
                <a:gd name="connsiteY17" fmla="*/ 543931 h 677195"/>
                <a:gd name="connsiteX18" fmla="*/ 326359 w 462342"/>
                <a:gd name="connsiteY18" fmla="*/ 481379 h 677195"/>
                <a:gd name="connsiteX19" fmla="*/ 337238 w 462342"/>
                <a:gd name="connsiteY19" fmla="*/ 413388 h 677195"/>
                <a:gd name="connsiteX20" fmla="*/ 337238 w 462342"/>
                <a:gd name="connsiteY20" fmla="*/ 350836 h 677195"/>
                <a:gd name="connsiteX21" fmla="*/ 334518 w 462342"/>
                <a:gd name="connsiteY21" fmla="*/ 296443 h 677195"/>
                <a:gd name="connsiteX22" fmla="*/ 329079 w 462342"/>
                <a:gd name="connsiteY22" fmla="*/ 244769 h 677195"/>
                <a:gd name="connsiteX23" fmla="*/ 307322 w 462342"/>
                <a:gd name="connsiteY23" fmla="*/ 135983 h 677195"/>
                <a:gd name="connsiteX24" fmla="*/ 271966 w 462342"/>
                <a:gd name="connsiteY24" fmla="*/ 78870 h 677195"/>
                <a:gd name="connsiteX25" fmla="*/ 214853 w 462342"/>
                <a:gd name="connsiteY25" fmla="*/ 65272 h 677195"/>
                <a:gd name="connsiteX26" fmla="*/ 114226 w 462342"/>
                <a:gd name="connsiteY26" fmla="*/ 0 h 677195"/>
                <a:gd name="connsiteX27" fmla="*/ 127824 w 462342"/>
                <a:gd name="connsiteY27" fmla="*/ 0 h 677195"/>
                <a:gd name="connsiteX28" fmla="*/ 146862 w 462342"/>
                <a:gd name="connsiteY28" fmla="*/ 2720 h 677195"/>
                <a:gd name="connsiteX29" fmla="*/ 174059 w 462342"/>
                <a:gd name="connsiteY29" fmla="*/ 21758 h 677195"/>
                <a:gd name="connsiteX30" fmla="*/ 193096 w 462342"/>
                <a:gd name="connsiteY30" fmla="*/ 21758 h 677195"/>
                <a:gd name="connsiteX31" fmla="*/ 261088 w 462342"/>
                <a:gd name="connsiteY31" fmla="*/ 27197 h 677195"/>
                <a:gd name="connsiteX32" fmla="*/ 310042 w 462342"/>
                <a:gd name="connsiteY32" fmla="*/ 35356 h 677195"/>
                <a:gd name="connsiteX33" fmla="*/ 334518 w 462342"/>
                <a:gd name="connsiteY33" fmla="*/ 40795 h 677195"/>
                <a:gd name="connsiteX34" fmla="*/ 356276 w 462342"/>
                <a:gd name="connsiteY34" fmla="*/ 59833 h 677195"/>
                <a:gd name="connsiteX35" fmla="*/ 372593 w 462342"/>
                <a:gd name="connsiteY35" fmla="*/ 76151 h 677195"/>
                <a:gd name="connsiteX36" fmla="*/ 380752 w 462342"/>
                <a:gd name="connsiteY36" fmla="*/ 95188 h 677195"/>
                <a:gd name="connsiteX37" fmla="*/ 405230 w 462342"/>
                <a:gd name="connsiteY37" fmla="*/ 114226 h 677195"/>
                <a:gd name="connsiteX38" fmla="*/ 416108 w 462342"/>
                <a:gd name="connsiteY38" fmla="*/ 141422 h 677195"/>
                <a:gd name="connsiteX39" fmla="*/ 451464 w 462342"/>
                <a:gd name="connsiteY39" fmla="*/ 201256 h 677195"/>
                <a:gd name="connsiteX40" fmla="*/ 456903 w 462342"/>
                <a:gd name="connsiteY40" fmla="*/ 252929 h 677195"/>
                <a:gd name="connsiteX41" fmla="*/ 456903 w 462342"/>
                <a:gd name="connsiteY41" fmla="*/ 291004 h 677195"/>
                <a:gd name="connsiteX42" fmla="*/ 459623 w 462342"/>
                <a:gd name="connsiteY42" fmla="*/ 318201 h 677195"/>
                <a:gd name="connsiteX43" fmla="*/ 459623 w 462342"/>
                <a:gd name="connsiteY43" fmla="*/ 326360 h 677195"/>
                <a:gd name="connsiteX44" fmla="*/ 459623 w 462342"/>
                <a:gd name="connsiteY44" fmla="*/ 348117 h 677195"/>
                <a:gd name="connsiteX45" fmla="*/ 462342 w 462342"/>
                <a:gd name="connsiteY45" fmla="*/ 367155 h 677195"/>
                <a:gd name="connsiteX46" fmla="*/ 456903 w 462342"/>
                <a:gd name="connsiteY46" fmla="*/ 391632 h 677195"/>
                <a:gd name="connsiteX47" fmla="*/ 456903 w 462342"/>
                <a:gd name="connsiteY47" fmla="*/ 418828 h 677195"/>
                <a:gd name="connsiteX48" fmla="*/ 451464 w 462342"/>
                <a:gd name="connsiteY48" fmla="*/ 437866 h 677195"/>
                <a:gd name="connsiteX49" fmla="*/ 446025 w 462342"/>
                <a:gd name="connsiteY49" fmla="*/ 454184 h 677195"/>
                <a:gd name="connsiteX50" fmla="*/ 440585 w 462342"/>
                <a:gd name="connsiteY50" fmla="*/ 481380 h 677195"/>
                <a:gd name="connsiteX51" fmla="*/ 432426 w 462342"/>
                <a:gd name="connsiteY51" fmla="*/ 508577 h 677195"/>
                <a:gd name="connsiteX52" fmla="*/ 418828 w 462342"/>
                <a:gd name="connsiteY52" fmla="*/ 530334 h 677195"/>
                <a:gd name="connsiteX53" fmla="*/ 410669 w 462342"/>
                <a:gd name="connsiteY53" fmla="*/ 549371 h 677195"/>
                <a:gd name="connsiteX54" fmla="*/ 391631 w 462342"/>
                <a:gd name="connsiteY54" fmla="*/ 579288 h 677195"/>
                <a:gd name="connsiteX55" fmla="*/ 337238 w 462342"/>
                <a:gd name="connsiteY55" fmla="*/ 630961 h 677195"/>
                <a:gd name="connsiteX56" fmla="*/ 301883 w 462342"/>
                <a:gd name="connsiteY56" fmla="*/ 647279 h 677195"/>
                <a:gd name="connsiteX57" fmla="*/ 263807 w 462342"/>
                <a:gd name="connsiteY57" fmla="*/ 652718 h 677195"/>
                <a:gd name="connsiteX58" fmla="*/ 233891 w 462342"/>
                <a:gd name="connsiteY58" fmla="*/ 649999 h 677195"/>
                <a:gd name="connsiteX59" fmla="*/ 187657 w 462342"/>
                <a:gd name="connsiteY59" fmla="*/ 652718 h 677195"/>
                <a:gd name="connsiteX60" fmla="*/ 171339 w 462342"/>
                <a:gd name="connsiteY60" fmla="*/ 669036 h 677195"/>
                <a:gd name="connsiteX61" fmla="*/ 155021 w 462342"/>
                <a:gd name="connsiteY61" fmla="*/ 671756 h 677195"/>
                <a:gd name="connsiteX62" fmla="*/ 138703 w 462342"/>
                <a:gd name="connsiteY62" fmla="*/ 674476 h 677195"/>
                <a:gd name="connsiteX63" fmla="*/ 125105 w 462342"/>
                <a:gd name="connsiteY63" fmla="*/ 677195 h 677195"/>
                <a:gd name="connsiteX64" fmla="*/ 106067 w 462342"/>
                <a:gd name="connsiteY64" fmla="*/ 671756 h 677195"/>
                <a:gd name="connsiteX65" fmla="*/ 87029 w 462342"/>
                <a:gd name="connsiteY65" fmla="*/ 658158 h 677195"/>
                <a:gd name="connsiteX66" fmla="*/ 81590 w 462342"/>
                <a:gd name="connsiteY66" fmla="*/ 652718 h 677195"/>
                <a:gd name="connsiteX67" fmla="*/ 67992 w 462342"/>
                <a:gd name="connsiteY67" fmla="*/ 652718 h 677195"/>
                <a:gd name="connsiteX68" fmla="*/ 43515 w 462342"/>
                <a:gd name="connsiteY68" fmla="*/ 652718 h 677195"/>
                <a:gd name="connsiteX69" fmla="*/ 16318 w 462342"/>
                <a:gd name="connsiteY69" fmla="*/ 647279 h 677195"/>
                <a:gd name="connsiteX70" fmla="*/ 0 w 462342"/>
                <a:gd name="connsiteY70" fmla="*/ 630961 h 677195"/>
                <a:gd name="connsiteX71" fmla="*/ 5439 w 462342"/>
                <a:gd name="connsiteY71" fmla="*/ 620083 h 677195"/>
                <a:gd name="connsiteX72" fmla="*/ 27197 w 462342"/>
                <a:gd name="connsiteY72" fmla="*/ 611924 h 677195"/>
                <a:gd name="connsiteX73" fmla="*/ 65272 w 462342"/>
                <a:gd name="connsiteY73" fmla="*/ 609204 h 677195"/>
                <a:gd name="connsiteX74" fmla="*/ 65272 w 462342"/>
                <a:gd name="connsiteY74" fmla="*/ 584727 h 677195"/>
                <a:gd name="connsiteX75" fmla="*/ 62552 w 462342"/>
                <a:gd name="connsiteY75" fmla="*/ 456903 h 677195"/>
                <a:gd name="connsiteX76" fmla="*/ 65272 w 462342"/>
                <a:gd name="connsiteY76" fmla="*/ 337238 h 677195"/>
                <a:gd name="connsiteX77" fmla="*/ 67992 w 462342"/>
                <a:gd name="connsiteY77" fmla="*/ 203975 h 677195"/>
                <a:gd name="connsiteX78" fmla="*/ 70712 w 462342"/>
                <a:gd name="connsiteY78" fmla="*/ 119665 h 677195"/>
                <a:gd name="connsiteX79" fmla="*/ 73431 w 462342"/>
                <a:gd name="connsiteY79" fmla="*/ 67992 h 677195"/>
                <a:gd name="connsiteX80" fmla="*/ 67992 w 462342"/>
                <a:gd name="connsiteY80" fmla="*/ 67992 h 677195"/>
                <a:gd name="connsiteX81" fmla="*/ 43515 w 462342"/>
                <a:gd name="connsiteY81" fmla="*/ 67992 h 677195"/>
                <a:gd name="connsiteX82" fmla="*/ 16318 w 462342"/>
                <a:gd name="connsiteY82" fmla="*/ 62552 h 677195"/>
                <a:gd name="connsiteX83" fmla="*/ 0 w 462342"/>
                <a:gd name="connsiteY83" fmla="*/ 46234 h 677195"/>
                <a:gd name="connsiteX84" fmla="*/ 5439 w 462342"/>
                <a:gd name="connsiteY84" fmla="*/ 35356 h 677195"/>
                <a:gd name="connsiteX85" fmla="*/ 27197 w 462342"/>
                <a:gd name="connsiteY85" fmla="*/ 27197 h 677195"/>
                <a:gd name="connsiteX86" fmla="*/ 76151 w 462342"/>
                <a:gd name="connsiteY86" fmla="*/ 21758 h 677195"/>
                <a:gd name="connsiteX87" fmla="*/ 81590 w 462342"/>
                <a:gd name="connsiteY87" fmla="*/ 13598 h 677195"/>
                <a:gd name="connsiteX88" fmla="*/ 97908 w 462342"/>
                <a:gd name="connsiteY88" fmla="*/ 5439 h 677195"/>
                <a:gd name="connsiteX89" fmla="*/ 114226 w 462342"/>
                <a:gd name="connsiteY89" fmla="*/ 0 h 677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62342" h="677195">
                  <a:moveTo>
                    <a:pt x="214853" y="65272"/>
                  </a:moveTo>
                  <a:cubicBezTo>
                    <a:pt x="203975" y="65272"/>
                    <a:pt x="195815" y="67992"/>
                    <a:pt x="195815" y="73431"/>
                  </a:cubicBezTo>
                  <a:cubicBezTo>
                    <a:pt x="193096" y="78870"/>
                    <a:pt x="193096" y="100628"/>
                    <a:pt x="193096" y="125105"/>
                  </a:cubicBezTo>
                  <a:cubicBezTo>
                    <a:pt x="193096" y="182217"/>
                    <a:pt x="193096" y="266527"/>
                    <a:pt x="190376" y="280125"/>
                  </a:cubicBezTo>
                  <a:cubicBezTo>
                    <a:pt x="190376" y="288284"/>
                    <a:pt x="190376" y="293723"/>
                    <a:pt x="190376" y="301882"/>
                  </a:cubicBezTo>
                  <a:cubicBezTo>
                    <a:pt x="190376" y="315480"/>
                    <a:pt x="190376" y="329079"/>
                    <a:pt x="193096" y="342677"/>
                  </a:cubicBezTo>
                  <a:cubicBezTo>
                    <a:pt x="193096" y="361715"/>
                    <a:pt x="193096" y="378033"/>
                    <a:pt x="195815" y="397070"/>
                  </a:cubicBezTo>
                  <a:cubicBezTo>
                    <a:pt x="195815" y="413388"/>
                    <a:pt x="195815" y="426986"/>
                    <a:pt x="195815" y="443304"/>
                  </a:cubicBezTo>
                  <a:cubicBezTo>
                    <a:pt x="195815" y="465061"/>
                    <a:pt x="198535" y="508576"/>
                    <a:pt x="195815" y="530333"/>
                  </a:cubicBezTo>
                  <a:cubicBezTo>
                    <a:pt x="195815" y="538492"/>
                    <a:pt x="193096" y="546651"/>
                    <a:pt x="193096" y="554810"/>
                  </a:cubicBezTo>
                  <a:cubicBezTo>
                    <a:pt x="193096" y="560249"/>
                    <a:pt x="190376" y="590166"/>
                    <a:pt x="190376" y="603764"/>
                  </a:cubicBezTo>
                  <a:cubicBezTo>
                    <a:pt x="190376" y="609203"/>
                    <a:pt x="190376" y="611923"/>
                    <a:pt x="198535" y="611923"/>
                  </a:cubicBezTo>
                  <a:cubicBezTo>
                    <a:pt x="206694" y="611923"/>
                    <a:pt x="209414" y="611923"/>
                    <a:pt x="214853" y="611923"/>
                  </a:cubicBezTo>
                  <a:cubicBezTo>
                    <a:pt x="223012" y="611923"/>
                    <a:pt x="220293" y="611923"/>
                    <a:pt x="236610" y="611923"/>
                  </a:cubicBezTo>
                  <a:cubicBezTo>
                    <a:pt x="242050" y="611923"/>
                    <a:pt x="258368" y="601044"/>
                    <a:pt x="263807" y="598325"/>
                  </a:cubicBezTo>
                  <a:cubicBezTo>
                    <a:pt x="266527" y="598325"/>
                    <a:pt x="274686" y="592885"/>
                    <a:pt x="277405" y="592885"/>
                  </a:cubicBezTo>
                  <a:cubicBezTo>
                    <a:pt x="285564" y="587446"/>
                    <a:pt x="288284" y="579287"/>
                    <a:pt x="291004" y="573848"/>
                  </a:cubicBezTo>
                  <a:cubicBezTo>
                    <a:pt x="296443" y="562969"/>
                    <a:pt x="301882" y="554810"/>
                    <a:pt x="307322" y="543931"/>
                  </a:cubicBezTo>
                  <a:cubicBezTo>
                    <a:pt x="315481" y="524894"/>
                    <a:pt x="320920" y="524894"/>
                    <a:pt x="326359" y="481379"/>
                  </a:cubicBezTo>
                  <a:cubicBezTo>
                    <a:pt x="329079" y="456903"/>
                    <a:pt x="334518" y="435145"/>
                    <a:pt x="337238" y="413388"/>
                  </a:cubicBezTo>
                  <a:cubicBezTo>
                    <a:pt x="337238" y="391631"/>
                    <a:pt x="337238" y="369873"/>
                    <a:pt x="337238" y="350836"/>
                  </a:cubicBezTo>
                  <a:cubicBezTo>
                    <a:pt x="337238" y="339957"/>
                    <a:pt x="337238" y="320920"/>
                    <a:pt x="334518" y="296443"/>
                  </a:cubicBezTo>
                  <a:cubicBezTo>
                    <a:pt x="331798" y="269246"/>
                    <a:pt x="329079" y="250209"/>
                    <a:pt x="329079" y="244769"/>
                  </a:cubicBezTo>
                  <a:cubicBezTo>
                    <a:pt x="323640" y="206694"/>
                    <a:pt x="318200" y="174058"/>
                    <a:pt x="307322" y="135983"/>
                  </a:cubicBezTo>
                  <a:cubicBezTo>
                    <a:pt x="304602" y="125105"/>
                    <a:pt x="304602" y="108787"/>
                    <a:pt x="271966" y="78870"/>
                  </a:cubicBezTo>
                  <a:cubicBezTo>
                    <a:pt x="263807" y="73431"/>
                    <a:pt x="233891" y="65272"/>
                    <a:pt x="214853" y="65272"/>
                  </a:cubicBezTo>
                  <a:close/>
                  <a:moveTo>
                    <a:pt x="114226" y="0"/>
                  </a:moveTo>
                  <a:cubicBezTo>
                    <a:pt x="119665" y="0"/>
                    <a:pt x="125105" y="0"/>
                    <a:pt x="127824" y="0"/>
                  </a:cubicBezTo>
                  <a:cubicBezTo>
                    <a:pt x="133264" y="0"/>
                    <a:pt x="141422" y="0"/>
                    <a:pt x="146862" y="2720"/>
                  </a:cubicBezTo>
                  <a:cubicBezTo>
                    <a:pt x="157741" y="5439"/>
                    <a:pt x="165900" y="13598"/>
                    <a:pt x="174059" y="21758"/>
                  </a:cubicBezTo>
                  <a:cubicBezTo>
                    <a:pt x="179498" y="21758"/>
                    <a:pt x="187657" y="21758"/>
                    <a:pt x="193096" y="21758"/>
                  </a:cubicBezTo>
                  <a:cubicBezTo>
                    <a:pt x="212134" y="21758"/>
                    <a:pt x="228452" y="27197"/>
                    <a:pt x="261088" y="27197"/>
                  </a:cubicBezTo>
                  <a:cubicBezTo>
                    <a:pt x="277405" y="27197"/>
                    <a:pt x="293723" y="35356"/>
                    <a:pt x="310042" y="35356"/>
                  </a:cubicBezTo>
                  <a:cubicBezTo>
                    <a:pt x="318200" y="35356"/>
                    <a:pt x="329079" y="35356"/>
                    <a:pt x="334518" y="40795"/>
                  </a:cubicBezTo>
                  <a:cubicBezTo>
                    <a:pt x="342677" y="46234"/>
                    <a:pt x="348117" y="54393"/>
                    <a:pt x="356276" y="59833"/>
                  </a:cubicBezTo>
                  <a:cubicBezTo>
                    <a:pt x="361715" y="65272"/>
                    <a:pt x="369874" y="67992"/>
                    <a:pt x="372593" y="76151"/>
                  </a:cubicBezTo>
                  <a:cubicBezTo>
                    <a:pt x="375313" y="81590"/>
                    <a:pt x="378033" y="89749"/>
                    <a:pt x="380752" y="95188"/>
                  </a:cubicBezTo>
                  <a:cubicBezTo>
                    <a:pt x="386192" y="103347"/>
                    <a:pt x="391631" y="106067"/>
                    <a:pt x="405230" y="114226"/>
                  </a:cubicBezTo>
                  <a:cubicBezTo>
                    <a:pt x="413388" y="119665"/>
                    <a:pt x="410669" y="133263"/>
                    <a:pt x="416108" y="141422"/>
                  </a:cubicBezTo>
                  <a:cubicBezTo>
                    <a:pt x="426987" y="160461"/>
                    <a:pt x="446025" y="182218"/>
                    <a:pt x="451464" y="201256"/>
                  </a:cubicBezTo>
                  <a:cubicBezTo>
                    <a:pt x="456903" y="220293"/>
                    <a:pt x="456903" y="236611"/>
                    <a:pt x="456903" y="252929"/>
                  </a:cubicBezTo>
                  <a:cubicBezTo>
                    <a:pt x="456903" y="266527"/>
                    <a:pt x="456903" y="277406"/>
                    <a:pt x="456903" y="291004"/>
                  </a:cubicBezTo>
                  <a:cubicBezTo>
                    <a:pt x="456903" y="299163"/>
                    <a:pt x="456903" y="307322"/>
                    <a:pt x="459623" y="318201"/>
                  </a:cubicBezTo>
                  <a:cubicBezTo>
                    <a:pt x="459623" y="320921"/>
                    <a:pt x="459623" y="323640"/>
                    <a:pt x="459623" y="326360"/>
                  </a:cubicBezTo>
                  <a:cubicBezTo>
                    <a:pt x="462342" y="331799"/>
                    <a:pt x="459623" y="337238"/>
                    <a:pt x="459623" y="348117"/>
                  </a:cubicBezTo>
                  <a:cubicBezTo>
                    <a:pt x="459623" y="350837"/>
                    <a:pt x="462342" y="361715"/>
                    <a:pt x="462342" y="367155"/>
                  </a:cubicBezTo>
                  <a:cubicBezTo>
                    <a:pt x="462342" y="375314"/>
                    <a:pt x="456903" y="383473"/>
                    <a:pt x="456903" y="391632"/>
                  </a:cubicBezTo>
                  <a:cubicBezTo>
                    <a:pt x="456903" y="399790"/>
                    <a:pt x="456903" y="410669"/>
                    <a:pt x="456903" y="418828"/>
                  </a:cubicBezTo>
                  <a:cubicBezTo>
                    <a:pt x="456903" y="421548"/>
                    <a:pt x="454183" y="429707"/>
                    <a:pt x="451464" y="437866"/>
                  </a:cubicBezTo>
                  <a:cubicBezTo>
                    <a:pt x="448744" y="443305"/>
                    <a:pt x="448744" y="451464"/>
                    <a:pt x="446025" y="454184"/>
                  </a:cubicBezTo>
                  <a:cubicBezTo>
                    <a:pt x="443305" y="462343"/>
                    <a:pt x="440585" y="473221"/>
                    <a:pt x="440585" y="481380"/>
                  </a:cubicBezTo>
                  <a:cubicBezTo>
                    <a:pt x="437865" y="489539"/>
                    <a:pt x="437865" y="500418"/>
                    <a:pt x="432426" y="508577"/>
                  </a:cubicBezTo>
                  <a:cubicBezTo>
                    <a:pt x="429706" y="516736"/>
                    <a:pt x="424267" y="522175"/>
                    <a:pt x="418828" y="530334"/>
                  </a:cubicBezTo>
                  <a:cubicBezTo>
                    <a:pt x="416108" y="535773"/>
                    <a:pt x="413388" y="543932"/>
                    <a:pt x="410669" y="549371"/>
                  </a:cubicBezTo>
                  <a:cubicBezTo>
                    <a:pt x="405230" y="557531"/>
                    <a:pt x="397071" y="573848"/>
                    <a:pt x="391631" y="579288"/>
                  </a:cubicBezTo>
                  <a:cubicBezTo>
                    <a:pt x="369874" y="609204"/>
                    <a:pt x="350836" y="620083"/>
                    <a:pt x="337238" y="630961"/>
                  </a:cubicBezTo>
                  <a:cubicBezTo>
                    <a:pt x="326359" y="639120"/>
                    <a:pt x="315481" y="641840"/>
                    <a:pt x="301883" y="647279"/>
                  </a:cubicBezTo>
                  <a:cubicBezTo>
                    <a:pt x="291004" y="649999"/>
                    <a:pt x="277405" y="652718"/>
                    <a:pt x="263807" y="652718"/>
                  </a:cubicBezTo>
                  <a:cubicBezTo>
                    <a:pt x="252929" y="652718"/>
                    <a:pt x="244770" y="649999"/>
                    <a:pt x="233891" y="649999"/>
                  </a:cubicBezTo>
                  <a:cubicBezTo>
                    <a:pt x="206694" y="649999"/>
                    <a:pt x="217573" y="652718"/>
                    <a:pt x="187657" y="652718"/>
                  </a:cubicBezTo>
                  <a:cubicBezTo>
                    <a:pt x="184937" y="660877"/>
                    <a:pt x="179498" y="666317"/>
                    <a:pt x="171339" y="669036"/>
                  </a:cubicBezTo>
                  <a:cubicBezTo>
                    <a:pt x="165900" y="671756"/>
                    <a:pt x="160460" y="671756"/>
                    <a:pt x="155021" y="671756"/>
                  </a:cubicBezTo>
                  <a:cubicBezTo>
                    <a:pt x="149581" y="671756"/>
                    <a:pt x="144142" y="674476"/>
                    <a:pt x="138703" y="674476"/>
                  </a:cubicBezTo>
                  <a:cubicBezTo>
                    <a:pt x="135983" y="674476"/>
                    <a:pt x="127824" y="677195"/>
                    <a:pt x="125105" y="677195"/>
                  </a:cubicBezTo>
                  <a:cubicBezTo>
                    <a:pt x="116946" y="677195"/>
                    <a:pt x="108787" y="671756"/>
                    <a:pt x="106067" y="671756"/>
                  </a:cubicBezTo>
                  <a:cubicBezTo>
                    <a:pt x="100628" y="669036"/>
                    <a:pt x="95188" y="663597"/>
                    <a:pt x="87029" y="658158"/>
                  </a:cubicBezTo>
                  <a:cubicBezTo>
                    <a:pt x="84310" y="655438"/>
                    <a:pt x="81590" y="655438"/>
                    <a:pt x="81590" y="652718"/>
                  </a:cubicBezTo>
                  <a:cubicBezTo>
                    <a:pt x="73431" y="652718"/>
                    <a:pt x="81590" y="652718"/>
                    <a:pt x="67992" y="652718"/>
                  </a:cubicBezTo>
                  <a:cubicBezTo>
                    <a:pt x="59833" y="652718"/>
                    <a:pt x="51674" y="652718"/>
                    <a:pt x="43515" y="652718"/>
                  </a:cubicBezTo>
                  <a:cubicBezTo>
                    <a:pt x="35356" y="652718"/>
                    <a:pt x="24477" y="652718"/>
                    <a:pt x="16318" y="647279"/>
                  </a:cubicBezTo>
                  <a:cubicBezTo>
                    <a:pt x="8159" y="644559"/>
                    <a:pt x="0" y="636401"/>
                    <a:pt x="0" y="630961"/>
                  </a:cubicBezTo>
                  <a:cubicBezTo>
                    <a:pt x="0" y="625522"/>
                    <a:pt x="0" y="622802"/>
                    <a:pt x="5439" y="620083"/>
                  </a:cubicBezTo>
                  <a:cubicBezTo>
                    <a:pt x="10879" y="617363"/>
                    <a:pt x="21758" y="614643"/>
                    <a:pt x="27197" y="611924"/>
                  </a:cubicBezTo>
                  <a:cubicBezTo>
                    <a:pt x="38076" y="609204"/>
                    <a:pt x="54393" y="609204"/>
                    <a:pt x="65272" y="609204"/>
                  </a:cubicBezTo>
                  <a:cubicBezTo>
                    <a:pt x="65272" y="601045"/>
                    <a:pt x="65272" y="592886"/>
                    <a:pt x="65272" y="584727"/>
                  </a:cubicBezTo>
                  <a:cubicBezTo>
                    <a:pt x="65272" y="541213"/>
                    <a:pt x="62552" y="500418"/>
                    <a:pt x="62552" y="456903"/>
                  </a:cubicBezTo>
                  <a:cubicBezTo>
                    <a:pt x="62552" y="440585"/>
                    <a:pt x="65272" y="397071"/>
                    <a:pt x="65272" y="337238"/>
                  </a:cubicBezTo>
                  <a:cubicBezTo>
                    <a:pt x="65272" y="293724"/>
                    <a:pt x="67992" y="247490"/>
                    <a:pt x="67992" y="203975"/>
                  </a:cubicBezTo>
                  <a:cubicBezTo>
                    <a:pt x="67992" y="179498"/>
                    <a:pt x="67992" y="149582"/>
                    <a:pt x="70712" y="119665"/>
                  </a:cubicBezTo>
                  <a:cubicBezTo>
                    <a:pt x="70712" y="103347"/>
                    <a:pt x="73431" y="84309"/>
                    <a:pt x="73431" y="67992"/>
                  </a:cubicBezTo>
                  <a:cubicBezTo>
                    <a:pt x="73431" y="67992"/>
                    <a:pt x="70712" y="67992"/>
                    <a:pt x="67992" y="67992"/>
                  </a:cubicBezTo>
                  <a:cubicBezTo>
                    <a:pt x="59833" y="67992"/>
                    <a:pt x="51674" y="67992"/>
                    <a:pt x="43515" y="67992"/>
                  </a:cubicBezTo>
                  <a:cubicBezTo>
                    <a:pt x="35356" y="67992"/>
                    <a:pt x="24477" y="67992"/>
                    <a:pt x="16318" y="62552"/>
                  </a:cubicBezTo>
                  <a:cubicBezTo>
                    <a:pt x="8159" y="59833"/>
                    <a:pt x="0" y="51674"/>
                    <a:pt x="0" y="46234"/>
                  </a:cubicBezTo>
                  <a:cubicBezTo>
                    <a:pt x="0" y="43515"/>
                    <a:pt x="0" y="38075"/>
                    <a:pt x="5439" y="35356"/>
                  </a:cubicBezTo>
                  <a:cubicBezTo>
                    <a:pt x="10879" y="32636"/>
                    <a:pt x="21758" y="29916"/>
                    <a:pt x="27197" y="27197"/>
                  </a:cubicBezTo>
                  <a:cubicBezTo>
                    <a:pt x="46234" y="24477"/>
                    <a:pt x="65272" y="21758"/>
                    <a:pt x="76151" y="21758"/>
                  </a:cubicBezTo>
                  <a:cubicBezTo>
                    <a:pt x="76151" y="19038"/>
                    <a:pt x="78871" y="16318"/>
                    <a:pt x="81590" y="13598"/>
                  </a:cubicBezTo>
                  <a:cubicBezTo>
                    <a:pt x="84310" y="10879"/>
                    <a:pt x="92469" y="5439"/>
                    <a:pt x="97908" y="5439"/>
                  </a:cubicBezTo>
                  <a:cubicBezTo>
                    <a:pt x="103347" y="2720"/>
                    <a:pt x="108787" y="0"/>
                    <a:pt x="114226" y="0"/>
                  </a:cubicBezTo>
                  <a:close/>
                </a:path>
              </a:pathLst>
            </a:custGeom>
            <a:grpFill/>
            <a:ln w="27168"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87F22B60-EF17-465C-8727-A1F0ACE58BA8}"/>
                </a:ext>
              </a:extLst>
            </p:cNvPr>
            <p:cNvSpPr/>
            <p:nvPr/>
          </p:nvSpPr>
          <p:spPr>
            <a:xfrm>
              <a:off x="7310622" y="4197597"/>
              <a:ext cx="489539" cy="761503"/>
            </a:xfrm>
            <a:custGeom>
              <a:avLst/>
              <a:gdLst>
                <a:gd name="connsiteX0" fmla="*/ 433491 w 489538"/>
                <a:gd name="connsiteY0" fmla="*/ 651063 h 761503"/>
                <a:gd name="connsiteX1" fmla="*/ 438930 w 489538"/>
                <a:gd name="connsiteY1" fmla="*/ 661942 h 761503"/>
                <a:gd name="connsiteX2" fmla="*/ 425332 w 489538"/>
                <a:gd name="connsiteY2" fmla="*/ 683699 h 761503"/>
                <a:gd name="connsiteX3" fmla="*/ 400855 w 489538"/>
                <a:gd name="connsiteY3" fmla="*/ 691858 h 761503"/>
                <a:gd name="connsiteX4" fmla="*/ 343742 w 489538"/>
                <a:gd name="connsiteY4" fmla="*/ 700017 h 761503"/>
                <a:gd name="connsiteX5" fmla="*/ 316546 w 489538"/>
                <a:gd name="connsiteY5" fmla="*/ 705456 h 761503"/>
                <a:gd name="connsiteX6" fmla="*/ 275751 w 489538"/>
                <a:gd name="connsiteY6" fmla="*/ 705456 h 761503"/>
                <a:gd name="connsiteX7" fmla="*/ 264872 w 489538"/>
                <a:gd name="connsiteY7" fmla="*/ 708176 h 761503"/>
                <a:gd name="connsiteX8" fmla="*/ 253994 w 489538"/>
                <a:gd name="connsiteY8" fmla="*/ 708176 h 761503"/>
                <a:gd name="connsiteX9" fmla="*/ 240395 w 489538"/>
                <a:gd name="connsiteY9" fmla="*/ 719054 h 761503"/>
                <a:gd name="connsiteX10" fmla="*/ 224077 w 489538"/>
                <a:gd name="connsiteY10" fmla="*/ 721774 h 761503"/>
                <a:gd name="connsiteX11" fmla="*/ 205040 w 489538"/>
                <a:gd name="connsiteY11" fmla="*/ 724494 h 761503"/>
                <a:gd name="connsiteX12" fmla="*/ 191441 w 489538"/>
                <a:gd name="connsiteY12" fmla="*/ 727213 h 761503"/>
                <a:gd name="connsiteX13" fmla="*/ 169684 w 489538"/>
                <a:gd name="connsiteY13" fmla="*/ 721774 h 761503"/>
                <a:gd name="connsiteX14" fmla="*/ 150646 w 489538"/>
                <a:gd name="connsiteY14" fmla="*/ 708176 h 761503"/>
                <a:gd name="connsiteX15" fmla="*/ 139768 w 489538"/>
                <a:gd name="connsiteY15" fmla="*/ 708176 h 761503"/>
                <a:gd name="connsiteX16" fmla="*/ 120730 w 489538"/>
                <a:gd name="connsiteY16" fmla="*/ 708176 h 761503"/>
                <a:gd name="connsiteX17" fmla="*/ 98973 w 489538"/>
                <a:gd name="connsiteY17" fmla="*/ 708176 h 761503"/>
                <a:gd name="connsiteX18" fmla="*/ 74496 w 489538"/>
                <a:gd name="connsiteY18" fmla="*/ 702736 h 761503"/>
                <a:gd name="connsiteX19" fmla="*/ 58178 w 489538"/>
                <a:gd name="connsiteY19" fmla="*/ 683699 h 761503"/>
                <a:gd name="connsiteX20" fmla="*/ 63617 w 489538"/>
                <a:gd name="connsiteY20" fmla="*/ 675540 h 761503"/>
                <a:gd name="connsiteX21" fmla="*/ 85375 w 489538"/>
                <a:gd name="connsiteY21" fmla="*/ 667381 h 761503"/>
                <a:gd name="connsiteX22" fmla="*/ 128889 w 489538"/>
                <a:gd name="connsiteY22" fmla="*/ 661942 h 761503"/>
                <a:gd name="connsiteX23" fmla="*/ 128889 w 489538"/>
                <a:gd name="connsiteY23" fmla="*/ 602109 h 761503"/>
                <a:gd name="connsiteX24" fmla="*/ 126170 w 489538"/>
                <a:gd name="connsiteY24" fmla="*/ 523239 h 761503"/>
                <a:gd name="connsiteX25" fmla="*/ 126170 w 489538"/>
                <a:gd name="connsiteY25" fmla="*/ 468846 h 761503"/>
                <a:gd name="connsiteX26" fmla="*/ 123450 w 489538"/>
                <a:gd name="connsiteY26" fmla="*/ 409014 h 761503"/>
                <a:gd name="connsiteX27" fmla="*/ 123450 w 489538"/>
                <a:gd name="connsiteY27" fmla="*/ 384537 h 761503"/>
                <a:gd name="connsiteX28" fmla="*/ 126170 w 489538"/>
                <a:gd name="connsiteY28" fmla="*/ 349181 h 761503"/>
                <a:gd name="connsiteX29" fmla="*/ 126170 w 489538"/>
                <a:gd name="connsiteY29" fmla="*/ 324704 h 761503"/>
                <a:gd name="connsiteX30" fmla="*/ 128889 w 489538"/>
                <a:gd name="connsiteY30" fmla="*/ 292068 h 761503"/>
                <a:gd name="connsiteX31" fmla="*/ 134329 w 489538"/>
                <a:gd name="connsiteY31" fmla="*/ 234956 h 761503"/>
                <a:gd name="connsiteX32" fmla="*/ 134329 w 489538"/>
                <a:gd name="connsiteY32" fmla="*/ 172404 h 761503"/>
                <a:gd name="connsiteX33" fmla="*/ 137048 w 489538"/>
                <a:gd name="connsiteY33" fmla="*/ 123450 h 761503"/>
                <a:gd name="connsiteX34" fmla="*/ 123450 w 489538"/>
                <a:gd name="connsiteY34" fmla="*/ 123450 h 761503"/>
                <a:gd name="connsiteX35" fmla="*/ 101693 w 489538"/>
                <a:gd name="connsiteY35" fmla="*/ 123450 h 761503"/>
                <a:gd name="connsiteX36" fmla="*/ 77216 w 489538"/>
                <a:gd name="connsiteY36" fmla="*/ 118011 h 761503"/>
                <a:gd name="connsiteX37" fmla="*/ 60898 w 489538"/>
                <a:gd name="connsiteY37" fmla="*/ 98973 h 761503"/>
                <a:gd name="connsiteX38" fmla="*/ 66337 w 489538"/>
                <a:gd name="connsiteY38" fmla="*/ 90814 h 761503"/>
                <a:gd name="connsiteX39" fmla="*/ 88094 w 489538"/>
                <a:gd name="connsiteY39" fmla="*/ 82655 h 761503"/>
                <a:gd name="connsiteX40" fmla="*/ 145207 w 489538"/>
                <a:gd name="connsiteY40" fmla="*/ 77216 h 761503"/>
                <a:gd name="connsiteX41" fmla="*/ 145207 w 489538"/>
                <a:gd name="connsiteY41" fmla="*/ 77216 h 761503"/>
                <a:gd name="connsiteX42" fmla="*/ 153366 w 489538"/>
                <a:gd name="connsiteY42" fmla="*/ 69057 h 761503"/>
                <a:gd name="connsiteX43" fmla="*/ 177843 w 489538"/>
                <a:gd name="connsiteY43" fmla="*/ 60898 h 761503"/>
                <a:gd name="connsiteX44" fmla="*/ 196881 w 489538"/>
                <a:gd name="connsiteY44" fmla="*/ 58178 h 761503"/>
                <a:gd name="connsiteX45" fmla="*/ 205040 w 489538"/>
                <a:gd name="connsiteY45" fmla="*/ 58178 h 761503"/>
                <a:gd name="connsiteX46" fmla="*/ 215919 w 489538"/>
                <a:gd name="connsiteY46" fmla="*/ 63617 h 761503"/>
                <a:gd name="connsiteX47" fmla="*/ 229517 w 489538"/>
                <a:gd name="connsiteY47" fmla="*/ 69057 h 761503"/>
                <a:gd name="connsiteX48" fmla="*/ 256713 w 489538"/>
                <a:gd name="connsiteY48" fmla="*/ 77216 h 761503"/>
                <a:gd name="connsiteX49" fmla="*/ 264872 w 489538"/>
                <a:gd name="connsiteY49" fmla="*/ 77216 h 761503"/>
                <a:gd name="connsiteX50" fmla="*/ 281190 w 489538"/>
                <a:gd name="connsiteY50" fmla="*/ 77216 h 761503"/>
                <a:gd name="connsiteX51" fmla="*/ 330144 w 489538"/>
                <a:gd name="connsiteY51" fmla="*/ 77216 h 761503"/>
                <a:gd name="connsiteX52" fmla="*/ 357341 w 489538"/>
                <a:gd name="connsiteY52" fmla="*/ 79935 h 761503"/>
                <a:gd name="connsiteX53" fmla="*/ 387257 w 489538"/>
                <a:gd name="connsiteY53" fmla="*/ 82655 h 761503"/>
                <a:gd name="connsiteX54" fmla="*/ 406295 w 489538"/>
                <a:gd name="connsiteY54" fmla="*/ 85375 h 761503"/>
                <a:gd name="connsiteX55" fmla="*/ 417173 w 489538"/>
                <a:gd name="connsiteY55" fmla="*/ 79935 h 761503"/>
                <a:gd name="connsiteX56" fmla="*/ 425332 w 489538"/>
                <a:gd name="connsiteY56" fmla="*/ 85375 h 761503"/>
                <a:gd name="connsiteX57" fmla="*/ 433491 w 489538"/>
                <a:gd name="connsiteY57" fmla="*/ 104412 h 761503"/>
                <a:gd name="connsiteX58" fmla="*/ 436211 w 489538"/>
                <a:gd name="connsiteY58" fmla="*/ 137048 h 761503"/>
                <a:gd name="connsiteX59" fmla="*/ 438930 w 489538"/>
                <a:gd name="connsiteY59" fmla="*/ 183282 h 761503"/>
                <a:gd name="connsiteX60" fmla="*/ 422612 w 489538"/>
                <a:gd name="connsiteY60" fmla="*/ 218638 h 761503"/>
                <a:gd name="connsiteX61" fmla="*/ 406295 w 489538"/>
                <a:gd name="connsiteY61" fmla="*/ 213198 h 761503"/>
                <a:gd name="connsiteX62" fmla="*/ 398136 w 489538"/>
                <a:gd name="connsiteY62" fmla="*/ 196881 h 761503"/>
                <a:gd name="connsiteX63" fmla="*/ 395416 w 489538"/>
                <a:gd name="connsiteY63" fmla="*/ 175123 h 761503"/>
                <a:gd name="connsiteX64" fmla="*/ 395416 w 489538"/>
                <a:gd name="connsiteY64" fmla="*/ 153366 h 761503"/>
                <a:gd name="connsiteX65" fmla="*/ 395416 w 489538"/>
                <a:gd name="connsiteY65" fmla="*/ 126170 h 761503"/>
                <a:gd name="connsiteX66" fmla="*/ 370939 w 489538"/>
                <a:gd name="connsiteY66" fmla="*/ 128889 h 761503"/>
                <a:gd name="connsiteX67" fmla="*/ 338303 w 489538"/>
                <a:gd name="connsiteY67" fmla="*/ 131609 h 761503"/>
                <a:gd name="connsiteX68" fmla="*/ 286629 w 489538"/>
                <a:gd name="connsiteY68" fmla="*/ 134328 h 761503"/>
                <a:gd name="connsiteX69" fmla="*/ 273031 w 489538"/>
                <a:gd name="connsiteY69" fmla="*/ 137048 h 761503"/>
                <a:gd name="connsiteX70" fmla="*/ 262153 w 489538"/>
                <a:gd name="connsiteY70" fmla="*/ 142487 h 761503"/>
                <a:gd name="connsiteX71" fmla="*/ 259433 w 489538"/>
                <a:gd name="connsiteY71" fmla="*/ 153366 h 761503"/>
                <a:gd name="connsiteX72" fmla="*/ 262153 w 489538"/>
                <a:gd name="connsiteY72" fmla="*/ 166964 h 761503"/>
                <a:gd name="connsiteX73" fmla="*/ 262153 w 489538"/>
                <a:gd name="connsiteY73" fmla="*/ 196881 h 761503"/>
                <a:gd name="connsiteX74" fmla="*/ 262153 w 489538"/>
                <a:gd name="connsiteY74" fmla="*/ 215918 h 761503"/>
                <a:gd name="connsiteX75" fmla="*/ 262153 w 489538"/>
                <a:gd name="connsiteY75" fmla="*/ 251274 h 761503"/>
                <a:gd name="connsiteX76" fmla="*/ 259433 w 489538"/>
                <a:gd name="connsiteY76" fmla="*/ 278470 h 761503"/>
                <a:gd name="connsiteX77" fmla="*/ 259433 w 489538"/>
                <a:gd name="connsiteY77" fmla="*/ 308386 h 761503"/>
                <a:gd name="connsiteX78" fmla="*/ 259433 w 489538"/>
                <a:gd name="connsiteY78" fmla="*/ 321985 h 761503"/>
                <a:gd name="connsiteX79" fmla="*/ 259433 w 489538"/>
                <a:gd name="connsiteY79" fmla="*/ 332863 h 761503"/>
                <a:gd name="connsiteX80" fmla="*/ 267592 w 489538"/>
                <a:gd name="connsiteY80" fmla="*/ 335583 h 761503"/>
                <a:gd name="connsiteX81" fmla="*/ 281190 w 489538"/>
                <a:gd name="connsiteY81" fmla="*/ 335583 h 761503"/>
                <a:gd name="connsiteX82" fmla="*/ 327424 w 489538"/>
                <a:gd name="connsiteY82" fmla="*/ 338303 h 761503"/>
                <a:gd name="connsiteX83" fmla="*/ 351901 w 489538"/>
                <a:gd name="connsiteY83" fmla="*/ 341022 h 761503"/>
                <a:gd name="connsiteX84" fmla="*/ 351901 w 489538"/>
                <a:gd name="connsiteY84" fmla="*/ 335583 h 761503"/>
                <a:gd name="connsiteX85" fmla="*/ 351901 w 489538"/>
                <a:gd name="connsiteY85" fmla="*/ 313826 h 761503"/>
                <a:gd name="connsiteX86" fmla="*/ 357341 w 489538"/>
                <a:gd name="connsiteY86" fmla="*/ 289349 h 761503"/>
                <a:gd name="connsiteX87" fmla="*/ 373658 w 489538"/>
                <a:gd name="connsiteY87" fmla="*/ 273031 h 761503"/>
                <a:gd name="connsiteX88" fmla="*/ 381817 w 489538"/>
                <a:gd name="connsiteY88" fmla="*/ 278470 h 761503"/>
                <a:gd name="connsiteX89" fmla="*/ 389977 w 489538"/>
                <a:gd name="connsiteY89" fmla="*/ 300228 h 761503"/>
                <a:gd name="connsiteX90" fmla="*/ 395416 w 489538"/>
                <a:gd name="connsiteY90" fmla="*/ 351901 h 761503"/>
                <a:gd name="connsiteX91" fmla="*/ 398136 w 489538"/>
                <a:gd name="connsiteY91" fmla="*/ 409014 h 761503"/>
                <a:gd name="connsiteX92" fmla="*/ 381817 w 489538"/>
                <a:gd name="connsiteY92" fmla="*/ 444369 h 761503"/>
                <a:gd name="connsiteX93" fmla="*/ 365500 w 489538"/>
                <a:gd name="connsiteY93" fmla="*/ 438930 h 761503"/>
                <a:gd name="connsiteX94" fmla="*/ 357341 w 489538"/>
                <a:gd name="connsiteY94" fmla="*/ 422612 h 761503"/>
                <a:gd name="connsiteX95" fmla="*/ 354621 w 489538"/>
                <a:gd name="connsiteY95" fmla="*/ 400855 h 761503"/>
                <a:gd name="connsiteX96" fmla="*/ 354621 w 489538"/>
                <a:gd name="connsiteY96" fmla="*/ 381817 h 761503"/>
                <a:gd name="connsiteX97" fmla="*/ 270312 w 489538"/>
                <a:gd name="connsiteY97" fmla="*/ 381817 h 761503"/>
                <a:gd name="connsiteX98" fmla="*/ 256713 w 489538"/>
                <a:gd name="connsiteY98" fmla="*/ 395415 h 761503"/>
                <a:gd name="connsiteX99" fmla="*/ 253994 w 489538"/>
                <a:gd name="connsiteY99" fmla="*/ 422612 h 761503"/>
                <a:gd name="connsiteX100" fmla="*/ 253994 w 489538"/>
                <a:gd name="connsiteY100" fmla="*/ 433490 h 761503"/>
                <a:gd name="connsiteX101" fmla="*/ 253994 w 489538"/>
                <a:gd name="connsiteY101" fmla="*/ 449809 h 761503"/>
                <a:gd name="connsiteX102" fmla="*/ 256713 w 489538"/>
                <a:gd name="connsiteY102" fmla="*/ 474285 h 761503"/>
                <a:gd name="connsiteX103" fmla="*/ 256713 w 489538"/>
                <a:gd name="connsiteY103" fmla="*/ 496043 h 761503"/>
                <a:gd name="connsiteX104" fmla="*/ 259433 w 489538"/>
                <a:gd name="connsiteY104" fmla="*/ 534118 h 761503"/>
                <a:gd name="connsiteX105" fmla="*/ 259433 w 489538"/>
                <a:gd name="connsiteY105" fmla="*/ 591231 h 761503"/>
                <a:gd name="connsiteX106" fmla="*/ 262153 w 489538"/>
                <a:gd name="connsiteY106" fmla="*/ 618427 h 761503"/>
                <a:gd name="connsiteX107" fmla="*/ 267592 w 489538"/>
                <a:gd name="connsiteY107" fmla="*/ 648343 h 761503"/>
                <a:gd name="connsiteX108" fmla="*/ 292069 w 489538"/>
                <a:gd name="connsiteY108" fmla="*/ 651063 h 761503"/>
                <a:gd name="connsiteX109" fmla="*/ 327424 w 489538"/>
                <a:gd name="connsiteY109" fmla="*/ 651063 h 761503"/>
                <a:gd name="connsiteX110" fmla="*/ 362780 w 489538"/>
                <a:gd name="connsiteY110" fmla="*/ 653783 h 761503"/>
                <a:gd name="connsiteX111" fmla="*/ 395416 w 489538"/>
                <a:gd name="connsiteY111" fmla="*/ 648343 h 761503"/>
                <a:gd name="connsiteX112" fmla="*/ 395416 w 489538"/>
                <a:gd name="connsiteY112" fmla="*/ 618427 h 761503"/>
                <a:gd name="connsiteX113" fmla="*/ 395416 w 489538"/>
                <a:gd name="connsiteY113" fmla="*/ 596670 h 761503"/>
                <a:gd name="connsiteX114" fmla="*/ 398136 w 489538"/>
                <a:gd name="connsiteY114" fmla="*/ 574913 h 761503"/>
                <a:gd name="connsiteX115" fmla="*/ 406295 w 489538"/>
                <a:gd name="connsiteY115" fmla="*/ 558595 h 761503"/>
                <a:gd name="connsiteX116" fmla="*/ 422612 w 489538"/>
                <a:gd name="connsiteY116" fmla="*/ 553155 h 761503"/>
                <a:gd name="connsiteX117" fmla="*/ 438930 w 489538"/>
                <a:gd name="connsiteY117" fmla="*/ 588511 h 761503"/>
                <a:gd name="connsiteX118" fmla="*/ 436211 w 489538"/>
                <a:gd name="connsiteY118" fmla="*/ 645624 h 761503"/>
                <a:gd name="connsiteX119" fmla="*/ 433491 w 489538"/>
                <a:gd name="connsiteY119" fmla="*/ 651063 h 761503"/>
                <a:gd name="connsiteX120" fmla="*/ 433491 w 489538"/>
                <a:gd name="connsiteY120" fmla="*/ 651063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489538" h="761503">
                  <a:moveTo>
                    <a:pt x="433491" y="651063"/>
                  </a:moveTo>
                  <a:cubicBezTo>
                    <a:pt x="436211" y="653783"/>
                    <a:pt x="438930" y="656502"/>
                    <a:pt x="438930" y="661942"/>
                  </a:cubicBezTo>
                  <a:cubicBezTo>
                    <a:pt x="438930" y="670101"/>
                    <a:pt x="433491" y="678259"/>
                    <a:pt x="425332" y="683699"/>
                  </a:cubicBezTo>
                  <a:cubicBezTo>
                    <a:pt x="417173" y="689138"/>
                    <a:pt x="409014" y="689138"/>
                    <a:pt x="400855" y="691858"/>
                  </a:cubicBezTo>
                  <a:cubicBezTo>
                    <a:pt x="381817" y="694578"/>
                    <a:pt x="362780" y="694578"/>
                    <a:pt x="343742" y="700017"/>
                  </a:cubicBezTo>
                  <a:cubicBezTo>
                    <a:pt x="335583" y="702736"/>
                    <a:pt x="324705" y="702736"/>
                    <a:pt x="316546" y="705456"/>
                  </a:cubicBezTo>
                  <a:cubicBezTo>
                    <a:pt x="308387" y="705456"/>
                    <a:pt x="289349" y="705456"/>
                    <a:pt x="275751" y="705456"/>
                  </a:cubicBezTo>
                  <a:cubicBezTo>
                    <a:pt x="270312" y="705456"/>
                    <a:pt x="267592" y="708176"/>
                    <a:pt x="264872" y="708176"/>
                  </a:cubicBezTo>
                  <a:cubicBezTo>
                    <a:pt x="264872" y="708176"/>
                    <a:pt x="259433" y="708176"/>
                    <a:pt x="253994" y="708176"/>
                  </a:cubicBezTo>
                  <a:cubicBezTo>
                    <a:pt x="251274" y="713615"/>
                    <a:pt x="245835" y="716335"/>
                    <a:pt x="240395" y="719054"/>
                  </a:cubicBezTo>
                  <a:cubicBezTo>
                    <a:pt x="234956" y="721774"/>
                    <a:pt x="229517" y="721774"/>
                    <a:pt x="224077" y="721774"/>
                  </a:cubicBezTo>
                  <a:cubicBezTo>
                    <a:pt x="218638" y="721774"/>
                    <a:pt x="213199" y="724494"/>
                    <a:pt x="205040" y="724494"/>
                  </a:cubicBezTo>
                  <a:cubicBezTo>
                    <a:pt x="202320" y="724494"/>
                    <a:pt x="194161" y="727213"/>
                    <a:pt x="191441" y="727213"/>
                  </a:cubicBezTo>
                  <a:cubicBezTo>
                    <a:pt x="183282" y="727213"/>
                    <a:pt x="172404" y="721774"/>
                    <a:pt x="169684" y="721774"/>
                  </a:cubicBezTo>
                  <a:cubicBezTo>
                    <a:pt x="164245" y="719054"/>
                    <a:pt x="156086" y="713615"/>
                    <a:pt x="150646" y="708176"/>
                  </a:cubicBezTo>
                  <a:cubicBezTo>
                    <a:pt x="145207" y="708176"/>
                    <a:pt x="139768" y="708176"/>
                    <a:pt x="139768" y="708176"/>
                  </a:cubicBezTo>
                  <a:cubicBezTo>
                    <a:pt x="126170" y="708176"/>
                    <a:pt x="137048" y="708176"/>
                    <a:pt x="120730" y="708176"/>
                  </a:cubicBezTo>
                  <a:cubicBezTo>
                    <a:pt x="112571" y="708176"/>
                    <a:pt x="104412" y="708176"/>
                    <a:pt x="98973" y="708176"/>
                  </a:cubicBezTo>
                  <a:cubicBezTo>
                    <a:pt x="90814" y="708176"/>
                    <a:pt x="79936" y="708176"/>
                    <a:pt x="74496" y="702736"/>
                  </a:cubicBezTo>
                  <a:cubicBezTo>
                    <a:pt x="66337" y="700017"/>
                    <a:pt x="58178" y="689138"/>
                    <a:pt x="58178" y="683699"/>
                  </a:cubicBezTo>
                  <a:cubicBezTo>
                    <a:pt x="58178" y="680979"/>
                    <a:pt x="58178" y="678259"/>
                    <a:pt x="63617" y="675540"/>
                  </a:cubicBezTo>
                  <a:cubicBezTo>
                    <a:pt x="69057" y="672820"/>
                    <a:pt x="77216" y="670101"/>
                    <a:pt x="85375" y="667381"/>
                  </a:cubicBezTo>
                  <a:cubicBezTo>
                    <a:pt x="98973" y="664661"/>
                    <a:pt x="115291" y="664661"/>
                    <a:pt x="128889" y="661942"/>
                  </a:cubicBezTo>
                  <a:cubicBezTo>
                    <a:pt x="128889" y="645624"/>
                    <a:pt x="128889" y="623866"/>
                    <a:pt x="128889" y="602109"/>
                  </a:cubicBezTo>
                  <a:cubicBezTo>
                    <a:pt x="128889" y="566754"/>
                    <a:pt x="128889" y="531398"/>
                    <a:pt x="126170" y="523239"/>
                  </a:cubicBezTo>
                  <a:cubicBezTo>
                    <a:pt x="126170" y="517800"/>
                    <a:pt x="126170" y="487884"/>
                    <a:pt x="126170" y="468846"/>
                  </a:cubicBezTo>
                  <a:cubicBezTo>
                    <a:pt x="126170" y="449809"/>
                    <a:pt x="123450" y="430771"/>
                    <a:pt x="123450" y="409014"/>
                  </a:cubicBezTo>
                  <a:cubicBezTo>
                    <a:pt x="123450" y="400855"/>
                    <a:pt x="123450" y="392696"/>
                    <a:pt x="123450" y="384537"/>
                  </a:cubicBezTo>
                  <a:cubicBezTo>
                    <a:pt x="123450" y="373658"/>
                    <a:pt x="126170" y="360060"/>
                    <a:pt x="126170" y="349181"/>
                  </a:cubicBezTo>
                  <a:cubicBezTo>
                    <a:pt x="126170" y="341022"/>
                    <a:pt x="126170" y="332863"/>
                    <a:pt x="126170" y="324704"/>
                  </a:cubicBezTo>
                  <a:cubicBezTo>
                    <a:pt x="126170" y="313826"/>
                    <a:pt x="126170" y="302947"/>
                    <a:pt x="128889" y="292068"/>
                  </a:cubicBezTo>
                  <a:cubicBezTo>
                    <a:pt x="131609" y="273031"/>
                    <a:pt x="134329" y="253993"/>
                    <a:pt x="134329" y="234956"/>
                  </a:cubicBezTo>
                  <a:cubicBezTo>
                    <a:pt x="134329" y="213198"/>
                    <a:pt x="134329" y="191441"/>
                    <a:pt x="134329" y="172404"/>
                  </a:cubicBezTo>
                  <a:cubicBezTo>
                    <a:pt x="134329" y="156086"/>
                    <a:pt x="134329" y="139768"/>
                    <a:pt x="137048" y="123450"/>
                  </a:cubicBezTo>
                  <a:cubicBezTo>
                    <a:pt x="131609" y="123450"/>
                    <a:pt x="134329" y="123450"/>
                    <a:pt x="123450" y="123450"/>
                  </a:cubicBezTo>
                  <a:cubicBezTo>
                    <a:pt x="115291" y="123450"/>
                    <a:pt x="107132" y="123450"/>
                    <a:pt x="101693" y="123450"/>
                  </a:cubicBezTo>
                  <a:cubicBezTo>
                    <a:pt x="93534" y="123450"/>
                    <a:pt x="82655" y="123450"/>
                    <a:pt x="77216" y="118011"/>
                  </a:cubicBezTo>
                  <a:cubicBezTo>
                    <a:pt x="69057" y="115291"/>
                    <a:pt x="60898" y="101693"/>
                    <a:pt x="60898" y="98973"/>
                  </a:cubicBezTo>
                  <a:cubicBezTo>
                    <a:pt x="60898" y="96253"/>
                    <a:pt x="60898" y="93534"/>
                    <a:pt x="66337" y="90814"/>
                  </a:cubicBezTo>
                  <a:cubicBezTo>
                    <a:pt x="71777" y="88094"/>
                    <a:pt x="79936" y="85375"/>
                    <a:pt x="88094" y="82655"/>
                  </a:cubicBezTo>
                  <a:cubicBezTo>
                    <a:pt x="104412" y="79935"/>
                    <a:pt x="131609" y="77216"/>
                    <a:pt x="145207" y="77216"/>
                  </a:cubicBezTo>
                  <a:cubicBezTo>
                    <a:pt x="145207" y="77216"/>
                    <a:pt x="145207" y="77216"/>
                    <a:pt x="145207" y="77216"/>
                  </a:cubicBezTo>
                  <a:cubicBezTo>
                    <a:pt x="145207" y="74496"/>
                    <a:pt x="150646" y="71776"/>
                    <a:pt x="153366" y="69057"/>
                  </a:cubicBezTo>
                  <a:cubicBezTo>
                    <a:pt x="161525" y="63617"/>
                    <a:pt x="169684" y="63617"/>
                    <a:pt x="177843" y="60898"/>
                  </a:cubicBezTo>
                  <a:cubicBezTo>
                    <a:pt x="183282" y="58178"/>
                    <a:pt x="191441" y="58178"/>
                    <a:pt x="196881" y="58178"/>
                  </a:cubicBezTo>
                  <a:cubicBezTo>
                    <a:pt x="199600" y="58178"/>
                    <a:pt x="202320" y="58178"/>
                    <a:pt x="205040" y="58178"/>
                  </a:cubicBezTo>
                  <a:cubicBezTo>
                    <a:pt x="207759" y="58178"/>
                    <a:pt x="213199" y="60898"/>
                    <a:pt x="215919" y="63617"/>
                  </a:cubicBezTo>
                  <a:cubicBezTo>
                    <a:pt x="221358" y="66337"/>
                    <a:pt x="224077" y="66337"/>
                    <a:pt x="229517" y="69057"/>
                  </a:cubicBezTo>
                  <a:cubicBezTo>
                    <a:pt x="237675" y="71776"/>
                    <a:pt x="245835" y="77216"/>
                    <a:pt x="256713" y="77216"/>
                  </a:cubicBezTo>
                  <a:cubicBezTo>
                    <a:pt x="259433" y="77216"/>
                    <a:pt x="262153" y="77216"/>
                    <a:pt x="264872" y="77216"/>
                  </a:cubicBezTo>
                  <a:cubicBezTo>
                    <a:pt x="270312" y="77216"/>
                    <a:pt x="275751" y="77216"/>
                    <a:pt x="281190" y="77216"/>
                  </a:cubicBezTo>
                  <a:cubicBezTo>
                    <a:pt x="292069" y="77216"/>
                    <a:pt x="321985" y="77216"/>
                    <a:pt x="330144" y="77216"/>
                  </a:cubicBezTo>
                  <a:cubicBezTo>
                    <a:pt x="338303" y="77216"/>
                    <a:pt x="349182" y="77216"/>
                    <a:pt x="357341" y="79935"/>
                  </a:cubicBezTo>
                  <a:cubicBezTo>
                    <a:pt x="368219" y="79935"/>
                    <a:pt x="379098" y="82655"/>
                    <a:pt x="387257" y="82655"/>
                  </a:cubicBezTo>
                  <a:cubicBezTo>
                    <a:pt x="392696" y="82655"/>
                    <a:pt x="400855" y="85375"/>
                    <a:pt x="406295" y="85375"/>
                  </a:cubicBezTo>
                  <a:cubicBezTo>
                    <a:pt x="409014" y="82655"/>
                    <a:pt x="414453" y="79935"/>
                    <a:pt x="417173" y="79935"/>
                  </a:cubicBezTo>
                  <a:cubicBezTo>
                    <a:pt x="419893" y="79935"/>
                    <a:pt x="422612" y="79935"/>
                    <a:pt x="425332" y="85375"/>
                  </a:cubicBezTo>
                  <a:cubicBezTo>
                    <a:pt x="428052" y="90814"/>
                    <a:pt x="433491" y="98973"/>
                    <a:pt x="433491" y="104412"/>
                  </a:cubicBezTo>
                  <a:cubicBezTo>
                    <a:pt x="436211" y="131609"/>
                    <a:pt x="436211" y="120730"/>
                    <a:pt x="436211" y="137048"/>
                  </a:cubicBezTo>
                  <a:cubicBezTo>
                    <a:pt x="438930" y="158805"/>
                    <a:pt x="438930" y="158805"/>
                    <a:pt x="438930" y="183282"/>
                  </a:cubicBezTo>
                  <a:cubicBezTo>
                    <a:pt x="438930" y="194161"/>
                    <a:pt x="438930" y="218638"/>
                    <a:pt x="422612" y="218638"/>
                  </a:cubicBezTo>
                  <a:cubicBezTo>
                    <a:pt x="414453" y="218638"/>
                    <a:pt x="411734" y="215918"/>
                    <a:pt x="406295" y="213198"/>
                  </a:cubicBezTo>
                  <a:cubicBezTo>
                    <a:pt x="400855" y="210479"/>
                    <a:pt x="398136" y="202320"/>
                    <a:pt x="398136" y="196881"/>
                  </a:cubicBezTo>
                  <a:cubicBezTo>
                    <a:pt x="395416" y="188722"/>
                    <a:pt x="395416" y="183282"/>
                    <a:pt x="395416" y="175123"/>
                  </a:cubicBezTo>
                  <a:cubicBezTo>
                    <a:pt x="395416" y="169684"/>
                    <a:pt x="395416" y="164245"/>
                    <a:pt x="395416" y="153366"/>
                  </a:cubicBezTo>
                  <a:cubicBezTo>
                    <a:pt x="395416" y="145207"/>
                    <a:pt x="395416" y="134328"/>
                    <a:pt x="395416" y="126170"/>
                  </a:cubicBezTo>
                  <a:cubicBezTo>
                    <a:pt x="387257" y="128889"/>
                    <a:pt x="379098" y="128889"/>
                    <a:pt x="370939" y="128889"/>
                  </a:cubicBezTo>
                  <a:cubicBezTo>
                    <a:pt x="360060" y="128889"/>
                    <a:pt x="349182" y="128889"/>
                    <a:pt x="338303" y="131609"/>
                  </a:cubicBezTo>
                  <a:cubicBezTo>
                    <a:pt x="327424" y="131609"/>
                    <a:pt x="319265" y="134328"/>
                    <a:pt x="286629" y="134328"/>
                  </a:cubicBezTo>
                  <a:cubicBezTo>
                    <a:pt x="281190" y="134328"/>
                    <a:pt x="278470" y="134328"/>
                    <a:pt x="273031" y="137048"/>
                  </a:cubicBezTo>
                  <a:cubicBezTo>
                    <a:pt x="270312" y="137048"/>
                    <a:pt x="264872" y="137048"/>
                    <a:pt x="262153" y="142487"/>
                  </a:cubicBezTo>
                  <a:cubicBezTo>
                    <a:pt x="259433" y="145207"/>
                    <a:pt x="259433" y="150647"/>
                    <a:pt x="259433" y="153366"/>
                  </a:cubicBezTo>
                  <a:cubicBezTo>
                    <a:pt x="259433" y="158805"/>
                    <a:pt x="259433" y="164245"/>
                    <a:pt x="262153" y="166964"/>
                  </a:cubicBezTo>
                  <a:cubicBezTo>
                    <a:pt x="262153" y="177843"/>
                    <a:pt x="262153" y="186002"/>
                    <a:pt x="262153" y="196881"/>
                  </a:cubicBezTo>
                  <a:cubicBezTo>
                    <a:pt x="262153" y="202320"/>
                    <a:pt x="262153" y="210479"/>
                    <a:pt x="262153" y="215918"/>
                  </a:cubicBezTo>
                  <a:cubicBezTo>
                    <a:pt x="262153" y="229516"/>
                    <a:pt x="262153" y="240395"/>
                    <a:pt x="262153" y="251274"/>
                  </a:cubicBezTo>
                  <a:cubicBezTo>
                    <a:pt x="262153" y="259433"/>
                    <a:pt x="259433" y="270311"/>
                    <a:pt x="259433" y="278470"/>
                  </a:cubicBezTo>
                  <a:cubicBezTo>
                    <a:pt x="259433" y="289349"/>
                    <a:pt x="259433" y="297508"/>
                    <a:pt x="259433" y="308386"/>
                  </a:cubicBezTo>
                  <a:cubicBezTo>
                    <a:pt x="259433" y="313826"/>
                    <a:pt x="259433" y="319265"/>
                    <a:pt x="259433" y="321985"/>
                  </a:cubicBezTo>
                  <a:cubicBezTo>
                    <a:pt x="259433" y="324704"/>
                    <a:pt x="259433" y="330144"/>
                    <a:pt x="259433" y="332863"/>
                  </a:cubicBezTo>
                  <a:cubicBezTo>
                    <a:pt x="262153" y="335583"/>
                    <a:pt x="264872" y="335583"/>
                    <a:pt x="267592" y="335583"/>
                  </a:cubicBezTo>
                  <a:cubicBezTo>
                    <a:pt x="273031" y="335583"/>
                    <a:pt x="275751" y="335583"/>
                    <a:pt x="281190" y="335583"/>
                  </a:cubicBezTo>
                  <a:cubicBezTo>
                    <a:pt x="311107" y="335583"/>
                    <a:pt x="319265" y="335583"/>
                    <a:pt x="327424" y="338303"/>
                  </a:cubicBezTo>
                  <a:cubicBezTo>
                    <a:pt x="335583" y="341022"/>
                    <a:pt x="343742" y="341022"/>
                    <a:pt x="351901" y="341022"/>
                  </a:cubicBezTo>
                  <a:cubicBezTo>
                    <a:pt x="351901" y="338303"/>
                    <a:pt x="351901" y="338303"/>
                    <a:pt x="351901" y="335583"/>
                  </a:cubicBezTo>
                  <a:cubicBezTo>
                    <a:pt x="351901" y="327424"/>
                    <a:pt x="351901" y="319265"/>
                    <a:pt x="351901" y="313826"/>
                  </a:cubicBezTo>
                  <a:cubicBezTo>
                    <a:pt x="351901" y="305667"/>
                    <a:pt x="351901" y="294788"/>
                    <a:pt x="357341" y="289349"/>
                  </a:cubicBezTo>
                  <a:cubicBezTo>
                    <a:pt x="360060" y="281190"/>
                    <a:pt x="368219" y="273031"/>
                    <a:pt x="373658" y="273031"/>
                  </a:cubicBezTo>
                  <a:cubicBezTo>
                    <a:pt x="376378" y="273031"/>
                    <a:pt x="379098" y="273031"/>
                    <a:pt x="381817" y="278470"/>
                  </a:cubicBezTo>
                  <a:cubicBezTo>
                    <a:pt x="384537" y="283909"/>
                    <a:pt x="387257" y="292068"/>
                    <a:pt x="389977" y="300228"/>
                  </a:cubicBezTo>
                  <a:cubicBezTo>
                    <a:pt x="392696" y="316545"/>
                    <a:pt x="392696" y="335583"/>
                    <a:pt x="395416" y="351901"/>
                  </a:cubicBezTo>
                  <a:cubicBezTo>
                    <a:pt x="398136" y="373658"/>
                    <a:pt x="398136" y="384537"/>
                    <a:pt x="398136" y="409014"/>
                  </a:cubicBezTo>
                  <a:cubicBezTo>
                    <a:pt x="398136" y="422612"/>
                    <a:pt x="398136" y="444369"/>
                    <a:pt x="381817" y="444369"/>
                  </a:cubicBezTo>
                  <a:cubicBezTo>
                    <a:pt x="373658" y="444369"/>
                    <a:pt x="370939" y="441650"/>
                    <a:pt x="365500" y="438930"/>
                  </a:cubicBezTo>
                  <a:cubicBezTo>
                    <a:pt x="360060" y="436210"/>
                    <a:pt x="357341" y="428051"/>
                    <a:pt x="357341" y="422612"/>
                  </a:cubicBezTo>
                  <a:cubicBezTo>
                    <a:pt x="354621" y="414453"/>
                    <a:pt x="354621" y="409014"/>
                    <a:pt x="354621" y="400855"/>
                  </a:cubicBezTo>
                  <a:cubicBezTo>
                    <a:pt x="354621" y="395415"/>
                    <a:pt x="354621" y="389976"/>
                    <a:pt x="354621" y="381817"/>
                  </a:cubicBezTo>
                  <a:cubicBezTo>
                    <a:pt x="335583" y="381817"/>
                    <a:pt x="308387" y="384537"/>
                    <a:pt x="270312" y="381817"/>
                  </a:cubicBezTo>
                  <a:cubicBezTo>
                    <a:pt x="262153" y="381817"/>
                    <a:pt x="256713" y="387256"/>
                    <a:pt x="256713" y="395415"/>
                  </a:cubicBezTo>
                  <a:cubicBezTo>
                    <a:pt x="256713" y="403574"/>
                    <a:pt x="256713" y="414453"/>
                    <a:pt x="253994" y="422612"/>
                  </a:cubicBezTo>
                  <a:cubicBezTo>
                    <a:pt x="253994" y="425332"/>
                    <a:pt x="253994" y="430771"/>
                    <a:pt x="253994" y="433490"/>
                  </a:cubicBezTo>
                  <a:cubicBezTo>
                    <a:pt x="253994" y="438930"/>
                    <a:pt x="253994" y="444369"/>
                    <a:pt x="253994" y="449809"/>
                  </a:cubicBezTo>
                  <a:cubicBezTo>
                    <a:pt x="253994" y="457967"/>
                    <a:pt x="256713" y="466126"/>
                    <a:pt x="256713" y="474285"/>
                  </a:cubicBezTo>
                  <a:cubicBezTo>
                    <a:pt x="256713" y="482444"/>
                    <a:pt x="256713" y="490603"/>
                    <a:pt x="256713" y="496043"/>
                  </a:cubicBezTo>
                  <a:cubicBezTo>
                    <a:pt x="256713" y="509641"/>
                    <a:pt x="259433" y="520520"/>
                    <a:pt x="259433" y="534118"/>
                  </a:cubicBezTo>
                  <a:cubicBezTo>
                    <a:pt x="259433" y="553155"/>
                    <a:pt x="259433" y="572193"/>
                    <a:pt x="259433" y="591231"/>
                  </a:cubicBezTo>
                  <a:cubicBezTo>
                    <a:pt x="259433" y="602109"/>
                    <a:pt x="262153" y="610268"/>
                    <a:pt x="262153" y="618427"/>
                  </a:cubicBezTo>
                  <a:cubicBezTo>
                    <a:pt x="264872" y="626586"/>
                    <a:pt x="262153" y="642904"/>
                    <a:pt x="267592" y="648343"/>
                  </a:cubicBezTo>
                  <a:cubicBezTo>
                    <a:pt x="270312" y="651063"/>
                    <a:pt x="275751" y="651063"/>
                    <a:pt x="292069" y="651063"/>
                  </a:cubicBezTo>
                  <a:cubicBezTo>
                    <a:pt x="305667" y="651063"/>
                    <a:pt x="319265" y="651063"/>
                    <a:pt x="327424" y="651063"/>
                  </a:cubicBezTo>
                  <a:cubicBezTo>
                    <a:pt x="338303" y="651063"/>
                    <a:pt x="351901" y="653783"/>
                    <a:pt x="362780" y="653783"/>
                  </a:cubicBezTo>
                  <a:cubicBezTo>
                    <a:pt x="376378" y="653783"/>
                    <a:pt x="384537" y="651063"/>
                    <a:pt x="395416" y="648343"/>
                  </a:cubicBezTo>
                  <a:cubicBezTo>
                    <a:pt x="395416" y="637465"/>
                    <a:pt x="395416" y="629306"/>
                    <a:pt x="395416" y="618427"/>
                  </a:cubicBezTo>
                  <a:cubicBezTo>
                    <a:pt x="395416" y="610268"/>
                    <a:pt x="395416" y="602109"/>
                    <a:pt x="395416" y="596670"/>
                  </a:cubicBezTo>
                  <a:cubicBezTo>
                    <a:pt x="395416" y="591231"/>
                    <a:pt x="395416" y="585791"/>
                    <a:pt x="398136" y="574913"/>
                  </a:cubicBezTo>
                  <a:cubicBezTo>
                    <a:pt x="400855" y="569473"/>
                    <a:pt x="400855" y="564034"/>
                    <a:pt x="406295" y="558595"/>
                  </a:cubicBezTo>
                  <a:cubicBezTo>
                    <a:pt x="411734" y="553155"/>
                    <a:pt x="414453" y="553155"/>
                    <a:pt x="422612" y="553155"/>
                  </a:cubicBezTo>
                  <a:cubicBezTo>
                    <a:pt x="436211" y="553155"/>
                    <a:pt x="438930" y="577632"/>
                    <a:pt x="438930" y="588511"/>
                  </a:cubicBezTo>
                  <a:cubicBezTo>
                    <a:pt x="438930" y="612988"/>
                    <a:pt x="438930" y="623866"/>
                    <a:pt x="436211" y="645624"/>
                  </a:cubicBezTo>
                  <a:cubicBezTo>
                    <a:pt x="433491" y="648343"/>
                    <a:pt x="433491" y="648343"/>
                    <a:pt x="433491" y="651063"/>
                  </a:cubicBezTo>
                  <a:lnTo>
                    <a:pt x="433491" y="651063"/>
                  </a:lnTo>
                  <a:close/>
                </a:path>
              </a:pathLst>
            </a:custGeom>
            <a:grpFill/>
            <a:ln w="27168"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E1B18E76-E2CA-4B40-93A3-5CA062AC31EB}"/>
                </a:ext>
              </a:extLst>
            </p:cNvPr>
            <p:cNvSpPr/>
            <p:nvPr/>
          </p:nvSpPr>
          <p:spPr>
            <a:xfrm>
              <a:off x="7912732" y="4250336"/>
              <a:ext cx="465062" cy="658157"/>
            </a:xfrm>
            <a:custGeom>
              <a:avLst/>
              <a:gdLst>
                <a:gd name="connsiteX0" fmla="*/ 193096 w 465062"/>
                <a:gd name="connsiteY0" fmla="*/ 59832 h 658157"/>
                <a:gd name="connsiteX1" fmla="*/ 193096 w 465062"/>
                <a:gd name="connsiteY1" fmla="*/ 114226 h 658157"/>
                <a:gd name="connsiteX2" fmla="*/ 198536 w 465062"/>
                <a:gd name="connsiteY2" fmla="*/ 209414 h 658157"/>
                <a:gd name="connsiteX3" fmla="*/ 201255 w 465062"/>
                <a:gd name="connsiteY3" fmla="*/ 282845 h 658157"/>
                <a:gd name="connsiteX4" fmla="*/ 203975 w 465062"/>
                <a:gd name="connsiteY4" fmla="*/ 315481 h 658157"/>
                <a:gd name="connsiteX5" fmla="*/ 203975 w 465062"/>
                <a:gd name="connsiteY5" fmla="*/ 320920 h 658157"/>
                <a:gd name="connsiteX6" fmla="*/ 212134 w 465062"/>
                <a:gd name="connsiteY6" fmla="*/ 329079 h 658157"/>
                <a:gd name="connsiteX7" fmla="*/ 223013 w 465062"/>
                <a:gd name="connsiteY7" fmla="*/ 329079 h 658157"/>
                <a:gd name="connsiteX8" fmla="*/ 239331 w 465062"/>
                <a:gd name="connsiteY8" fmla="*/ 329079 h 658157"/>
                <a:gd name="connsiteX9" fmla="*/ 280126 w 465062"/>
                <a:gd name="connsiteY9" fmla="*/ 312761 h 658157"/>
                <a:gd name="connsiteX10" fmla="*/ 296443 w 465062"/>
                <a:gd name="connsiteY10" fmla="*/ 288284 h 658157"/>
                <a:gd name="connsiteX11" fmla="*/ 304602 w 465062"/>
                <a:gd name="connsiteY11" fmla="*/ 258368 h 658157"/>
                <a:gd name="connsiteX12" fmla="*/ 312761 w 465062"/>
                <a:gd name="connsiteY12" fmla="*/ 225732 h 658157"/>
                <a:gd name="connsiteX13" fmla="*/ 315481 w 465062"/>
                <a:gd name="connsiteY13" fmla="*/ 195816 h 658157"/>
                <a:gd name="connsiteX14" fmla="*/ 318201 w 465062"/>
                <a:gd name="connsiteY14" fmla="*/ 168619 h 658157"/>
                <a:gd name="connsiteX15" fmla="*/ 312761 w 465062"/>
                <a:gd name="connsiteY15" fmla="*/ 135983 h 658157"/>
                <a:gd name="connsiteX16" fmla="*/ 312761 w 465062"/>
                <a:gd name="connsiteY16" fmla="*/ 122385 h 658157"/>
                <a:gd name="connsiteX17" fmla="*/ 293724 w 465062"/>
                <a:gd name="connsiteY17" fmla="*/ 84309 h 658157"/>
                <a:gd name="connsiteX18" fmla="*/ 280126 w 465062"/>
                <a:gd name="connsiteY18" fmla="*/ 73430 h 658157"/>
                <a:gd name="connsiteX19" fmla="*/ 258368 w 465062"/>
                <a:gd name="connsiteY19" fmla="*/ 62552 h 658157"/>
                <a:gd name="connsiteX20" fmla="*/ 217573 w 465062"/>
                <a:gd name="connsiteY20" fmla="*/ 59832 h 658157"/>
                <a:gd name="connsiteX21" fmla="*/ 111506 w 465062"/>
                <a:gd name="connsiteY21" fmla="*/ 0 h 658157"/>
                <a:gd name="connsiteX22" fmla="*/ 127824 w 465062"/>
                <a:gd name="connsiteY22" fmla="*/ 0 h 658157"/>
                <a:gd name="connsiteX23" fmla="*/ 157741 w 465062"/>
                <a:gd name="connsiteY23" fmla="*/ 5440 h 658157"/>
                <a:gd name="connsiteX24" fmla="*/ 179497 w 465062"/>
                <a:gd name="connsiteY24" fmla="*/ 16318 h 658157"/>
                <a:gd name="connsiteX25" fmla="*/ 209414 w 465062"/>
                <a:gd name="connsiteY25" fmla="*/ 16318 h 658157"/>
                <a:gd name="connsiteX26" fmla="*/ 247489 w 465062"/>
                <a:gd name="connsiteY26" fmla="*/ 16318 h 658157"/>
                <a:gd name="connsiteX27" fmla="*/ 266527 w 465062"/>
                <a:gd name="connsiteY27" fmla="*/ 16318 h 658157"/>
                <a:gd name="connsiteX28" fmla="*/ 312761 w 465062"/>
                <a:gd name="connsiteY28" fmla="*/ 27197 h 658157"/>
                <a:gd name="connsiteX29" fmla="*/ 337238 w 465062"/>
                <a:gd name="connsiteY29" fmla="*/ 38075 h 658157"/>
                <a:gd name="connsiteX30" fmla="*/ 364434 w 465062"/>
                <a:gd name="connsiteY30" fmla="*/ 54393 h 658157"/>
                <a:gd name="connsiteX31" fmla="*/ 386192 w 465062"/>
                <a:gd name="connsiteY31" fmla="*/ 73431 h 658157"/>
                <a:gd name="connsiteX32" fmla="*/ 407949 w 465062"/>
                <a:gd name="connsiteY32" fmla="*/ 103347 h 658157"/>
                <a:gd name="connsiteX33" fmla="*/ 416108 w 465062"/>
                <a:gd name="connsiteY33" fmla="*/ 141422 h 658157"/>
                <a:gd name="connsiteX34" fmla="*/ 418828 w 465062"/>
                <a:gd name="connsiteY34" fmla="*/ 163179 h 658157"/>
                <a:gd name="connsiteX35" fmla="*/ 418828 w 465062"/>
                <a:gd name="connsiteY35" fmla="*/ 171339 h 658157"/>
                <a:gd name="connsiteX36" fmla="*/ 421547 w 465062"/>
                <a:gd name="connsiteY36" fmla="*/ 187656 h 658157"/>
                <a:gd name="connsiteX37" fmla="*/ 418828 w 465062"/>
                <a:gd name="connsiteY37" fmla="*/ 206694 h 658157"/>
                <a:gd name="connsiteX38" fmla="*/ 416108 w 465062"/>
                <a:gd name="connsiteY38" fmla="*/ 233891 h 658157"/>
                <a:gd name="connsiteX39" fmla="*/ 405229 w 465062"/>
                <a:gd name="connsiteY39" fmla="*/ 263807 h 658157"/>
                <a:gd name="connsiteX40" fmla="*/ 394351 w 465062"/>
                <a:gd name="connsiteY40" fmla="*/ 274686 h 658157"/>
                <a:gd name="connsiteX41" fmla="*/ 388912 w 465062"/>
                <a:gd name="connsiteY41" fmla="*/ 285564 h 658157"/>
                <a:gd name="connsiteX42" fmla="*/ 369874 w 465062"/>
                <a:gd name="connsiteY42" fmla="*/ 304602 h 658157"/>
                <a:gd name="connsiteX43" fmla="*/ 358995 w 465062"/>
                <a:gd name="connsiteY43" fmla="*/ 310041 h 658157"/>
                <a:gd name="connsiteX44" fmla="*/ 348117 w 465062"/>
                <a:gd name="connsiteY44" fmla="*/ 320920 h 658157"/>
                <a:gd name="connsiteX45" fmla="*/ 326359 w 465062"/>
                <a:gd name="connsiteY45" fmla="*/ 339957 h 658157"/>
                <a:gd name="connsiteX46" fmla="*/ 312761 w 465062"/>
                <a:gd name="connsiteY46" fmla="*/ 353555 h 658157"/>
                <a:gd name="connsiteX47" fmla="*/ 337238 w 465062"/>
                <a:gd name="connsiteY47" fmla="*/ 380752 h 658157"/>
                <a:gd name="connsiteX48" fmla="*/ 358995 w 465062"/>
                <a:gd name="connsiteY48" fmla="*/ 421547 h 658157"/>
                <a:gd name="connsiteX49" fmla="*/ 372593 w 465062"/>
                <a:gd name="connsiteY49" fmla="*/ 459622 h 658157"/>
                <a:gd name="connsiteX50" fmla="*/ 386192 w 465062"/>
                <a:gd name="connsiteY50" fmla="*/ 514015 h 658157"/>
                <a:gd name="connsiteX51" fmla="*/ 407949 w 465062"/>
                <a:gd name="connsiteY51" fmla="*/ 568408 h 658157"/>
                <a:gd name="connsiteX52" fmla="*/ 421547 w 465062"/>
                <a:gd name="connsiteY52" fmla="*/ 598324 h 658157"/>
                <a:gd name="connsiteX53" fmla="*/ 451463 w 465062"/>
                <a:gd name="connsiteY53" fmla="*/ 628241 h 658157"/>
                <a:gd name="connsiteX54" fmla="*/ 465062 w 465062"/>
                <a:gd name="connsiteY54" fmla="*/ 644559 h 658157"/>
                <a:gd name="connsiteX55" fmla="*/ 462342 w 465062"/>
                <a:gd name="connsiteY55" fmla="*/ 649998 h 658157"/>
                <a:gd name="connsiteX56" fmla="*/ 437865 w 465062"/>
                <a:gd name="connsiteY56" fmla="*/ 658157 h 658157"/>
                <a:gd name="connsiteX57" fmla="*/ 361715 w 465062"/>
                <a:gd name="connsiteY57" fmla="*/ 622801 h 658157"/>
                <a:gd name="connsiteX58" fmla="*/ 320920 w 465062"/>
                <a:gd name="connsiteY58" fmla="*/ 565689 h 658157"/>
                <a:gd name="connsiteX59" fmla="*/ 304602 w 465062"/>
                <a:gd name="connsiteY59" fmla="*/ 530333 h 658157"/>
                <a:gd name="connsiteX60" fmla="*/ 293723 w 465062"/>
                <a:gd name="connsiteY60" fmla="*/ 497697 h 658157"/>
                <a:gd name="connsiteX61" fmla="*/ 282845 w 465062"/>
                <a:gd name="connsiteY61" fmla="*/ 462342 h 658157"/>
                <a:gd name="connsiteX62" fmla="*/ 269246 w 465062"/>
                <a:gd name="connsiteY62" fmla="*/ 424267 h 658157"/>
                <a:gd name="connsiteX63" fmla="*/ 255648 w 465062"/>
                <a:gd name="connsiteY63" fmla="*/ 391631 h 658157"/>
                <a:gd name="connsiteX64" fmla="*/ 236610 w 465062"/>
                <a:gd name="connsiteY64" fmla="*/ 367154 h 658157"/>
                <a:gd name="connsiteX65" fmla="*/ 217573 w 465062"/>
                <a:gd name="connsiteY65" fmla="*/ 361714 h 658157"/>
                <a:gd name="connsiteX66" fmla="*/ 201255 w 465062"/>
                <a:gd name="connsiteY66" fmla="*/ 361714 h 658157"/>
                <a:gd name="connsiteX67" fmla="*/ 198535 w 465062"/>
                <a:gd name="connsiteY67" fmla="*/ 367154 h 658157"/>
                <a:gd name="connsiteX68" fmla="*/ 201255 w 465062"/>
                <a:gd name="connsiteY68" fmla="*/ 388911 h 658157"/>
                <a:gd name="connsiteX69" fmla="*/ 198535 w 465062"/>
                <a:gd name="connsiteY69" fmla="*/ 426986 h 658157"/>
                <a:gd name="connsiteX70" fmla="*/ 203975 w 465062"/>
                <a:gd name="connsiteY70" fmla="*/ 478660 h 658157"/>
                <a:gd name="connsiteX71" fmla="*/ 198535 w 465062"/>
                <a:gd name="connsiteY71" fmla="*/ 552090 h 658157"/>
                <a:gd name="connsiteX72" fmla="*/ 195816 w 465062"/>
                <a:gd name="connsiteY72" fmla="*/ 576567 h 658157"/>
                <a:gd name="connsiteX73" fmla="*/ 198535 w 465062"/>
                <a:gd name="connsiteY73" fmla="*/ 592885 h 658157"/>
                <a:gd name="connsiteX74" fmla="*/ 233891 w 465062"/>
                <a:gd name="connsiteY74" fmla="*/ 592885 h 658157"/>
                <a:gd name="connsiteX75" fmla="*/ 271966 w 465062"/>
                <a:gd name="connsiteY75" fmla="*/ 611923 h 658157"/>
                <a:gd name="connsiteX76" fmla="*/ 266527 w 465062"/>
                <a:gd name="connsiteY76" fmla="*/ 628241 h 658157"/>
                <a:gd name="connsiteX77" fmla="*/ 250209 w 465062"/>
                <a:gd name="connsiteY77" fmla="*/ 636400 h 658157"/>
                <a:gd name="connsiteX78" fmla="*/ 228451 w 465062"/>
                <a:gd name="connsiteY78" fmla="*/ 639119 h 658157"/>
                <a:gd name="connsiteX79" fmla="*/ 187657 w 465062"/>
                <a:gd name="connsiteY79" fmla="*/ 639119 h 658157"/>
                <a:gd name="connsiteX80" fmla="*/ 152301 w 465062"/>
                <a:gd name="connsiteY80" fmla="*/ 652717 h 658157"/>
                <a:gd name="connsiteX81" fmla="*/ 133263 w 465062"/>
                <a:gd name="connsiteY81" fmla="*/ 655437 h 658157"/>
                <a:gd name="connsiteX82" fmla="*/ 122385 w 465062"/>
                <a:gd name="connsiteY82" fmla="*/ 652717 h 658157"/>
                <a:gd name="connsiteX83" fmla="*/ 97908 w 465062"/>
                <a:gd name="connsiteY83" fmla="*/ 639119 h 658157"/>
                <a:gd name="connsiteX84" fmla="*/ 70711 w 465062"/>
                <a:gd name="connsiteY84" fmla="*/ 639119 h 658157"/>
                <a:gd name="connsiteX85" fmla="*/ 46234 w 465062"/>
                <a:gd name="connsiteY85" fmla="*/ 639119 h 658157"/>
                <a:gd name="connsiteX86" fmla="*/ 19038 w 465062"/>
                <a:gd name="connsiteY86" fmla="*/ 630960 h 658157"/>
                <a:gd name="connsiteX87" fmla="*/ 2720 w 465062"/>
                <a:gd name="connsiteY87" fmla="*/ 614642 h 658157"/>
                <a:gd name="connsiteX88" fmla="*/ 8159 w 465062"/>
                <a:gd name="connsiteY88" fmla="*/ 606483 h 658157"/>
                <a:gd name="connsiteX89" fmla="*/ 29916 w 465062"/>
                <a:gd name="connsiteY89" fmla="*/ 598324 h 658157"/>
                <a:gd name="connsiteX90" fmla="*/ 76151 w 465062"/>
                <a:gd name="connsiteY90" fmla="*/ 592885 h 658157"/>
                <a:gd name="connsiteX91" fmla="*/ 73431 w 465062"/>
                <a:gd name="connsiteY91" fmla="*/ 573848 h 658157"/>
                <a:gd name="connsiteX92" fmla="*/ 70711 w 465062"/>
                <a:gd name="connsiteY92" fmla="*/ 500417 h 658157"/>
                <a:gd name="connsiteX93" fmla="*/ 73431 w 465062"/>
                <a:gd name="connsiteY93" fmla="*/ 437865 h 658157"/>
                <a:gd name="connsiteX94" fmla="*/ 70711 w 465062"/>
                <a:gd name="connsiteY94" fmla="*/ 369873 h 658157"/>
                <a:gd name="connsiteX95" fmla="*/ 70711 w 465062"/>
                <a:gd name="connsiteY95" fmla="*/ 293723 h 658157"/>
                <a:gd name="connsiteX96" fmla="*/ 73431 w 465062"/>
                <a:gd name="connsiteY96" fmla="*/ 212133 h 658157"/>
                <a:gd name="connsiteX97" fmla="*/ 76151 w 465062"/>
                <a:gd name="connsiteY97" fmla="*/ 155021 h 658157"/>
                <a:gd name="connsiteX98" fmla="*/ 76151 w 465062"/>
                <a:gd name="connsiteY98" fmla="*/ 119665 h 658157"/>
                <a:gd name="connsiteX99" fmla="*/ 78870 w 465062"/>
                <a:gd name="connsiteY99" fmla="*/ 84310 h 658157"/>
                <a:gd name="connsiteX100" fmla="*/ 76151 w 465062"/>
                <a:gd name="connsiteY100" fmla="*/ 62552 h 658157"/>
                <a:gd name="connsiteX101" fmla="*/ 67992 w 465062"/>
                <a:gd name="connsiteY101" fmla="*/ 62552 h 658157"/>
                <a:gd name="connsiteX102" fmla="*/ 43515 w 465062"/>
                <a:gd name="connsiteY102" fmla="*/ 62552 h 658157"/>
                <a:gd name="connsiteX103" fmla="*/ 16318 w 465062"/>
                <a:gd name="connsiteY103" fmla="*/ 57113 h 658157"/>
                <a:gd name="connsiteX104" fmla="*/ 0 w 465062"/>
                <a:gd name="connsiteY104" fmla="*/ 40795 h 658157"/>
                <a:gd name="connsiteX105" fmla="*/ 5439 w 465062"/>
                <a:gd name="connsiteY105" fmla="*/ 32636 h 658157"/>
                <a:gd name="connsiteX106" fmla="*/ 27197 w 465062"/>
                <a:gd name="connsiteY106" fmla="*/ 24477 h 658157"/>
                <a:gd name="connsiteX107" fmla="*/ 76151 w 465062"/>
                <a:gd name="connsiteY107" fmla="*/ 19038 h 658157"/>
                <a:gd name="connsiteX108" fmla="*/ 78870 w 465062"/>
                <a:gd name="connsiteY108" fmla="*/ 13598 h 658157"/>
                <a:gd name="connsiteX109" fmla="*/ 95188 w 465062"/>
                <a:gd name="connsiteY109" fmla="*/ 5440 h 658157"/>
                <a:gd name="connsiteX110" fmla="*/ 111506 w 465062"/>
                <a:gd name="connsiteY110" fmla="*/ 0 h 658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465062" h="658157">
                  <a:moveTo>
                    <a:pt x="193096" y="59832"/>
                  </a:moveTo>
                  <a:cubicBezTo>
                    <a:pt x="193096" y="73430"/>
                    <a:pt x="193096" y="89748"/>
                    <a:pt x="193096" y="114226"/>
                  </a:cubicBezTo>
                  <a:cubicBezTo>
                    <a:pt x="193096" y="144142"/>
                    <a:pt x="195816" y="176778"/>
                    <a:pt x="198536" y="209414"/>
                  </a:cubicBezTo>
                  <a:cubicBezTo>
                    <a:pt x="198536" y="247489"/>
                    <a:pt x="201255" y="277406"/>
                    <a:pt x="201255" y="282845"/>
                  </a:cubicBezTo>
                  <a:cubicBezTo>
                    <a:pt x="201255" y="293723"/>
                    <a:pt x="203975" y="304602"/>
                    <a:pt x="203975" y="315481"/>
                  </a:cubicBezTo>
                  <a:cubicBezTo>
                    <a:pt x="203975" y="318200"/>
                    <a:pt x="203975" y="318200"/>
                    <a:pt x="203975" y="320920"/>
                  </a:cubicBezTo>
                  <a:cubicBezTo>
                    <a:pt x="203975" y="326359"/>
                    <a:pt x="206695" y="329079"/>
                    <a:pt x="212134" y="329079"/>
                  </a:cubicBezTo>
                  <a:cubicBezTo>
                    <a:pt x="214854" y="329079"/>
                    <a:pt x="220293" y="329079"/>
                    <a:pt x="223013" y="329079"/>
                  </a:cubicBezTo>
                  <a:cubicBezTo>
                    <a:pt x="228452" y="329079"/>
                    <a:pt x="233891" y="329079"/>
                    <a:pt x="239331" y="329079"/>
                  </a:cubicBezTo>
                  <a:cubicBezTo>
                    <a:pt x="252929" y="329079"/>
                    <a:pt x="271967" y="323640"/>
                    <a:pt x="280126" y="312761"/>
                  </a:cubicBezTo>
                  <a:cubicBezTo>
                    <a:pt x="288284" y="304602"/>
                    <a:pt x="291004" y="299163"/>
                    <a:pt x="296443" y="288284"/>
                  </a:cubicBezTo>
                  <a:cubicBezTo>
                    <a:pt x="299163" y="277406"/>
                    <a:pt x="301883" y="269247"/>
                    <a:pt x="304602" y="258368"/>
                  </a:cubicBezTo>
                  <a:cubicBezTo>
                    <a:pt x="307322" y="244770"/>
                    <a:pt x="310042" y="239330"/>
                    <a:pt x="312761" y="225732"/>
                  </a:cubicBezTo>
                  <a:cubicBezTo>
                    <a:pt x="315481" y="212134"/>
                    <a:pt x="315481" y="209414"/>
                    <a:pt x="315481" y="195816"/>
                  </a:cubicBezTo>
                  <a:cubicBezTo>
                    <a:pt x="315481" y="179498"/>
                    <a:pt x="315481" y="184937"/>
                    <a:pt x="318201" y="168619"/>
                  </a:cubicBezTo>
                  <a:cubicBezTo>
                    <a:pt x="312761" y="152302"/>
                    <a:pt x="312761" y="149582"/>
                    <a:pt x="312761" y="135983"/>
                  </a:cubicBezTo>
                  <a:cubicBezTo>
                    <a:pt x="312761" y="133264"/>
                    <a:pt x="312761" y="127825"/>
                    <a:pt x="312761" y="122385"/>
                  </a:cubicBezTo>
                  <a:cubicBezTo>
                    <a:pt x="312761" y="111507"/>
                    <a:pt x="301883" y="95188"/>
                    <a:pt x="293724" y="84309"/>
                  </a:cubicBezTo>
                  <a:cubicBezTo>
                    <a:pt x="288284" y="78870"/>
                    <a:pt x="285565" y="76150"/>
                    <a:pt x="280126" y="73430"/>
                  </a:cubicBezTo>
                  <a:cubicBezTo>
                    <a:pt x="271967" y="67991"/>
                    <a:pt x="266527" y="65271"/>
                    <a:pt x="258368" y="62552"/>
                  </a:cubicBezTo>
                  <a:cubicBezTo>
                    <a:pt x="244770" y="59832"/>
                    <a:pt x="228452" y="59832"/>
                    <a:pt x="217573" y="59832"/>
                  </a:cubicBezTo>
                  <a:close/>
                  <a:moveTo>
                    <a:pt x="111506" y="0"/>
                  </a:moveTo>
                  <a:cubicBezTo>
                    <a:pt x="114226" y="0"/>
                    <a:pt x="122385" y="0"/>
                    <a:pt x="127824" y="0"/>
                  </a:cubicBezTo>
                  <a:cubicBezTo>
                    <a:pt x="135983" y="0"/>
                    <a:pt x="146862" y="2720"/>
                    <a:pt x="157741" y="5440"/>
                  </a:cubicBezTo>
                  <a:cubicBezTo>
                    <a:pt x="168619" y="8159"/>
                    <a:pt x="176778" y="10879"/>
                    <a:pt x="179497" y="16318"/>
                  </a:cubicBezTo>
                  <a:cubicBezTo>
                    <a:pt x="193096" y="16318"/>
                    <a:pt x="201255" y="16318"/>
                    <a:pt x="209414" y="16318"/>
                  </a:cubicBezTo>
                  <a:cubicBezTo>
                    <a:pt x="220292" y="16318"/>
                    <a:pt x="231171" y="16318"/>
                    <a:pt x="247489" y="16318"/>
                  </a:cubicBezTo>
                  <a:cubicBezTo>
                    <a:pt x="250209" y="16318"/>
                    <a:pt x="258368" y="16318"/>
                    <a:pt x="266527" y="16318"/>
                  </a:cubicBezTo>
                  <a:cubicBezTo>
                    <a:pt x="277405" y="16318"/>
                    <a:pt x="291004" y="21758"/>
                    <a:pt x="312761" y="27197"/>
                  </a:cubicBezTo>
                  <a:cubicBezTo>
                    <a:pt x="320920" y="29917"/>
                    <a:pt x="329079" y="35356"/>
                    <a:pt x="337238" y="38075"/>
                  </a:cubicBezTo>
                  <a:cubicBezTo>
                    <a:pt x="342677" y="40795"/>
                    <a:pt x="353556" y="48954"/>
                    <a:pt x="364434" y="54393"/>
                  </a:cubicBezTo>
                  <a:cubicBezTo>
                    <a:pt x="375313" y="62552"/>
                    <a:pt x="386192" y="67992"/>
                    <a:pt x="386192" y="73431"/>
                  </a:cubicBezTo>
                  <a:cubicBezTo>
                    <a:pt x="391631" y="84310"/>
                    <a:pt x="402510" y="92469"/>
                    <a:pt x="407949" y="103347"/>
                  </a:cubicBezTo>
                  <a:cubicBezTo>
                    <a:pt x="413388" y="116945"/>
                    <a:pt x="416108" y="130544"/>
                    <a:pt x="416108" y="141422"/>
                  </a:cubicBezTo>
                  <a:cubicBezTo>
                    <a:pt x="416108" y="152301"/>
                    <a:pt x="418828" y="157740"/>
                    <a:pt x="418828" y="163179"/>
                  </a:cubicBezTo>
                  <a:cubicBezTo>
                    <a:pt x="418828" y="165899"/>
                    <a:pt x="418828" y="168619"/>
                    <a:pt x="418828" y="171339"/>
                  </a:cubicBezTo>
                  <a:cubicBezTo>
                    <a:pt x="418828" y="174058"/>
                    <a:pt x="421547" y="182217"/>
                    <a:pt x="421547" y="187656"/>
                  </a:cubicBezTo>
                  <a:cubicBezTo>
                    <a:pt x="421547" y="193096"/>
                    <a:pt x="418828" y="201255"/>
                    <a:pt x="418828" y="206694"/>
                  </a:cubicBezTo>
                  <a:cubicBezTo>
                    <a:pt x="418828" y="217573"/>
                    <a:pt x="418828" y="223012"/>
                    <a:pt x="416108" y="233891"/>
                  </a:cubicBezTo>
                  <a:cubicBezTo>
                    <a:pt x="413388" y="244769"/>
                    <a:pt x="410668" y="255648"/>
                    <a:pt x="405229" y="263807"/>
                  </a:cubicBezTo>
                  <a:cubicBezTo>
                    <a:pt x="402510" y="269246"/>
                    <a:pt x="397070" y="269246"/>
                    <a:pt x="394351" y="274686"/>
                  </a:cubicBezTo>
                  <a:cubicBezTo>
                    <a:pt x="391631" y="277405"/>
                    <a:pt x="391631" y="282844"/>
                    <a:pt x="388912" y="285564"/>
                  </a:cubicBezTo>
                  <a:cubicBezTo>
                    <a:pt x="383472" y="291003"/>
                    <a:pt x="375313" y="301882"/>
                    <a:pt x="369874" y="304602"/>
                  </a:cubicBezTo>
                  <a:cubicBezTo>
                    <a:pt x="367154" y="307321"/>
                    <a:pt x="361715" y="307321"/>
                    <a:pt x="358995" y="310041"/>
                  </a:cubicBezTo>
                  <a:cubicBezTo>
                    <a:pt x="356275" y="312761"/>
                    <a:pt x="350836" y="318200"/>
                    <a:pt x="348117" y="320920"/>
                  </a:cubicBezTo>
                  <a:cubicBezTo>
                    <a:pt x="339958" y="326359"/>
                    <a:pt x="334518" y="334518"/>
                    <a:pt x="326359" y="339957"/>
                  </a:cubicBezTo>
                  <a:cubicBezTo>
                    <a:pt x="320920" y="342677"/>
                    <a:pt x="312761" y="342677"/>
                    <a:pt x="312761" y="353555"/>
                  </a:cubicBezTo>
                  <a:cubicBezTo>
                    <a:pt x="312761" y="361714"/>
                    <a:pt x="334518" y="372593"/>
                    <a:pt x="337238" y="380752"/>
                  </a:cubicBezTo>
                  <a:cubicBezTo>
                    <a:pt x="345397" y="394350"/>
                    <a:pt x="353556" y="407948"/>
                    <a:pt x="358995" y="421547"/>
                  </a:cubicBezTo>
                  <a:cubicBezTo>
                    <a:pt x="364434" y="435145"/>
                    <a:pt x="367154" y="446024"/>
                    <a:pt x="372593" y="459622"/>
                  </a:cubicBezTo>
                  <a:cubicBezTo>
                    <a:pt x="378033" y="478660"/>
                    <a:pt x="383472" y="494978"/>
                    <a:pt x="386192" y="514015"/>
                  </a:cubicBezTo>
                  <a:cubicBezTo>
                    <a:pt x="391631" y="533053"/>
                    <a:pt x="402510" y="549371"/>
                    <a:pt x="407949" y="568408"/>
                  </a:cubicBezTo>
                  <a:cubicBezTo>
                    <a:pt x="410668" y="579287"/>
                    <a:pt x="416108" y="590165"/>
                    <a:pt x="421547" y="598324"/>
                  </a:cubicBezTo>
                  <a:cubicBezTo>
                    <a:pt x="435146" y="614642"/>
                    <a:pt x="443305" y="622801"/>
                    <a:pt x="451463" y="628241"/>
                  </a:cubicBezTo>
                  <a:cubicBezTo>
                    <a:pt x="456903" y="630960"/>
                    <a:pt x="465062" y="636400"/>
                    <a:pt x="465062" y="644559"/>
                  </a:cubicBezTo>
                  <a:cubicBezTo>
                    <a:pt x="465062" y="647278"/>
                    <a:pt x="465062" y="647278"/>
                    <a:pt x="462342" y="649998"/>
                  </a:cubicBezTo>
                  <a:cubicBezTo>
                    <a:pt x="456903" y="655437"/>
                    <a:pt x="446024" y="658157"/>
                    <a:pt x="437865" y="658157"/>
                  </a:cubicBezTo>
                  <a:cubicBezTo>
                    <a:pt x="413388" y="658157"/>
                    <a:pt x="378033" y="641839"/>
                    <a:pt x="361715" y="622801"/>
                  </a:cubicBezTo>
                  <a:cubicBezTo>
                    <a:pt x="345397" y="606483"/>
                    <a:pt x="334518" y="584726"/>
                    <a:pt x="320920" y="565689"/>
                  </a:cubicBezTo>
                  <a:cubicBezTo>
                    <a:pt x="315480" y="554810"/>
                    <a:pt x="310041" y="543931"/>
                    <a:pt x="304602" y="530333"/>
                  </a:cubicBezTo>
                  <a:cubicBezTo>
                    <a:pt x="299163" y="519454"/>
                    <a:pt x="296443" y="508576"/>
                    <a:pt x="293723" y="497697"/>
                  </a:cubicBezTo>
                  <a:cubicBezTo>
                    <a:pt x="291004" y="486819"/>
                    <a:pt x="288284" y="473220"/>
                    <a:pt x="282845" y="462342"/>
                  </a:cubicBezTo>
                  <a:cubicBezTo>
                    <a:pt x="280125" y="448743"/>
                    <a:pt x="274686" y="437865"/>
                    <a:pt x="269246" y="424267"/>
                  </a:cubicBezTo>
                  <a:cubicBezTo>
                    <a:pt x="266527" y="416108"/>
                    <a:pt x="261087" y="402509"/>
                    <a:pt x="255648" y="391631"/>
                  </a:cubicBezTo>
                  <a:cubicBezTo>
                    <a:pt x="250209" y="380752"/>
                    <a:pt x="244770" y="375313"/>
                    <a:pt x="236610" y="367154"/>
                  </a:cubicBezTo>
                  <a:cubicBezTo>
                    <a:pt x="231171" y="361714"/>
                    <a:pt x="223012" y="361714"/>
                    <a:pt x="217573" y="361714"/>
                  </a:cubicBezTo>
                  <a:cubicBezTo>
                    <a:pt x="212134" y="361714"/>
                    <a:pt x="206694" y="361714"/>
                    <a:pt x="201255" y="361714"/>
                  </a:cubicBezTo>
                  <a:cubicBezTo>
                    <a:pt x="198535" y="361714"/>
                    <a:pt x="198535" y="364434"/>
                    <a:pt x="198535" y="367154"/>
                  </a:cubicBezTo>
                  <a:cubicBezTo>
                    <a:pt x="198535" y="375313"/>
                    <a:pt x="201255" y="386191"/>
                    <a:pt x="201255" y="388911"/>
                  </a:cubicBezTo>
                  <a:cubicBezTo>
                    <a:pt x="201255" y="402509"/>
                    <a:pt x="198535" y="413388"/>
                    <a:pt x="198535" y="426986"/>
                  </a:cubicBezTo>
                  <a:cubicBezTo>
                    <a:pt x="198535" y="446024"/>
                    <a:pt x="203975" y="456902"/>
                    <a:pt x="203975" y="478660"/>
                  </a:cubicBezTo>
                  <a:cubicBezTo>
                    <a:pt x="203975" y="503136"/>
                    <a:pt x="201255" y="527613"/>
                    <a:pt x="198535" y="552090"/>
                  </a:cubicBezTo>
                  <a:cubicBezTo>
                    <a:pt x="198535" y="560249"/>
                    <a:pt x="195816" y="568408"/>
                    <a:pt x="195816" y="576567"/>
                  </a:cubicBezTo>
                  <a:cubicBezTo>
                    <a:pt x="195816" y="582006"/>
                    <a:pt x="195816" y="587446"/>
                    <a:pt x="198535" y="592885"/>
                  </a:cubicBezTo>
                  <a:cubicBezTo>
                    <a:pt x="212134" y="592885"/>
                    <a:pt x="225732" y="592885"/>
                    <a:pt x="233891" y="592885"/>
                  </a:cubicBezTo>
                  <a:cubicBezTo>
                    <a:pt x="247489" y="592885"/>
                    <a:pt x="271966" y="592885"/>
                    <a:pt x="271966" y="611923"/>
                  </a:cubicBezTo>
                  <a:cubicBezTo>
                    <a:pt x="271966" y="620082"/>
                    <a:pt x="269246" y="622801"/>
                    <a:pt x="266527" y="628241"/>
                  </a:cubicBezTo>
                  <a:cubicBezTo>
                    <a:pt x="261087" y="633680"/>
                    <a:pt x="255648" y="636400"/>
                    <a:pt x="250209" y="636400"/>
                  </a:cubicBezTo>
                  <a:cubicBezTo>
                    <a:pt x="239330" y="639119"/>
                    <a:pt x="233891" y="639119"/>
                    <a:pt x="228451" y="639119"/>
                  </a:cubicBezTo>
                  <a:cubicBezTo>
                    <a:pt x="223012" y="639119"/>
                    <a:pt x="206694" y="639119"/>
                    <a:pt x="187657" y="639119"/>
                  </a:cubicBezTo>
                  <a:cubicBezTo>
                    <a:pt x="176778" y="647278"/>
                    <a:pt x="163180" y="649998"/>
                    <a:pt x="152301" y="652717"/>
                  </a:cubicBezTo>
                  <a:cubicBezTo>
                    <a:pt x="146862" y="652717"/>
                    <a:pt x="138703" y="655437"/>
                    <a:pt x="133263" y="655437"/>
                  </a:cubicBezTo>
                  <a:cubicBezTo>
                    <a:pt x="130544" y="655437"/>
                    <a:pt x="125104" y="655437"/>
                    <a:pt x="122385" y="652717"/>
                  </a:cubicBezTo>
                  <a:cubicBezTo>
                    <a:pt x="114226" y="649998"/>
                    <a:pt x="103347" y="644559"/>
                    <a:pt x="97908" y="639119"/>
                  </a:cubicBezTo>
                  <a:cubicBezTo>
                    <a:pt x="87029" y="639119"/>
                    <a:pt x="78870" y="639119"/>
                    <a:pt x="70711" y="639119"/>
                  </a:cubicBezTo>
                  <a:cubicBezTo>
                    <a:pt x="62552" y="639119"/>
                    <a:pt x="54393" y="639119"/>
                    <a:pt x="46234" y="639119"/>
                  </a:cubicBezTo>
                  <a:cubicBezTo>
                    <a:pt x="38075" y="639119"/>
                    <a:pt x="27197" y="633680"/>
                    <a:pt x="19038" y="630960"/>
                  </a:cubicBezTo>
                  <a:cubicBezTo>
                    <a:pt x="10879" y="628241"/>
                    <a:pt x="2720" y="620082"/>
                    <a:pt x="2720" y="614642"/>
                  </a:cubicBezTo>
                  <a:cubicBezTo>
                    <a:pt x="2720" y="611923"/>
                    <a:pt x="2720" y="609203"/>
                    <a:pt x="8159" y="606483"/>
                  </a:cubicBezTo>
                  <a:cubicBezTo>
                    <a:pt x="13599" y="603764"/>
                    <a:pt x="24477" y="601044"/>
                    <a:pt x="29916" y="598324"/>
                  </a:cubicBezTo>
                  <a:cubicBezTo>
                    <a:pt x="43515" y="595605"/>
                    <a:pt x="62552" y="595605"/>
                    <a:pt x="76151" y="592885"/>
                  </a:cubicBezTo>
                  <a:cubicBezTo>
                    <a:pt x="76151" y="587446"/>
                    <a:pt x="73431" y="582006"/>
                    <a:pt x="73431" y="573848"/>
                  </a:cubicBezTo>
                  <a:cubicBezTo>
                    <a:pt x="73431" y="565689"/>
                    <a:pt x="70711" y="516735"/>
                    <a:pt x="70711" y="500417"/>
                  </a:cubicBezTo>
                  <a:cubicBezTo>
                    <a:pt x="70711" y="481379"/>
                    <a:pt x="73431" y="456902"/>
                    <a:pt x="73431" y="437865"/>
                  </a:cubicBezTo>
                  <a:cubicBezTo>
                    <a:pt x="73431" y="416108"/>
                    <a:pt x="70711" y="391631"/>
                    <a:pt x="70711" y="369873"/>
                  </a:cubicBezTo>
                  <a:cubicBezTo>
                    <a:pt x="70711" y="345397"/>
                    <a:pt x="70711" y="318200"/>
                    <a:pt x="70711" y="293723"/>
                  </a:cubicBezTo>
                  <a:cubicBezTo>
                    <a:pt x="70711" y="266526"/>
                    <a:pt x="73431" y="239330"/>
                    <a:pt x="73431" y="212133"/>
                  </a:cubicBezTo>
                  <a:cubicBezTo>
                    <a:pt x="73431" y="187656"/>
                    <a:pt x="76151" y="179498"/>
                    <a:pt x="76151" y="155021"/>
                  </a:cubicBezTo>
                  <a:cubicBezTo>
                    <a:pt x="76151" y="144142"/>
                    <a:pt x="76151" y="130544"/>
                    <a:pt x="76151" y="119665"/>
                  </a:cubicBezTo>
                  <a:cubicBezTo>
                    <a:pt x="76151" y="106067"/>
                    <a:pt x="78870" y="95188"/>
                    <a:pt x="78870" y="84310"/>
                  </a:cubicBezTo>
                  <a:cubicBezTo>
                    <a:pt x="78870" y="78870"/>
                    <a:pt x="78870" y="70711"/>
                    <a:pt x="76151" y="62552"/>
                  </a:cubicBezTo>
                  <a:cubicBezTo>
                    <a:pt x="76151" y="62552"/>
                    <a:pt x="73431" y="62552"/>
                    <a:pt x="67992" y="62552"/>
                  </a:cubicBezTo>
                  <a:cubicBezTo>
                    <a:pt x="59833" y="62552"/>
                    <a:pt x="51674" y="62552"/>
                    <a:pt x="43515" y="62552"/>
                  </a:cubicBezTo>
                  <a:cubicBezTo>
                    <a:pt x="35356" y="62552"/>
                    <a:pt x="24477" y="59833"/>
                    <a:pt x="16318" y="57113"/>
                  </a:cubicBezTo>
                  <a:cubicBezTo>
                    <a:pt x="8159" y="54393"/>
                    <a:pt x="0" y="43515"/>
                    <a:pt x="0" y="40795"/>
                  </a:cubicBezTo>
                  <a:cubicBezTo>
                    <a:pt x="0" y="38075"/>
                    <a:pt x="0" y="35356"/>
                    <a:pt x="5439" y="32636"/>
                  </a:cubicBezTo>
                  <a:cubicBezTo>
                    <a:pt x="10879" y="29917"/>
                    <a:pt x="21758" y="27197"/>
                    <a:pt x="27197" y="24477"/>
                  </a:cubicBezTo>
                  <a:cubicBezTo>
                    <a:pt x="46234" y="21758"/>
                    <a:pt x="62552" y="19038"/>
                    <a:pt x="76151" y="19038"/>
                  </a:cubicBezTo>
                  <a:cubicBezTo>
                    <a:pt x="76151" y="16318"/>
                    <a:pt x="78870" y="16318"/>
                    <a:pt x="78870" y="13598"/>
                  </a:cubicBezTo>
                  <a:cubicBezTo>
                    <a:pt x="84309" y="10879"/>
                    <a:pt x="89749" y="8159"/>
                    <a:pt x="95188" y="5440"/>
                  </a:cubicBezTo>
                  <a:cubicBezTo>
                    <a:pt x="100628" y="2720"/>
                    <a:pt x="106067" y="0"/>
                    <a:pt x="111506" y="0"/>
                  </a:cubicBezTo>
                  <a:close/>
                </a:path>
              </a:pathLst>
            </a:custGeom>
            <a:grpFill/>
            <a:ln w="27168"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34815080-B3AE-49B7-AE41-2545F7485078}"/>
                </a:ext>
              </a:extLst>
            </p:cNvPr>
            <p:cNvSpPr/>
            <p:nvPr/>
          </p:nvSpPr>
          <p:spPr>
            <a:xfrm>
              <a:off x="8346812" y="4186718"/>
              <a:ext cx="353556" cy="761503"/>
            </a:xfrm>
            <a:custGeom>
              <a:avLst/>
              <a:gdLst>
                <a:gd name="connsiteX0" fmla="*/ 283910 w 353555"/>
                <a:gd name="connsiteY0" fmla="*/ 672820 h 761503"/>
                <a:gd name="connsiteX1" fmla="*/ 321985 w 353555"/>
                <a:gd name="connsiteY1" fmla="*/ 689138 h 761503"/>
                <a:gd name="connsiteX2" fmla="*/ 316546 w 353555"/>
                <a:gd name="connsiteY2" fmla="*/ 705456 h 761503"/>
                <a:gd name="connsiteX3" fmla="*/ 300228 w 353555"/>
                <a:gd name="connsiteY3" fmla="*/ 713615 h 761503"/>
                <a:gd name="connsiteX4" fmla="*/ 278471 w 353555"/>
                <a:gd name="connsiteY4" fmla="*/ 716335 h 761503"/>
                <a:gd name="connsiteX5" fmla="*/ 237676 w 353555"/>
                <a:gd name="connsiteY5" fmla="*/ 716335 h 761503"/>
                <a:gd name="connsiteX6" fmla="*/ 180563 w 353555"/>
                <a:gd name="connsiteY6" fmla="*/ 719054 h 761503"/>
                <a:gd name="connsiteX7" fmla="*/ 126170 w 353555"/>
                <a:gd name="connsiteY7" fmla="*/ 719054 h 761503"/>
                <a:gd name="connsiteX8" fmla="*/ 101693 w 353555"/>
                <a:gd name="connsiteY8" fmla="*/ 719054 h 761503"/>
                <a:gd name="connsiteX9" fmla="*/ 74496 w 353555"/>
                <a:gd name="connsiteY9" fmla="*/ 713615 h 761503"/>
                <a:gd name="connsiteX10" fmla="*/ 58178 w 353555"/>
                <a:gd name="connsiteY10" fmla="*/ 697297 h 761503"/>
                <a:gd name="connsiteX11" fmla="*/ 63618 w 353555"/>
                <a:gd name="connsiteY11" fmla="*/ 689138 h 761503"/>
                <a:gd name="connsiteX12" fmla="*/ 85375 w 353555"/>
                <a:gd name="connsiteY12" fmla="*/ 680979 h 761503"/>
                <a:gd name="connsiteX13" fmla="*/ 131609 w 353555"/>
                <a:gd name="connsiteY13" fmla="*/ 675540 h 761503"/>
                <a:gd name="connsiteX14" fmla="*/ 142488 w 353555"/>
                <a:gd name="connsiteY14" fmla="*/ 675540 h 761503"/>
                <a:gd name="connsiteX15" fmla="*/ 131609 w 353555"/>
                <a:gd name="connsiteY15" fmla="*/ 653783 h 761503"/>
                <a:gd name="connsiteX16" fmla="*/ 128890 w 353555"/>
                <a:gd name="connsiteY16" fmla="*/ 640184 h 761503"/>
                <a:gd name="connsiteX17" fmla="*/ 128890 w 353555"/>
                <a:gd name="connsiteY17" fmla="*/ 629306 h 761503"/>
                <a:gd name="connsiteX18" fmla="*/ 128890 w 353555"/>
                <a:gd name="connsiteY18" fmla="*/ 621147 h 761503"/>
                <a:gd name="connsiteX19" fmla="*/ 128890 w 353555"/>
                <a:gd name="connsiteY19" fmla="*/ 593950 h 761503"/>
                <a:gd name="connsiteX20" fmla="*/ 128890 w 353555"/>
                <a:gd name="connsiteY20" fmla="*/ 583072 h 761503"/>
                <a:gd name="connsiteX21" fmla="*/ 128890 w 353555"/>
                <a:gd name="connsiteY21" fmla="*/ 436210 h 761503"/>
                <a:gd name="connsiteX22" fmla="*/ 128890 w 353555"/>
                <a:gd name="connsiteY22" fmla="*/ 357340 h 761503"/>
                <a:gd name="connsiteX23" fmla="*/ 131609 w 353555"/>
                <a:gd name="connsiteY23" fmla="*/ 289349 h 761503"/>
                <a:gd name="connsiteX24" fmla="*/ 131609 w 353555"/>
                <a:gd name="connsiteY24" fmla="*/ 251274 h 761503"/>
                <a:gd name="connsiteX25" fmla="*/ 131609 w 353555"/>
                <a:gd name="connsiteY25" fmla="*/ 205040 h 761503"/>
                <a:gd name="connsiteX26" fmla="*/ 131609 w 353555"/>
                <a:gd name="connsiteY26" fmla="*/ 139768 h 761503"/>
                <a:gd name="connsiteX27" fmla="*/ 131609 w 353555"/>
                <a:gd name="connsiteY27" fmla="*/ 128889 h 761503"/>
                <a:gd name="connsiteX28" fmla="*/ 126170 w 353555"/>
                <a:gd name="connsiteY28" fmla="*/ 128889 h 761503"/>
                <a:gd name="connsiteX29" fmla="*/ 101693 w 353555"/>
                <a:gd name="connsiteY29" fmla="*/ 128889 h 761503"/>
                <a:gd name="connsiteX30" fmla="*/ 74496 w 353555"/>
                <a:gd name="connsiteY30" fmla="*/ 123450 h 761503"/>
                <a:gd name="connsiteX31" fmla="*/ 58178 w 353555"/>
                <a:gd name="connsiteY31" fmla="*/ 107132 h 761503"/>
                <a:gd name="connsiteX32" fmla="*/ 60898 w 353555"/>
                <a:gd name="connsiteY32" fmla="*/ 98973 h 761503"/>
                <a:gd name="connsiteX33" fmla="*/ 82655 w 353555"/>
                <a:gd name="connsiteY33" fmla="*/ 93534 h 761503"/>
                <a:gd name="connsiteX34" fmla="*/ 131609 w 353555"/>
                <a:gd name="connsiteY34" fmla="*/ 88094 h 761503"/>
                <a:gd name="connsiteX35" fmla="*/ 131609 w 353555"/>
                <a:gd name="connsiteY35" fmla="*/ 82655 h 761503"/>
                <a:gd name="connsiteX36" fmla="*/ 134329 w 353555"/>
                <a:gd name="connsiteY36" fmla="*/ 71776 h 761503"/>
                <a:gd name="connsiteX37" fmla="*/ 147927 w 353555"/>
                <a:gd name="connsiteY37" fmla="*/ 63617 h 761503"/>
                <a:gd name="connsiteX38" fmla="*/ 164245 w 353555"/>
                <a:gd name="connsiteY38" fmla="*/ 58178 h 761503"/>
                <a:gd name="connsiteX39" fmla="*/ 177843 w 353555"/>
                <a:gd name="connsiteY39" fmla="*/ 58178 h 761503"/>
                <a:gd name="connsiteX40" fmla="*/ 196881 w 353555"/>
                <a:gd name="connsiteY40" fmla="*/ 60898 h 761503"/>
                <a:gd name="connsiteX41" fmla="*/ 232237 w 353555"/>
                <a:gd name="connsiteY41" fmla="*/ 88094 h 761503"/>
                <a:gd name="connsiteX42" fmla="*/ 278471 w 353555"/>
                <a:gd name="connsiteY42" fmla="*/ 88094 h 761503"/>
                <a:gd name="connsiteX43" fmla="*/ 316546 w 353555"/>
                <a:gd name="connsiteY43" fmla="*/ 104412 h 761503"/>
                <a:gd name="connsiteX44" fmla="*/ 311107 w 353555"/>
                <a:gd name="connsiteY44" fmla="*/ 120730 h 761503"/>
                <a:gd name="connsiteX45" fmla="*/ 294789 w 353555"/>
                <a:gd name="connsiteY45" fmla="*/ 128889 h 761503"/>
                <a:gd name="connsiteX46" fmla="*/ 273032 w 353555"/>
                <a:gd name="connsiteY46" fmla="*/ 131609 h 761503"/>
                <a:gd name="connsiteX47" fmla="*/ 243115 w 353555"/>
                <a:gd name="connsiteY47" fmla="*/ 131609 h 761503"/>
                <a:gd name="connsiteX48" fmla="*/ 243115 w 353555"/>
                <a:gd name="connsiteY48" fmla="*/ 134329 h 761503"/>
                <a:gd name="connsiteX49" fmla="*/ 248554 w 353555"/>
                <a:gd name="connsiteY49" fmla="*/ 169684 h 761503"/>
                <a:gd name="connsiteX50" fmla="*/ 251274 w 353555"/>
                <a:gd name="connsiteY50" fmla="*/ 205040 h 761503"/>
                <a:gd name="connsiteX51" fmla="*/ 251274 w 353555"/>
                <a:gd name="connsiteY51" fmla="*/ 240395 h 761503"/>
                <a:gd name="connsiteX52" fmla="*/ 251274 w 353555"/>
                <a:gd name="connsiteY52" fmla="*/ 256713 h 761503"/>
                <a:gd name="connsiteX53" fmla="*/ 253994 w 353555"/>
                <a:gd name="connsiteY53" fmla="*/ 270311 h 761503"/>
                <a:gd name="connsiteX54" fmla="*/ 259433 w 353555"/>
                <a:gd name="connsiteY54" fmla="*/ 343742 h 761503"/>
                <a:gd name="connsiteX55" fmla="*/ 262153 w 353555"/>
                <a:gd name="connsiteY55" fmla="*/ 425332 h 761503"/>
                <a:gd name="connsiteX56" fmla="*/ 264872 w 353555"/>
                <a:gd name="connsiteY56" fmla="*/ 490603 h 761503"/>
                <a:gd name="connsiteX57" fmla="*/ 270312 w 353555"/>
                <a:gd name="connsiteY57" fmla="*/ 564034 h 761503"/>
                <a:gd name="connsiteX58" fmla="*/ 270312 w 353555"/>
                <a:gd name="connsiteY58" fmla="*/ 599390 h 761503"/>
                <a:gd name="connsiteX59" fmla="*/ 270312 w 353555"/>
                <a:gd name="connsiteY59" fmla="*/ 637465 h 761503"/>
                <a:gd name="connsiteX60" fmla="*/ 264872 w 353555"/>
                <a:gd name="connsiteY60" fmla="*/ 670101 h 761503"/>
                <a:gd name="connsiteX61" fmla="*/ 283910 w 353555"/>
                <a:gd name="connsiteY61" fmla="*/ 672820 h 761503"/>
                <a:gd name="connsiteX62" fmla="*/ 283910 w 353555"/>
                <a:gd name="connsiteY62" fmla="*/ 672820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3555" h="761503">
                  <a:moveTo>
                    <a:pt x="283910" y="672820"/>
                  </a:moveTo>
                  <a:cubicBezTo>
                    <a:pt x="297508" y="672820"/>
                    <a:pt x="321985" y="672820"/>
                    <a:pt x="321985" y="689138"/>
                  </a:cubicBezTo>
                  <a:cubicBezTo>
                    <a:pt x="321985" y="697297"/>
                    <a:pt x="319266" y="697297"/>
                    <a:pt x="316546" y="705456"/>
                  </a:cubicBezTo>
                  <a:cubicBezTo>
                    <a:pt x="311107" y="710895"/>
                    <a:pt x="305667" y="713615"/>
                    <a:pt x="300228" y="713615"/>
                  </a:cubicBezTo>
                  <a:cubicBezTo>
                    <a:pt x="292069" y="716335"/>
                    <a:pt x="283910" y="716335"/>
                    <a:pt x="278471" y="716335"/>
                  </a:cubicBezTo>
                  <a:cubicBezTo>
                    <a:pt x="275751" y="716335"/>
                    <a:pt x="256713" y="716335"/>
                    <a:pt x="237676" y="716335"/>
                  </a:cubicBezTo>
                  <a:cubicBezTo>
                    <a:pt x="213199" y="716335"/>
                    <a:pt x="186003" y="719054"/>
                    <a:pt x="180563" y="719054"/>
                  </a:cubicBezTo>
                  <a:cubicBezTo>
                    <a:pt x="166965" y="719054"/>
                    <a:pt x="142488" y="719054"/>
                    <a:pt x="126170" y="719054"/>
                  </a:cubicBezTo>
                  <a:cubicBezTo>
                    <a:pt x="118011" y="719054"/>
                    <a:pt x="109852" y="719054"/>
                    <a:pt x="101693" y="719054"/>
                  </a:cubicBezTo>
                  <a:cubicBezTo>
                    <a:pt x="93534" y="719054"/>
                    <a:pt x="82655" y="719054"/>
                    <a:pt x="74496" y="713615"/>
                  </a:cubicBezTo>
                  <a:cubicBezTo>
                    <a:pt x="66337" y="710895"/>
                    <a:pt x="58178" y="702736"/>
                    <a:pt x="58178" y="697297"/>
                  </a:cubicBezTo>
                  <a:cubicBezTo>
                    <a:pt x="58178" y="694578"/>
                    <a:pt x="58178" y="691858"/>
                    <a:pt x="63618" y="689138"/>
                  </a:cubicBezTo>
                  <a:cubicBezTo>
                    <a:pt x="69057" y="686418"/>
                    <a:pt x="79936" y="683699"/>
                    <a:pt x="85375" y="680979"/>
                  </a:cubicBezTo>
                  <a:cubicBezTo>
                    <a:pt x="104413" y="678260"/>
                    <a:pt x="123450" y="675540"/>
                    <a:pt x="131609" y="675540"/>
                  </a:cubicBezTo>
                  <a:cubicBezTo>
                    <a:pt x="134329" y="675540"/>
                    <a:pt x="137049" y="675540"/>
                    <a:pt x="142488" y="675540"/>
                  </a:cubicBezTo>
                  <a:cubicBezTo>
                    <a:pt x="134329" y="670101"/>
                    <a:pt x="131609" y="661942"/>
                    <a:pt x="131609" y="653783"/>
                  </a:cubicBezTo>
                  <a:cubicBezTo>
                    <a:pt x="131609" y="648343"/>
                    <a:pt x="131609" y="642904"/>
                    <a:pt x="128890" y="640184"/>
                  </a:cubicBezTo>
                  <a:cubicBezTo>
                    <a:pt x="128890" y="637465"/>
                    <a:pt x="128890" y="634745"/>
                    <a:pt x="128890" y="629306"/>
                  </a:cubicBezTo>
                  <a:cubicBezTo>
                    <a:pt x="128890" y="626586"/>
                    <a:pt x="128890" y="623867"/>
                    <a:pt x="128890" y="621147"/>
                  </a:cubicBezTo>
                  <a:cubicBezTo>
                    <a:pt x="128890" y="612988"/>
                    <a:pt x="128890" y="604829"/>
                    <a:pt x="128890" y="593950"/>
                  </a:cubicBezTo>
                  <a:cubicBezTo>
                    <a:pt x="128890" y="591231"/>
                    <a:pt x="128890" y="585791"/>
                    <a:pt x="128890" y="583072"/>
                  </a:cubicBezTo>
                  <a:cubicBezTo>
                    <a:pt x="128890" y="534118"/>
                    <a:pt x="131609" y="485164"/>
                    <a:pt x="128890" y="436210"/>
                  </a:cubicBezTo>
                  <a:cubicBezTo>
                    <a:pt x="128890" y="409014"/>
                    <a:pt x="128890" y="384537"/>
                    <a:pt x="128890" y="357340"/>
                  </a:cubicBezTo>
                  <a:cubicBezTo>
                    <a:pt x="128890" y="335583"/>
                    <a:pt x="131609" y="313826"/>
                    <a:pt x="131609" y="289349"/>
                  </a:cubicBezTo>
                  <a:cubicBezTo>
                    <a:pt x="131609" y="275751"/>
                    <a:pt x="131609" y="264872"/>
                    <a:pt x="131609" y="251274"/>
                  </a:cubicBezTo>
                  <a:cubicBezTo>
                    <a:pt x="131609" y="234956"/>
                    <a:pt x="131609" y="221357"/>
                    <a:pt x="131609" y="205040"/>
                  </a:cubicBezTo>
                  <a:cubicBezTo>
                    <a:pt x="131609" y="183282"/>
                    <a:pt x="131609" y="161525"/>
                    <a:pt x="131609" y="139768"/>
                  </a:cubicBezTo>
                  <a:cubicBezTo>
                    <a:pt x="131609" y="137048"/>
                    <a:pt x="131609" y="134329"/>
                    <a:pt x="131609" y="128889"/>
                  </a:cubicBezTo>
                  <a:cubicBezTo>
                    <a:pt x="128890" y="128889"/>
                    <a:pt x="126170" y="128889"/>
                    <a:pt x="126170" y="128889"/>
                  </a:cubicBezTo>
                  <a:cubicBezTo>
                    <a:pt x="118011" y="128889"/>
                    <a:pt x="109852" y="128889"/>
                    <a:pt x="101693" y="128889"/>
                  </a:cubicBezTo>
                  <a:cubicBezTo>
                    <a:pt x="93534" y="128889"/>
                    <a:pt x="82655" y="128889"/>
                    <a:pt x="74496" y="123450"/>
                  </a:cubicBezTo>
                  <a:cubicBezTo>
                    <a:pt x="66337" y="120730"/>
                    <a:pt x="58178" y="112571"/>
                    <a:pt x="58178" y="107132"/>
                  </a:cubicBezTo>
                  <a:cubicBezTo>
                    <a:pt x="58178" y="104412"/>
                    <a:pt x="58178" y="101693"/>
                    <a:pt x="60898" y="98973"/>
                  </a:cubicBezTo>
                  <a:cubicBezTo>
                    <a:pt x="63618" y="96253"/>
                    <a:pt x="77216" y="93534"/>
                    <a:pt x="82655" y="93534"/>
                  </a:cubicBezTo>
                  <a:cubicBezTo>
                    <a:pt x="98973" y="90814"/>
                    <a:pt x="123450" y="88094"/>
                    <a:pt x="131609" y="88094"/>
                  </a:cubicBezTo>
                  <a:cubicBezTo>
                    <a:pt x="131609" y="85375"/>
                    <a:pt x="131609" y="85375"/>
                    <a:pt x="131609" y="82655"/>
                  </a:cubicBezTo>
                  <a:cubicBezTo>
                    <a:pt x="131609" y="77216"/>
                    <a:pt x="131609" y="74496"/>
                    <a:pt x="134329" y="71776"/>
                  </a:cubicBezTo>
                  <a:cubicBezTo>
                    <a:pt x="137049" y="69057"/>
                    <a:pt x="145208" y="66337"/>
                    <a:pt x="147927" y="63617"/>
                  </a:cubicBezTo>
                  <a:cubicBezTo>
                    <a:pt x="153366" y="60898"/>
                    <a:pt x="158806" y="58178"/>
                    <a:pt x="164245" y="58178"/>
                  </a:cubicBezTo>
                  <a:cubicBezTo>
                    <a:pt x="169684" y="58178"/>
                    <a:pt x="175124" y="58178"/>
                    <a:pt x="177843" y="58178"/>
                  </a:cubicBezTo>
                  <a:cubicBezTo>
                    <a:pt x="183283" y="58178"/>
                    <a:pt x="191442" y="58178"/>
                    <a:pt x="196881" y="60898"/>
                  </a:cubicBezTo>
                  <a:cubicBezTo>
                    <a:pt x="213199" y="63617"/>
                    <a:pt x="224078" y="74496"/>
                    <a:pt x="232237" y="88094"/>
                  </a:cubicBezTo>
                  <a:cubicBezTo>
                    <a:pt x="253994" y="88094"/>
                    <a:pt x="270312" y="88094"/>
                    <a:pt x="278471" y="88094"/>
                  </a:cubicBezTo>
                  <a:cubicBezTo>
                    <a:pt x="292069" y="88094"/>
                    <a:pt x="316546" y="88094"/>
                    <a:pt x="316546" y="104412"/>
                  </a:cubicBezTo>
                  <a:cubicBezTo>
                    <a:pt x="316546" y="112571"/>
                    <a:pt x="313826" y="112571"/>
                    <a:pt x="311107" y="120730"/>
                  </a:cubicBezTo>
                  <a:cubicBezTo>
                    <a:pt x="305667" y="126170"/>
                    <a:pt x="300228" y="128889"/>
                    <a:pt x="294789" y="128889"/>
                  </a:cubicBezTo>
                  <a:cubicBezTo>
                    <a:pt x="286630" y="131609"/>
                    <a:pt x="278471" y="131609"/>
                    <a:pt x="273032" y="131609"/>
                  </a:cubicBezTo>
                  <a:cubicBezTo>
                    <a:pt x="270312" y="131609"/>
                    <a:pt x="259433" y="131609"/>
                    <a:pt x="243115" y="131609"/>
                  </a:cubicBezTo>
                  <a:lnTo>
                    <a:pt x="243115" y="134329"/>
                  </a:lnTo>
                  <a:cubicBezTo>
                    <a:pt x="245835" y="145207"/>
                    <a:pt x="245835" y="158805"/>
                    <a:pt x="248554" y="169684"/>
                  </a:cubicBezTo>
                  <a:cubicBezTo>
                    <a:pt x="251274" y="180563"/>
                    <a:pt x="251274" y="194161"/>
                    <a:pt x="251274" y="205040"/>
                  </a:cubicBezTo>
                  <a:cubicBezTo>
                    <a:pt x="251274" y="215918"/>
                    <a:pt x="251274" y="226797"/>
                    <a:pt x="251274" y="240395"/>
                  </a:cubicBezTo>
                  <a:cubicBezTo>
                    <a:pt x="251274" y="245834"/>
                    <a:pt x="251274" y="251274"/>
                    <a:pt x="251274" y="256713"/>
                  </a:cubicBezTo>
                  <a:cubicBezTo>
                    <a:pt x="251274" y="262152"/>
                    <a:pt x="251274" y="267592"/>
                    <a:pt x="253994" y="270311"/>
                  </a:cubicBezTo>
                  <a:cubicBezTo>
                    <a:pt x="256713" y="294788"/>
                    <a:pt x="256713" y="319265"/>
                    <a:pt x="259433" y="343742"/>
                  </a:cubicBezTo>
                  <a:cubicBezTo>
                    <a:pt x="259433" y="370939"/>
                    <a:pt x="262153" y="398135"/>
                    <a:pt x="262153" y="425332"/>
                  </a:cubicBezTo>
                  <a:cubicBezTo>
                    <a:pt x="262153" y="447089"/>
                    <a:pt x="262153" y="468846"/>
                    <a:pt x="264872" y="490603"/>
                  </a:cubicBezTo>
                  <a:cubicBezTo>
                    <a:pt x="264872" y="515080"/>
                    <a:pt x="270312" y="539557"/>
                    <a:pt x="270312" y="564034"/>
                  </a:cubicBezTo>
                  <a:cubicBezTo>
                    <a:pt x="270312" y="574913"/>
                    <a:pt x="270312" y="588511"/>
                    <a:pt x="270312" y="599390"/>
                  </a:cubicBezTo>
                  <a:cubicBezTo>
                    <a:pt x="270312" y="612988"/>
                    <a:pt x="270312" y="623867"/>
                    <a:pt x="270312" y="637465"/>
                  </a:cubicBezTo>
                  <a:cubicBezTo>
                    <a:pt x="270312" y="648343"/>
                    <a:pt x="270312" y="661942"/>
                    <a:pt x="264872" y="670101"/>
                  </a:cubicBezTo>
                  <a:cubicBezTo>
                    <a:pt x="273032" y="672820"/>
                    <a:pt x="278471" y="672820"/>
                    <a:pt x="283910" y="672820"/>
                  </a:cubicBezTo>
                  <a:lnTo>
                    <a:pt x="283910" y="672820"/>
                  </a:lnTo>
                  <a:close/>
                </a:path>
              </a:pathLst>
            </a:custGeom>
            <a:grpFill/>
            <a:ln w="27168"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8F114B3A-7B5E-4A7A-BD2A-B116B303AE1B}"/>
                </a:ext>
              </a:extLst>
            </p:cNvPr>
            <p:cNvSpPr/>
            <p:nvPr/>
          </p:nvSpPr>
          <p:spPr>
            <a:xfrm>
              <a:off x="8652924" y="4192158"/>
              <a:ext cx="516735" cy="788700"/>
            </a:xfrm>
            <a:custGeom>
              <a:avLst/>
              <a:gdLst>
                <a:gd name="connsiteX0" fmla="*/ 464616 w 516735"/>
                <a:gd name="connsiteY0" fmla="*/ 436210 h 788699"/>
                <a:gd name="connsiteX1" fmla="*/ 445578 w 516735"/>
                <a:gd name="connsiteY1" fmla="*/ 455248 h 788699"/>
                <a:gd name="connsiteX2" fmla="*/ 404783 w 516735"/>
                <a:gd name="connsiteY2" fmla="*/ 466126 h 788699"/>
                <a:gd name="connsiteX3" fmla="*/ 385746 w 516735"/>
                <a:gd name="connsiteY3" fmla="*/ 479725 h 788699"/>
                <a:gd name="connsiteX4" fmla="*/ 388466 w 516735"/>
                <a:gd name="connsiteY4" fmla="*/ 512361 h 788699"/>
                <a:gd name="connsiteX5" fmla="*/ 388466 w 516735"/>
                <a:gd name="connsiteY5" fmla="*/ 544997 h 788699"/>
                <a:gd name="connsiteX6" fmla="*/ 388466 w 516735"/>
                <a:gd name="connsiteY6" fmla="*/ 566754 h 788699"/>
                <a:gd name="connsiteX7" fmla="*/ 391185 w 516735"/>
                <a:gd name="connsiteY7" fmla="*/ 632026 h 788699"/>
                <a:gd name="connsiteX8" fmla="*/ 393905 w 516735"/>
                <a:gd name="connsiteY8" fmla="*/ 683699 h 788699"/>
                <a:gd name="connsiteX9" fmla="*/ 377587 w 516735"/>
                <a:gd name="connsiteY9" fmla="*/ 724494 h 788699"/>
                <a:gd name="connsiteX10" fmla="*/ 361269 w 516735"/>
                <a:gd name="connsiteY10" fmla="*/ 719054 h 788699"/>
                <a:gd name="connsiteX11" fmla="*/ 353110 w 516735"/>
                <a:gd name="connsiteY11" fmla="*/ 702737 h 788699"/>
                <a:gd name="connsiteX12" fmla="*/ 350390 w 516735"/>
                <a:gd name="connsiteY12" fmla="*/ 686419 h 788699"/>
                <a:gd name="connsiteX13" fmla="*/ 353110 w 516735"/>
                <a:gd name="connsiteY13" fmla="*/ 659222 h 788699"/>
                <a:gd name="connsiteX14" fmla="*/ 353110 w 516735"/>
                <a:gd name="connsiteY14" fmla="*/ 656502 h 788699"/>
                <a:gd name="connsiteX15" fmla="*/ 317754 w 516735"/>
                <a:gd name="connsiteY15" fmla="*/ 708176 h 788699"/>
                <a:gd name="connsiteX16" fmla="*/ 241604 w 516735"/>
                <a:gd name="connsiteY16" fmla="*/ 735372 h 788699"/>
                <a:gd name="connsiteX17" fmla="*/ 187211 w 516735"/>
                <a:gd name="connsiteY17" fmla="*/ 727214 h 788699"/>
                <a:gd name="connsiteX18" fmla="*/ 135537 w 516735"/>
                <a:gd name="connsiteY18" fmla="*/ 694578 h 788699"/>
                <a:gd name="connsiteX19" fmla="*/ 86583 w 516735"/>
                <a:gd name="connsiteY19" fmla="*/ 621147 h 788699"/>
                <a:gd name="connsiteX20" fmla="*/ 67546 w 516735"/>
                <a:gd name="connsiteY20" fmla="*/ 555875 h 788699"/>
                <a:gd name="connsiteX21" fmla="*/ 59387 w 516735"/>
                <a:gd name="connsiteY21" fmla="*/ 509641 h 788699"/>
                <a:gd name="connsiteX22" fmla="*/ 59387 w 516735"/>
                <a:gd name="connsiteY22" fmla="*/ 468846 h 788699"/>
                <a:gd name="connsiteX23" fmla="*/ 86583 w 516735"/>
                <a:gd name="connsiteY23" fmla="*/ 302947 h 788699"/>
                <a:gd name="connsiteX24" fmla="*/ 108341 w 516735"/>
                <a:gd name="connsiteY24" fmla="*/ 224077 h 788699"/>
                <a:gd name="connsiteX25" fmla="*/ 146416 w 516735"/>
                <a:gd name="connsiteY25" fmla="*/ 145207 h 788699"/>
                <a:gd name="connsiteX26" fmla="*/ 198090 w 516735"/>
                <a:gd name="connsiteY26" fmla="*/ 85375 h 788699"/>
                <a:gd name="connsiteX27" fmla="*/ 228006 w 516735"/>
                <a:gd name="connsiteY27" fmla="*/ 69057 h 788699"/>
                <a:gd name="connsiteX28" fmla="*/ 268801 w 516735"/>
                <a:gd name="connsiteY28" fmla="*/ 58178 h 788699"/>
                <a:gd name="connsiteX29" fmla="*/ 274240 w 516735"/>
                <a:gd name="connsiteY29" fmla="*/ 58178 h 788699"/>
                <a:gd name="connsiteX30" fmla="*/ 295997 w 516735"/>
                <a:gd name="connsiteY30" fmla="*/ 60898 h 788699"/>
                <a:gd name="connsiteX31" fmla="*/ 331353 w 516735"/>
                <a:gd name="connsiteY31" fmla="*/ 71776 h 788699"/>
                <a:gd name="connsiteX32" fmla="*/ 350390 w 516735"/>
                <a:gd name="connsiteY32" fmla="*/ 93534 h 788699"/>
                <a:gd name="connsiteX33" fmla="*/ 353110 w 516735"/>
                <a:gd name="connsiteY33" fmla="*/ 74496 h 788699"/>
                <a:gd name="connsiteX34" fmla="*/ 358549 w 516735"/>
                <a:gd name="connsiteY34" fmla="*/ 63618 h 788699"/>
                <a:gd name="connsiteX35" fmla="*/ 366708 w 516735"/>
                <a:gd name="connsiteY35" fmla="*/ 58178 h 788699"/>
                <a:gd name="connsiteX36" fmla="*/ 374867 w 516735"/>
                <a:gd name="connsiteY36" fmla="*/ 63618 h 788699"/>
                <a:gd name="connsiteX37" fmla="*/ 383027 w 516735"/>
                <a:gd name="connsiteY37" fmla="*/ 82655 h 788699"/>
                <a:gd name="connsiteX38" fmla="*/ 385746 w 516735"/>
                <a:gd name="connsiteY38" fmla="*/ 126170 h 788699"/>
                <a:gd name="connsiteX39" fmla="*/ 388466 w 516735"/>
                <a:gd name="connsiteY39" fmla="*/ 186002 h 788699"/>
                <a:gd name="connsiteX40" fmla="*/ 391185 w 516735"/>
                <a:gd name="connsiteY40" fmla="*/ 237676 h 788699"/>
                <a:gd name="connsiteX41" fmla="*/ 374867 w 516735"/>
                <a:gd name="connsiteY41" fmla="*/ 278470 h 788699"/>
                <a:gd name="connsiteX42" fmla="*/ 358549 w 516735"/>
                <a:gd name="connsiteY42" fmla="*/ 273031 h 788699"/>
                <a:gd name="connsiteX43" fmla="*/ 350390 w 516735"/>
                <a:gd name="connsiteY43" fmla="*/ 256713 h 788699"/>
                <a:gd name="connsiteX44" fmla="*/ 347671 w 516735"/>
                <a:gd name="connsiteY44" fmla="*/ 240395 h 788699"/>
                <a:gd name="connsiteX45" fmla="*/ 347671 w 516735"/>
                <a:gd name="connsiteY45" fmla="*/ 213199 h 788699"/>
                <a:gd name="connsiteX46" fmla="*/ 344951 w 516735"/>
                <a:gd name="connsiteY46" fmla="*/ 194161 h 788699"/>
                <a:gd name="connsiteX47" fmla="*/ 339512 w 516735"/>
                <a:gd name="connsiteY47" fmla="*/ 150647 h 788699"/>
                <a:gd name="connsiteX48" fmla="*/ 323194 w 516735"/>
                <a:gd name="connsiteY48" fmla="*/ 112571 h 788699"/>
                <a:gd name="connsiteX49" fmla="*/ 293278 w 516735"/>
                <a:gd name="connsiteY49" fmla="*/ 101693 h 788699"/>
                <a:gd name="connsiteX50" fmla="*/ 263361 w 516735"/>
                <a:gd name="connsiteY50" fmla="*/ 120730 h 788699"/>
                <a:gd name="connsiteX51" fmla="*/ 241604 w 516735"/>
                <a:gd name="connsiteY51" fmla="*/ 153366 h 788699"/>
                <a:gd name="connsiteX52" fmla="*/ 233445 w 516735"/>
                <a:gd name="connsiteY52" fmla="*/ 194161 h 788699"/>
                <a:gd name="connsiteX53" fmla="*/ 225286 w 516735"/>
                <a:gd name="connsiteY53" fmla="*/ 232236 h 788699"/>
                <a:gd name="connsiteX54" fmla="*/ 217127 w 516735"/>
                <a:gd name="connsiteY54" fmla="*/ 275751 h 788699"/>
                <a:gd name="connsiteX55" fmla="*/ 211688 w 516735"/>
                <a:gd name="connsiteY55" fmla="*/ 316545 h 788699"/>
                <a:gd name="connsiteX56" fmla="*/ 206249 w 516735"/>
                <a:gd name="connsiteY56" fmla="*/ 354621 h 788699"/>
                <a:gd name="connsiteX57" fmla="*/ 200809 w 516735"/>
                <a:gd name="connsiteY57" fmla="*/ 398135 h 788699"/>
                <a:gd name="connsiteX58" fmla="*/ 195370 w 516735"/>
                <a:gd name="connsiteY58" fmla="*/ 438930 h 788699"/>
                <a:gd name="connsiteX59" fmla="*/ 192650 w 516735"/>
                <a:gd name="connsiteY59" fmla="*/ 474286 h 788699"/>
                <a:gd name="connsiteX60" fmla="*/ 195370 w 516735"/>
                <a:gd name="connsiteY60" fmla="*/ 525959 h 788699"/>
                <a:gd name="connsiteX61" fmla="*/ 208968 w 516735"/>
                <a:gd name="connsiteY61" fmla="*/ 596670 h 788699"/>
                <a:gd name="connsiteX62" fmla="*/ 214407 w 516735"/>
                <a:gd name="connsiteY62" fmla="*/ 623867 h 788699"/>
                <a:gd name="connsiteX63" fmla="*/ 228006 w 516735"/>
                <a:gd name="connsiteY63" fmla="*/ 656502 h 788699"/>
                <a:gd name="connsiteX64" fmla="*/ 271520 w 516735"/>
                <a:gd name="connsiteY64" fmla="*/ 689138 h 788699"/>
                <a:gd name="connsiteX65" fmla="*/ 306876 w 516735"/>
                <a:gd name="connsiteY65" fmla="*/ 664661 h 788699"/>
                <a:gd name="connsiteX66" fmla="*/ 331353 w 516735"/>
                <a:gd name="connsiteY66" fmla="*/ 602109 h 788699"/>
                <a:gd name="connsiteX67" fmla="*/ 336792 w 516735"/>
                <a:gd name="connsiteY67" fmla="*/ 544997 h 788699"/>
                <a:gd name="connsiteX68" fmla="*/ 336792 w 516735"/>
                <a:gd name="connsiteY68" fmla="*/ 498762 h 788699"/>
                <a:gd name="connsiteX69" fmla="*/ 336792 w 516735"/>
                <a:gd name="connsiteY69" fmla="*/ 490603 h 788699"/>
                <a:gd name="connsiteX70" fmla="*/ 320474 w 516735"/>
                <a:gd name="connsiteY70" fmla="*/ 477005 h 788699"/>
                <a:gd name="connsiteX71" fmla="*/ 282399 w 516735"/>
                <a:gd name="connsiteY71" fmla="*/ 479725 h 788699"/>
                <a:gd name="connsiteX72" fmla="*/ 252483 w 516735"/>
                <a:gd name="connsiteY72" fmla="*/ 474286 h 788699"/>
                <a:gd name="connsiteX73" fmla="*/ 247044 w 516735"/>
                <a:gd name="connsiteY73" fmla="*/ 466126 h 788699"/>
                <a:gd name="connsiteX74" fmla="*/ 249763 w 516735"/>
                <a:gd name="connsiteY74" fmla="*/ 457968 h 788699"/>
                <a:gd name="connsiteX75" fmla="*/ 268801 w 516735"/>
                <a:gd name="connsiteY75" fmla="*/ 447089 h 788699"/>
                <a:gd name="connsiteX76" fmla="*/ 312315 w 516735"/>
                <a:gd name="connsiteY76" fmla="*/ 436210 h 788699"/>
                <a:gd name="connsiteX77" fmla="*/ 353110 w 516735"/>
                <a:gd name="connsiteY77" fmla="*/ 430771 h 788699"/>
                <a:gd name="connsiteX78" fmla="*/ 385746 w 516735"/>
                <a:gd name="connsiteY78" fmla="*/ 430771 h 788699"/>
                <a:gd name="connsiteX79" fmla="*/ 437420 w 516735"/>
                <a:gd name="connsiteY79" fmla="*/ 428051 h 788699"/>
                <a:gd name="connsiteX80" fmla="*/ 464616 w 516735"/>
                <a:gd name="connsiteY80" fmla="*/ 436210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16735" h="788699">
                  <a:moveTo>
                    <a:pt x="464616" y="436210"/>
                  </a:moveTo>
                  <a:cubicBezTo>
                    <a:pt x="464616" y="447089"/>
                    <a:pt x="453738" y="452528"/>
                    <a:pt x="445578" y="455248"/>
                  </a:cubicBezTo>
                  <a:cubicBezTo>
                    <a:pt x="434700" y="460687"/>
                    <a:pt x="415662" y="463407"/>
                    <a:pt x="404783" y="466126"/>
                  </a:cubicBezTo>
                  <a:cubicBezTo>
                    <a:pt x="393905" y="466126"/>
                    <a:pt x="385746" y="468846"/>
                    <a:pt x="385746" y="479725"/>
                  </a:cubicBezTo>
                  <a:cubicBezTo>
                    <a:pt x="385746" y="487884"/>
                    <a:pt x="388466" y="506921"/>
                    <a:pt x="388466" y="512361"/>
                  </a:cubicBezTo>
                  <a:cubicBezTo>
                    <a:pt x="388466" y="515080"/>
                    <a:pt x="388466" y="539557"/>
                    <a:pt x="388466" y="544997"/>
                  </a:cubicBezTo>
                  <a:cubicBezTo>
                    <a:pt x="388466" y="550436"/>
                    <a:pt x="388466" y="558595"/>
                    <a:pt x="388466" y="566754"/>
                  </a:cubicBezTo>
                  <a:cubicBezTo>
                    <a:pt x="388466" y="591231"/>
                    <a:pt x="388466" y="621147"/>
                    <a:pt x="391185" y="632026"/>
                  </a:cubicBezTo>
                  <a:cubicBezTo>
                    <a:pt x="393905" y="653783"/>
                    <a:pt x="393905" y="661942"/>
                    <a:pt x="393905" y="683699"/>
                  </a:cubicBezTo>
                  <a:cubicBezTo>
                    <a:pt x="393905" y="694578"/>
                    <a:pt x="393905" y="724494"/>
                    <a:pt x="377587" y="724494"/>
                  </a:cubicBezTo>
                  <a:cubicBezTo>
                    <a:pt x="369428" y="724494"/>
                    <a:pt x="366708" y="721774"/>
                    <a:pt x="361269" y="719054"/>
                  </a:cubicBezTo>
                  <a:cubicBezTo>
                    <a:pt x="355830" y="716335"/>
                    <a:pt x="353110" y="708176"/>
                    <a:pt x="353110" y="702737"/>
                  </a:cubicBezTo>
                  <a:cubicBezTo>
                    <a:pt x="350390" y="694578"/>
                    <a:pt x="350390" y="689138"/>
                    <a:pt x="350390" y="686419"/>
                  </a:cubicBezTo>
                  <a:cubicBezTo>
                    <a:pt x="350390" y="678260"/>
                    <a:pt x="353110" y="672820"/>
                    <a:pt x="353110" y="659222"/>
                  </a:cubicBezTo>
                  <a:lnTo>
                    <a:pt x="353110" y="656502"/>
                  </a:lnTo>
                  <a:cubicBezTo>
                    <a:pt x="347671" y="675540"/>
                    <a:pt x="334073" y="694578"/>
                    <a:pt x="317754" y="708176"/>
                  </a:cubicBezTo>
                  <a:cubicBezTo>
                    <a:pt x="293278" y="727214"/>
                    <a:pt x="274240" y="735372"/>
                    <a:pt x="241604" y="735372"/>
                  </a:cubicBezTo>
                  <a:cubicBezTo>
                    <a:pt x="222566" y="735372"/>
                    <a:pt x="203529" y="732653"/>
                    <a:pt x="187211" y="727214"/>
                  </a:cubicBezTo>
                  <a:cubicBezTo>
                    <a:pt x="165454" y="719054"/>
                    <a:pt x="149136" y="708176"/>
                    <a:pt x="135537" y="694578"/>
                  </a:cubicBezTo>
                  <a:cubicBezTo>
                    <a:pt x="113780" y="672820"/>
                    <a:pt x="100182" y="648343"/>
                    <a:pt x="86583" y="621147"/>
                  </a:cubicBezTo>
                  <a:cubicBezTo>
                    <a:pt x="75705" y="599390"/>
                    <a:pt x="70266" y="580352"/>
                    <a:pt x="67546" y="555875"/>
                  </a:cubicBezTo>
                  <a:cubicBezTo>
                    <a:pt x="64826" y="539557"/>
                    <a:pt x="62107" y="525959"/>
                    <a:pt x="59387" y="509641"/>
                  </a:cubicBezTo>
                  <a:cubicBezTo>
                    <a:pt x="56667" y="493323"/>
                    <a:pt x="59387" y="485164"/>
                    <a:pt x="59387" y="468846"/>
                  </a:cubicBezTo>
                  <a:cubicBezTo>
                    <a:pt x="59387" y="414453"/>
                    <a:pt x="72985" y="362780"/>
                    <a:pt x="86583" y="302947"/>
                  </a:cubicBezTo>
                  <a:cubicBezTo>
                    <a:pt x="92023" y="275751"/>
                    <a:pt x="100182" y="248554"/>
                    <a:pt x="108341" y="224077"/>
                  </a:cubicBezTo>
                  <a:cubicBezTo>
                    <a:pt x="116500" y="196881"/>
                    <a:pt x="130098" y="169684"/>
                    <a:pt x="146416" y="145207"/>
                  </a:cubicBezTo>
                  <a:cubicBezTo>
                    <a:pt x="160014" y="123450"/>
                    <a:pt x="176332" y="101693"/>
                    <a:pt x="198090" y="85375"/>
                  </a:cubicBezTo>
                  <a:cubicBezTo>
                    <a:pt x="206249" y="77216"/>
                    <a:pt x="217127" y="71776"/>
                    <a:pt x="228006" y="69057"/>
                  </a:cubicBezTo>
                  <a:cubicBezTo>
                    <a:pt x="241604" y="63618"/>
                    <a:pt x="255202" y="58178"/>
                    <a:pt x="268801" y="58178"/>
                  </a:cubicBezTo>
                  <a:cubicBezTo>
                    <a:pt x="271520" y="58178"/>
                    <a:pt x="274240" y="58178"/>
                    <a:pt x="274240" y="58178"/>
                  </a:cubicBezTo>
                  <a:cubicBezTo>
                    <a:pt x="279679" y="58178"/>
                    <a:pt x="285119" y="58178"/>
                    <a:pt x="295997" y="60898"/>
                  </a:cubicBezTo>
                  <a:cubicBezTo>
                    <a:pt x="309595" y="63618"/>
                    <a:pt x="320474" y="66337"/>
                    <a:pt x="331353" y="71776"/>
                  </a:cubicBezTo>
                  <a:cubicBezTo>
                    <a:pt x="339512" y="77216"/>
                    <a:pt x="347671" y="85375"/>
                    <a:pt x="350390" y="93534"/>
                  </a:cubicBezTo>
                  <a:cubicBezTo>
                    <a:pt x="350390" y="88095"/>
                    <a:pt x="353110" y="79936"/>
                    <a:pt x="353110" y="74496"/>
                  </a:cubicBezTo>
                  <a:cubicBezTo>
                    <a:pt x="355830" y="71776"/>
                    <a:pt x="355830" y="69057"/>
                    <a:pt x="358549" y="63618"/>
                  </a:cubicBezTo>
                  <a:cubicBezTo>
                    <a:pt x="361269" y="60898"/>
                    <a:pt x="363989" y="58178"/>
                    <a:pt x="366708" y="58178"/>
                  </a:cubicBezTo>
                  <a:cubicBezTo>
                    <a:pt x="369428" y="58178"/>
                    <a:pt x="372148" y="60898"/>
                    <a:pt x="374867" y="63618"/>
                  </a:cubicBezTo>
                  <a:cubicBezTo>
                    <a:pt x="377587" y="69057"/>
                    <a:pt x="380307" y="77216"/>
                    <a:pt x="383027" y="82655"/>
                  </a:cubicBezTo>
                  <a:cubicBezTo>
                    <a:pt x="383027" y="90814"/>
                    <a:pt x="385746" y="107132"/>
                    <a:pt x="385746" y="126170"/>
                  </a:cubicBezTo>
                  <a:cubicBezTo>
                    <a:pt x="385746" y="150647"/>
                    <a:pt x="385746" y="177843"/>
                    <a:pt x="388466" y="186002"/>
                  </a:cubicBezTo>
                  <a:cubicBezTo>
                    <a:pt x="391185" y="207759"/>
                    <a:pt x="391185" y="215918"/>
                    <a:pt x="391185" y="237676"/>
                  </a:cubicBezTo>
                  <a:cubicBezTo>
                    <a:pt x="391185" y="248554"/>
                    <a:pt x="391185" y="278470"/>
                    <a:pt x="374867" y="278470"/>
                  </a:cubicBezTo>
                  <a:cubicBezTo>
                    <a:pt x="366708" y="278470"/>
                    <a:pt x="363989" y="275751"/>
                    <a:pt x="358549" y="273031"/>
                  </a:cubicBezTo>
                  <a:cubicBezTo>
                    <a:pt x="353110" y="270311"/>
                    <a:pt x="350390" y="262152"/>
                    <a:pt x="350390" y="256713"/>
                  </a:cubicBezTo>
                  <a:cubicBezTo>
                    <a:pt x="350390" y="251274"/>
                    <a:pt x="347671" y="245834"/>
                    <a:pt x="347671" y="240395"/>
                  </a:cubicBezTo>
                  <a:cubicBezTo>
                    <a:pt x="347671" y="232236"/>
                    <a:pt x="347671" y="224077"/>
                    <a:pt x="347671" y="213199"/>
                  </a:cubicBezTo>
                  <a:cubicBezTo>
                    <a:pt x="347671" y="207759"/>
                    <a:pt x="347671" y="199600"/>
                    <a:pt x="344951" y="194161"/>
                  </a:cubicBezTo>
                  <a:cubicBezTo>
                    <a:pt x="342232" y="180563"/>
                    <a:pt x="342232" y="164245"/>
                    <a:pt x="339512" y="150647"/>
                  </a:cubicBezTo>
                  <a:cubicBezTo>
                    <a:pt x="336792" y="137048"/>
                    <a:pt x="331353" y="123450"/>
                    <a:pt x="323194" y="112571"/>
                  </a:cubicBezTo>
                  <a:cubicBezTo>
                    <a:pt x="317754" y="104412"/>
                    <a:pt x="304156" y="101693"/>
                    <a:pt x="293278" y="101693"/>
                  </a:cubicBezTo>
                  <a:cubicBezTo>
                    <a:pt x="279679" y="101693"/>
                    <a:pt x="271520" y="109852"/>
                    <a:pt x="263361" y="120730"/>
                  </a:cubicBezTo>
                  <a:cubicBezTo>
                    <a:pt x="257922" y="131609"/>
                    <a:pt x="247044" y="139768"/>
                    <a:pt x="241604" y="153366"/>
                  </a:cubicBezTo>
                  <a:cubicBezTo>
                    <a:pt x="236165" y="166964"/>
                    <a:pt x="233445" y="180563"/>
                    <a:pt x="233445" y="194161"/>
                  </a:cubicBezTo>
                  <a:cubicBezTo>
                    <a:pt x="233445" y="207759"/>
                    <a:pt x="230725" y="218638"/>
                    <a:pt x="225286" y="232236"/>
                  </a:cubicBezTo>
                  <a:cubicBezTo>
                    <a:pt x="219847" y="245834"/>
                    <a:pt x="219847" y="262152"/>
                    <a:pt x="217127" y="275751"/>
                  </a:cubicBezTo>
                  <a:cubicBezTo>
                    <a:pt x="214407" y="289349"/>
                    <a:pt x="214407" y="302947"/>
                    <a:pt x="211688" y="316545"/>
                  </a:cubicBezTo>
                  <a:cubicBezTo>
                    <a:pt x="211688" y="330144"/>
                    <a:pt x="206249" y="341022"/>
                    <a:pt x="206249" y="354621"/>
                  </a:cubicBezTo>
                  <a:cubicBezTo>
                    <a:pt x="203529" y="368219"/>
                    <a:pt x="203529" y="381817"/>
                    <a:pt x="200809" y="398135"/>
                  </a:cubicBezTo>
                  <a:cubicBezTo>
                    <a:pt x="198090" y="411733"/>
                    <a:pt x="198090" y="425332"/>
                    <a:pt x="195370" y="438930"/>
                  </a:cubicBezTo>
                  <a:cubicBezTo>
                    <a:pt x="195370" y="449809"/>
                    <a:pt x="192650" y="463407"/>
                    <a:pt x="192650" y="474286"/>
                  </a:cubicBezTo>
                  <a:cubicBezTo>
                    <a:pt x="192650" y="490603"/>
                    <a:pt x="195370" y="509641"/>
                    <a:pt x="195370" y="525959"/>
                  </a:cubicBezTo>
                  <a:cubicBezTo>
                    <a:pt x="195370" y="550436"/>
                    <a:pt x="203529" y="572193"/>
                    <a:pt x="208968" y="596670"/>
                  </a:cubicBezTo>
                  <a:cubicBezTo>
                    <a:pt x="211688" y="604829"/>
                    <a:pt x="211688" y="615708"/>
                    <a:pt x="214407" y="623867"/>
                  </a:cubicBezTo>
                  <a:cubicBezTo>
                    <a:pt x="217127" y="634745"/>
                    <a:pt x="222566" y="645624"/>
                    <a:pt x="228006" y="656502"/>
                  </a:cubicBezTo>
                  <a:cubicBezTo>
                    <a:pt x="236165" y="670101"/>
                    <a:pt x="252483" y="689138"/>
                    <a:pt x="271520" y="689138"/>
                  </a:cubicBezTo>
                  <a:cubicBezTo>
                    <a:pt x="287838" y="689138"/>
                    <a:pt x="298717" y="675540"/>
                    <a:pt x="306876" y="664661"/>
                  </a:cubicBezTo>
                  <a:cubicBezTo>
                    <a:pt x="320474" y="645624"/>
                    <a:pt x="325914" y="623867"/>
                    <a:pt x="331353" y="602109"/>
                  </a:cubicBezTo>
                  <a:cubicBezTo>
                    <a:pt x="334073" y="583072"/>
                    <a:pt x="336792" y="564034"/>
                    <a:pt x="336792" y="544997"/>
                  </a:cubicBezTo>
                  <a:cubicBezTo>
                    <a:pt x="336792" y="531398"/>
                    <a:pt x="336792" y="512361"/>
                    <a:pt x="336792" y="498762"/>
                  </a:cubicBezTo>
                  <a:cubicBezTo>
                    <a:pt x="336792" y="496043"/>
                    <a:pt x="336792" y="493323"/>
                    <a:pt x="336792" y="490603"/>
                  </a:cubicBezTo>
                  <a:cubicBezTo>
                    <a:pt x="336792" y="479725"/>
                    <a:pt x="336792" y="477005"/>
                    <a:pt x="320474" y="477005"/>
                  </a:cubicBezTo>
                  <a:cubicBezTo>
                    <a:pt x="309595" y="477005"/>
                    <a:pt x="295997" y="479725"/>
                    <a:pt x="282399" y="479725"/>
                  </a:cubicBezTo>
                  <a:cubicBezTo>
                    <a:pt x="271520" y="479725"/>
                    <a:pt x="260642" y="479725"/>
                    <a:pt x="252483" y="474286"/>
                  </a:cubicBezTo>
                  <a:cubicBezTo>
                    <a:pt x="249763" y="471566"/>
                    <a:pt x="247044" y="468846"/>
                    <a:pt x="247044" y="466126"/>
                  </a:cubicBezTo>
                  <a:cubicBezTo>
                    <a:pt x="247044" y="463407"/>
                    <a:pt x="247044" y="460687"/>
                    <a:pt x="249763" y="457968"/>
                  </a:cubicBezTo>
                  <a:cubicBezTo>
                    <a:pt x="255202" y="452528"/>
                    <a:pt x="260642" y="449809"/>
                    <a:pt x="268801" y="447089"/>
                  </a:cubicBezTo>
                  <a:cubicBezTo>
                    <a:pt x="282399" y="441650"/>
                    <a:pt x="295997" y="438930"/>
                    <a:pt x="312315" y="436210"/>
                  </a:cubicBezTo>
                  <a:cubicBezTo>
                    <a:pt x="325914" y="433491"/>
                    <a:pt x="339512" y="433491"/>
                    <a:pt x="353110" y="430771"/>
                  </a:cubicBezTo>
                  <a:cubicBezTo>
                    <a:pt x="363989" y="430771"/>
                    <a:pt x="374867" y="430771"/>
                    <a:pt x="385746" y="430771"/>
                  </a:cubicBezTo>
                  <a:cubicBezTo>
                    <a:pt x="402064" y="430771"/>
                    <a:pt x="426541" y="428051"/>
                    <a:pt x="437420" y="428051"/>
                  </a:cubicBezTo>
                  <a:cubicBezTo>
                    <a:pt x="451018" y="422612"/>
                    <a:pt x="464616" y="425332"/>
                    <a:pt x="464616" y="436210"/>
                  </a:cubicBezTo>
                </a:path>
              </a:pathLst>
            </a:custGeom>
            <a:grpFill/>
            <a:ln w="27168"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536130B-73EE-4E3D-9780-9C55A1656313}"/>
                </a:ext>
              </a:extLst>
            </p:cNvPr>
            <p:cNvSpPr/>
            <p:nvPr/>
          </p:nvSpPr>
          <p:spPr>
            <a:xfrm>
              <a:off x="9053923" y="4178559"/>
              <a:ext cx="625521" cy="788700"/>
            </a:xfrm>
            <a:custGeom>
              <a:avLst/>
              <a:gdLst>
                <a:gd name="connsiteX0" fmla="*/ 536838 w 625521"/>
                <a:gd name="connsiteY0" fmla="*/ 680979 h 788699"/>
                <a:gd name="connsiteX1" fmla="*/ 574913 w 625521"/>
                <a:gd name="connsiteY1" fmla="*/ 697297 h 788699"/>
                <a:gd name="connsiteX2" fmla="*/ 566755 w 625521"/>
                <a:gd name="connsiteY2" fmla="*/ 713615 h 788699"/>
                <a:gd name="connsiteX3" fmla="*/ 550437 w 625521"/>
                <a:gd name="connsiteY3" fmla="*/ 721774 h 788699"/>
                <a:gd name="connsiteX4" fmla="*/ 528680 w 625521"/>
                <a:gd name="connsiteY4" fmla="*/ 724494 h 788699"/>
                <a:gd name="connsiteX5" fmla="*/ 417174 w 625521"/>
                <a:gd name="connsiteY5" fmla="*/ 724494 h 788699"/>
                <a:gd name="connsiteX6" fmla="*/ 398136 w 625521"/>
                <a:gd name="connsiteY6" fmla="*/ 724494 h 788699"/>
                <a:gd name="connsiteX7" fmla="*/ 373659 w 625521"/>
                <a:gd name="connsiteY7" fmla="*/ 724494 h 788699"/>
                <a:gd name="connsiteX8" fmla="*/ 346462 w 625521"/>
                <a:gd name="connsiteY8" fmla="*/ 719054 h 788699"/>
                <a:gd name="connsiteX9" fmla="*/ 330144 w 625521"/>
                <a:gd name="connsiteY9" fmla="*/ 702737 h 788699"/>
                <a:gd name="connsiteX10" fmla="*/ 335584 w 625521"/>
                <a:gd name="connsiteY10" fmla="*/ 694578 h 788699"/>
                <a:gd name="connsiteX11" fmla="*/ 357341 w 625521"/>
                <a:gd name="connsiteY11" fmla="*/ 686419 h 788699"/>
                <a:gd name="connsiteX12" fmla="*/ 395416 w 625521"/>
                <a:gd name="connsiteY12" fmla="*/ 680979 h 788699"/>
                <a:gd name="connsiteX13" fmla="*/ 381817 w 625521"/>
                <a:gd name="connsiteY13" fmla="*/ 656502 h 788699"/>
                <a:gd name="connsiteX14" fmla="*/ 379098 w 625521"/>
                <a:gd name="connsiteY14" fmla="*/ 585791 h 788699"/>
                <a:gd name="connsiteX15" fmla="*/ 379098 w 625521"/>
                <a:gd name="connsiteY15" fmla="*/ 517800 h 788699"/>
                <a:gd name="connsiteX16" fmla="*/ 379098 w 625521"/>
                <a:gd name="connsiteY16" fmla="*/ 474286 h 788699"/>
                <a:gd name="connsiteX17" fmla="*/ 379098 w 625521"/>
                <a:gd name="connsiteY17" fmla="*/ 430771 h 788699"/>
                <a:gd name="connsiteX18" fmla="*/ 381817 w 625521"/>
                <a:gd name="connsiteY18" fmla="*/ 411733 h 788699"/>
                <a:gd name="connsiteX19" fmla="*/ 379098 w 625521"/>
                <a:gd name="connsiteY19" fmla="*/ 400855 h 788699"/>
                <a:gd name="connsiteX20" fmla="*/ 370939 w 625521"/>
                <a:gd name="connsiteY20" fmla="*/ 398135 h 788699"/>
                <a:gd name="connsiteX21" fmla="*/ 338304 w 625521"/>
                <a:gd name="connsiteY21" fmla="*/ 400855 h 788699"/>
                <a:gd name="connsiteX22" fmla="*/ 289349 w 625521"/>
                <a:gd name="connsiteY22" fmla="*/ 403575 h 788699"/>
                <a:gd name="connsiteX23" fmla="*/ 264872 w 625521"/>
                <a:gd name="connsiteY23" fmla="*/ 400855 h 788699"/>
                <a:gd name="connsiteX24" fmla="*/ 259433 w 625521"/>
                <a:gd name="connsiteY24" fmla="*/ 406294 h 788699"/>
                <a:gd name="connsiteX25" fmla="*/ 259433 w 625521"/>
                <a:gd name="connsiteY25" fmla="*/ 425332 h 788699"/>
                <a:gd name="connsiteX26" fmla="*/ 259433 w 625521"/>
                <a:gd name="connsiteY26" fmla="*/ 449809 h 788699"/>
                <a:gd name="connsiteX27" fmla="*/ 259433 w 625521"/>
                <a:gd name="connsiteY27" fmla="*/ 471566 h 788699"/>
                <a:gd name="connsiteX28" fmla="*/ 259433 w 625521"/>
                <a:gd name="connsiteY28" fmla="*/ 504202 h 788699"/>
                <a:gd name="connsiteX29" fmla="*/ 259433 w 625521"/>
                <a:gd name="connsiteY29" fmla="*/ 509641 h 788699"/>
                <a:gd name="connsiteX30" fmla="*/ 256714 w 625521"/>
                <a:gd name="connsiteY30" fmla="*/ 542277 h 788699"/>
                <a:gd name="connsiteX31" fmla="*/ 256714 w 625521"/>
                <a:gd name="connsiteY31" fmla="*/ 577632 h 788699"/>
                <a:gd name="connsiteX32" fmla="*/ 256714 w 625521"/>
                <a:gd name="connsiteY32" fmla="*/ 612988 h 788699"/>
                <a:gd name="connsiteX33" fmla="*/ 253994 w 625521"/>
                <a:gd name="connsiteY33" fmla="*/ 656502 h 788699"/>
                <a:gd name="connsiteX34" fmla="*/ 256714 w 625521"/>
                <a:gd name="connsiteY34" fmla="*/ 678260 h 788699"/>
                <a:gd name="connsiteX35" fmla="*/ 286629 w 625521"/>
                <a:gd name="connsiteY35" fmla="*/ 694578 h 788699"/>
                <a:gd name="connsiteX36" fmla="*/ 281191 w 625521"/>
                <a:gd name="connsiteY36" fmla="*/ 710895 h 788699"/>
                <a:gd name="connsiteX37" fmla="*/ 264872 w 625521"/>
                <a:gd name="connsiteY37" fmla="*/ 719054 h 788699"/>
                <a:gd name="connsiteX38" fmla="*/ 243116 w 625521"/>
                <a:gd name="connsiteY38" fmla="*/ 721774 h 788699"/>
                <a:gd name="connsiteX39" fmla="*/ 243116 w 625521"/>
                <a:gd name="connsiteY39" fmla="*/ 721774 h 788699"/>
                <a:gd name="connsiteX40" fmla="*/ 232236 w 625521"/>
                <a:gd name="connsiteY40" fmla="*/ 727214 h 788699"/>
                <a:gd name="connsiteX41" fmla="*/ 224078 w 625521"/>
                <a:gd name="connsiteY41" fmla="*/ 735372 h 788699"/>
                <a:gd name="connsiteX42" fmla="*/ 213199 w 625521"/>
                <a:gd name="connsiteY42" fmla="*/ 738092 h 788699"/>
                <a:gd name="connsiteX43" fmla="*/ 183283 w 625521"/>
                <a:gd name="connsiteY43" fmla="*/ 727214 h 788699"/>
                <a:gd name="connsiteX44" fmla="*/ 175124 w 625521"/>
                <a:gd name="connsiteY44" fmla="*/ 719054 h 788699"/>
                <a:gd name="connsiteX45" fmla="*/ 145208 w 625521"/>
                <a:gd name="connsiteY45" fmla="*/ 719054 h 788699"/>
                <a:gd name="connsiteX46" fmla="*/ 126170 w 625521"/>
                <a:gd name="connsiteY46" fmla="*/ 719054 h 788699"/>
                <a:gd name="connsiteX47" fmla="*/ 101693 w 625521"/>
                <a:gd name="connsiteY47" fmla="*/ 719054 h 788699"/>
                <a:gd name="connsiteX48" fmla="*/ 74496 w 625521"/>
                <a:gd name="connsiteY48" fmla="*/ 713615 h 788699"/>
                <a:gd name="connsiteX49" fmla="*/ 58178 w 625521"/>
                <a:gd name="connsiteY49" fmla="*/ 697297 h 788699"/>
                <a:gd name="connsiteX50" fmla="*/ 63618 w 625521"/>
                <a:gd name="connsiteY50" fmla="*/ 689138 h 788699"/>
                <a:gd name="connsiteX51" fmla="*/ 85375 w 625521"/>
                <a:gd name="connsiteY51" fmla="*/ 680979 h 788699"/>
                <a:gd name="connsiteX52" fmla="*/ 131609 w 625521"/>
                <a:gd name="connsiteY52" fmla="*/ 675540 h 788699"/>
                <a:gd name="connsiteX53" fmla="*/ 131609 w 625521"/>
                <a:gd name="connsiteY53" fmla="*/ 667381 h 788699"/>
                <a:gd name="connsiteX54" fmla="*/ 131609 w 625521"/>
                <a:gd name="connsiteY54" fmla="*/ 651063 h 788699"/>
                <a:gd name="connsiteX55" fmla="*/ 131609 w 625521"/>
                <a:gd name="connsiteY55" fmla="*/ 618427 h 788699"/>
                <a:gd name="connsiteX56" fmla="*/ 131609 w 625521"/>
                <a:gd name="connsiteY56" fmla="*/ 580352 h 788699"/>
                <a:gd name="connsiteX57" fmla="*/ 131609 w 625521"/>
                <a:gd name="connsiteY57" fmla="*/ 531398 h 788699"/>
                <a:gd name="connsiteX58" fmla="*/ 131609 w 625521"/>
                <a:gd name="connsiteY58" fmla="*/ 466126 h 788699"/>
                <a:gd name="connsiteX59" fmla="*/ 131609 w 625521"/>
                <a:gd name="connsiteY59" fmla="*/ 422612 h 788699"/>
                <a:gd name="connsiteX60" fmla="*/ 131609 w 625521"/>
                <a:gd name="connsiteY60" fmla="*/ 411733 h 788699"/>
                <a:gd name="connsiteX61" fmla="*/ 131609 w 625521"/>
                <a:gd name="connsiteY61" fmla="*/ 398135 h 788699"/>
                <a:gd name="connsiteX62" fmla="*/ 126170 w 625521"/>
                <a:gd name="connsiteY62" fmla="*/ 389976 h 788699"/>
                <a:gd name="connsiteX63" fmla="*/ 101693 w 625521"/>
                <a:gd name="connsiteY63" fmla="*/ 387257 h 788699"/>
                <a:gd name="connsiteX64" fmla="*/ 77216 w 625521"/>
                <a:gd name="connsiteY64" fmla="*/ 376378 h 788699"/>
                <a:gd name="connsiteX65" fmla="*/ 82655 w 625521"/>
                <a:gd name="connsiteY65" fmla="*/ 368219 h 788699"/>
                <a:gd name="connsiteX66" fmla="*/ 98973 w 625521"/>
                <a:gd name="connsiteY66" fmla="*/ 360060 h 788699"/>
                <a:gd name="connsiteX67" fmla="*/ 118011 w 625521"/>
                <a:gd name="connsiteY67" fmla="*/ 357340 h 788699"/>
                <a:gd name="connsiteX68" fmla="*/ 131609 w 625521"/>
                <a:gd name="connsiteY68" fmla="*/ 351901 h 788699"/>
                <a:gd name="connsiteX69" fmla="*/ 131609 w 625521"/>
                <a:gd name="connsiteY69" fmla="*/ 343742 h 788699"/>
                <a:gd name="connsiteX70" fmla="*/ 131609 w 625521"/>
                <a:gd name="connsiteY70" fmla="*/ 270311 h 788699"/>
                <a:gd name="connsiteX71" fmla="*/ 137048 w 625521"/>
                <a:gd name="connsiteY71" fmla="*/ 145207 h 788699"/>
                <a:gd name="connsiteX72" fmla="*/ 139768 w 625521"/>
                <a:gd name="connsiteY72" fmla="*/ 123450 h 788699"/>
                <a:gd name="connsiteX73" fmla="*/ 123450 w 625521"/>
                <a:gd name="connsiteY73" fmla="*/ 123450 h 788699"/>
                <a:gd name="connsiteX74" fmla="*/ 118011 w 625521"/>
                <a:gd name="connsiteY74" fmla="*/ 123450 h 788699"/>
                <a:gd name="connsiteX75" fmla="*/ 101693 w 625521"/>
                <a:gd name="connsiteY75" fmla="*/ 123450 h 788699"/>
                <a:gd name="connsiteX76" fmla="*/ 74496 w 625521"/>
                <a:gd name="connsiteY76" fmla="*/ 118011 h 788699"/>
                <a:gd name="connsiteX77" fmla="*/ 58178 w 625521"/>
                <a:gd name="connsiteY77" fmla="*/ 101693 h 788699"/>
                <a:gd name="connsiteX78" fmla="*/ 63618 w 625521"/>
                <a:gd name="connsiteY78" fmla="*/ 93534 h 788699"/>
                <a:gd name="connsiteX79" fmla="*/ 85375 w 625521"/>
                <a:gd name="connsiteY79" fmla="*/ 85375 h 788699"/>
                <a:gd name="connsiteX80" fmla="*/ 137048 w 625521"/>
                <a:gd name="connsiteY80" fmla="*/ 82655 h 788699"/>
                <a:gd name="connsiteX81" fmla="*/ 147927 w 625521"/>
                <a:gd name="connsiteY81" fmla="*/ 82655 h 788699"/>
                <a:gd name="connsiteX82" fmla="*/ 186003 w 625521"/>
                <a:gd name="connsiteY82" fmla="*/ 58178 h 788699"/>
                <a:gd name="connsiteX83" fmla="*/ 226797 w 625521"/>
                <a:gd name="connsiteY83" fmla="*/ 79936 h 788699"/>
                <a:gd name="connsiteX84" fmla="*/ 253994 w 625521"/>
                <a:gd name="connsiteY84" fmla="*/ 79936 h 788699"/>
                <a:gd name="connsiteX85" fmla="*/ 294789 w 625521"/>
                <a:gd name="connsiteY85" fmla="*/ 96253 h 788699"/>
                <a:gd name="connsiteX86" fmla="*/ 283910 w 625521"/>
                <a:gd name="connsiteY86" fmla="*/ 112571 h 788699"/>
                <a:gd name="connsiteX87" fmla="*/ 267592 w 625521"/>
                <a:gd name="connsiteY87" fmla="*/ 120730 h 788699"/>
                <a:gd name="connsiteX88" fmla="*/ 245835 w 625521"/>
                <a:gd name="connsiteY88" fmla="*/ 123450 h 788699"/>
                <a:gd name="connsiteX89" fmla="*/ 237676 w 625521"/>
                <a:gd name="connsiteY89" fmla="*/ 123450 h 788699"/>
                <a:gd name="connsiteX90" fmla="*/ 240396 w 625521"/>
                <a:gd name="connsiteY90" fmla="*/ 128889 h 788699"/>
                <a:gd name="connsiteX91" fmla="*/ 251274 w 625521"/>
                <a:gd name="connsiteY91" fmla="*/ 177843 h 788699"/>
                <a:gd name="connsiteX92" fmla="*/ 256714 w 625521"/>
                <a:gd name="connsiteY92" fmla="*/ 226797 h 788699"/>
                <a:gd name="connsiteX93" fmla="*/ 262153 w 625521"/>
                <a:gd name="connsiteY93" fmla="*/ 273031 h 788699"/>
                <a:gd name="connsiteX94" fmla="*/ 262153 w 625521"/>
                <a:gd name="connsiteY94" fmla="*/ 289349 h 788699"/>
                <a:gd name="connsiteX95" fmla="*/ 262153 w 625521"/>
                <a:gd name="connsiteY95" fmla="*/ 297508 h 788699"/>
                <a:gd name="connsiteX96" fmla="*/ 264872 w 625521"/>
                <a:gd name="connsiteY96" fmla="*/ 321985 h 788699"/>
                <a:gd name="connsiteX97" fmla="*/ 270312 w 625521"/>
                <a:gd name="connsiteY97" fmla="*/ 335583 h 788699"/>
                <a:gd name="connsiteX98" fmla="*/ 270312 w 625521"/>
                <a:gd name="connsiteY98" fmla="*/ 338303 h 788699"/>
                <a:gd name="connsiteX99" fmla="*/ 270312 w 625521"/>
                <a:gd name="connsiteY99" fmla="*/ 346462 h 788699"/>
                <a:gd name="connsiteX100" fmla="*/ 278471 w 625521"/>
                <a:gd name="connsiteY100" fmla="*/ 354621 h 788699"/>
                <a:gd name="connsiteX101" fmla="*/ 338304 w 625521"/>
                <a:gd name="connsiteY101" fmla="*/ 349181 h 788699"/>
                <a:gd name="connsiteX102" fmla="*/ 365500 w 625521"/>
                <a:gd name="connsiteY102" fmla="*/ 349181 h 788699"/>
                <a:gd name="connsiteX103" fmla="*/ 381817 w 625521"/>
                <a:gd name="connsiteY103" fmla="*/ 349181 h 788699"/>
                <a:gd name="connsiteX104" fmla="*/ 392697 w 625521"/>
                <a:gd name="connsiteY104" fmla="*/ 338303 h 788699"/>
                <a:gd name="connsiteX105" fmla="*/ 389977 w 625521"/>
                <a:gd name="connsiteY105" fmla="*/ 313826 h 788699"/>
                <a:gd name="connsiteX106" fmla="*/ 392697 w 625521"/>
                <a:gd name="connsiteY106" fmla="*/ 262152 h 788699"/>
                <a:gd name="connsiteX107" fmla="*/ 395416 w 625521"/>
                <a:gd name="connsiteY107" fmla="*/ 224077 h 788699"/>
                <a:gd name="connsiteX108" fmla="*/ 398136 w 625521"/>
                <a:gd name="connsiteY108" fmla="*/ 177843 h 788699"/>
                <a:gd name="connsiteX109" fmla="*/ 395416 w 625521"/>
                <a:gd name="connsiteY109" fmla="*/ 153366 h 788699"/>
                <a:gd name="connsiteX110" fmla="*/ 395416 w 625521"/>
                <a:gd name="connsiteY110" fmla="*/ 137048 h 788699"/>
                <a:gd name="connsiteX111" fmla="*/ 379098 w 625521"/>
                <a:gd name="connsiteY111" fmla="*/ 137048 h 788699"/>
                <a:gd name="connsiteX112" fmla="*/ 351902 w 625521"/>
                <a:gd name="connsiteY112" fmla="*/ 131609 h 788699"/>
                <a:gd name="connsiteX113" fmla="*/ 338304 w 625521"/>
                <a:gd name="connsiteY113" fmla="*/ 115291 h 788699"/>
                <a:gd name="connsiteX114" fmla="*/ 343742 w 625521"/>
                <a:gd name="connsiteY114" fmla="*/ 107132 h 788699"/>
                <a:gd name="connsiteX115" fmla="*/ 362780 w 625521"/>
                <a:gd name="connsiteY115" fmla="*/ 98973 h 788699"/>
                <a:gd name="connsiteX116" fmla="*/ 395416 w 625521"/>
                <a:gd name="connsiteY116" fmla="*/ 96253 h 788699"/>
                <a:gd name="connsiteX117" fmla="*/ 403575 w 625521"/>
                <a:gd name="connsiteY117" fmla="*/ 90814 h 788699"/>
                <a:gd name="connsiteX118" fmla="*/ 422612 w 625521"/>
                <a:gd name="connsiteY118" fmla="*/ 88095 h 788699"/>
                <a:gd name="connsiteX119" fmla="*/ 428052 w 625521"/>
                <a:gd name="connsiteY119" fmla="*/ 88095 h 788699"/>
                <a:gd name="connsiteX120" fmla="*/ 447090 w 625521"/>
                <a:gd name="connsiteY120" fmla="*/ 90814 h 788699"/>
                <a:gd name="connsiteX121" fmla="*/ 455249 w 625521"/>
                <a:gd name="connsiteY121" fmla="*/ 96253 h 788699"/>
                <a:gd name="connsiteX122" fmla="*/ 525960 w 625521"/>
                <a:gd name="connsiteY122" fmla="*/ 93534 h 788699"/>
                <a:gd name="connsiteX123" fmla="*/ 561315 w 625521"/>
                <a:gd name="connsiteY123" fmla="*/ 109852 h 788699"/>
                <a:gd name="connsiteX124" fmla="*/ 555876 w 625521"/>
                <a:gd name="connsiteY124" fmla="*/ 126170 h 788699"/>
                <a:gd name="connsiteX125" fmla="*/ 539558 w 625521"/>
                <a:gd name="connsiteY125" fmla="*/ 134329 h 788699"/>
                <a:gd name="connsiteX126" fmla="*/ 517800 w 625521"/>
                <a:gd name="connsiteY126" fmla="*/ 137048 h 788699"/>
                <a:gd name="connsiteX127" fmla="*/ 477006 w 625521"/>
                <a:gd name="connsiteY127" fmla="*/ 137048 h 788699"/>
                <a:gd name="connsiteX128" fmla="*/ 485165 w 625521"/>
                <a:gd name="connsiteY128" fmla="*/ 161525 h 788699"/>
                <a:gd name="connsiteX129" fmla="*/ 496043 w 625521"/>
                <a:gd name="connsiteY129" fmla="*/ 210479 h 788699"/>
                <a:gd name="connsiteX130" fmla="*/ 501483 w 625521"/>
                <a:gd name="connsiteY130" fmla="*/ 251274 h 788699"/>
                <a:gd name="connsiteX131" fmla="*/ 506922 w 625521"/>
                <a:gd name="connsiteY131" fmla="*/ 292069 h 788699"/>
                <a:gd name="connsiteX132" fmla="*/ 506922 w 625521"/>
                <a:gd name="connsiteY132" fmla="*/ 321985 h 788699"/>
                <a:gd name="connsiteX133" fmla="*/ 509642 w 625521"/>
                <a:gd name="connsiteY133" fmla="*/ 341022 h 788699"/>
                <a:gd name="connsiteX134" fmla="*/ 509642 w 625521"/>
                <a:gd name="connsiteY134" fmla="*/ 343742 h 788699"/>
                <a:gd name="connsiteX135" fmla="*/ 517800 w 625521"/>
                <a:gd name="connsiteY135" fmla="*/ 349181 h 788699"/>
                <a:gd name="connsiteX136" fmla="*/ 528680 w 625521"/>
                <a:gd name="connsiteY136" fmla="*/ 349181 h 788699"/>
                <a:gd name="connsiteX137" fmla="*/ 550437 w 625521"/>
                <a:gd name="connsiteY137" fmla="*/ 357340 h 788699"/>
                <a:gd name="connsiteX138" fmla="*/ 550437 w 625521"/>
                <a:gd name="connsiteY138" fmla="*/ 362780 h 788699"/>
                <a:gd name="connsiteX139" fmla="*/ 534119 w 625521"/>
                <a:gd name="connsiteY139" fmla="*/ 384537 h 788699"/>
                <a:gd name="connsiteX140" fmla="*/ 520520 w 625521"/>
                <a:gd name="connsiteY140" fmla="*/ 389976 h 788699"/>
                <a:gd name="connsiteX141" fmla="*/ 512362 w 625521"/>
                <a:gd name="connsiteY141" fmla="*/ 395415 h 788699"/>
                <a:gd name="connsiteX142" fmla="*/ 512362 w 625521"/>
                <a:gd name="connsiteY142" fmla="*/ 398135 h 788699"/>
                <a:gd name="connsiteX143" fmla="*/ 512362 w 625521"/>
                <a:gd name="connsiteY143" fmla="*/ 409014 h 788699"/>
                <a:gd name="connsiteX144" fmla="*/ 512362 w 625521"/>
                <a:gd name="connsiteY144" fmla="*/ 414453 h 788699"/>
                <a:gd name="connsiteX145" fmla="*/ 512362 w 625521"/>
                <a:gd name="connsiteY145" fmla="*/ 438930 h 788699"/>
                <a:gd name="connsiteX146" fmla="*/ 515081 w 625521"/>
                <a:gd name="connsiteY146" fmla="*/ 504202 h 788699"/>
                <a:gd name="connsiteX147" fmla="*/ 520520 w 625521"/>
                <a:gd name="connsiteY147" fmla="*/ 572193 h 788699"/>
                <a:gd name="connsiteX148" fmla="*/ 517800 w 625521"/>
                <a:gd name="connsiteY148" fmla="*/ 604829 h 788699"/>
                <a:gd name="connsiteX149" fmla="*/ 512362 w 625521"/>
                <a:gd name="connsiteY149" fmla="*/ 661942 h 788699"/>
                <a:gd name="connsiteX150" fmla="*/ 509642 w 625521"/>
                <a:gd name="connsiteY150" fmla="*/ 670101 h 788699"/>
                <a:gd name="connsiteX151" fmla="*/ 512362 w 625521"/>
                <a:gd name="connsiteY151" fmla="*/ 680979 h 788699"/>
                <a:gd name="connsiteX152" fmla="*/ 512362 w 625521"/>
                <a:gd name="connsiteY152" fmla="*/ 686419 h 788699"/>
                <a:gd name="connsiteX153" fmla="*/ 536838 w 625521"/>
                <a:gd name="connsiteY153" fmla="*/ 680979 h 788699"/>
                <a:gd name="connsiteX154" fmla="*/ 536838 w 625521"/>
                <a:gd name="connsiteY154" fmla="*/ 680979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625521" h="788699">
                  <a:moveTo>
                    <a:pt x="536838" y="680979"/>
                  </a:moveTo>
                  <a:cubicBezTo>
                    <a:pt x="550437" y="680979"/>
                    <a:pt x="574913" y="680979"/>
                    <a:pt x="574913" y="697297"/>
                  </a:cubicBezTo>
                  <a:cubicBezTo>
                    <a:pt x="574913" y="705456"/>
                    <a:pt x="572194" y="708176"/>
                    <a:pt x="566755" y="713615"/>
                  </a:cubicBezTo>
                  <a:cubicBezTo>
                    <a:pt x="561315" y="719054"/>
                    <a:pt x="555876" y="721774"/>
                    <a:pt x="550437" y="721774"/>
                  </a:cubicBezTo>
                  <a:cubicBezTo>
                    <a:pt x="539558" y="724494"/>
                    <a:pt x="534119" y="724494"/>
                    <a:pt x="528680" y="724494"/>
                  </a:cubicBezTo>
                  <a:cubicBezTo>
                    <a:pt x="517800" y="724494"/>
                    <a:pt x="428052" y="724494"/>
                    <a:pt x="417174" y="724494"/>
                  </a:cubicBezTo>
                  <a:cubicBezTo>
                    <a:pt x="403575" y="724494"/>
                    <a:pt x="414454" y="724494"/>
                    <a:pt x="398136" y="724494"/>
                  </a:cubicBezTo>
                  <a:cubicBezTo>
                    <a:pt x="389977" y="724494"/>
                    <a:pt x="381817" y="724494"/>
                    <a:pt x="373659" y="724494"/>
                  </a:cubicBezTo>
                  <a:cubicBezTo>
                    <a:pt x="365500" y="724494"/>
                    <a:pt x="354621" y="721774"/>
                    <a:pt x="346462" y="719054"/>
                  </a:cubicBezTo>
                  <a:cubicBezTo>
                    <a:pt x="338304" y="716335"/>
                    <a:pt x="330144" y="708176"/>
                    <a:pt x="330144" y="702737"/>
                  </a:cubicBezTo>
                  <a:cubicBezTo>
                    <a:pt x="330144" y="700017"/>
                    <a:pt x="330144" y="697297"/>
                    <a:pt x="335584" y="694578"/>
                  </a:cubicBezTo>
                  <a:cubicBezTo>
                    <a:pt x="341023" y="691858"/>
                    <a:pt x="351902" y="689138"/>
                    <a:pt x="357341" y="686419"/>
                  </a:cubicBezTo>
                  <a:cubicBezTo>
                    <a:pt x="373659" y="683699"/>
                    <a:pt x="387257" y="680979"/>
                    <a:pt x="395416" y="680979"/>
                  </a:cubicBezTo>
                  <a:cubicBezTo>
                    <a:pt x="387257" y="675540"/>
                    <a:pt x="384537" y="670101"/>
                    <a:pt x="381817" y="656502"/>
                  </a:cubicBezTo>
                  <a:cubicBezTo>
                    <a:pt x="379098" y="632026"/>
                    <a:pt x="379098" y="610268"/>
                    <a:pt x="379098" y="585791"/>
                  </a:cubicBezTo>
                  <a:cubicBezTo>
                    <a:pt x="379098" y="564034"/>
                    <a:pt x="379098" y="542277"/>
                    <a:pt x="379098" y="517800"/>
                  </a:cubicBezTo>
                  <a:cubicBezTo>
                    <a:pt x="379098" y="504202"/>
                    <a:pt x="379098" y="487884"/>
                    <a:pt x="379098" y="474286"/>
                  </a:cubicBezTo>
                  <a:cubicBezTo>
                    <a:pt x="379098" y="457968"/>
                    <a:pt x="376379" y="444369"/>
                    <a:pt x="379098" y="430771"/>
                  </a:cubicBezTo>
                  <a:cubicBezTo>
                    <a:pt x="379098" y="425332"/>
                    <a:pt x="381817" y="417173"/>
                    <a:pt x="381817" y="411733"/>
                  </a:cubicBezTo>
                  <a:cubicBezTo>
                    <a:pt x="381817" y="406294"/>
                    <a:pt x="381817" y="403575"/>
                    <a:pt x="379098" y="400855"/>
                  </a:cubicBezTo>
                  <a:cubicBezTo>
                    <a:pt x="376379" y="400855"/>
                    <a:pt x="373659" y="398135"/>
                    <a:pt x="370939" y="398135"/>
                  </a:cubicBezTo>
                  <a:cubicBezTo>
                    <a:pt x="360061" y="398135"/>
                    <a:pt x="343742" y="400855"/>
                    <a:pt x="338304" y="400855"/>
                  </a:cubicBezTo>
                  <a:cubicBezTo>
                    <a:pt x="330144" y="400855"/>
                    <a:pt x="319266" y="403575"/>
                    <a:pt x="289349" y="403575"/>
                  </a:cubicBezTo>
                  <a:cubicBezTo>
                    <a:pt x="275751" y="403575"/>
                    <a:pt x="267592" y="400855"/>
                    <a:pt x="264872" y="400855"/>
                  </a:cubicBezTo>
                  <a:cubicBezTo>
                    <a:pt x="262153" y="400855"/>
                    <a:pt x="259433" y="400855"/>
                    <a:pt x="259433" y="406294"/>
                  </a:cubicBezTo>
                  <a:cubicBezTo>
                    <a:pt x="259433" y="414453"/>
                    <a:pt x="259433" y="419892"/>
                    <a:pt x="259433" y="425332"/>
                  </a:cubicBezTo>
                  <a:cubicBezTo>
                    <a:pt x="259433" y="433491"/>
                    <a:pt x="259433" y="441650"/>
                    <a:pt x="259433" y="449809"/>
                  </a:cubicBezTo>
                  <a:cubicBezTo>
                    <a:pt x="259433" y="457968"/>
                    <a:pt x="259433" y="463407"/>
                    <a:pt x="259433" y="471566"/>
                  </a:cubicBezTo>
                  <a:cubicBezTo>
                    <a:pt x="259433" y="482445"/>
                    <a:pt x="259433" y="493323"/>
                    <a:pt x="259433" y="504202"/>
                  </a:cubicBezTo>
                  <a:cubicBezTo>
                    <a:pt x="259433" y="506921"/>
                    <a:pt x="259433" y="506921"/>
                    <a:pt x="259433" y="509641"/>
                  </a:cubicBezTo>
                  <a:cubicBezTo>
                    <a:pt x="259433" y="520520"/>
                    <a:pt x="256714" y="531398"/>
                    <a:pt x="256714" y="542277"/>
                  </a:cubicBezTo>
                  <a:cubicBezTo>
                    <a:pt x="256714" y="553156"/>
                    <a:pt x="256714" y="566754"/>
                    <a:pt x="256714" y="577632"/>
                  </a:cubicBezTo>
                  <a:cubicBezTo>
                    <a:pt x="256714" y="588511"/>
                    <a:pt x="256714" y="599390"/>
                    <a:pt x="256714" y="612988"/>
                  </a:cubicBezTo>
                  <a:cubicBezTo>
                    <a:pt x="256714" y="629306"/>
                    <a:pt x="253994" y="642904"/>
                    <a:pt x="253994" y="656502"/>
                  </a:cubicBezTo>
                  <a:cubicBezTo>
                    <a:pt x="253994" y="664661"/>
                    <a:pt x="256714" y="672820"/>
                    <a:pt x="256714" y="678260"/>
                  </a:cubicBezTo>
                  <a:cubicBezTo>
                    <a:pt x="270312" y="678260"/>
                    <a:pt x="286629" y="680979"/>
                    <a:pt x="286629" y="694578"/>
                  </a:cubicBezTo>
                  <a:cubicBezTo>
                    <a:pt x="286629" y="702737"/>
                    <a:pt x="283910" y="705456"/>
                    <a:pt x="281191" y="710895"/>
                  </a:cubicBezTo>
                  <a:cubicBezTo>
                    <a:pt x="275751" y="716335"/>
                    <a:pt x="270312" y="719054"/>
                    <a:pt x="264872" y="719054"/>
                  </a:cubicBezTo>
                  <a:cubicBezTo>
                    <a:pt x="256714" y="721774"/>
                    <a:pt x="248554" y="721774"/>
                    <a:pt x="243116" y="721774"/>
                  </a:cubicBezTo>
                  <a:cubicBezTo>
                    <a:pt x="243116" y="721774"/>
                    <a:pt x="243116" y="721774"/>
                    <a:pt x="243116" y="721774"/>
                  </a:cubicBezTo>
                  <a:cubicBezTo>
                    <a:pt x="237676" y="724494"/>
                    <a:pt x="237676" y="724494"/>
                    <a:pt x="232236" y="727214"/>
                  </a:cubicBezTo>
                  <a:cubicBezTo>
                    <a:pt x="229517" y="729933"/>
                    <a:pt x="229517" y="732653"/>
                    <a:pt x="224078" y="735372"/>
                  </a:cubicBezTo>
                  <a:cubicBezTo>
                    <a:pt x="221358" y="738092"/>
                    <a:pt x="215919" y="738092"/>
                    <a:pt x="213199" y="738092"/>
                  </a:cubicBezTo>
                  <a:cubicBezTo>
                    <a:pt x="199601" y="738092"/>
                    <a:pt x="188722" y="735372"/>
                    <a:pt x="183283" y="727214"/>
                  </a:cubicBezTo>
                  <a:cubicBezTo>
                    <a:pt x="180563" y="724494"/>
                    <a:pt x="177843" y="721774"/>
                    <a:pt x="175124" y="719054"/>
                  </a:cubicBezTo>
                  <a:cubicBezTo>
                    <a:pt x="161526" y="719054"/>
                    <a:pt x="150646" y="719054"/>
                    <a:pt x="145208" y="719054"/>
                  </a:cubicBezTo>
                  <a:cubicBezTo>
                    <a:pt x="131609" y="719054"/>
                    <a:pt x="142488" y="719054"/>
                    <a:pt x="126170" y="719054"/>
                  </a:cubicBezTo>
                  <a:cubicBezTo>
                    <a:pt x="118011" y="719054"/>
                    <a:pt x="109852" y="719054"/>
                    <a:pt x="101693" y="719054"/>
                  </a:cubicBezTo>
                  <a:cubicBezTo>
                    <a:pt x="93534" y="719054"/>
                    <a:pt x="82655" y="719054"/>
                    <a:pt x="74496" y="713615"/>
                  </a:cubicBezTo>
                  <a:cubicBezTo>
                    <a:pt x="66338" y="710895"/>
                    <a:pt x="58178" y="702737"/>
                    <a:pt x="58178" y="697297"/>
                  </a:cubicBezTo>
                  <a:cubicBezTo>
                    <a:pt x="58178" y="694578"/>
                    <a:pt x="58178" y="691858"/>
                    <a:pt x="63618" y="689138"/>
                  </a:cubicBezTo>
                  <a:cubicBezTo>
                    <a:pt x="69057" y="686419"/>
                    <a:pt x="79936" y="683699"/>
                    <a:pt x="85375" y="680979"/>
                  </a:cubicBezTo>
                  <a:cubicBezTo>
                    <a:pt x="98973" y="678260"/>
                    <a:pt x="118011" y="678260"/>
                    <a:pt x="131609" y="675540"/>
                  </a:cubicBezTo>
                  <a:cubicBezTo>
                    <a:pt x="131609" y="672820"/>
                    <a:pt x="131609" y="670101"/>
                    <a:pt x="131609" y="667381"/>
                  </a:cubicBezTo>
                  <a:cubicBezTo>
                    <a:pt x="131609" y="661942"/>
                    <a:pt x="131609" y="656502"/>
                    <a:pt x="131609" y="651063"/>
                  </a:cubicBezTo>
                  <a:cubicBezTo>
                    <a:pt x="131609" y="640184"/>
                    <a:pt x="131609" y="629306"/>
                    <a:pt x="131609" y="618427"/>
                  </a:cubicBezTo>
                  <a:cubicBezTo>
                    <a:pt x="131609" y="604829"/>
                    <a:pt x="131609" y="593950"/>
                    <a:pt x="131609" y="580352"/>
                  </a:cubicBezTo>
                  <a:cubicBezTo>
                    <a:pt x="131609" y="564034"/>
                    <a:pt x="131609" y="547716"/>
                    <a:pt x="131609" y="531398"/>
                  </a:cubicBezTo>
                  <a:cubicBezTo>
                    <a:pt x="131609" y="509641"/>
                    <a:pt x="131609" y="487884"/>
                    <a:pt x="131609" y="466126"/>
                  </a:cubicBezTo>
                  <a:cubicBezTo>
                    <a:pt x="131609" y="452528"/>
                    <a:pt x="131609" y="436210"/>
                    <a:pt x="131609" y="422612"/>
                  </a:cubicBezTo>
                  <a:cubicBezTo>
                    <a:pt x="131609" y="419892"/>
                    <a:pt x="131609" y="414453"/>
                    <a:pt x="131609" y="411733"/>
                  </a:cubicBezTo>
                  <a:cubicBezTo>
                    <a:pt x="131609" y="409014"/>
                    <a:pt x="131609" y="400855"/>
                    <a:pt x="131609" y="398135"/>
                  </a:cubicBezTo>
                  <a:cubicBezTo>
                    <a:pt x="131609" y="392696"/>
                    <a:pt x="131609" y="392696"/>
                    <a:pt x="126170" y="389976"/>
                  </a:cubicBezTo>
                  <a:cubicBezTo>
                    <a:pt x="123450" y="389976"/>
                    <a:pt x="109852" y="387257"/>
                    <a:pt x="101693" y="387257"/>
                  </a:cubicBezTo>
                  <a:cubicBezTo>
                    <a:pt x="90814" y="384537"/>
                    <a:pt x="77216" y="381817"/>
                    <a:pt x="77216" y="376378"/>
                  </a:cubicBezTo>
                  <a:cubicBezTo>
                    <a:pt x="77216" y="373658"/>
                    <a:pt x="79936" y="370939"/>
                    <a:pt x="82655" y="368219"/>
                  </a:cubicBezTo>
                  <a:cubicBezTo>
                    <a:pt x="88095" y="365499"/>
                    <a:pt x="93534" y="362780"/>
                    <a:pt x="98973" y="360060"/>
                  </a:cubicBezTo>
                  <a:cubicBezTo>
                    <a:pt x="104413" y="360060"/>
                    <a:pt x="112571" y="357340"/>
                    <a:pt x="118011" y="357340"/>
                  </a:cubicBezTo>
                  <a:cubicBezTo>
                    <a:pt x="126170" y="354621"/>
                    <a:pt x="128890" y="357340"/>
                    <a:pt x="131609" y="351901"/>
                  </a:cubicBezTo>
                  <a:cubicBezTo>
                    <a:pt x="131609" y="349181"/>
                    <a:pt x="131609" y="346462"/>
                    <a:pt x="131609" y="343742"/>
                  </a:cubicBezTo>
                  <a:cubicBezTo>
                    <a:pt x="131609" y="319265"/>
                    <a:pt x="131609" y="294788"/>
                    <a:pt x="131609" y="270311"/>
                  </a:cubicBezTo>
                  <a:cubicBezTo>
                    <a:pt x="131609" y="226797"/>
                    <a:pt x="131609" y="186002"/>
                    <a:pt x="137048" y="145207"/>
                  </a:cubicBezTo>
                  <a:cubicBezTo>
                    <a:pt x="137048" y="139768"/>
                    <a:pt x="137048" y="131609"/>
                    <a:pt x="139768" y="123450"/>
                  </a:cubicBezTo>
                  <a:cubicBezTo>
                    <a:pt x="134329" y="123450"/>
                    <a:pt x="137048" y="123450"/>
                    <a:pt x="123450" y="123450"/>
                  </a:cubicBezTo>
                  <a:cubicBezTo>
                    <a:pt x="120731" y="123450"/>
                    <a:pt x="120731" y="123450"/>
                    <a:pt x="118011" y="123450"/>
                  </a:cubicBezTo>
                  <a:cubicBezTo>
                    <a:pt x="112571" y="123450"/>
                    <a:pt x="107133" y="123450"/>
                    <a:pt x="101693" y="123450"/>
                  </a:cubicBezTo>
                  <a:cubicBezTo>
                    <a:pt x="93534" y="123450"/>
                    <a:pt x="82655" y="120730"/>
                    <a:pt x="74496" y="118011"/>
                  </a:cubicBezTo>
                  <a:cubicBezTo>
                    <a:pt x="66338" y="115291"/>
                    <a:pt x="58178" y="107132"/>
                    <a:pt x="58178" y="101693"/>
                  </a:cubicBezTo>
                  <a:cubicBezTo>
                    <a:pt x="58178" y="98973"/>
                    <a:pt x="58178" y="96253"/>
                    <a:pt x="63618" y="93534"/>
                  </a:cubicBezTo>
                  <a:cubicBezTo>
                    <a:pt x="66338" y="90814"/>
                    <a:pt x="77216" y="88095"/>
                    <a:pt x="85375" y="85375"/>
                  </a:cubicBezTo>
                  <a:cubicBezTo>
                    <a:pt x="104413" y="82655"/>
                    <a:pt x="128890" y="82655"/>
                    <a:pt x="137048" y="82655"/>
                  </a:cubicBezTo>
                  <a:cubicBezTo>
                    <a:pt x="139768" y="82655"/>
                    <a:pt x="142488" y="82655"/>
                    <a:pt x="147927" y="82655"/>
                  </a:cubicBezTo>
                  <a:cubicBezTo>
                    <a:pt x="153366" y="69057"/>
                    <a:pt x="164245" y="58178"/>
                    <a:pt x="186003" y="58178"/>
                  </a:cubicBezTo>
                  <a:cubicBezTo>
                    <a:pt x="202321" y="58178"/>
                    <a:pt x="215919" y="66337"/>
                    <a:pt x="226797" y="79936"/>
                  </a:cubicBezTo>
                  <a:cubicBezTo>
                    <a:pt x="237676" y="79936"/>
                    <a:pt x="248554" y="79936"/>
                    <a:pt x="253994" y="79936"/>
                  </a:cubicBezTo>
                  <a:cubicBezTo>
                    <a:pt x="267592" y="79936"/>
                    <a:pt x="294789" y="79936"/>
                    <a:pt x="294789" y="96253"/>
                  </a:cubicBezTo>
                  <a:cubicBezTo>
                    <a:pt x="294789" y="104412"/>
                    <a:pt x="289349" y="107132"/>
                    <a:pt x="283910" y="112571"/>
                  </a:cubicBezTo>
                  <a:cubicBezTo>
                    <a:pt x="278471" y="118011"/>
                    <a:pt x="273031" y="120730"/>
                    <a:pt x="267592" y="120730"/>
                  </a:cubicBezTo>
                  <a:cubicBezTo>
                    <a:pt x="259433" y="123450"/>
                    <a:pt x="251274" y="123450"/>
                    <a:pt x="245835" y="123450"/>
                  </a:cubicBezTo>
                  <a:cubicBezTo>
                    <a:pt x="245835" y="123450"/>
                    <a:pt x="243116" y="123450"/>
                    <a:pt x="237676" y="123450"/>
                  </a:cubicBezTo>
                  <a:cubicBezTo>
                    <a:pt x="237676" y="126170"/>
                    <a:pt x="237676" y="126170"/>
                    <a:pt x="240396" y="128889"/>
                  </a:cubicBezTo>
                  <a:cubicBezTo>
                    <a:pt x="245835" y="145207"/>
                    <a:pt x="248554" y="161525"/>
                    <a:pt x="251274" y="177843"/>
                  </a:cubicBezTo>
                  <a:cubicBezTo>
                    <a:pt x="253994" y="194161"/>
                    <a:pt x="253994" y="210479"/>
                    <a:pt x="256714" y="226797"/>
                  </a:cubicBezTo>
                  <a:cubicBezTo>
                    <a:pt x="259433" y="243115"/>
                    <a:pt x="262153" y="256713"/>
                    <a:pt x="262153" y="273031"/>
                  </a:cubicBezTo>
                  <a:cubicBezTo>
                    <a:pt x="262153" y="278470"/>
                    <a:pt x="262153" y="283910"/>
                    <a:pt x="262153" y="289349"/>
                  </a:cubicBezTo>
                  <a:lnTo>
                    <a:pt x="262153" y="297508"/>
                  </a:lnTo>
                  <a:cubicBezTo>
                    <a:pt x="262153" y="305667"/>
                    <a:pt x="262153" y="313826"/>
                    <a:pt x="264872" y="321985"/>
                  </a:cubicBezTo>
                  <a:cubicBezTo>
                    <a:pt x="264872" y="327424"/>
                    <a:pt x="270312" y="330144"/>
                    <a:pt x="270312" y="335583"/>
                  </a:cubicBezTo>
                  <a:cubicBezTo>
                    <a:pt x="270312" y="335583"/>
                    <a:pt x="270312" y="338303"/>
                    <a:pt x="270312" y="338303"/>
                  </a:cubicBezTo>
                  <a:cubicBezTo>
                    <a:pt x="270312" y="341022"/>
                    <a:pt x="270312" y="343742"/>
                    <a:pt x="270312" y="346462"/>
                  </a:cubicBezTo>
                  <a:cubicBezTo>
                    <a:pt x="270312" y="351901"/>
                    <a:pt x="273031" y="354621"/>
                    <a:pt x="278471" y="354621"/>
                  </a:cubicBezTo>
                  <a:cubicBezTo>
                    <a:pt x="289349" y="354621"/>
                    <a:pt x="335584" y="351901"/>
                    <a:pt x="338304" y="349181"/>
                  </a:cubicBezTo>
                  <a:cubicBezTo>
                    <a:pt x="346462" y="349181"/>
                    <a:pt x="357341" y="349181"/>
                    <a:pt x="365500" y="349181"/>
                  </a:cubicBezTo>
                  <a:cubicBezTo>
                    <a:pt x="370939" y="349181"/>
                    <a:pt x="376379" y="349181"/>
                    <a:pt x="381817" y="349181"/>
                  </a:cubicBezTo>
                  <a:cubicBezTo>
                    <a:pt x="387257" y="349181"/>
                    <a:pt x="392697" y="346462"/>
                    <a:pt x="392697" y="338303"/>
                  </a:cubicBezTo>
                  <a:cubicBezTo>
                    <a:pt x="392697" y="330144"/>
                    <a:pt x="389977" y="316545"/>
                    <a:pt x="389977" y="313826"/>
                  </a:cubicBezTo>
                  <a:cubicBezTo>
                    <a:pt x="389977" y="294788"/>
                    <a:pt x="389977" y="278470"/>
                    <a:pt x="392697" y="262152"/>
                  </a:cubicBezTo>
                  <a:cubicBezTo>
                    <a:pt x="392697" y="259433"/>
                    <a:pt x="395416" y="243115"/>
                    <a:pt x="395416" y="224077"/>
                  </a:cubicBezTo>
                  <a:cubicBezTo>
                    <a:pt x="395416" y="207759"/>
                    <a:pt x="398136" y="188722"/>
                    <a:pt x="398136" y="177843"/>
                  </a:cubicBezTo>
                  <a:cubicBezTo>
                    <a:pt x="398136" y="169684"/>
                    <a:pt x="395416" y="158806"/>
                    <a:pt x="395416" y="153366"/>
                  </a:cubicBezTo>
                  <a:cubicBezTo>
                    <a:pt x="395416" y="145207"/>
                    <a:pt x="395416" y="142488"/>
                    <a:pt x="395416" y="137048"/>
                  </a:cubicBezTo>
                  <a:cubicBezTo>
                    <a:pt x="389977" y="137048"/>
                    <a:pt x="384537" y="137048"/>
                    <a:pt x="379098" y="137048"/>
                  </a:cubicBezTo>
                  <a:cubicBezTo>
                    <a:pt x="370939" y="137048"/>
                    <a:pt x="360061" y="134329"/>
                    <a:pt x="351902" y="131609"/>
                  </a:cubicBezTo>
                  <a:cubicBezTo>
                    <a:pt x="343742" y="128889"/>
                    <a:pt x="338304" y="120730"/>
                    <a:pt x="338304" y="115291"/>
                  </a:cubicBezTo>
                  <a:cubicBezTo>
                    <a:pt x="338304" y="112571"/>
                    <a:pt x="338304" y="109852"/>
                    <a:pt x="343742" y="107132"/>
                  </a:cubicBezTo>
                  <a:cubicBezTo>
                    <a:pt x="349182" y="104412"/>
                    <a:pt x="357341" y="101693"/>
                    <a:pt x="362780" y="98973"/>
                  </a:cubicBezTo>
                  <a:cubicBezTo>
                    <a:pt x="373659" y="96253"/>
                    <a:pt x="387257" y="96253"/>
                    <a:pt x="395416" y="96253"/>
                  </a:cubicBezTo>
                  <a:cubicBezTo>
                    <a:pt x="398136" y="93534"/>
                    <a:pt x="400855" y="90814"/>
                    <a:pt x="403575" y="90814"/>
                  </a:cubicBezTo>
                  <a:cubicBezTo>
                    <a:pt x="411734" y="90814"/>
                    <a:pt x="419893" y="88095"/>
                    <a:pt x="422612" y="88095"/>
                  </a:cubicBezTo>
                  <a:cubicBezTo>
                    <a:pt x="425332" y="88095"/>
                    <a:pt x="425332" y="88095"/>
                    <a:pt x="428052" y="88095"/>
                  </a:cubicBezTo>
                  <a:cubicBezTo>
                    <a:pt x="433492" y="88095"/>
                    <a:pt x="441650" y="88095"/>
                    <a:pt x="447090" y="90814"/>
                  </a:cubicBezTo>
                  <a:cubicBezTo>
                    <a:pt x="449809" y="90814"/>
                    <a:pt x="452529" y="93534"/>
                    <a:pt x="455249" y="96253"/>
                  </a:cubicBezTo>
                  <a:cubicBezTo>
                    <a:pt x="482445" y="96253"/>
                    <a:pt x="509642" y="93534"/>
                    <a:pt x="525960" y="93534"/>
                  </a:cubicBezTo>
                  <a:cubicBezTo>
                    <a:pt x="539558" y="93534"/>
                    <a:pt x="561315" y="93534"/>
                    <a:pt x="561315" y="109852"/>
                  </a:cubicBezTo>
                  <a:cubicBezTo>
                    <a:pt x="561315" y="118011"/>
                    <a:pt x="561315" y="120730"/>
                    <a:pt x="555876" y="126170"/>
                  </a:cubicBezTo>
                  <a:cubicBezTo>
                    <a:pt x="550437" y="131609"/>
                    <a:pt x="544997" y="134329"/>
                    <a:pt x="539558" y="134329"/>
                  </a:cubicBezTo>
                  <a:cubicBezTo>
                    <a:pt x="531399" y="137048"/>
                    <a:pt x="523240" y="137048"/>
                    <a:pt x="517800" y="137048"/>
                  </a:cubicBezTo>
                  <a:cubicBezTo>
                    <a:pt x="515081" y="137048"/>
                    <a:pt x="498763" y="137048"/>
                    <a:pt x="477006" y="137048"/>
                  </a:cubicBezTo>
                  <a:cubicBezTo>
                    <a:pt x="479725" y="145207"/>
                    <a:pt x="485165" y="153366"/>
                    <a:pt x="485165" y="161525"/>
                  </a:cubicBezTo>
                  <a:cubicBezTo>
                    <a:pt x="487885" y="177843"/>
                    <a:pt x="493324" y="194161"/>
                    <a:pt x="496043" y="210479"/>
                  </a:cubicBezTo>
                  <a:cubicBezTo>
                    <a:pt x="498763" y="224077"/>
                    <a:pt x="498763" y="237676"/>
                    <a:pt x="501483" y="251274"/>
                  </a:cubicBezTo>
                  <a:cubicBezTo>
                    <a:pt x="504202" y="264872"/>
                    <a:pt x="506922" y="275751"/>
                    <a:pt x="506922" y="292069"/>
                  </a:cubicBezTo>
                  <a:cubicBezTo>
                    <a:pt x="506922" y="302947"/>
                    <a:pt x="506922" y="311106"/>
                    <a:pt x="506922" y="321985"/>
                  </a:cubicBezTo>
                  <a:cubicBezTo>
                    <a:pt x="506922" y="327424"/>
                    <a:pt x="509642" y="335583"/>
                    <a:pt x="509642" y="341022"/>
                  </a:cubicBezTo>
                  <a:cubicBezTo>
                    <a:pt x="509642" y="343742"/>
                    <a:pt x="509642" y="343742"/>
                    <a:pt x="509642" y="343742"/>
                  </a:cubicBezTo>
                  <a:cubicBezTo>
                    <a:pt x="509642" y="349181"/>
                    <a:pt x="515081" y="349181"/>
                    <a:pt x="517800" y="349181"/>
                  </a:cubicBezTo>
                  <a:cubicBezTo>
                    <a:pt x="520520" y="349181"/>
                    <a:pt x="523240" y="349181"/>
                    <a:pt x="528680" y="349181"/>
                  </a:cubicBezTo>
                  <a:cubicBezTo>
                    <a:pt x="536838" y="349181"/>
                    <a:pt x="547717" y="349181"/>
                    <a:pt x="550437" y="357340"/>
                  </a:cubicBezTo>
                  <a:cubicBezTo>
                    <a:pt x="550437" y="360060"/>
                    <a:pt x="550437" y="360060"/>
                    <a:pt x="550437" y="362780"/>
                  </a:cubicBezTo>
                  <a:cubicBezTo>
                    <a:pt x="550437" y="370939"/>
                    <a:pt x="539558" y="381817"/>
                    <a:pt x="534119" y="384537"/>
                  </a:cubicBezTo>
                  <a:cubicBezTo>
                    <a:pt x="531399" y="387257"/>
                    <a:pt x="523240" y="387257"/>
                    <a:pt x="520520" y="389976"/>
                  </a:cubicBezTo>
                  <a:cubicBezTo>
                    <a:pt x="515081" y="389976"/>
                    <a:pt x="512362" y="392696"/>
                    <a:pt x="512362" y="395415"/>
                  </a:cubicBezTo>
                  <a:cubicBezTo>
                    <a:pt x="512362" y="395415"/>
                    <a:pt x="512362" y="398135"/>
                    <a:pt x="512362" y="398135"/>
                  </a:cubicBezTo>
                  <a:cubicBezTo>
                    <a:pt x="512362" y="400855"/>
                    <a:pt x="512362" y="406294"/>
                    <a:pt x="512362" y="409014"/>
                  </a:cubicBezTo>
                  <a:cubicBezTo>
                    <a:pt x="512362" y="411733"/>
                    <a:pt x="512362" y="411733"/>
                    <a:pt x="512362" y="414453"/>
                  </a:cubicBezTo>
                  <a:cubicBezTo>
                    <a:pt x="512362" y="422612"/>
                    <a:pt x="512362" y="430771"/>
                    <a:pt x="512362" y="438930"/>
                  </a:cubicBezTo>
                  <a:cubicBezTo>
                    <a:pt x="512362" y="460687"/>
                    <a:pt x="512362" y="482445"/>
                    <a:pt x="515081" y="504202"/>
                  </a:cubicBezTo>
                  <a:cubicBezTo>
                    <a:pt x="517800" y="525959"/>
                    <a:pt x="520520" y="550436"/>
                    <a:pt x="520520" y="572193"/>
                  </a:cubicBezTo>
                  <a:cubicBezTo>
                    <a:pt x="520520" y="583072"/>
                    <a:pt x="520520" y="593950"/>
                    <a:pt x="517800" y="604829"/>
                  </a:cubicBezTo>
                  <a:cubicBezTo>
                    <a:pt x="515081" y="623867"/>
                    <a:pt x="515081" y="642904"/>
                    <a:pt x="512362" y="661942"/>
                  </a:cubicBezTo>
                  <a:cubicBezTo>
                    <a:pt x="512362" y="664661"/>
                    <a:pt x="509642" y="667381"/>
                    <a:pt x="509642" y="670101"/>
                  </a:cubicBezTo>
                  <a:cubicBezTo>
                    <a:pt x="509642" y="672820"/>
                    <a:pt x="512362" y="678260"/>
                    <a:pt x="512362" y="680979"/>
                  </a:cubicBezTo>
                  <a:cubicBezTo>
                    <a:pt x="512362" y="683699"/>
                    <a:pt x="512362" y="686419"/>
                    <a:pt x="512362" y="686419"/>
                  </a:cubicBezTo>
                  <a:cubicBezTo>
                    <a:pt x="517800" y="680979"/>
                    <a:pt x="528680" y="680979"/>
                    <a:pt x="536838" y="680979"/>
                  </a:cubicBezTo>
                  <a:lnTo>
                    <a:pt x="536838" y="680979"/>
                  </a:lnTo>
                  <a:close/>
                </a:path>
              </a:pathLst>
            </a:custGeom>
            <a:grpFill/>
            <a:ln w="27168"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0FD41130-7459-4A04-89E6-B467E7827050}"/>
                </a:ext>
              </a:extLst>
            </p:cNvPr>
            <p:cNvSpPr/>
            <p:nvPr/>
          </p:nvSpPr>
          <p:spPr>
            <a:xfrm>
              <a:off x="9592416" y="4192158"/>
              <a:ext cx="516735" cy="761503"/>
            </a:xfrm>
            <a:custGeom>
              <a:avLst/>
              <a:gdLst>
                <a:gd name="connsiteX0" fmla="*/ 463407 w 516735"/>
                <a:gd name="connsiteY0" fmla="*/ 194161 h 761503"/>
                <a:gd name="connsiteX1" fmla="*/ 447089 w 516735"/>
                <a:gd name="connsiteY1" fmla="*/ 226797 h 761503"/>
                <a:gd name="connsiteX2" fmla="*/ 430771 w 516735"/>
                <a:gd name="connsiteY2" fmla="*/ 221357 h 761503"/>
                <a:gd name="connsiteX3" fmla="*/ 422612 w 516735"/>
                <a:gd name="connsiteY3" fmla="*/ 207759 h 761503"/>
                <a:gd name="connsiteX4" fmla="*/ 419893 w 516735"/>
                <a:gd name="connsiteY4" fmla="*/ 188722 h 761503"/>
                <a:gd name="connsiteX5" fmla="*/ 419893 w 516735"/>
                <a:gd name="connsiteY5" fmla="*/ 139768 h 761503"/>
                <a:gd name="connsiteX6" fmla="*/ 419893 w 516735"/>
                <a:gd name="connsiteY6" fmla="*/ 120730 h 761503"/>
                <a:gd name="connsiteX7" fmla="*/ 395416 w 516735"/>
                <a:gd name="connsiteY7" fmla="*/ 120730 h 761503"/>
                <a:gd name="connsiteX8" fmla="*/ 370939 w 516735"/>
                <a:gd name="connsiteY8" fmla="*/ 120730 h 761503"/>
                <a:gd name="connsiteX9" fmla="*/ 346461 w 516735"/>
                <a:gd name="connsiteY9" fmla="*/ 123450 h 761503"/>
                <a:gd name="connsiteX10" fmla="*/ 335583 w 516735"/>
                <a:gd name="connsiteY10" fmla="*/ 123450 h 761503"/>
                <a:gd name="connsiteX11" fmla="*/ 335583 w 516735"/>
                <a:gd name="connsiteY11" fmla="*/ 123450 h 761503"/>
                <a:gd name="connsiteX12" fmla="*/ 324704 w 516735"/>
                <a:gd name="connsiteY12" fmla="*/ 128889 h 761503"/>
                <a:gd name="connsiteX13" fmla="*/ 327424 w 516735"/>
                <a:gd name="connsiteY13" fmla="*/ 139768 h 761503"/>
                <a:gd name="connsiteX14" fmla="*/ 330144 w 516735"/>
                <a:gd name="connsiteY14" fmla="*/ 175123 h 761503"/>
                <a:gd name="connsiteX15" fmla="*/ 330144 w 516735"/>
                <a:gd name="connsiteY15" fmla="*/ 199600 h 761503"/>
                <a:gd name="connsiteX16" fmla="*/ 327424 w 516735"/>
                <a:gd name="connsiteY16" fmla="*/ 224077 h 761503"/>
                <a:gd name="connsiteX17" fmla="*/ 330144 w 516735"/>
                <a:gd name="connsiteY17" fmla="*/ 251274 h 761503"/>
                <a:gd name="connsiteX18" fmla="*/ 327424 w 516735"/>
                <a:gd name="connsiteY18" fmla="*/ 278470 h 761503"/>
                <a:gd name="connsiteX19" fmla="*/ 327424 w 516735"/>
                <a:gd name="connsiteY19" fmla="*/ 332864 h 761503"/>
                <a:gd name="connsiteX20" fmla="*/ 330144 w 516735"/>
                <a:gd name="connsiteY20" fmla="*/ 357340 h 761503"/>
                <a:gd name="connsiteX21" fmla="*/ 330144 w 516735"/>
                <a:gd name="connsiteY21" fmla="*/ 368219 h 761503"/>
                <a:gd name="connsiteX22" fmla="*/ 332863 w 516735"/>
                <a:gd name="connsiteY22" fmla="*/ 387257 h 761503"/>
                <a:gd name="connsiteX23" fmla="*/ 332863 w 516735"/>
                <a:gd name="connsiteY23" fmla="*/ 433491 h 761503"/>
                <a:gd name="connsiteX24" fmla="*/ 332863 w 516735"/>
                <a:gd name="connsiteY24" fmla="*/ 487884 h 761503"/>
                <a:gd name="connsiteX25" fmla="*/ 330144 w 516735"/>
                <a:gd name="connsiteY25" fmla="*/ 512361 h 761503"/>
                <a:gd name="connsiteX26" fmla="*/ 330144 w 516735"/>
                <a:gd name="connsiteY26" fmla="*/ 539557 h 761503"/>
                <a:gd name="connsiteX27" fmla="*/ 332863 w 516735"/>
                <a:gd name="connsiteY27" fmla="*/ 593950 h 761503"/>
                <a:gd name="connsiteX28" fmla="*/ 332863 w 516735"/>
                <a:gd name="connsiteY28" fmla="*/ 648343 h 761503"/>
                <a:gd name="connsiteX29" fmla="*/ 332863 w 516735"/>
                <a:gd name="connsiteY29" fmla="*/ 656502 h 761503"/>
                <a:gd name="connsiteX30" fmla="*/ 357341 w 516735"/>
                <a:gd name="connsiteY30" fmla="*/ 656502 h 761503"/>
                <a:gd name="connsiteX31" fmla="*/ 395416 w 516735"/>
                <a:gd name="connsiteY31" fmla="*/ 675540 h 761503"/>
                <a:gd name="connsiteX32" fmla="*/ 389976 w 516735"/>
                <a:gd name="connsiteY32" fmla="*/ 691858 h 761503"/>
                <a:gd name="connsiteX33" fmla="*/ 373658 w 516735"/>
                <a:gd name="connsiteY33" fmla="*/ 700017 h 761503"/>
                <a:gd name="connsiteX34" fmla="*/ 351901 w 516735"/>
                <a:gd name="connsiteY34" fmla="*/ 702737 h 761503"/>
                <a:gd name="connsiteX35" fmla="*/ 319265 w 516735"/>
                <a:gd name="connsiteY35" fmla="*/ 702737 h 761503"/>
                <a:gd name="connsiteX36" fmla="*/ 311106 w 516735"/>
                <a:gd name="connsiteY36" fmla="*/ 708176 h 761503"/>
                <a:gd name="connsiteX37" fmla="*/ 289349 w 516735"/>
                <a:gd name="connsiteY37" fmla="*/ 713615 h 761503"/>
                <a:gd name="connsiteX38" fmla="*/ 270311 w 516735"/>
                <a:gd name="connsiteY38" fmla="*/ 713615 h 761503"/>
                <a:gd name="connsiteX39" fmla="*/ 243115 w 516735"/>
                <a:gd name="connsiteY39" fmla="*/ 705456 h 761503"/>
                <a:gd name="connsiteX40" fmla="*/ 237675 w 516735"/>
                <a:gd name="connsiteY40" fmla="*/ 702737 h 761503"/>
                <a:gd name="connsiteX41" fmla="*/ 199600 w 516735"/>
                <a:gd name="connsiteY41" fmla="*/ 702737 h 761503"/>
                <a:gd name="connsiteX42" fmla="*/ 175123 w 516735"/>
                <a:gd name="connsiteY42" fmla="*/ 702737 h 761503"/>
                <a:gd name="connsiteX43" fmla="*/ 147927 w 516735"/>
                <a:gd name="connsiteY43" fmla="*/ 697297 h 761503"/>
                <a:gd name="connsiteX44" fmla="*/ 131609 w 516735"/>
                <a:gd name="connsiteY44" fmla="*/ 678260 h 761503"/>
                <a:gd name="connsiteX45" fmla="*/ 137048 w 516735"/>
                <a:gd name="connsiteY45" fmla="*/ 670101 h 761503"/>
                <a:gd name="connsiteX46" fmla="*/ 158805 w 516735"/>
                <a:gd name="connsiteY46" fmla="*/ 661942 h 761503"/>
                <a:gd name="connsiteX47" fmla="*/ 199600 w 516735"/>
                <a:gd name="connsiteY47" fmla="*/ 659222 h 761503"/>
                <a:gd name="connsiteX48" fmla="*/ 199600 w 516735"/>
                <a:gd name="connsiteY48" fmla="*/ 659222 h 761503"/>
                <a:gd name="connsiteX49" fmla="*/ 196880 w 516735"/>
                <a:gd name="connsiteY49" fmla="*/ 629306 h 761503"/>
                <a:gd name="connsiteX50" fmla="*/ 199600 w 516735"/>
                <a:gd name="connsiteY50" fmla="*/ 574913 h 761503"/>
                <a:gd name="connsiteX51" fmla="*/ 202320 w 516735"/>
                <a:gd name="connsiteY51" fmla="*/ 523239 h 761503"/>
                <a:gd name="connsiteX52" fmla="*/ 205040 w 516735"/>
                <a:gd name="connsiteY52" fmla="*/ 460687 h 761503"/>
                <a:gd name="connsiteX53" fmla="*/ 205040 w 516735"/>
                <a:gd name="connsiteY53" fmla="*/ 417173 h 761503"/>
                <a:gd name="connsiteX54" fmla="*/ 207759 w 516735"/>
                <a:gd name="connsiteY54" fmla="*/ 392696 h 761503"/>
                <a:gd name="connsiteX55" fmla="*/ 210478 w 516735"/>
                <a:gd name="connsiteY55" fmla="*/ 368219 h 761503"/>
                <a:gd name="connsiteX56" fmla="*/ 210478 w 516735"/>
                <a:gd name="connsiteY56" fmla="*/ 313826 h 761503"/>
                <a:gd name="connsiteX57" fmla="*/ 210478 w 516735"/>
                <a:gd name="connsiteY57" fmla="*/ 259433 h 761503"/>
                <a:gd name="connsiteX58" fmla="*/ 210478 w 516735"/>
                <a:gd name="connsiteY58" fmla="*/ 213199 h 761503"/>
                <a:gd name="connsiteX59" fmla="*/ 210478 w 516735"/>
                <a:gd name="connsiteY59" fmla="*/ 145207 h 761503"/>
                <a:gd name="connsiteX60" fmla="*/ 213198 w 516735"/>
                <a:gd name="connsiteY60" fmla="*/ 131609 h 761503"/>
                <a:gd name="connsiteX61" fmla="*/ 205040 w 516735"/>
                <a:gd name="connsiteY61" fmla="*/ 123450 h 761503"/>
                <a:gd name="connsiteX62" fmla="*/ 161525 w 516735"/>
                <a:gd name="connsiteY62" fmla="*/ 123450 h 761503"/>
                <a:gd name="connsiteX63" fmla="*/ 112571 w 516735"/>
                <a:gd name="connsiteY63" fmla="*/ 120730 h 761503"/>
                <a:gd name="connsiteX64" fmla="*/ 104412 w 516735"/>
                <a:gd name="connsiteY64" fmla="*/ 118011 h 761503"/>
                <a:gd name="connsiteX65" fmla="*/ 107132 w 516735"/>
                <a:gd name="connsiteY65" fmla="*/ 191441 h 761503"/>
                <a:gd name="connsiteX66" fmla="*/ 90814 w 516735"/>
                <a:gd name="connsiteY66" fmla="*/ 224077 h 761503"/>
                <a:gd name="connsiteX67" fmla="*/ 74496 w 516735"/>
                <a:gd name="connsiteY67" fmla="*/ 218638 h 761503"/>
                <a:gd name="connsiteX68" fmla="*/ 66337 w 516735"/>
                <a:gd name="connsiteY68" fmla="*/ 205040 h 761503"/>
                <a:gd name="connsiteX69" fmla="*/ 63617 w 516735"/>
                <a:gd name="connsiteY69" fmla="*/ 186002 h 761503"/>
                <a:gd name="connsiteX70" fmla="*/ 63617 w 516735"/>
                <a:gd name="connsiteY70" fmla="*/ 145207 h 761503"/>
                <a:gd name="connsiteX71" fmla="*/ 63617 w 516735"/>
                <a:gd name="connsiteY71" fmla="*/ 109852 h 761503"/>
                <a:gd name="connsiteX72" fmla="*/ 58178 w 516735"/>
                <a:gd name="connsiteY72" fmla="*/ 96253 h 761503"/>
                <a:gd name="connsiteX73" fmla="*/ 66337 w 516735"/>
                <a:gd name="connsiteY73" fmla="*/ 85375 h 761503"/>
                <a:gd name="connsiteX74" fmla="*/ 93533 w 516735"/>
                <a:gd name="connsiteY74" fmla="*/ 77216 h 761503"/>
                <a:gd name="connsiteX75" fmla="*/ 115290 w 516735"/>
                <a:gd name="connsiteY75" fmla="*/ 77216 h 761503"/>
                <a:gd name="connsiteX76" fmla="*/ 169684 w 516735"/>
                <a:gd name="connsiteY76" fmla="*/ 74496 h 761503"/>
                <a:gd name="connsiteX77" fmla="*/ 194161 w 516735"/>
                <a:gd name="connsiteY77" fmla="*/ 71776 h 761503"/>
                <a:gd name="connsiteX78" fmla="*/ 196880 w 516735"/>
                <a:gd name="connsiteY78" fmla="*/ 71776 h 761503"/>
                <a:gd name="connsiteX79" fmla="*/ 210478 w 516735"/>
                <a:gd name="connsiteY79" fmla="*/ 71776 h 761503"/>
                <a:gd name="connsiteX80" fmla="*/ 218638 w 516735"/>
                <a:gd name="connsiteY80" fmla="*/ 71776 h 761503"/>
                <a:gd name="connsiteX81" fmla="*/ 237675 w 516735"/>
                <a:gd name="connsiteY81" fmla="*/ 60898 h 761503"/>
                <a:gd name="connsiteX82" fmla="*/ 253993 w 516735"/>
                <a:gd name="connsiteY82" fmla="*/ 58178 h 761503"/>
                <a:gd name="connsiteX83" fmla="*/ 283910 w 516735"/>
                <a:gd name="connsiteY83" fmla="*/ 60898 h 761503"/>
                <a:gd name="connsiteX84" fmla="*/ 294788 w 516735"/>
                <a:gd name="connsiteY84" fmla="*/ 66337 h 761503"/>
                <a:gd name="connsiteX85" fmla="*/ 305667 w 516735"/>
                <a:gd name="connsiteY85" fmla="*/ 74496 h 761503"/>
                <a:gd name="connsiteX86" fmla="*/ 313826 w 516735"/>
                <a:gd name="connsiteY86" fmla="*/ 74496 h 761503"/>
                <a:gd name="connsiteX87" fmla="*/ 327424 w 516735"/>
                <a:gd name="connsiteY87" fmla="*/ 74496 h 761503"/>
                <a:gd name="connsiteX88" fmla="*/ 354621 w 516735"/>
                <a:gd name="connsiteY88" fmla="*/ 74496 h 761503"/>
                <a:gd name="connsiteX89" fmla="*/ 422612 w 516735"/>
                <a:gd name="connsiteY89" fmla="*/ 74496 h 761503"/>
                <a:gd name="connsiteX90" fmla="*/ 455248 w 516735"/>
                <a:gd name="connsiteY90" fmla="*/ 79936 h 761503"/>
                <a:gd name="connsiteX91" fmla="*/ 466127 w 516735"/>
                <a:gd name="connsiteY91" fmla="*/ 98973 h 761503"/>
                <a:gd name="connsiteX92" fmla="*/ 463407 w 516735"/>
                <a:gd name="connsiteY92" fmla="*/ 109852 h 761503"/>
                <a:gd name="connsiteX93" fmla="*/ 463407 w 516735"/>
                <a:gd name="connsiteY93" fmla="*/ 120730 h 761503"/>
                <a:gd name="connsiteX94" fmla="*/ 463407 w 516735"/>
                <a:gd name="connsiteY94" fmla="*/ 194161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16735" h="761503">
                  <a:moveTo>
                    <a:pt x="463407" y="194161"/>
                  </a:moveTo>
                  <a:cubicBezTo>
                    <a:pt x="463407" y="205040"/>
                    <a:pt x="463407" y="226797"/>
                    <a:pt x="447089" y="226797"/>
                  </a:cubicBezTo>
                  <a:cubicBezTo>
                    <a:pt x="438930" y="226797"/>
                    <a:pt x="436211" y="226797"/>
                    <a:pt x="430771" y="221357"/>
                  </a:cubicBezTo>
                  <a:cubicBezTo>
                    <a:pt x="425332" y="218638"/>
                    <a:pt x="422612" y="210479"/>
                    <a:pt x="422612" y="207759"/>
                  </a:cubicBezTo>
                  <a:cubicBezTo>
                    <a:pt x="419893" y="199600"/>
                    <a:pt x="419893" y="194161"/>
                    <a:pt x="419893" y="188722"/>
                  </a:cubicBezTo>
                  <a:cubicBezTo>
                    <a:pt x="419893" y="183282"/>
                    <a:pt x="419893" y="147927"/>
                    <a:pt x="419893" y="139768"/>
                  </a:cubicBezTo>
                  <a:cubicBezTo>
                    <a:pt x="419893" y="134329"/>
                    <a:pt x="419893" y="128889"/>
                    <a:pt x="419893" y="120730"/>
                  </a:cubicBezTo>
                  <a:cubicBezTo>
                    <a:pt x="411734" y="120730"/>
                    <a:pt x="403574" y="120730"/>
                    <a:pt x="395416" y="120730"/>
                  </a:cubicBezTo>
                  <a:cubicBezTo>
                    <a:pt x="387256" y="120730"/>
                    <a:pt x="379098" y="120730"/>
                    <a:pt x="370939" y="120730"/>
                  </a:cubicBezTo>
                  <a:cubicBezTo>
                    <a:pt x="362780" y="120730"/>
                    <a:pt x="354621" y="123450"/>
                    <a:pt x="346461" y="123450"/>
                  </a:cubicBezTo>
                  <a:cubicBezTo>
                    <a:pt x="343742" y="123450"/>
                    <a:pt x="341023" y="123450"/>
                    <a:pt x="335583" y="123450"/>
                  </a:cubicBezTo>
                  <a:cubicBezTo>
                    <a:pt x="335583" y="123450"/>
                    <a:pt x="335583" y="123450"/>
                    <a:pt x="335583" y="123450"/>
                  </a:cubicBezTo>
                  <a:cubicBezTo>
                    <a:pt x="327424" y="123450"/>
                    <a:pt x="324704" y="126170"/>
                    <a:pt x="324704" y="128889"/>
                  </a:cubicBezTo>
                  <a:cubicBezTo>
                    <a:pt x="324704" y="131609"/>
                    <a:pt x="324704" y="137048"/>
                    <a:pt x="327424" y="139768"/>
                  </a:cubicBezTo>
                  <a:cubicBezTo>
                    <a:pt x="330144" y="147927"/>
                    <a:pt x="330144" y="166964"/>
                    <a:pt x="330144" y="175123"/>
                  </a:cubicBezTo>
                  <a:cubicBezTo>
                    <a:pt x="330144" y="183282"/>
                    <a:pt x="330144" y="191441"/>
                    <a:pt x="330144" y="199600"/>
                  </a:cubicBezTo>
                  <a:cubicBezTo>
                    <a:pt x="330144" y="207759"/>
                    <a:pt x="327424" y="215918"/>
                    <a:pt x="327424" y="224077"/>
                  </a:cubicBezTo>
                  <a:cubicBezTo>
                    <a:pt x="327424" y="232236"/>
                    <a:pt x="330144" y="243115"/>
                    <a:pt x="330144" y="251274"/>
                  </a:cubicBezTo>
                  <a:cubicBezTo>
                    <a:pt x="330144" y="259433"/>
                    <a:pt x="330144" y="267592"/>
                    <a:pt x="327424" y="278470"/>
                  </a:cubicBezTo>
                  <a:cubicBezTo>
                    <a:pt x="327424" y="294788"/>
                    <a:pt x="327424" y="313826"/>
                    <a:pt x="327424" y="332864"/>
                  </a:cubicBezTo>
                  <a:cubicBezTo>
                    <a:pt x="327424" y="341022"/>
                    <a:pt x="327424" y="349181"/>
                    <a:pt x="330144" y="357340"/>
                  </a:cubicBezTo>
                  <a:cubicBezTo>
                    <a:pt x="330144" y="360060"/>
                    <a:pt x="330144" y="365499"/>
                    <a:pt x="330144" y="368219"/>
                  </a:cubicBezTo>
                  <a:cubicBezTo>
                    <a:pt x="330144" y="373658"/>
                    <a:pt x="332863" y="384537"/>
                    <a:pt x="332863" y="387257"/>
                  </a:cubicBezTo>
                  <a:cubicBezTo>
                    <a:pt x="332863" y="406294"/>
                    <a:pt x="332863" y="414453"/>
                    <a:pt x="332863" y="433491"/>
                  </a:cubicBezTo>
                  <a:cubicBezTo>
                    <a:pt x="332863" y="452528"/>
                    <a:pt x="335583" y="468846"/>
                    <a:pt x="332863" y="487884"/>
                  </a:cubicBezTo>
                  <a:cubicBezTo>
                    <a:pt x="332863" y="496043"/>
                    <a:pt x="330144" y="504202"/>
                    <a:pt x="330144" y="512361"/>
                  </a:cubicBezTo>
                  <a:cubicBezTo>
                    <a:pt x="330144" y="520520"/>
                    <a:pt x="330144" y="531398"/>
                    <a:pt x="330144" y="539557"/>
                  </a:cubicBezTo>
                  <a:cubicBezTo>
                    <a:pt x="330144" y="558595"/>
                    <a:pt x="330144" y="574913"/>
                    <a:pt x="332863" y="593950"/>
                  </a:cubicBezTo>
                  <a:cubicBezTo>
                    <a:pt x="332863" y="610268"/>
                    <a:pt x="332863" y="632026"/>
                    <a:pt x="332863" y="648343"/>
                  </a:cubicBezTo>
                  <a:cubicBezTo>
                    <a:pt x="332863" y="651063"/>
                    <a:pt x="332863" y="653783"/>
                    <a:pt x="332863" y="656502"/>
                  </a:cubicBezTo>
                  <a:cubicBezTo>
                    <a:pt x="343742" y="656502"/>
                    <a:pt x="351901" y="656502"/>
                    <a:pt x="357341" y="656502"/>
                  </a:cubicBezTo>
                  <a:cubicBezTo>
                    <a:pt x="370939" y="656502"/>
                    <a:pt x="395416" y="659222"/>
                    <a:pt x="395416" y="675540"/>
                  </a:cubicBezTo>
                  <a:cubicBezTo>
                    <a:pt x="395416" y="683699"/>
                    <a:pt x="392696" y="686419"/>
                    <a:pt x="389976" y="691858"/>
                  </a:cubicBezTo>
                  <a:cubicBezTo>
                    <a:pt x="384537" y="697297"/>
                    <a:pt x="379098" y="700017"/>
                    <a:pt x="373658" y="700017"/>
                  </a:cubicBezTo>
                  <a:cubicBezTo>
                    <a:pt x="365499" y="702737"/>
                    <a:pt x="357341" y="702737"/>
                    <a:pt x="351901" y="702737"/>
                  </a:cubicBezTo>
                  <a:cubicBezTo>
                    <a:pt x="349181" y="702737"/>
                    <a:pt x="335583" y="702737"/>
                    <a:pt x="319265" y="702737"/>
                  </a:cubicBezTo>
                  <a:cubicBezTo>
                    <a:pt x="316546" y="705456"/>
                    <a:pt x="313826" y="705456"/>
                    <a:pt x="311106" y="708176"/>
                  </a:cubicBezTo>
                  <a:cubicBezTo>
                    <a:pt x="302948" y="713615"/>
                    <a:pt x="297508" y="713615"/>
                    <a:pt x="289349" y="713615"/>
                  </a:cubicBezTo>
                  <a:cubicBezTo>
                    <a:pt x="283910" y="713615"/>
                    <a:pt x="278470" y="713615"/>
                    <a:pt x="270311" y="713615"/>
                  </a:cubicBezTo>
                  <a:cubicBezTo>
                    <a:pt x="259433" y="713615"/>
                    <a:pt x="251273" y="710895"/>
                    <a:pt x="243115" y="705456"/>
                  </a:cubicBezTo>
                  <a:cubicBezTo>
                    <a:pt x="240395" y="705456"/>
                    <a:pt x="237675" y="702737"/>
                    <a:pt x="237675" y="702737"/>
                  </a:cubicBezTo>
                  <a:cubicBezTo>
                    <a:pt x="224077" y="702737"/>
                    <a:pt x="213198" y="702737"/>
                    <a:pt x="199600" y="702737"/>
                  </a:cubicBezTo>
                  <a:cubicBezTo>
                    <a:pt x="191441" y="702737"/>
                    <a:pt x="183282" y="702737"/>
                    <a:pt x="175123" y="702737"/>
                  </a:cubicBezTo>
                  <a:cubicBezTo>
                    <a:pt x="166965" y="702737"/>
                    <a:pt x="156085" y="702737"/>
                    <a:pt x="147927" y="697297"/>
                  </a:cubicBezTo>
                  <a:cubicBezTo>
                    <a:pt x="139768" y="694578"/>
                    <a:pt x="131609" y="680979"/>
                    <a:pt x="131609" y="678260"/>
                  </a:cubicBezTo>
                  <a:cubicBezTo>
                    <a:pt x="131609" y="675540"/>
                    <a:pt x="131609" y="672820"/>
                    <a:pt x="137048" y="670101"/>
                  </a:cubicBezTo>
                  <a:cubicBezTo>
                    <a:pt x="142487" y="667381"/>
                    <a:pt x="153366" y="664661"/>
                    <a:pt x="158805" y="661942"/>
                  </a:cubicBezTo>
                  <a:cubicBezTo>
                    <a:pt x="175123" y="659222"/>
                    <a:pt x="191441" y="659222"/>
                    <a:pt x="199600" y="659222"/>
                  </a:cubicBezTo>
                  <a:lnTo>
                    <a:pt x="199600" y="659222"/>
                  </a:lnTo>
                  <a:cubicBezTo>
                    <a:pt x="199600" y="648343"/>
                    <a:pt x="196880" y="640184"/>
                    <a:pt x="196880" y="629306"/>
                  </a:cubicBezTo>
                  <a:cubicBezTo>
                    <a:pt x="196880" y="612988"/>
                    <a:pt x="196880" y="591231"/>
                    <a:pt x="199600" y="574913"/>
                  </a:cubicBezTo>
                  <a:cubicBezTo>
                    <a:pt x="199600" y="558595"/>
                    <a:pt x="199600" y="539557"/>
                    <a:pt x="202320" y="523239"/>
                  </a:cubicBezTo>
                  <a:cubicBezTo>
                    <a:pt x="202320" y="501482"/>
                    <a:pt x="205040" y="482445"/>
                    <a:pt x="205040" y="460687"/>
                  </a:cubicBezTo>
                  <a:cubicBezTo>
                    <a:pt x="205040" y="447089"/>
                    <a:pt x="205040" y="430771"/>
                    <a:pt x="205040" y="417173"/>
                  </a:cubicBezTo>
                  <a:cubicBezTo>
                    <a:pt x="205040" y="409014"/>
                    <a:pt x="207759" y="400855"/>
                    <a:pt x="207759" y="392696"/>
                  </a:cubicBezTo>
                  <a:cubicBezTo>
                    <a:pt x="207759" y="384537"/>
                    <a:pt x="210478" y="376378"/>
                    <a:pt x="210478" y="368219"/>
                  </a:cubicBezTo>
                  <a:cubicBezTo>
                    <a:pt x="210478" y="351901"/>
                    <a:pt x="210478" y="332864"/>
                    <a:pt x="210478" y="313826"/>
                  </a:cubicBezTo>
                  <a:cubicBezTo>
                    <a:pt x="210478" y="294788"/>
                    <a:pt x="210478" y="275751"/>
                    <a:pt x="210478" y="259433"/>
                  </a:cubicBezTo>
                  <a:cubicBezTo>
                    <a:pt x="210478" y="243115"/>
                    <a:pt x="210478" y="226797"/>
                    <a:pt x="210478" y="213199"/>
                  </a:cubicBezTo>
                  <a:cubicBezTo>
                    <a:pt x="210478" y="194161"/>
                    <a:pt x="210478" y="164245"/>
                    <a:pt x="210478" y="145207"/>
                  </a:cubicBezTo>
                  <a:cubicBezTo>
                    <a:pt x="210478" y="139768"/>
                    <a:pt x="213198" y="134329"/>
                    <a:pt x="213198" y="131609"/>
                  </a:cubicBezTo>
                  <a:cubicBezTo>
                    <a:pt x="213198" y="126170"/>
                    <a:pt x="207759" y="123450"/>
                    <a:pt x="205040" y="123450"/>
                  </a:cubicBezTo>
                  <a:cubicBezTo>
                    <a:pt x="199600" y="123450"/>
                    <a:pt x="166965" y="123450"/>
                    <a:pt x="161525" y="123450"/>
                  </a:cubicBezTo>
                  <a:cubicBezTo>
                    <a:pt x="145207" y="123450"/>
                    <a:pt x="128889" y="123450"/>
                    <a:pt x="112571" y="120730"/>
                  </a:cubicBezTo>
                  <a:cubicBezTo>
                    <a:pt x="109852" y="120730"/>
                    <a:pt x="107132" y="120730"/>
                    <a:pt x="104412" y="118011"/>
                  </a:cubicBezTo>
                  <a:cubicBezTo>
                    <a:pt x="107132" y="137048"/>
                    <a:pt x="107132" y="172404"/>
                    <a:pt x="107132" y="191441"/>
                  </a:cubicBezTo>
                  <a:cubicBezTo>
                    <a:pt x="107132" y="202320"/>
                    <a:pt x="107132" y="224077"/>
                    <a:pt x="90814" y="224077"/>
                  </a:cubicBezTo>
                  <a:cubicBezTo>
                    <a:pt x="82655" y="224077"/>
                    <a:pt x="79935" y="221357"/>
                    <a:pt x="74496" y="218638"/>
                  </a:cubicBezTo>
                  <a:cubicBezTo>
                    <a:pt x="69057" y="215918"/>
                    <a:pt x="66337" y="210479"/>
                    <a:pt x="66337" y="205040"/>
                  </a:cubicBezTo>
                  <a:cubicBezTo>
                    <a:pt x="63617" y="196881"/>
                    <a:pt x="63617" y="191441"/>
                    <a:pt x="63617" y="186002"/>
                  </a:cubicBezTo>
                  <a:cubicBezTo>
                    <a:pt x="63617" y="180563"/>
                    <a:pt x="63617" y="153366"/>
                    <a:pt x="63617" y="145207"/>
                  </a:cubicBezTo>
                  <a:cubicBezTo>
                    <a:pt x="63617" y="134329"/>
                    <a:pt x="63617" y="120730"/>
                    <a:pt x="63617" y="109852"/>
                  </a:cubicBezTo>
                  <a:cubicBezTo>
                    <a:pt x="60897" y="104412"/>
                    <a:pt x="58178" y="101693"/>
                    <a:pt x="58178" y="96253"/>
                  </a:cubicBezTo>
                  <a:cubicBezTo>
                    <a:pt x="58178" y="93534"/>
                    <a:pt x="60897" y="88095"/>
                    <a:pt x="66337" y="85375"/>
                  </a:cubicBezTo>
                  <a:cubicBezTo>
                    <a:pt x="74496" y="79936"/>
                    <a:pt x="77215" y="77216"/>
                    <a:pt x="93533" y="77216"/>
                  </a:cubicBezTo>
                  <a:cubicBezTo>
                    <a:pt x="101692" y="77216"/>
                    <a:pt x="109852" y="77216"/>
                    <a:pt x="115290" y="77216"/>
                  </a:cubicBezTo>
                  <a:cubicBezTo>
                    <a:pt x="134328" y="77216"/>
                    <a:pt x="150646" y="77216"/>
                    <a:pt x="169684" y="74496"/>
                  </a:cubicBezTo>
                  <a:cubicBezTo>
                    <a:pt x="177843" y="74496"/>
                    <a:pt x="186002" y="71776"/>
                    <a:pt x="194161" y="71776"/>
                  </a:cubicBezTo>
                  <a:cubicBezTo>
                    <a:pt x="194161" y="71776"/>
                    <a:pt x="196880" y="71776"/>
                    <a:pt x="196880" y="71776"/>
                  </a:cubicBezTo>
                  <a:cubicBezTo>
                    <a:pt x="199600" y="71776"/>
                    <a:pt x="205040" y="71776"/>
                    <a:pt x="210478" y="71776"/>
                  </a:cubicBezTo>
                  <a:cubicBezTo>
                    <a:pt x="213198" y="71776"/>
                    <a:pt x="215918" y="71776"/>
                    <a:pt x="218638" y="71776"/>
                  </a:cubicBezTo>
                  <a:cubicBezTo>
                    <a:pt x="224077" y="69057"/>
                    <a:pt x="229516" y="63618"/>
                    <a:pt x="237675" y="60898"/>
                  </a:cubicBezTo>
                  <a:cubicBezTo>
                    <a:pt x="243115" y="58178"/>
                    <a:pt x="248554" y="58178"/>
                    <a:pt x="253993" y="58178"/>
                  </a:cubicBezTo>
                  <a:cubicBezTo>
                    <a:pt x="264872" y="58178"/>
                    <a:pt x="273031" y="58178"/>
                    <a:pt x="283910" y="60898"/>
                  </a:cubicBezTo>
                  <a:cubicBezTo>
                    <a:pt x="286629" y="60898"/>
                    <a:pt x="292068" y="63618"/>
                    <a:pt x="294788" y="66337"/>
                  </a:cubicBezTo>
                  <a:cubicBezTo>
                    <a:pt x="297508" y="69057"/>
                    <a:pt x="302948" y="71776"/>
                    <a:pt x="305667" y="74496"/>
                  </a:cubicBezTo>
                  <a:cubicBezTo>
                    <a:pt x="308386" y="74496"/>
                    <a:pt x="311106" y="74496"/>
                    <a:pt x="313826" y="74496"/>
                  </a:cubicBezTo>
                  <a:cubicBezTo>
                    <a:pt x="319265" y="74496"/>
                    <a:pt x="321985" y="74496"/>
                    <a:pt x="327424" y="74496"/>
                  </a:cubicBezTo>
                  <a:cubicBezTo>
                    <a:pt x="335583" y="74496"/>
                    <a:pt x="346461" y="74496"/>
                    <a:pt x="354621" y="74496"/>
                  </a:cubicBezTo>
                  <a:cubicBezTo>
                    <a:pt x="376378" y="74496"/>
                    <a:pt x="400855" y="74496"/>
                    <a:pt x="422612" y="74496"/>
                  </a:cubicBezTo>
                  <a:cubicBezTo>
                    <a:pt x="433491" y="74496"/>
                    <a:pt x="447089" y="74496"/>
                    <a:pt x="455248" y="79936"/>
                  </a:cubicBezTo>
                  <a:cubicBezTo>
                    <a:pt x="460687" y="82655"/>
                    <a:pt x="466127" y="90814"/>
                    <a:pt x="466127" y="98973"/>
                  </a:cubicBezTo>
                  <a:cubicBezTo>
                    <a:pt x="466127" y="101693"/>
                    <a:pt x="466127" y="107132"/>
                    <a:pt x="463407" y="109852"/>
                  </a:cubicBezTo>
                  <a:cubicBezTo>
                    <a:pt x="463407" y="112571"/>
                    <a:pt x="463407" y="112571"/>
                    <a:pt x="463407" y="120730"/>
                  </a:cubicBezTo>
                  <a:cubicBezTo>
                    <a:pt x="463407" y="142488"/>
                    <a:pt x="463407" y="172404"/>
                    <a:pt x="463407" y="194161"/>
                  </a:cubicBezTo>
                </a:path>
              </a:pathLst>
            </a:custGeom>
            <a:grpFill/>
            <a:ln w="27168"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A0129EEC-9B42-496F-A2D1-85996ED46E88}"/>
              </a:ext>
            </a:extLst>
          </p:cNvPr>
          <p:cNvSpPr>
            <a:spLocks noGrp="1"/>
          </p:cNvSpPr>
          <p:nvPr>
            <p:ph type="ctrTitle"/>
          </p:nvPr>
        </p:nvSpPr>
        <p:spPr>
          <a:xfrm>
            <a:off x="6096000" y="457200"/>
            <a:ext cx="5715000" cy="2565401"/>
          </a:xfrm>
        </p:spPr>
        <p:txBody>
          <a:bodyPr anchor="b"/>
          <a:lstStyle>
            <a:lvl1pPr algn="l">
              <a:lnSpc>
                <a:spcPct val="82000"/>
              </a:lnSpc>
              <a:defRPr sz="6600"/>
            </a:lvl1pPr>
          </a:lstStyle>
          <a:p>
            <a:r>
              <a:rPr lang="en-US"/>
              <a:t>Click to edit Master title style</a:t>
            </a:r>
          </a:p>
        </p:txBody>
      </p:sp>
      <p:sp>
        <p:nvSpPr>
          <p:cNvPr id="3" name="Subtitle 2">
            <a:extLst>
              <a:ext uri="{FF2B5EF4-FFF2-40B4-BE49-F238E27FC236}">
                <a16:creationId xmlns:a16="http://schemas.microsoft.com/office/drawing/2014/main" id="{7FC3C0E5-30C1-434C-9ECA-434F7A55C49E}"/>
              </a:ext>
            </a:extLst>
          </p:cNvPr>
          <p:cNvSpPr>
            <a:spLocks noGrp="1"/>
          </p:cNvSpPr>
          <p:nvPr>
            <p:ph type="subTitle" idx="1" hasCustomPrompt="1"/>
          </p:nvPr>
        </p:nvSpPr>
        <p:spPr>
          <a:xfrm>
            <a:off x="6096000" y="3306349"/>
            <a:ext cx="5715000" cy="731520"/>
          </a:xfrm>
        </p:spPr>
        <p:txBody>
          <a:bodyPr/>
          <a:lstStyle>
            <a:lvl1pPr marL="0" indent="0" algn="l">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or Presenter Name</a:t>
            </a:r>
          </a:p>
        </p:txBody>
      </p:sp>
    </p:spTree>
    <p:extLst>
      <p:ext uri="{BB962C8B-B14F-4D97-AF65-F5344CB8AC3E}">
        <p14:creationId xmlns:p14="http://schemas.microsoft.com/office/powerpoint/2010/main" val="24482170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Header Circle">
    <p:bg>
      <p:bgPr>
        <a:solidFill>
          <a:schemeClr val="accent4"/>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F71D965E-4C58-47A3-8D87-9119AC8962E8}"/>
              </a:ext>
            </a:extLst>
          </p:cNvPr>
          <p:cNvSpPr/>
          <p:nvPr/>
        </p:nvSpPr>
        <p:spPr bwMode="white">
          <a:xfrm>
            <a:off x="1" y="0"/>
            <a:ext cx="5538665" cy="6858000"/>
          </a:xfrm>
          <a:custGeom>
            <a:avLst/>
            <a:gdLst>
              <a:gd name="connsiteX0" fmla="*/ 0 w 5538665"/>
              <a:gd name="connsiteY0" fmla="*/ 0 h 6853445"/>
              <a:gd name="connsiteX1" fmla="*/ 3789661 w 5538665"/>
              <a:gd name="connsiteY1" fmla="*/ 0 h 6853445"/>
              <a:gd name="connsiteX2" fmla="*/ 3864039 w 5538665"/>
              <a:gd name="connsiteY2" fmla="*/ 48915 h 6853445"/>
              <a:gd name="connsiteX3" fmla="*/ 5522925 w 5538665"/>
              <a:gd name="connsiteY3" fmla="*/ 3895777 h 6853445"/>
              <a:gd name="connsiteX4" fmla="*/ 3442584 w 5538665"/>
              <a:gd name="connsiteY4" fmla="*/ 6852853 h 6853445"/>
              <a:gd name="connsiteX5" fmla="*/ 3441243 w 5538665"/>
              <a:gd name="connsiteY5" fmla="*/ 6853445 h 6853445"/>
              <a:gd name="connsiteX6" fmla="*/ 0 w 5538665"/>
              <a:gd name="connsiteY6" fmla="*/ 6853445 h 685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38665" h="6853445">
                <a:moveTo>
                  <a:pt x="0" y="0"/>
                </a:moveTo>
                <a:lnTo>
                  <a:pt x="3789661" y="0"/>
                </a:lnTo>
                <a:lnTo>
                  <a:pt x="3864039" y="48915"/>
                </a:lnTo>
                <a:cubicBezTo>
                  <a:pt x="5036717" y="905415"/>
                  <a:pt x="5646593" y="2400600"/>
                  <a:pt x="5522925" y="3895777"/>
                </a:cubicBezTo>
                <a:cubicBezTo>
                  <a:pt x="5403483" y="5448579"/>
                  <a:pt x="4490294" y="6359136"/>
                  <a:pt x="3442584" y="6852853"/>
                </a:cubicBezTo>
                <a:lnTo>
                  <a:pt x="3441243" y="6853445"/>
                </a:lnTo>
                <a:lnTo>
                  <a:pt x="0" y="6853445"/>
                </a:lnTo>
                <a:close/>
              </a:path>
            </a:pathLst>
          </a:custGeom>
          <a:solidFill>
            <a:schemeClr val="accent4"/>
          </a:solidFill>
          <a:ln w="9525" cap="flat">
            <a:noFill/>
            <a:prstDash val="solid"/>
            <a:miter/>
          </a:ln>
        </p:spPr>
        <p:txBody>
          <a:bodyPr wrap="square" rtlCol="0" anchor="ctr">
            <a:noAutofit/>
          </a:bodyPr>
          <a:lstStyle/>
          <a:p>
            <a:endParaRPr lang="en-US"/>
          </a:p>
        </p:txBody>
      </p:sp>
      <p:sp>
        <p:nvSpPr>
          <p:cNvPr id="8" name="Picture Placeholder 7">
            <a:extLst>
              <a:ext uri="{FF2B5EF4-FFF2-40B4-BE49-F238E27FC236}">
                <a16:creationId xmlns:a16="http://schemas.microsoft.com/office/drawing/2014/main" id="{60008707-373C-4868-B058-05072F020C5B}"/>
              </a:ext>
            </a:extLst>
          </p:cNvPr>
          <p:cNvSpPr>
            <a:spLocks noGrp="1"/>
          </p:cNvSpPr>
          <p:nvPr>
            <p:ph type="pic" sz="quarter" idx="10" hasCustomPrompt="1"/>
          </p:nvPr>
        </p:nvSpPr>
        <p:spPr>
          <a:xfrm>
            <a:off x="3459602" y="0"/>
            <a:ext cx="8732399" cy="6858000"/>
          </a:xfrm>
          <a:custGeom>
            <a:avLst/>
            <a:gdLst>
              <a:gd name="connsiteX0" fmla="*/ 343919 w 8732399"/>
              <a:gd name="connsiteY0" fmla="*/ 0 h 6858000"/>
              <a:gd name="connsiteX1" fmla="*/ 8732399 w 8732399"/>
              <a:gd name="connsiteY1" fmla="*/ 0 h 6858000"/>
              <a:gd name="connsiteX2" fmla="*/ 8732399 w 8732399"/>
              <a:gd name="connsiteY2" fmla="*/ 6858000 h 6858000"/>
              <a:gd name="connsiteX3" fmla="*/ 0 w 8732399"/>
              <a:gd name="connsiteY3" fmla="*/ 6858000 h 6858000"/>
              <a:gd name="connsiteX4" fmla="*/ 177693 w 8732399"/>
              <a:gd name="connsiteY4" fmla="*/ 6768713 h 6858000"/>
              <a:gd name="connsiteX5" fmla="*/ 2063325 w 8732399"/>
              <a:gd name="connsiteY5" fmla="*/ 3899618 h 6858000"/>
              <a:gd name="connsiteX6" fmla="*/ 2077959 w 8732399"/>
              <a:gd name="connsiteY6" fmla="*/ 3618494 h 6858000"/>
              <a:gd name="connsiteX7" fmla="*/ 2077954 w 8732399"/>
              <a:gd name="connsiteY7" fmla="*/ 3617951 h 6858000"/>
              <a:gd name="connsiteX8" fmla="*/ 2077959 w 8732399"/>
              <a:gd name="connsiteY8" fmla="*/ 3617865 h 6858000"/>
              <a:gd name="connsiteX9" fmla="*/ 2076397 w 8732399"/>
              <a:gd name="connsiteY9" fmla="*/ 3429041 h 6858000"/>
              <a:gd name="connsiteX10" fmla="*/ 2075650 w 8732399"/>
              <a:gd name="connsiteY10" fmla="*/ 3338309 h 6858000"/>
              <a:gd name="connsiteX11" fmla="*/ 404439 w 8732399"/>
              <a:gd name="connsiteY11" fmla="*/ 3993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32399" h="6858000">
                <a:moveTo>
                  <a:pt x="343919" y="0"/>
                </a:moveTo>
                <a:lnTo>
                  <a:pt x="8732399" y="0"/>
                </a:lnTo>
                <a:lnTo>
                  <a:pt x="8732399" y="6858000"/>
                </a:lnTo>
                <a:lnTo>
                  <a:pt x="0" y="6858000"/>
                </a:lnTo>
                <a:lnTo>
                  <a:pt x="177693" y="6768713"/>
                </a:lnTo>
                <a:cubicBezTo>
                  <a:pt x="1141742" y="6254472"/>
                  <a:pt x="1951349" y="5360222"/>
                  <a:pt x="2063325" y="3899618"/>
                </a:cubicBezTo>
                <a:cubicBezTo>
                  <a:pt x="2071055" y="3805858"/>
                  <a:pt x="2075919" y="3712098"/>
                  <a:pt x="2077959" y="3618494"/>
                </a:cubicBezTo>
                <a:lnTo>
                  <a:pt x="2077954" y="3617951"/>
                </a:lnTo>
                <a:lnTo>
                  <a:pt x="2077959" y="3617865"/>
                </a:lnTo>
                <a:lnTo>
                  <a:pt x="2076397" y="3429041"/>
                </a:lnTo>
                <a:lnTo>
                  <a:pt x="2075650" y="3338309"/>
                </a:lnTo>
                <a:cubicBezTo>
                  <a:pt x="2025731" y="2034428"/>
                  <a:pt x="1430533" y="791870"/>
                  <a:pt x="404439" y="39934"/>
                </a:cubicBezTo>
                <a:close/>
              </a:path>
            </a:pathLst>
          </a:custGeom>
          <a:solidFill>
            <a:srgbClr val="D9D9D9"/>
          </a:solidFill>
        </p:spPr>
        <p:txBody>
          <a:bodyPr wrap="square" lIns="4663440" tIns="0" rIns="0" anchor="ctr" anchorCtr="0">
            <a:noAutofit/>
          </a:bodyPr>
          <a:lstStyle>
            <a:lvl1pPr marL="0" indent="0" algn="l">
              <a:spcBef>
                <a:spcPts val="0"/>
              </a:spcBef>
              <a:buNone/>
              <a:defRPr sz="1600">
                <a:solidFill>
                  <a:schemeClr val="bg1"/>
                </a:solidFill>
              </a:defRPr>
            </a:lvl1pPr>
          </a:lstStyle>
          <a:p>
            <a:r>
              <a:rPr lang="en-US"/>
              <a:t>Click icon to insert picture</a:t>
            </a:r>
            <a:br>
              <a:rPr lang="en-US"/>
            </a:br>
            <a:r>
              <a:rPr lang="en-US"/>
              <a:t>(minimum recommended size for </a:t>
            </a:r>
            <a:br>
              <a:rPr lang="en-US"/>
            </a:br>
            <a:r>
              <a:rPr lang="en-US"/>
              <a:t>full slide image is 1280 x 720 pixels)</a:t>
            </a:r>
          </a:p>
        </p:txBody>
      </p:sp>
      <p:sp>
        <p:nvSpPr>
          <p:cNvPr id="2" name="Title 1">
            <a:extLst>
              <a:ext uri="{FF2B5EF4-FFF2-40B4-BE49-F238E27FC236}">
                <a16:creationId xmlns:a16="http://schemas.microsoft.com/office/drawing/2014/main" id="{BA6AAFD9-7181-4BA5-A2B7-821424B51398}"/>
              </a:ext>
            </a:extLst>
          </p:cNvPr>
          <p:cNvSpPr>
            <a:spLocks noGrp="1"/>
          </p:cNvSpPr>
          <p:nvPr>
            <p:ph type="title"/>
          </p:nvPr>
        </p:nvSpPr>
        <p:spPr>
          <a:xfrm>
            <a:off x="609600" y="914400"/>
            <a:ext cx="4389120" cy="2476500"/>
          </a:xfrm>
        </p:spPr>
        <p:txBody>
          <a:bodyPr/>
          <a:lstStyle>
            <a:lvl1pPr>
              <a:defRPr sz="6000">
                <a:solidFill>
                  <a:schemeClr val="tx1"/>
                </a:solidFill>
              </a:defRPr>
            </a:lvl1pPr>
          </a:lstStyle>
          <a:p>
            <a:r>
              <a:rPr lang="en-US"/>
              <a:t>Click to edit Master title style</a:t>
            </a:r>
          </a:p>
        </p:txBody>
      </p:sp>
      <p:sp>
        <p:nvSpPr>
          <p:cNvPr id="9" name="Text Placeholder 53">
            <a:extLst>
              <a:ext uri="{FF2B5EF4-FFF2-40B4-BE49-F238E27FC236}">
                <a16:creationId xmlns:a16="http://schemas.microsoft.com/office/drawing/2014/main" id="{D275F703-BAB3-4AC2-B21C-F4D222E29813}"/>
              </a:ext>
            </a:extLst>
          </p:cNvPr>
          <p:cNvSpPr>
            <a:spLocks noGrp="1"/>
          </p:cNvSpPr>
          <p:nvPr>
            <p:ph type="body" sz="quarter" idx="11" hasCustomPrompt="1"/>
          </p:nvPr>
        </p:nvSpPr>
        <p:spPr>
          <a:xfrm>
            <a:off x="621333" y="3714750"/>
            <a:ext cx="4389120" cy="781050"/>
          </a:xfrm>
        </p:spPr>
        <p:txBody>
          <a:bodyPr/>
          <a:lstStyle>
            <a:lvl1pPr marL="0" indent="0">
              <a:spcBef>
                <a:spcPts val="0"/>
              </a:spcBef>
              <a:buNone/>
              <a:defRPr sz="2000">
                <a:solidFill>
                  <a:schemeClr val="tx1"/>
                </a:solidFill>
              </a:defRPr>
            </a:lvl1pPr>
            <a:lvl2pPr marL="0" indent="0">
              <a:spcBef>
                <a:spcPts val="0"/>
              </a:spcBef>
              <a:buNone/>
              <a:defRPr sz="2000">
                <a:solidFill>
                  <a:schemeClr val="tx1"/>
                </a:solidFill>
              </a:defRPr>
            </a:lvl2pPr>
            <a:lvl3pPr marL="0" indent="0">
              <a:spcBef>
                <a:spcPts val="0"/>
              </a:spcBef>
              <a:buNone/>
              <a:defRPr sz="2000">
                <a:solidFill>
                  <a:schemeClr val="tx1"/>
                </a:solidFill>
              </a:defRPr>
            </a:lvl3pPr>
            <a:lvl4pPr marL="0" indent="0">
              <a:spcBef>
                <a:spcPts val="0"/>
              </a:spcBef>
              <a:buNone/>
              <a:defRPr sz="2000">
                <a:solidFill>
                  <a:schemeClr val="tx1"/>
                </a:solidFill>
              </a:defRPr>
            </a:lvl4pPr>
            <a:lvl5pPr marL="0" indent="0">
              <a:spcBef>
                <a:spcPts val="0"/>
              </a:spcBef>
              <a:buNone/>
              <a:defRPr sz="2000">
                <a:solidFill>
                  <a:schemeClr val="tx1"/>
                </a:solidFill>
              </a:defRPr>
            </a:lvl5pPr>
            <a:lvl6pPr marL="0" indent="0">
              <a:spcBef>
                <a:spcPts val="0"/>
              </a:spcBef>
              <a:buNone/>
              <a:defRPr sz="2000">
                <a:solidFill>
                  <a:schemeClr val="tx1"/>
                </a:solidFill>
              </a:defRPr>
            </a:lvl6pPr>
            <a:lvl7pPr marL="0" indent="0">
              <a:spcBef>
                <a:spcPts val="0"/>
              </a:spcBef>
              <a:buNone/>
              <a:defRPr sz="2000">
                <a:solidFill>
                  <a:schemeClr val="tx1"/>
                </a:solidFill>
              </a:defRPr>
            </a:lvl7pPr>
            <a:lvl8pPr marL="0" indent="0">
              <a:spcBef>
                <a:spcPts val="0"/>
              </a:spcBef>
              <a:buNone/>
              <a:defRPr sz="2000">
                <a:solidFill>
                  <a:schemeClr val="tx1"/>
                </a:solidFill>
              </a:defRPr>
            </a:lvl8pPr>
            <a:lvl9pPr marL="0" indent="0">
              <a:spcBef>
                <a:spcPts val="0"/>
              </a:spcBef>
              <a:buNone/>
              <a:defRPr sz="2000">
                <a:solidFill>
                  <a:schemeClr val="tx1"/>
                </a:solidFill>
              </a:defRPr>
            </a:lvl9pPr>
          </a:lstStyle>
          <a:p>
            <a:pPr lvl="0"/>
            <a:r>
              <a:rPr lang="en-US"/>
              <a:t>Subtitle text (optional)</a:t>
            </a:r>
          </a:p>
        </p:txBody>
      </p:sp>
    </p:spTree>
    <p:extLst>
      <p:ext uri="{BB962C8B-B14F-4D97-AF65-F5344CB8AC3E}">
        <p14:creationId xmlns:p14="http://schemas.microsoft.com/office/powerpoint/2010/main" val="2044416590"/>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ection Header Arrow">
    <p:bg>
      <p:bgPr>
        <a:solidFill>
          <a:schemeClr val="accent3"/>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930312BD-1466-44B1-91B9-A5BC6B67C99E}"/>
              </a:ext>
            </a:extLst>
          </p:cNvPr>
          <p:cNvSpPr/>
          <p:nvPr/>
        </p:nvSpPr>
        <p:spPr bwMode="white">
          <a:xfrm>
            <a:off x="0" y="271458"/>
            <a:ext cx="5590219" cy="6586542"/>
          </a:xfrm>
          <a:custGeom>
            <a:avLst/>
            <a:gdLst>
              <a:gd name="connsiteX0" fmla="*/ 2744145 w 5590219"/>
              <a:gd name="connsiteY0" fmla="*/ 2926 h 6586542"/>
              <a:gd name="connsiteX1" fmla="*/ 3035619 w 5590219"/>
              <a:gd name="connsiteY1" fmla="*/ 174376 h 6586542"/>
              <a:gd name="connsiteX2" fmla="*/ 4835835 w 5590219"/>
              <a:gd name="connsiteY2" fmla="*/ 1820293 h 6586542"/>
              <a:gd name="connsiteX3" fmla="*/ 5487345 w 5590219"/>
              <a:gd name="connsiteY3" fmla="*/ 2591825 h 6586542"/>
              <a:gd name="connsiteX4" fmla="*/ 5555925 w 5590219"/>
              <a:gd name="connsiteY4" fmla="*/ 2900435 h 6586542"/>
              <a:gd name="connsiteX5" fmla="*/ 5573079 w 5590219"/>
              <a:gd name="connsiteY5" fmla="*/ 3929133 h 6586542"/>
              <a:gd name="connsiteX6" fmla="*/ 5573079 w 5590219"/>
              <a:gd name="connsiteY6" fmla="*/ 4649221 h 6586542"/>
              <a:gd name="connsiteX7" fmla="*/ 5573079 w 5590219"/>
              <a:gd name="connsiteY7" fmla="*/ 6295138 h 6586542"/>
              <a:gd name="connsiteX8" fmla="*/ 5558606 w 5590219"/>
              <a:gd name="connsiteY8" fmla="*/ 6557937 h 6586542"/>
              <a:gd name="connsiteX9" fmla="*/ 5548028 w 5590219"/>
              <a:gd name="connsiteY9" fmla="*/ 6586542 h 6586542"/>
              <a:gd name="connsiteX10" fmla="*/ 0 w 5590219"/>
              <a:gd name="connsiteY10" fmla="*/ 6586542 h 6586542"/>
              <a:gd name="connsiteX11" fmla="*/ 0 w 5590219"/>
              <a:gd name="connsiteY11" fmla="*/ 2276131 h 6586542"/>
              <a:gd name="connsiteX12" fmla="*/ 37381 w 5590219"/>
              <a:gd name="connsiteY12" fmla="*/ 2238202 h 6586542"/>
              <a:gd name="connsiteX13" fmla="*/ 343844 w 5590219"/>
              <a:gd name="connsiteY13" fmla="*/ 1991742 h 6586542"/>
              <a:gd name="connsiteX14" fmla="*/ 1972629 w 5590219"/>
              <a:gd name="connsiteY14" fmla="*/ 448695 h 6586542"/>
              <a:gd name="connsiteX15" fmla="*/ 2744145 w 5590219"/>
              <a:gd name="connsiteY15" fmla="*/ 2926 h 658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219" h="6586542">
                <a:moveTo>
                  <a:pt x="2744145" y="2926"/>
                </a:moveTo>
                <a:cubicBezTo>
                  <a:pt x="2847015" y="20080"/>
                  <a:pt x="2967039" y="105796"/>
                  <a:pt x="3035619" y="174376"/>
                </a:cubicBezTo>
                <a:cubicBezTo>
                  <a:pt x="3841425" y="808749"/>
                  <a:pt x="4287195" y="1254518"/>
                  <a:pt x="4835835" y="1820293"/>
                </a:cubicBezTo>
                <a:cubicBezTo>
                  <a:pt x="5024439" y="2008896"/>
                  <a:pt x="5384475" y="2351796"/>
                  <a:pt x="5487345" y="2591825"/>
                </a:cubicBezTo>
                <a:cubicBezTo>
                  <a:pt x="5521635" y="2694695"/>
                  <a:pt x="5538789" y="2797565"/>
                  <a:pt x="5555925" y="2900435"/>
                </a:cubicBezTo>
                <a:cubicBezTo>
                  <a:pt x="5607369" y="3260470"/>
                  <a:pt x="5590215" y="3551944"/>
                  <a:pt x="5573079" y="3929133"/>
                </a:cubicBezTo>
                <a:cubicBezTo>
                  <a:pt x="5573079" y="4134872"/>
                  <a:pt x="5573079" y="4443482"/>
                  <a:pt x="5573079" y="4649221"/>
                </a:cubicBezTo>
                <a:cubicBezTo>
                  <a:pt x="5555925" y="5283576"/>
                  <a:pt x="5573079" y="5626476"/>
                  <a:pt x="5573079" y="6295138"/>
                </a:cubicBezTo>
                <a:cubicBezTo>
                  <a:pt x="5573079" y="6385143"/>
                  <a:pt x="5582718" y="6475157"/>
                  <a:pt x="5558606" y="6557937"/>
                </a:cubicBezTo>
                <a:lnTo>
                  <a:pt x="5548028" y="6586542"/>
                </a:lnTo>
                <a:lnTo>
                  <a:pt x="0" y="6586542"/>
                </a:lnTo>
                <a:lnTo>
                  <a:pt x="0" y="2276131"/>
                </a:lnTo>
                <a:lnTo>
                  <a:pt x="37381" y="2238202"/>
                </a:lnTo>
                <a:cubicBezTo>
                  <a:pt x="138109" y="2146047"/>
                  <a:pt x="249551" y="2077467"/>
                  <a:pt x="343844" y="1991742"/>
                </a:cubicBezTo>
                <a:cubicBezTo>
                  <a:pt x="858194" y="1443103"/>
                  <a:pt x="1406835" y="945908"/>
                  <a:pt x="1972629" y="448695"/>
                </a:cubicBezTo>
                <a:cubicBezTo>
                  <a:pt x="2195505" y="242956"/>
                  <a:pt x="2452689" y="-31364"/>
                  <a:pt x="2744145" y="2926"/>
                </a:cubicBezTo>
                <a:close/>
              </a:path>
            </a:pathLst>
          </a:custGeom>
          <a:solidFill>
            <a:schemeClr val="accent3"/>
          </a:solidFill>
          <a:ln w="9525" cap="flat">
            <a:noFill/>
            <a:prstDash val="solid"/>
            <a:miter/>
          </a:ln>
        </p:spPr>
        <p:txBody>
          <a:bodyPr wrap="square" rtlCol="0" anchor="ctr">
            <a:noAutofit/>
          </a:bodyPr>
          <a:lstStyle/>
          <a:p>
            <a:pPr>
              <a:lnSpc>
                <a:spcPct val="90000"/>
              </a:lnSpc>
            </a:pPr>
            <a:endParaRPr lang="en-US">
              <a:solidFill>
                <a:schemeClr val="bg1"/>
              </a:solidFill>
            </a:endParaRPr>
          </a:p>
        </p:txBody>
      </p:sp>
      <p:sp>
        <p:nvSpPr>
          <p:cNvPr id="6" name="Picture Placeholder 5">
            <a:extLst>
              <a:ext uri="{FF2B5EF4-FFF2-40B4-BE49-F238E27FC236}">
                <a16:creationId xmlns:a16="http://schemas.microsoft.com/office/drawing/2014/main" id="{5DC7C04E-5ED8-4EA9-8321-1C3F398CE0CA}"/>
              </a:ext>
            </a:extLst>
          </p:cNvPr>
          <p:cNvSpPr>
            <a:spLocks noGrp="1"/>
          </p:cNvSpPr>
          <p:nvPr>
            <p:ph type="pic" sz="quarter" idx="10" hasCustomPrompt="1"/>
          </p:nvPr>
        </p:nvSpPr>
        <p:spPr>
          <a:xfrm>
            <a:off x="0" y="0"/>
            <a:ext cx="12192001" cy="6858000"/>
          </a:xfrm>
          <a:custGeom>
            <a:avLst/>
            <a:gdLst>
              <a:gd name="connsiteX0" fmla="*/ 0 w 12192001"/>
              <a:gd name="connsiteY0" fmla="*/ 0 h 6858000"/>
              <a:gd name="connsiteX1" fmla="*/ 12192001 w 12192001"/>
              <a:gd name="connsiteY1" fmla="*/ 0 h 6858000"/>
              <a:gd name="connsiteX2" fmla="*/ 12192001 w 12192001"/>
              <a:gd name="connsiteY2" fmla="*/ 6858000 h 6858000"/>
              <a:gd name="connsiteX3" fmla="*/ 5548029 w 12192001"/>
              <a:gd name="connsiteY3" fmla="*/ 6858000 h 6858000"/>
              <a:gd name="connsiteX4" fmla="*/ 5558606 w 12192001"/>
              <a:gd name="connsiteY4" fmla="*/ 6829395 h 6858000"/>
              <a:gd name="connsiteX5" fmla="*/ 5573080 w 12192001"/>
              <a:gd name="connsiteY5" fmla="*/ 6566596 h 6858000"/>
              <a:gd name="connsiteX6" fmla="*/ 5573080 w 12192001"/>
              <a:gd name="connsiteY6" fmla="*/ 4920679 h 6858000"/>
              <a:gd name="connsiteX7" fmla="*/ 5573080 w 12192001"/>
              <a:gd name="connsiteY7" fmla="*/ 4200591 h 6858000"/>
              <a:gd name="connsiteX8" fmla="*/ 5555925 w 12192001"/>
              <a:gd name="connsiteY8" fmla="*/ 3171893 h 6858000"/>
              <a:gd name="connsiteX9" fmla="*/ 5487345 w 12192001"/>
              <a:gd name="connsiteY9" fmla="*/ 2863283 h 6858000"/>
              <a:gd name="connsiteX10" fmla="*/ 4835835 w 12192001"/>
              <a:gd name="connsiteY10" fmla="*/ 2091751 h 6858000"/>
              <a:gd name="connsiteX11" fmla="*/ 3035619 w 12192001"/>
              <a:gd name="connsiteY11" fmla="*/ 445834 h 6858000"/>
              <a:gd name="connsiteX12" fmla="*/ 2744145 w 12192001"/>
              <a:gd name="connsiteY12" fmla="*/ 274384 h 6858000"/>
              <a:gd name="connsiteX13" fmla="*/ 1972629 w 12192001"/>
              <a:gd name="connsiteY13" fmla="*/ 720153 h 6858000"/>
              <a:gd name="connsiteX14" fmla="*/ 343844 w 12192001"/>
              <a:gd name="connsiteY14" fmla="*/ 2263200 h 6858000"/>
              <a:gd name="connsiteX15" fmla="*/ 37381 w 12192001"/>
              <a:gd name="connsiteY15" fmla="*/ 2509660 h 6858000"/>
              <a:gd name="connsiteX16" fmla="*/ 0 w 12192001"/>
              <a:gd name="connsiteY16" fmla="*/ 25475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1" h="6858000">
                <a:moveTo>
                  <a:pt x="0" y="0"/>
                </a:moveTo>
                <a:lnTo>
                  <a:pt x="12192001" y="0"/>
                </a:lnTo>
                <a:lnTo>
                  <a:pt x="12192001" y="6858000"/>
                </a:lnTo>
                <a:lnTo>
                  <a:pt x="5548029" y="6858000"/>
                </a:lnTo>
                <a:lnTo>
                  <a:pt x="5558606" y="6829395"/>
                </a:lnTo>
                <a:cubicBezTo>
                  <a:pt x="5582718" y="6746615"/>
                  <a:pt x="5573080" y="6656601"/>
                  <a:pt x="5573080" y="6566596"/>
                </a:cubicBezTo>
                <a:cubicBezTo>
                  <a:pt x="5573080" y="5897934"/>
                  <a:pt x="5555925" y="5555034"/>
                  <a:pt x="5573080" y="4920679"/>
                </a:cubicBezTo>
                <a:cubicBezTo>
                  <a:pt x="5573080" y="4714940"/>
                  <a:pt x="5573080" y="4406330"/>
                  <a:pt x="5573080" y="4200591"/>
                </a:cubicBezTo>
                <a:cubicBezTo>
                  <a:pt x="5590215" y="3823402"/>
                  <a:pt x="5607369" y="3531928"/>
                  <a:pt x="5555925" y="3171893"/>
                </a:cubicBezTo>
                <a:cubicBezTo>
                  <a:pt x="5538789" y="3069023"/>
                  <a:pt x="5521636" y="2966153"/>
                  <a:pt x="5487345" y="2863283"/>
                </a:cubicBezTo>
                <a:cubicBezTo>
                  <a:pt x="5384475" y="2623254"/>
                  <a:pt x="5024439" y="2280354"/>
                  <a:pt x="4835835" y="2091751"/>
                </a:cubicBezTo>
                <a:cubicBezTo>
                  <a:pt x="4287195" y="1525976"/>
                  <a:pt x="3841425" y="1080207"/>
                  <a:pt x="3035619" y="445834"/>
                </a:cubicBezTo>
                <a:cubicBezTo>
                  <a:pt x="2967039" y="377254"/>
                  <a:pt x="2847015" y="291538"/>
                  <a:pt x="2744145" y="274384"/>
                </a:cubicBezTo>
                <a:cubicBezTo>
                  <a:pt x="2452689" y="240094"/>
                  <a:pt x="2195505" y="514414"/>
                  <a:pt x="1972629" y="720153"/>
                </a:cubicBezTo>
                <a:cubicBezTo>
                  <a:pt x="1406835" y="1217366"/>
                  <a:pt x="858194" y="1714561"/>
                  <a:pt x="343844" y="2263200"/>
                </a:cubicBezTo>
                <a:cubicBezTo>
                  <a:pt x="249551" y="2348925"/>
                  <a:pt x="138109" y="2417505"/>
                  <a:pt x="37381" y="2509660"/>
                </a:cubicBezTo>
                <a:lnTo>
                  <a:pt x="0" y="2547589"/>
                </a:lnTo>
                <a:close/>
              </a:path>
            </a:pathLst>
          </a:custGeom>
          <a:solidFill>
            <a:srgbClr val="D9D9D9"/>
          </a:solidFill>
        </p:spPr>
        <p:txBody>
          <a:bodyPr wrap="square" lIns="6400800" tIns="0" anchor="ctr" anchorCtr="0">
            <a:noAutofit/>
          </a:bodyPr>
          <a:lstStyle>
            <a:lvl1pPr marL="0" indent="0" algn="l">
              <a:spcBef>
                <a:spcPts val="0"/>
              </a:spcBef>
              <a:buNone/>
              <a:defRPr sz="1600">
                <a:solidFill>
                  <a:schemeClr val="bg1"/>
                </a:solidFill>
              </a:defRPr>
            </a:lvl1pPr>
          </a:lstStyle>
          <a:p>
            <a:r>
              <a:rPr lang="en-US"/>
              <a:t>Click icon to insert picture</a:t>
            </a:r>
            <a:br>
              <a:rPr lang="en-US"/>
            </a:br>
            <a:r>
              <a:rPr lang="en-US"/>
              <a:t>(minimum recommended size for </a:t>
            </a:r>
            <a:br>
              <a:rPr lang="en-US"/>
            </a:br>
            <a:r>
              <a:rPr lang="en-US"/>
              <a:t>full slide image is 1280 x 720 pixels)</a:t>
            </a:r>
          </a:p>
        </p:txBody>
      </p:sp>
      <p:sp>
        <p:nvSpPr>
          <p:cNvPr id="2" name="Title 1">
            <a:extLst>
              <a:ext uri="{FF2B5EF4-FFF2-40B4-BE49-F238E27FC236}">
                <a16:creationId xmlns:a16="http://schemas.microsoft.com/office/drawing/2014/main" id="{BA6AAFD9-7181-4BA5-A2B7-821424B51398}"/>
              </a:ext>
            </a:extLst>
          </p:cNvPr>
          <p:cNvSpPr>
            <a:spLocks noGrp="1"/>
          </p:cNvSpPr>
          <p:nvPr>
            <p:ph type="title"/>
          </p:nvPr>
        </p:nvSpPr>
        <p:spPr>
          <a:xfrm>
            <a:off x="609599" y="2476500"/>
            <a:ext cx="4695825" cy="2463800"/>
          </a:xfrm>
        </p:spPr>
        <p:txBody>
          <a:bodyPr/>
          <a:lstStyle>
            <a:lvl1pPr>
              <a:defRPr sz="6000">
                <a:solidFill>
                  <a:schemeClr val="tx1"/>
                </a:solidFill>
              </a:defRPr>
            </a:lvl1pPr>
          </a:lstStyle>
          <a:p>
            <a:r>
              <a:rPr lang="en-US"/>
              <a:t>Click to edit Master title style</a:t>
            </a:r>
          </a:p>
        </p:txBody>
      </p:sp>
      <p:sp>
        <p:nvSpPr>
          <p:cNvPr id="9" name="Text Placeholder 53">
            <a:extLst>
              <a:ext uri="{FF2B5EF4-FFF2-40B4-BE49-F238E27FC236}">
                <a16:creationId xmlns:a16="http://schemas.microsoft.com/office/drawing/2014/main" id="{D275F703-BAB3-4AC2-B21C-F4D222E29813}"/>
              </a:ext>
            </a:extLst>
          </p:cNvPr>
          <p:cNvSpPr>
            <a:spLocks noGrp="1"/>
          </p:cNvSpPr>
          <p:nvPr>
            <p:ph type="body" sz="quarter" idx="11" hasCustomPrompt="1"/>
          </p:nvPr>
        </p:nvSpPr>
        <p:spPr>
          <a:xfrm>
            <a:off x="621332" y="5297713"/>
            <a:ext cx="4684090" cy="731520"/>
          </a:xfrm>
        </p:spPr>
        <p:txBody>
          <a:bodyPr/>
          <a:lstStyle>
            <a:lvl1pPr marL="0" indent="0">
              <a:spcBef>
                <a:spcPts val="0"/>
              </a:spcBef>
              <a:buNone/>
              <a:defRPr sz="2000">
                <a:solidFill>
                  <a:schemeClr val="tx1"/>
                </a:solidFill>
              </a:defRPr>
            </a:lvl1pPr>
            <a:lvl2pPr marL="0" indent="0">
              <a:spcBef>
                <a:spcPts val="0"/>
              </a:spcBef>
              <a:buNone/>
              <a:defRPr sz="2000">
                <a:solidFill>
                  <a:schemeClr val="tx1"/>
                </a:solidFill>
              </a:defRPr>
            </a:lvl2pPr>
            <a:lvl3pPr marL="0" indent="0">
              <a:spcBef>
                <a:spcPts val="0"/>
              </a:spcBef>
              <a:buNone/>
              <a:defRPr sz="2000">
                <a:solidFill>
                  <a:schemeClr val="tx1"/>
                </a:solidFill>
              </a:defRPr>
            </a:lvl3pPr>
            <a:lvl4pPr marL="0" indent="0">
              <a:spcBef>
                <a:spcPts val="0"/>
              </a:spcBef>
              <a:buNone/>
              <a:defRPr sz="2000">
                <a:solidFill>
                  <a:schemeClr val="tx1"/>
                </a:solidFill>
              </a:defRPr>
            </a:lvl4pPr>
            <a:lvl5pPr marL="0" indent="0">
              <a:spcBef>
                <a:spcPts val="0"/>
              </a:spcBef>
              <a:buNone/>
              <a:defRPr sz="2000">
                <a:solidFill>
                  <a:schemeClr val="tx1"/>
                </a:solidFill>
              </a:defRPr>
            </a:lvl5pPr>
            <a:lvl6pPr marL="0" indent="0">
              <a:spcBef>
                <a:spcPts val="0"/>
              </a:spcBef>
              <a:buNone/>
              <a:defRPr sz="2000">
                <a:solidFill>
                  <a:schemeClr val="tx1"/>
                </a:solidFill>
              </a:defRPr>
            </a:lvl6pPr>
            <a:lvl7pPr marL="0" indent="0">
              <a:spcBef>
                <a:spcPts val="0"/>
              </a:spcBef>
              <a:buNone/>
              <a:defRPr sz="2000">
                <a:solidFill>
                  <a:schemeClr val="tx1"/>
                </a:solidFill>
              </a:defRPr>
            </a:lvl7pPr>
            <a:lvl8pPr marL="0" indent="0">
              <a:spcBef>
                <a:spcPts val="0"/>
              </a:spcBef>
              <a:buNone/>
              <a:defRPr sz="2000">
                <a:solidFill>
                  <a:schemeClr val="tx1"/>
                </a:solidFill>
              </a:defRPr>
            </a:lvl8pPr>
            <a:lvl9pPr marL="0" indent="0">
              <a:spcBef>
                <a:spcPts val="0"/>
              </a:spcBef>
              <a:buNone/>
              <a:defRPr sz="2000">
                <a:solidFill>
                  <a:schemeClr val="tx1"/>
                </a:solidFill>
              </a:defRPr>
            </a:lvl9pPr>
          </a:lstStyle>
          <a:p>
            <a:pPr lvl="0"/>
            <a:r>
              <a:rPr lang="en-US"/>
              <a:t>Subtitle text (optional)</a:t>
            </a:r>
          </a:p>
        </p:txBody>
      </p:sp>
    </p:spTree>
    <p:extLst>
      <p:ext uri="{BB962C8B-B14F-4D97-AF65-F5344CB8AC3E}">
        <p14:creationId xmlns:p14="http://schemas.microsoft.com/office/powerpoint/2010/main" val="1384952712"/>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ection Header Hexagon">
    <p:bg>
      <p:bgPr>
        <a:solidFill>
          <a:schemeClr val="accent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F4730513-B885-49F0-9C17-F45E71DFE844}"/>
              </a:ext>
            </a:extLst>
          </p:cNvPr>
          <p:cNvSpPr/>
          <p:nvPr/>
        </p:nvSpPr>
        <p:spPr bwMode="white">
          <a:xfrm>
            <a:off x="0" y="0"/>
            <a:ext cx="6003366" cy="6105046"/>
          </a:xfrm>
          <a:custGeom>
            <a:avLst/>
            <a:gdLst>
              <a:gd name="connsiteX0" fmla="*/ 0 w 6003366"/>
              <a:gd name="connsiteY0" fmla="*/ 0 h 6105046"/>
              <a:gd name="connsiteX1" fmla="*/ 4639238 w 6003366"/>
              <a:gd name="connsiteY1" fmla="*/ 0 h 6105046"/>
              <a:gd name="connsiteX2" fmla="*/ 4663657 w 6003366"/>
              <a:gd name="connsiteY2" fmla="*/ 38495 h 6105046"/>
              <a:gd name="connsiteX3" fmla="*/ 5718321 w 6003366"/>
              <a:gd name="connsiteY3" fmla="*/ 1734501 h 6105046"/>
              <a:gd name="connsiteX4" fmla="*/ 6003366 w 6003366"/>
              <a:gd name="connsiteY4" fmla="*/ 2432867 h 6105046"/>
              <a:gd name="connsiteX5" fmla="*/ 5775330 w 6003366"/>
              <a:gd name="connsiteY5" fmla="*/ 3131218 h 6105046"/>
              <a:gd name="connsiteX6" fmla="*/ 4449866 w 6003366"/>
              <a:gd name="connsiteY6" fmla="*/ 5696617 h 6105046"/>
              <a:gd name="connsiteX7" fmla="*/ 4250335 w 6003366"/>
              <a:gd name="connsiteY7" fmla="*/ 5981661 h 6105046"/>
              <a:gd name="connsiteX8" fmla="*/ 3780019 w 6003366"/>
              <a:gd name="connsiteY8" fmla="*/ 6095679 h 6105046"/>
              <a:gd name="connsiteX9" fmla="*/ 1171855 w 6003366"/>
              <a:gd name="connsiteY9" fmla="*/ 6081434 h 6105046"/>
              <a:gd name="connsiteX10" fmla="*/ 459244 w 6003366"/>
              <a:gd name="connsiteY10" fmla="*/ 5967416 h 6105046"/>
              <a:gd name="connsiteX11" fmla="*/ 58904 w 6003366"/>
              <a:gd name="connsiteY11" fmla="*/ 5687075 h 6105046"/>
              <a:gd name="connsiteX12" fmla="*/ 0 w 6003366"/>
              <a:gd name="connsiteY12" fmla="*/ 5620135 h 610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03366" h="6105046">
                <a:moveTo>
                  <a:pt x="0" y="0"/>
                </a:moveTo>
                <a:lnTo>
                  <a:pt x="4639238" y="0"/>
                </a:lnTo>
                <a:lnTo>
                  <a:pt x="4663657" y="38495"/>
                </a:lnTo>
                <a:cubicBezTo>
                  <a:pt x="5019955" y="608583"/>
                  <a:pt x="5362008" y="1164412"/>
                  <a:pt x="5718321" y="1734501"/>
                </a:cubicBezTo>
                <a:cubicBezTo>
                  <a:pt x="5860843" y="1948291"/>
                  <a:pt x="5989106" y="2176327"/>
                  <a:pt x="6003366" y="2432867"/>
                </a:cubicBezTo>
                <a:cubicBezTo>
                  <a:pt x="6003366" y="2675147"/>
                  <a:pt x="5889348" y="2917442"/>
                  <a:pt x="5775330" y="3131218"/>
                </a:cubicBezTo>
                <a:cubicBezTo>
                  <a:pt x="5333504" y="3986351"/>
                  <a:pt x="4891692" y="4841484"/>
                  <a:pt x="4449866" y="5696617"/>
                </a:cubicBezTo>
                <a:cubicBezTo>
                  <a:pt x="4392857" y="5810634"/>
                  <a:pt x="4335848" y="5910407"/>
                  <a:pt x="4250335" y="5981661"/>
                </a:cubicBezTo>
                <a:cubicBezTo>
                  <a:pt x="4122072" y="6081434"/>
                  <a:pt x="3951046" y="6095679"/>
                  <a:pt x="3780019" y="6095679"/>
                </a:cubicBezTo>
                <a:cubicBezTo>
                  <a:pt x="2910626" y="6109938"/>
                  <a:pt x="2041248" y="6109938"/>
                  <a:pt x="1171855" y="6081434"/>
                </a:cubicBezTo>
                <a:cubicBezTo>
                  <a:pt x="929574" y="6067174"/>
                  <a:pt x="687279" y="6067174"/>
                  <a:pt x="459244" y="5967416"/>
                </a:cubicBezTo>
                <a:cubicBezTo>
                  <a:pt x="304254" y="5903281"/>
                  <a:pt x="173312" y="5805074"/>
                  <a:pt x="58904" y="5687075"/>
                </a:cubicBezTo>
                <a:lnTo>
                  <a:pt x="0" y="5620135"/>
                </a:lnTo>
                <a:close/>
              </a:path>
            </a:pathLst>
          </a:custGeom>
          <a:solidFill>
            <a:schemeClr val="accent2"/>
          </a:solidFill>
          <a:ln w="9525" cap="flat">
            <a:noFill/>
            <a:prstDash val="solid"/>
            <a:miter/>
          </a:ln>
        </p:spPr>
        <p:txBody>
          <a:bodyPr wrap="square" rtlCol="0" anchor="ctr">
            <a:noAutofit/>
          </a:bodyPr>
          <a:lstStyle/>
          <a:p>
            <a:pPr>
              <a:lnSpc>
                <a:spcPct val="90000"/>
              </a:lnSpc>
            </a:pPr>
            <a:endParaRPr lang="en-US">
              <a:solidFill>
                <a:schemeClr val="bg1"/>
              </a:solidFill>
            </a:endParaRPr>
          </a:p>
        </p:txBody>
      </p:sp>
      <p:sp>
        <p:nvSpPr>
          <p:cNvPr id="7" name="Picture Placeholder 6">
            <a:extLst>
              <a:ext uri="{FF2B5EF4-FFF2-40B4-BE49-F238E27FC236}">
                <a16:creationId xmlns:a16="http://schemas.microsoft.com/office/drawing/2014/main" id="{BC95E134-4758-4A15-97D4-E85BCD1919D8}"/>
              </a:ext>
            </a:extLst>
          </p:cNvPr>
          <p:cNvSpPr>
            <a:spLocks noGrp="1"/>
          </p:cNvSpPr>
          <p:nvPr>
            <p:ph type="pic" sz="quarter" idx="10" hasCustomPrompt="1"/>
          </p:nvPr>
        </p:nvSpPr>
        <p:spPr>
          <a:xfrm>
            <a:off x="0" y="0"/>
            <a:ext cx="12192001" cy="6858000"/>
          </a:xfrm>
          <a:custGeom>
            <a:avLst/>
            <a:gdLst>
              <a:gd name="connsiteX0" fmla="*/ 4639238 w 12192001"/>
              <a:gd name="connsiteY0" fmla="*/ 0 h 6858000"/>
              <a:gd name="connsiteX1" fmla="*/ 12192001 w 12192001"/>
              <a:gd name="connsiteY1" fmla="*/ 0 h 6858000"/>
              <a:gd name="connsiteX2" fmla="*/ 12192001 w 12192001"/>
              <a:gd name="connsiteY2" fmla="*/ 6858000 h 6858000"/>
              <a:gd name="connsiteX3" fmla="*/ 0 w 12192001"/>
              <a:gd name="connsiteY3" fmla="*/ 6858000 h 6858000"/>
              <a:gd name="connsiteX4" fmla="*/ 0 w 12192001"/>
              <a:gd name="connsiteY4" fmla="*/ 5620135 h 6858000"/>
              <a:gd name="connsiteX5" fmla="*/ 58904 w 12192001"/>
              <a:gd name="connsiteY5" fmla="*/ 5687075 h 6858000"/>
              <a:gd name="connsiteX6" fmla="*/ 459244 w 12192001"/>
              <a:gd name="connsiteY6" fmla="*/ 5967416 h 6858000"/>
              <a:gd name="connsiteX7" fmla="*/ 1171855 w 12192001"/>
              <a:gd name="connsiteY7" fmla="*/ 6081434 h 6858000"/>
              <a:gd name="connsiteX8" fmla="*/ 3780019 w 12192001"/>
              <a:gd name="connsiteY8" fmla="*/ 6095679 h 6858000"/>
              <a:gd name="connsiteX9" fmla="*/ 4250335 w 12192001"/>
              <a:gd name="connsiteY9" fmla="*/ 5981661 h 6858000"/>
              <a:gd name="connsiteX10" fmla="*/ 4449866 w 12192001"/>
              <a:gd name="connsiteY10" fmla="*/ 5696617 h 6858000"/>
              <a:gd name="connsiteX11" fmla="*/ 5775330 w 12192001"/>
              <a:gd name="connsiteY11" fmla="*/ 3131218 h 6858000"/>
              <a:gd name="connsiteX12" fmla="*/ 6003366 w 12192001"/>
              <a:gd name="connsiteY12" fmla="*/ 2432867 h 6858000"/>
              <a:gd name="connsiteX13" fmla="*/ 5718321 w 12192001"/>
              <a:gd name="connsiteY13" fmla="*/ 1734501 h 6858000"/>
              <a:gd name="connsiteX14" fmla="*/ 4663657 w 12192001"/>
              <a:gd name="connsiteY14" fmla="*/ 3849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1" h="6858000">
                <a:moveTo>
                  <a:pt x="4639238" y="0"/>
                </a:moveTo>
                <a:lnTo>
                  <a:pt x="12192001" y="0"/>
                </a:lnTo>
                <a:lnTo>
                  <a:pt x="12192001" y="6858000"/>
                </a:lnTo>
                <a:lnTo>
                  <a:pt x="0" y="6858000"/>
                </a:lnTo>
                <a:lnTo>
                  <a:pt x="0" y="5620135"/>
                </a:lnTo>
                <a:lnTo>
                  <a:pt x="58904" y="5687075"/>
                </a:lnTo>
                <a:cubicBezTo>
                  <a:pt x="173312" y="5805074"/>
                  <a:pt x="304254" y="5903281"/>
                  <a:pt x="459244" y="5967416"/>
                </a:cubicBezTo>
                <a:cubicBezTo>
                  <a:pt x="687279" y="6067174"/>
                  <a:pt x="929574" y="6067174"/>
                  <a:pt x="1171855" y="6081434"/>
                </a:cubicBezTo>
                <a:cubicBezTo>
                  <a:pt x="2041248" y="6109938"/>
                  <a:pt x="2910626" y="6109938"/>
                  <a:pt x="3780019" y="6095679"/>
                </a:cubicBezTo>
                <a:cubicBezTo>
                  <a:pt x="3951046" y="6095679"/>
                  <a:pt x="4122072" y="6081434"/>
                  <a:pt x="4250335" y="5981661"/>
                </a:cubicBezTo>
                <a:cubicBezTo>
                  <a:pt x="4335848" y="5910407"/>
                  <a:pt x="4392857" y="5810634"/>
                  <a:pt x="4449866" y="5696617"/>
                </a:cubicBezTo>
                <a:cubicBezTo>
                  <a:pt x="4891692" y="4841484"/>
                  <a:pt x="5333504" y="3986351"/>
                  <a:pt x="5775330" y="3131218"/>
                </a:cubicBezTo>
                <a:cubicBezTo>
                  <a:pt x="5889348" y="2917442"/>
                  <a:pt x="6003366" y="2675147"/>
                  <a:pt x="6003366" y="2432867"/>
                </a:cubicBezTo>
                <a:cubicBezTo>
                  <a:pt x="5989106" y="2176327"/>
                  <a:pt x="5860843" y="1948291"/>
                  <a:pt x="5718321" y="1734501"/>
                </a:cubicBezTo>
                <a:cubicBezTo>
                  <a:pt x="5362008" y="1164412"/>
                  <a:pt x="5019956" y="608583"/>
                  <a:pt x="4663657" y="38495"/>
                </a:cubicBezTo>
                <a:close/>
              </a:path>
            </a:pathLst>
          </a:custGeom>
          <a:solidFill>
            <a:srgbClr val="D9D9D9"/>
          </a:solidFill>
        </p:spPr>
        <p:txBody>
          <a:bodyPr wrap="square" lIns="6400800" tIns="0" anchor="ctr" anchorCtr="0">
            <a:noAutofit/>
          </a:bodyPr>
          <a:lstStyle>
            <a:lvl1pPr marL="0" indent="0" algn="l">
              <a:spcBef>
                <a:spcPts val="0"/>
              </a:spcBef>
              <a:buNone/>
              <a:defRPr sz="1600">
                <a:solidFill>
                  <a:schemeClr val="bg1"/>
                </a:solidFill>
              </a:defRPr>
            </a:lvl1pPr>
          </a:lstStyle>
          <a:p>
            <a:r>
              <a:rPr lang="en-US"/>
              <a:t>Click icon to insert picture</a:t>
            </a:r>
            <a:br>
              <a:rPr lang="en-US"/>
            </a:br>
            <a:r>
              <a:rPr lang="en-US"/>
              <a:t>(minimum recommended size for </a:t>
            </a:r>
            <a:br>
              <a:rPr lang="en-US"/>
            </a:br>
            <a:r>
              <a:rPr lang="en-US"/>
              <a:t>full slide image is 1280 x 720 pixels)</a:t>
            </a:r>
          </a:p>
        </p:txBody>
      </p:sp>
      <p:sp>
        <p:nvSpPr>
          <p:cNvPr id="2" name="Title 1">
            <a:extLst>
              <a:ext uri="{FF2B5EF4-FFF2-40B4-BE49-F238E27FC236}">
                <a16:creationId xmlns:a16="http://schemas.microsoft.com/office/drawing/2014/main" id="{BA6AAFD9-7181-4BA5-A2B7-821424B51398}"/>
              </a:ext>
            </a:extLst>
          </p:cNvPr>
          <p:cNvSpPr>
            <a:spLocks noGrp="1"/>
          </p:cNvSpPr>
          <p:nvPr>
            <p:ph type="title"/>
          </p:nvPr>
        </p:nvSpPr>
        <p:spPr>
          <a:xfrm>
            <a:off x="609600" y="914400"/>
            <a:ext cx="4670401" cy="2400300"/>
          </a:xfrm>
        </p:spPr>
        <p:txBody>
          <a:bodyPr/>
          <a:lstStyle>
            <a:lvl1pPr>
              <a:defRPr sz="6000">
                <a:solidFill>
                  <a:schemeClr val="tx1"/>
                </a:solidFill>
              </a:defRPr>
            </a:lvl1pPr>
          </a:lstStyle>
          <a:p>
            <a:r>
              <a:rPr lang="en-US"/>
              <a:t>Click to edit Master title style</a:t>
            </a:r>
          </a:p>
        </p:txBody>
      </p:sp>
      <p:sp>
        <p:nvSpPr>
          <p:cNvPr id="9" name="Text Placeholder 53">
            <a:extLst>
              <a:ext uri="{FF2B5EF4-FFF2-40B4-BE49-F238E27FC236}">
                <a16:creationId xmlns:a16="http://schemas.microsoft.com/office/drawing/2014/main" id="{D275F703-BAB3-4AC2-B21C-F4D222E29813}"/>
              </a:ext>
            </a:extLst>
          </p:cNvPr>
          <p:cNvSpPr>
            <a:spLocks noGrp="1"/>
          </p:cNvSpPr>
          <p:nvPr>
            <p:ph type="body" sz="quarter" idx="11" hasCustomPrompt="1"/>
          </p:nvPr>
        </p:nvSpPr>
        <p:spPr>
          <a:xfrm>
            <a:off x="619672" y="3659413"/>
            <a:ext cx="4365357" cy="731520"/>
          </a:xfrm>
        </p:spPr>
        <p:txBody>
          <a:bodyPr/>
          <a:lstStyle>
            <a:lvl1pPr marL="0" indent="0">
              <a:spcBef>
                <a:spcPts val="0"/>
              </a:spcBef>
              <a:buNone/>
              <a:defRPr sz="2000">
                <a:solidFill>
                  <a:schemeClr val="tx1"/>
                </a:solidFill>
              </a:defRPr>
            </a:lvl1pPr>
            <a:lvl2pPr marL="0" indent="0">
              <a:spcBef>
                <a:spcPts val="0"/>
              </a:spcBef>
              <a:buNone/>
              <a:defRPr sz="2000">
                <a:solidFill>
                  <a:schemeClr val="tx1"/>
                </a:solidFill>
              </a:defRPr>
            </a:lvl2pPr>
            <a:lvl3pPr marL="0" indent="0">
              <a:spcBef>
                <a:spcPts val="0"/>
              </a:spcBef>
              <a:buNone/>
              <a:defRPr sz="2000">
                <a:solidFill>
                  <a:schemeClr val="tx1"/>
                </a:solidFill>
              </a:defRPr>
            </a:lvl3pPr>
            <a:lvl4pPr marL="0" indent="0">
              <a:spcBef>
                <a:spcPts val="0"/>
              </a:spcBef>
              <a:buNone/>
              <a:defRPr sz="2000">
                <a:solidFill>
                  <a:schemeClr val="tx1"/>
                </a:solidFill>
              </a:defRPr>
            </a:lvl4pPr>
            <a:lvl5pPr marL="0" indent="0">
              <a:spcBef>
                <a:spcPts val="0"/>
              </a:spcBef>
              <a:buNone/>
              <a:defRPr sz="2000">
                <a:solidFill>
                  <a:schemeClr val="tx1"/>
                </a:solidFill>
              </a:defRPr>
            </a:lvl5pPr>
            <a:lvl6pPr marL="0" indent="0">
              <a:spcBef>
                <a:spcPts val="0"/>
              </a:spcBef>
              <a:buNone/>
              <a:defRPr sz="2000">
                <a:solidFill>
                  <a:schemeClr val="tx1"/>
                </a:solidFill>
              </a:defRPr>
            </a:lvl6pPr>
            <a:lvl7pPr marL="0" indent="0">
              <a:spcBef>
                <a:spcPts val="0"/>
              </a:spcBef>
              <a:buNone/>
              <a:defRPr sz="2000">
                <a:solidFill>
                  <a:schemeClr val="tx1"/>
                </a:solidFill>
              </a:defRPr>
            </a:lvl7pPr>
            <a:lvl8pPr marL="0" indent="0">
              <a:spcBef>
                <a:spcPts val="0"/>
              </a:spcBef>
              <a:buNone/>
              <a:defRPr sz="2000">
                <a:solidFill>
                  <a:schemeClr val="tx1"/>
                </a:solidFill>
              </a:defRPr>
            </a:lvl8pPr>
            <a:lvl9pPr marL="0" indent="0">
              <a:spcBef>
                <a:spcPts val="0"/>
              </a:spcBef>
              <a:buNone/>
              <a:defRPr sz="2000">
                <a:solidFill>
                  <a:schemeClr val="tx1"/>
                </a:solidFill>
              </a:defRPr>
            </a:lvl9pPr>
          </a:lstStyle>
          <a:p>
            <a:pPr lvl="0"/>
            <a:r>
              <a:rPr lang="en-US"/>
              <a:t>Subtitle text (optional)</a:t>
            </a:r>
          </a:p>
        </p:txBody>
      </p:sp>
    </p:spTree>
    <p:extLst>
      <p:ext uri="{BB962C8B-B14F-4D97-AF65-F5344CB8AC3E}">
        <p14:creationId xmlns:p14="http://schemas.microsoft.com/office/powerpoint/2010/main" val="301411386"/>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A6159-B06A-4786-B440-2BBF2AD8CEE6}"/>
              </a:ext>
            </a:extLst>
          </p:cNvPr>
          <p:cNvSpPr>
            <a:spLocks noGrp="1"/>
          </p:cNvSpPr>
          <p:nvPr>
            <p:ph type="title"/>
          </p:nvPr>
        </p:nvSpPr>
        <p:spPr>
          <a:xfrm>
            <a:off x="609600" y="914400"/>
            <a:ext cx="7353300" cy="3467100"/>
          </a:xfrm>
        </p:spPr>
        <p:txBody>
          <a:bodyPr anchor="b"/>
          <a:lstStyle>
            <a:lvl1pPr>
              <a:lnSpc>
                <a:spcPct val="82000"/>
              </a:lnSpc>
              <a:defRPr sz="6600">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161094D5-7DA6-4745-8DC9-C1C7B6A35847}"/>
              </a:ext>
            </a:extLst>
          </p:cNvPr>
          <p:cNvSpPr>
            <a:spLocks noGrp="1"/>
          </p:cNvSpPr>
          <p:nvPr>
            <p:ph type="body" idx="1" hasCustomPrompt="1"/>
          </p:nvPr>
        </p:nvSpPr>
        <p:spPr>
          <a:xfrm>
            <a:off x="609601" y="4726213"/>
            <a:ext cx="7353300" cy="731520"/>
          </a:xfrm>
        </p:spPr>
        <p:txBody>
          <a:bodyPr/>
          <a:lstStyle>
            <a:lvl1pPr marL="0" indent="0">
              <a:spcBef>
                <a:spcPts val="0"/>
              </a:spcBef>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text (optional)</a:t>
            </a:r>
          </a:p>
        </p:txBody>
      </p:sp>
    </p:spTree>
    <p:extLst>
      <p:ext uri="{BB962C8B-B14F-4D97-AF65-F5344CB8AC3E}">
        <p14:creationId xmlns:p14="http://schemas.microsoft.com/office/powerpoint/2010/main" val="3016294964"/>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C3EA3B-7385-407F-B31D-54E05682D825}"/>
              </a:ext>
            </a:extLst>
          </p:cNvPr>
          <p:cNvSpPr>
            <a:spLocks noGrp="1"/>
          </p:cNvSpPr>
          <p:nvPr>
            <p:ph type="title"/>
          </p:nvPr>
        </p:nvSpPr>
        <p:spPr>
          <a:xfrm>
            <a:off x="381001" y="152400"/>
            <a:ext cx="11430001" cy="485335"/>
          </a:xfrm>
          <a:prstGeom prst="rect">
            <a:avLst/>
          </a:prstGeom>
        </p:spPr>
        <p:txBody>
          <a:bodyPr vert="horz" lIns="0" tIns="0" rIns="0" bIns="0" rtlCol="0" anchor="b">
            <a:noAutofit/>
          </a:bodyPr>
          <a:lstStyle/>
          <a:p>
            <a:r>
              <a:rPr lang="en-US"/>
              <a:t>Click to edit Master title style</a:t>
            </a:r>
          </a:p>
        </p:txBody>
      </p:sp>
      <p:sp>
        <p:nvSpPr>
          <p:cNvPr id="3" name="Text Placeholder 2">
            <a:extLst>
              <a:ext uri="{FF2B5EF4-FFF2-40B4-BE49-F238E27FC236}">
                <a16:creationId xmlns:a16="http://schemas.microsoft.com/office/drawing/2014/main" id="{AE361816-B597-4099-B06F-8143822EEE18}"/>
              </a:ext>
            </a:extLst>
          </p:cNvPr>
          <p:cNvSpPr>
            <a:spLocks noGrp="1"/>
          </p:cNvSpPr>
          <p:nvPr>
            <p:ph type="body" idx="1"/>
          </p:nvPr>
        </p:nvSpPr>
        <p:spPr>
          <a:xfrm>
            <a:off x="381001" y="914400"/>
            <a:ext cx="11430000" cy="51054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FE5C58-BFA4-48F6-B378-D01D44FD9B6F}"/>
              </a:ext>
            </a:extLst>
          </p:cNvPr>
          <p:cNvSpPr>
            <a:spLocks noGrp="1"/>
          </p:cNvSpPr>
          <p:nvPr>
            <p:ph type="dt" sz="half" idx="2"/>
          </p:nvPr>
        </p:nvSpPr>
        <p:spPr>
          <a:xfrm>
            <a:off x="8055389" y="6307159"/>
            <a:ext cx="914400" cy="158954"/>
          </a:xfrm>
          <a:prstGeom prst="rect">
            <a:avLst/>
          </a:prstGeom>
        </p:spPr>
        <p:txBody>
          <a:bodyPr vert="horz" wrap="none" lIns="0" tIns="0" rIns="0" bIns="0" rtlCol="0" anchor="ctr">
            <a:noAutofit/>
          </a:bodyPr>
          <a:lstStyle>
            <a:lvl1pPr algn="l">
              <a:defRPr sz="800">
                <a:solidFill>
                  <a:schemeClr val="tx1"/>
                </a:solidFill>
                <a:latin typeface="+mn-lt"/>
              </a:defRPr>
            </a:lvl1pPr>
          </a:lstStyle>
          <a:p>
            <a:fld id="{27D5CA9B-42C8-49B1-8997-FB2C4209062F}" type="datetimeFigureOut">
              <a:rPr lang="en-US" smtClean="0"/>
              <a:t>9/8/24</a:t>
            </a:fld>
            <a:endParaRPr lang="en-US"/>
          </a:p>
        </p:txBody>
      </p:sp>
      <p:sp>
        <p:nvSpPr>
          <p:cNvPr id="5" name="Footer Placeholder 4">
            <a:extLst>
              <a:ext uri="{FF2B5EF4-FFF2-40B4-BE49-F238E27FC236}">
                <a16:creationId xmlns:a16="http://schemas.microsoft.com/office/drawing/2014/main" id="{CA8099AD-9927-4956-A3D5-E4606FDF0982}"/>
              </a:ext>
            </a:extLst>
          </p:cNvPr>
          <p:cNvSpPr>
            <a:spLocks noGrp="1"/>
          </p:cNvSpPr>
          <p:nvPr>
            <p:ph type="ftr" sz="quarter" idx="3"/>
          </p:nvPr>
        </p:nvSpPr>
        <p:spPr>
          <a:xfrm>
            <a:off x="832534" y="6307159"/>
            <a:ext cx="7104770" cy="158954"/>
          </a:xfrm>
          <a:prstGeom prst="rect">
            <a:avLst/>
          </a:prstGeom>
        </p:spPr>
        <p:txBody>
          <a:bodyPr vert="horz" wrap="none" lIns="0" tIns="0" rIns="0" bIns="0" rtlCol="0" anchor="ctr">
            <a:noAutofit/>
          </a:bodyPr>
          <a:lstStyle>
            <a:lvl1pPr algn="l">
              <a:defRPr sz="800">
                <a:solidFill>
                  <a:schemeClr val="tx1"/>
                </a:solidFill>
                <a:latin typeface="+mn-lt"/>
              </a:defRPr>
            </a:lvl1pPr>
          </a:lstStyle>
          <a:p>
            <a:endParaRPr lang="en-US"/>
          </a:p>
        </p:txBody>
      </p:sp>
      <p:sp>
        <p:nvSpPr>
          <p:cNvPr id="6" name="Slide Number Placeholder 5">
            <a:extLst>
              <a:ext uri="{FF2B5EF4-FFF2-40B4-BE49-F238E27FC236}">
                <a16:creationId xmlns:a16="http://schemas.microsoft.com/office/drawing/2014/main" id="{B9314636-AB6E-4ED7-B39A-C71F11A51354}"/>
              </a:ext>
            </a:extLst>
          </p:cNvPr>
          <p:cNvSpPr>
            <a:spLocks noGrp="1"/>
          </p:cNvSpPr>
          <p:nvPr>
            <p:ph type="sldNum" sz="quarter" idx="4"/>
          </p:nvPr>
        </p:nvSpPr>
        <p:spPr>
          <a:xfrm>
            <a:off x="381001" y="6307159"/>
            <a:ext cx="306083" cy="158953"/>
          </a:xfrm>
          <a:prstGeom prst="rect">
            <a:avLst/>
          </a:prstGeom>
        </p:spPr>
        <p:txBody>
          <a:bodyPr vert="horz" wrap="none" lIns="0" tIns="0" rIns="0" bIns="0" rtlCol="0" anchor="ctr">
            <a:noAutofit/>
          </a:bodyPr>
          <a:lstStyle>
            <a:lvl1pPr algn="l">
              <a:defRPr sz="800">
                <a:solidFill>
                  <a:schemeClr val="tx1"/>
                </a:solidFill>
                <a:latin typeface="+mn-lt"/>
              </a:defRPr>
            </a:lvl1pPr>
          </a:lstStyle>
          <a:p>
            <a:fld id="{23491BB8-C886-4ECA-AC85-EEC75D765930}" type="slidenum">
              <a:rPr lang="en-US" smtClean="0"/>
              <a:t>‹#›</a:t>
            </a:fld>
            <a:endParaRPr lang="en-US"/>
          </a:p>
        </p:txBody>
      </p:sp>
      <p:grpSp>
        <p:nvGrpSpPr>
          <p:cNvPr id="9" name="Group 8">
            <a:extLst>
              <a:ext uri="{FF2B5EF4-FFF2-40B4-BE49-F238E27FC236}">
                <a16:creationId xmlns:a16="http://schemas.microsoft.com/office/drawing/2014/main" id="{675DF94D-DF42-4DC1-B915-F4687A8A6C91}"/>
              </a:ext>
            </a:extLst>
          </p:cNvPr>
          <p:cNvGrpSpPr>
            <a:grpSpLocks noChangeAspect="1"/>
          </p:cNvGrpSpPr>
          <p:nvPr/>
        </p:nvGrpSpPr>
        <p:grpSpPr>
          <a:xfrm>
            <a:off x="10676779" y="6205751"/>
            <a:ext cx="1143000" cy="440144"/>
            <a:chOff x="2078951" y="1888610"/>
            <a:chExt cx="8030200" cy="3092248"/>
          </a:xfrm>
          <a:solidFill>
            <a:srgbClr val="4F2170"/>
          </a:solidFill>
        </p:grpSpPr>
        <p:sp>
          <p:nvSpPr>
            <p:cNvPr id="11" name="Freeform: Shape 10">
              <a:extLst>
                <a:ext uri="{FF2B5EF4-FFF2-40B4-BE49-F238E27FC236}">
                  <a16:creationId xmlns:a16="http://schemas.microsoft.com/office/drawing/2014/main" id="{2DDFB966-99CE-4D00-B369-4873B39B0045}"/>
                </a:ext>
              </a:extLst>
            </p:cNvPr>
            <p:cNvSpPr/>
            <p:nvPr/>
          </p:nvSpPr>
          <p:spPr>
            <a:xfrm>
              <a:off x="2078951" y="2872694"/>
              <a:ext cx="951880" cy="652717"/>
            </a:xfrm>
            <a:custGeom>
              <a:avLst/>
              <a:gdLst>
                <a:gd name="connsiteX0" fmla="*/ 903041 w 951880"/>
                <a:gd name="connsiteY0" fmla="*/ 330574 h 652717"/>
                <a:gd name="connsiteX1" fmla="*/ 780656 w 951880"/>
                <a:gd name="connsiteY1" fmla="*/ 379528 h 652717"/>
                <a:gd name="connsiteX2" fmla="*/ 598439 w 951880"/>
                <a:gd name="connsiteY2" fmla="*/ 311537 h 652717"/>
                <a:gd name="connsiteX3" fmla="*/ 505970 w 951880"/>
                <a:gd name="connsiteY3" fmla="*/ 164675 h 652717"/>
                <a:gd name="connsiteX4" fmla="*/ 266640 w 951880"/>
                <a:gd name="connsiteY4" fmla="*/ 61329 h 652717"/>
                <a:gd name="connsiteX5" fmla="*/ 103461 w 951880"/>
                <a:gd name="connsiteY5" fmla="*/ 458398 h 652717"/>
                <a:gd name="connsiteX6" fmla="*/ 756179 w 951880"/>
                <a:gd name="connsiteY6" fmla="*/ 485595 h 652717"/>
                <a:gd name="connsiteX7" fmla="*/ 903041 w 951880"/>
                <a:gd name="connsiteY7" fmla="*/ 330574 h 65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1880" h="652717">
                  <a:moveTo>
                    <a:pt x="903041" y="330574"/>
                  </a:moveTo>
                  <a:cubicBezTo>
                    <a:pt x="867685" y="363210"/>
                    <a:pt x="813292" y="374089"/>
                    <a:pt x="780656" y="379528"/>
                  </a:cubicBezTo>
                  <a:cubicBezTo>
                    <a:pt x="712664" y="387687"/>
                    <a:pt x="641953" y="365930"/>
                    <a:pt x="598439" y="311537"/>
                  </a:cubicBezTo>
                  <a:cubicBezTo>
                    <a:pt x="563083" y="268022"/>
                    <a:pt x="544046" y="210910"/>
                    <a:pt x="505970" y="164675"/>
                  </a:cubicBezTo>
                  <a:cubicBezTo>
                    <a:pt x="448858" y="93964"/>
                    <a:pt x="359109" y="45011"/>
                    <a:pt x="266640" y="61329"/>
                  </a:cubicBezTo>
                  <a:cubicBezTo>
                    <a:pt x="81704" y="93964"/>
                    <a:pt x="114" y="308817"/>
                    <a:pt x="103461" y="458398"/>
                  </a:cubicBezTo>
                  <a:cubicBezTo>
                    <a:pt x="253042" y="670531"/>
                    <a:pt x="584840" y="635176"/>
                    <a:pt x="756179" y="485595"/>
                  </a:cubicBezTo>
                  <a:cubicBezTo>
                    <a:pt x="813292" y="442080"/>
                    <a:pt x="862246" y="390407"/>
                    <a:pt x="903041" y="330574"/>
                  </a:cubicBezTo>
                </a:path>
              </a:pathLst>
            </a:custGeom>
            <a:grpFill/>
            <a:ln w="27168"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2D4893C-4239-4261-AAAA-144E77C081DA}"/>
                </a:ext>
              </a:extLst>
            </p:cNvPr>
            <p:cNvSpPr/>
            <p:nvPr/>
          </p:nvSpPr>
          <p:spPr>
            <a:xfrm>
              <a:off x="9151831" y="2872694"/>
              <a:ext cx="951880" cy="652717"/>
            </a:xfrm>
            <a:custGeom>
              <a:avLst/>
              <a:gdLst>
                <a:gd name="connsiteX0" fmla="*/ 58178 w 951880"/>
                <a:gd name="connsiteY0" fmla="*/ 330574 h 652717"/>
                <a:gd name="connsiteX1" fmla="*/ 180563 w 951880"/>
                <a:gd name="connsiteY1" fmla="*/ 379528 h 652717"/>
                <a:gd name="connsiteX2" fmla="*/ 362780 w 951880"/>
                <a:gd name="connsiteY2" fmla="*/ 311537 h 652717"/>
                <a:gd name="connsiteX3" fmla="*/ 455249 w 951880"/>
                <a:gd name="connsiteY3" fmla="*/ 164675 h 652717"/>
                <a:gd name="connsiteX4" fmla="*/ 694578 w 951880"/>
                <a:gd name="connsiteY4" fmla="*/ 61329 h 652717"/>
                <a:gd name="connsiteX5" fmla="*/ 857758 w 951880"/>
                <a:gd name="connsiteY5" fmla="*/ 458398 h 652717"/>
                <a:gd name="connsiteX6" fmla="*/ 205040 w 951880"/>
                <a:gd name="connsiteY6" fmla="*/ 485595 h 652717"/>
                <a:gd name="connsiteX7" fmla="*/ 58178 w 951880"/>
                <a:gd name="connsiteY7" fmla="*/ 330574 h 65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1880" h="652717">
                  <a:moveTo>
                    <a:pt x="58178" y="330574"/>
                  </a:moveTo>
                  <a:cubicBezTo>
                    <a:pt x="96253" y="363210"/>
                    <a:pt x="147927" y="374089"/>
                    <a:pt x="180563" y="379528"/>
                  </a:cubicBezTo>
                  <a:cubicBezTo>
                    <a:pt x="248554" y="387687"/>
                    <a:pt x="319266" y="365930"/>
                    <a:pt x="362780" y="311537"/>
                  </a:cubicBezTo>
                  <a:cubicBezTo>
                    <a:pt x="398136" y="268022"/>
                    <a:pt x="417174" y="210910"/>
                    <a:pt x="455249" y="164675"/>
                  </a:cubicBezTo>
                  <a:cubicBezTo>
                    <a:pt x="512362" y="93964"/>
                    <a:pt x="602110" y="45011"/>
                    <a:pt x="694578" y="61329"/>
                  </a:cubicBezTo>
                  <a:cubicBezTo>
                    <a:pt x="879515" y="93964"/>
                    <a:pt x="961105" y="308817"/>
                    <a:pt x="857758" y="458398"/>
                  </a:cubicBezTo>
                  <a:cubicBezTo>
                    <a:pt x="708176" y="670531"/>
                    <a:pt x="376379" y="635176"/>
                    <a:pt x="205040" y="485595"/>
                  </a:cubicBezTo>
                  <a:cubicBezTo>
                    <a:pt x="150646" y="442080"/>
                    <a:pt x="101693" y="390407"/>
                    <a:pt x="58178" y="330574"/>
                  </a:cubicBezTo>
                </a:path>
              </a:pathLst>
            </a:custGeom>
            <a:grpFill/>
            <a:ln w="27168"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B3F3835C-7401-448E-A828-2AB0236A2950}"/>
                </a:ext>
              </a:extLst>
            </p:cNvPr>
            <p:cNvSpPr/>
            <p:nvPr/>
          </p:nvSpPr>
          <p:spPr>
            <a:xfrm>
              <a:off x="8001294" y="2010994"/>
              <a:ext cx="734308" cy="299162"/>
            </a:xfrm>
            <a:custGeom>
              <a:avLst/>
              <a:gdLst>
                <a:gd name="connsiteX0" fmla="*/ 596792 w 734307"/>
                <a:gd name="connsiteY0" fmla="*/ 58178 h 299162"/>
                <a:gd name="connsiteX1" fmla="*/ 148048 w 734307"/>
                <a:gd name="connsiteY1" fmla="*/ 58178 h 299162"/>
                <a:gd name="connsiteX2" fmla="*/ 58299 w 734307"/>
                <a:gd name="connsiteY2" fmla="*/ 150646 h 299162"/>
                <a:gd name="connsiteX3" fmla="*/ 148048 w 734307"/>
                <a:gd name="connsiteY3" fmla="*/ 251274 h 299162"/>
                <a:gd name="connsiteX4" fmla="*/ 596792 w 734307"/>
                <a:gd name="connsiteY4" fmla="*/ 251274 h 299162"/>
                <a:gd name="connsiteX5" fmla="*/ 686541 w 734307"/>
                <a:gd name="connsiteY5" fmla="*/ 158805 h 299162"/>
                <a:gd name="connsiteX6" fmla="*/ 596792 w 734307"/>
                <a:gd name="connsiteY6" fmla="*/ 58178 h 29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307" h="299162">
                  <a:moveTo>
                    <a:pt x="596792" y="58178"/>
                  </a:moveTo>
                  <a:cubicBezTo>
                    <a:pt x="591353" y="58178"/>
                    <a:pt x="153487" y="58178"/>
                    <a:pt x="148048" y="58178"/>
                  </a:cubicBezTo>
                  <a:cubicBezTo>
                    <a:pt x="99094" y="60898"/>
                    <a:pt x="61019" y="104412"/>
                    <a:pt x="58299" y="150646"/>
                  </a:cubicBezTo>
                  <a:cubicBezTo>
                    <a:pt x="55580" y="199600"/>
                    <a:pt x="99094" y="248554"/>
                    <a:pt x="148048" y="251274"/>
                  </a:cubicBezTo>
                  <a:cubicBezTo>
                    <a:pt x="153487" y="251274"/>
                    <a:pt x="591353" y="251274"/>
                    <a:pt x="596792" y="251274"/>
                  </a:cubicBezTo>
                  <a:cubicBezTo>
                    <a:pt x="645746" y="248554"/>
                    <a:pt x="683821" y="205040"/>
                    <a:pt x="686541" y="158805"/>
                  </a:cubicBezTo>
                  <a:cubicBezTo>
                    <a:pt x="689260" y="109852"/>
                    <a:pt x="648465" y="60898"/>
                    <a:pt x="596792" y="58178"/>
                  </a:cubicBezTo>
                </a:path>
              </a:pathLst>
            </a:custGeom>
            <a:grpFill/>
            <a:ln w="27168"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1D31F7F-A45A-4A7D-9412-437ED4532711}"/>
                </a:ext>
              </a:extLst>
            </p:cNvPr>
            <p:cNvSpPr/>
            <p:nvPr/>
          </p:nvSpPr>
          <p:spPr>
            <a:xfrm>
              <a:off x="4920042" y="2277520"/>
              <a:ext cx="1006274" cy="951879"/>
            </a:xfrm>
            <a:custGeom>
              <a:avLst/>
              <a:gdLst>
                <a:gd name="connsiteX0" fmla="*/ 884954 w 1006273"/>
                <a:gd name="connsiteY0" fmla="*/ 746251 h 951879"/>
                <a:gd name="connsiteX1" fmla="*/ 874076 w 1006273"/>
                <a:gd name="connsiteY1" fmla="*/ 670101 h 951879"/>
                <a:gd name="connsiteX2" fmla="*/ 874076 w 1006273"/>
                <a:gd name="connsiteY2" fmla="*/ 536837 h 951879"/>
                <a:gd name="connsiteX3" fmla="*/ 689139 w 1006273"/>
                <a:gd name="connsiteY3" fmla="*/ 88094 h 951879"/>
                <a:gd name="connsiteX4" fmla="*/ 428052 w 1006273"/>
                <a:gd name="connsiteY4" fmla="*/ 253993 h 951879"/>
                <a:gd name="connsiteX5" fmla="*/ 196881 w 1006273"/>
                <a:gd name="connsiteY5" fmla="*/ 58178 h 951879"/>
                <a:gd name="connsiteX6" fmla="*/ 58178 w 1006273"/>
                <a:gd name="connsiteY6" fmla="*/ 128889 h 951879"/>
                <a:gd name="connsiteX7" fmla="*/ 142488 w 1006273"/>
                <a:gd name="connsiteY7" fmla="*/ 273031 h 951879"/>
                <a:gd name="connsiteX8" fmla="*/ 142488 w 1006273"/>
                <a:gd name="connsiteY8" fmla="*/ 757130 h 951879"/>
                <a:gd name="connsiteX9" fmla="*/ 283910 w 1006273"/>
                <a:gd name="connsiteY9" fmla="*/ 895832 h 951879"/>
                <a:gd name="connsiteX10" fmla="*/ 428052 w 1006273"/>
                <a:gd name="connsiteY10" fmla="*/ 757130 h 951879"/>
                <a:gd name="connsiteX11" fmla="*/ 428052 w 1006273"/>
                <a:gd name="connsiteY11" fmla="*/ 400855 h 951879"/>
                <a:gd name="connsiteX12" fmla="*/ 523240 w 1006273"/>
                <a:gd name="connsiteY12" fmla="*/ 283910 h 951879"/>
                <a:gd name="connsiteX13" fmla="*/ 591231 w 1006273"/>
                <a:gd name="connsiteY13" fmla="*/ 354621 h 951879"/>
                <a:gd name="connsiteX14" fmla="*/ 591231 w 1006273"/>
                <a:gd name="connsiteY14" fmla="*/ 697297 h 951879"/>
                <a:gd name="connsiteX15" fmla="*/ 593951 w 1006273"/>
                <a:gd name="connsiteY15" fmla="*/ 729933 h 951879"/>
                <a:gd name="connsiteX16" fmla="*/ 610269 w 1006273"/>
                <a:gd name="connsiteY16" fmla="*/ 778887 h 951879"/>
                <a:gd name="connsiteX17" fmla="*/ 822402 w 1006273"/>
                <a:gd name="connsiteY17" fmla="*/ 893112 h 951879"/>
                <a:gd name="connsiteX18" fmla="*/ 961105 w 1006273"/>
                <a:gd name="connsiteY18" fmla="*/ 822401 h 951879"/>
                <a:gd name="connsiteX19" fmla="*/ 884954 w 1006273"/>
                <a:gd name="connsiteY19" fmla="*/ 746251 h 95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6273" h="951879">
                  <a:moveTo>
                    <a:pt x="884954" y="746251"/>
                  </a:moveTo>
                  <a:cubicBezTo>
                    <a:pt x="879515" y="721774"/>
                    <a:pt x="876795" y="694578"/>
                    <a:pt x="874076" y="670101"/>
                  </a:cubicBezTo>
                  <a:cubicBezTo>
                    <a:pt x="874076" y="634745"/>
                    <a:pt x="874076" y="583072"/>
                    <a:pt x="874076" y="536837"/>
                  </a:cubicBezTo>
                  <a:cubicBezTo>
                    <a:pt x="879515" y="373658"/>
                    <a:pt x="909431" y="88094"/>
                    <a:pt x="689139" y="88094"/>
                  </a:cubicBezTo>
                  <a:cubicBezTo>
                    <a:pt x="539558" y="88094"/>
                    <a:pt x="452529" y="213199"/>
                    <a:pt x="428052" y="253993"/>
                  </a:cubicBezTo>
                  <a:cubicBezTo>
                    <a:pt x="425332" y="139768"/>
                    <a:pt x="335583" y="58178"/>
                    <a:pt x="196881" y="58178"/>
                  </a:cubicBezTo>
                  <a:cubicBezTo>
                    <a:pt x="109852" y="58178"/>
                    <a:pt x="58178" y="128889"/>
                    <a:pt x="58178" y="128889"/>
                  </a:cubicBezTo>
                  <a:cubicBezTo>
                    <a:pt x="58178" y="128889"/>
                    <a:pt x="142488" y="158805"/>
                    <a:pt x="142488" y="273031"/>
                  </a:cubicBezTo>
                  <a:cubicBezTo>
                    <a:pt x="142488" y="354621"/>
                    <a:pt x="142488" y="757130"/>
                    <a:pt x="142488" y="757130"/>
                  </a:cubicBezTo>
                  <a:cubicBezTo>
                    <a:pt x="145207" y="827841"/>
                    <a:pt x="194161" y="895832"/>
                    <a:pt x="283910" y="895832"/>
                  </a:cubicBezTo>
                  <a:cubicBezTo>
                    <a:pt x="373659" y="895832"/>
                    <a:pt x="428052" y="827841"/>
                    <a:pt x="428052" y="757130"/>
                  </a:cubicBezTo>
                  <a:lnTo>
                    <a:pt x="428052" y="400855"/>
                  </a:lnTo>
                  <a:cubicBezTo>
                    <a:pt x="441650" y="343742"/>
                    <a:pt x="474286" y="283910"/>
                    <a:pt x="523240" y="283910"/>
                  </a:cubicBezTo>
                  <a:cubicBezTo>
                    <a:pt x="585792" y="283910"/>
                    <a:pt x="591231" y="354621"/>
                    <a:pt x="591231" y="354621"/>
                  </a:cubicBezTo>
                  <a:lnTo>
                    <a:pt x="591231" y="697297"/>
                  </a:lnTo>
                  <a:cubicBezTo>
                    <a:pt x="591231" y="708176"/>
                    <a:pt x="593951" y="719054"/>
                    <a:pt x="593951" y="729933"/>
                  </a:cubicBezTo>
                  <a:cubicBezTo>
                    <a:pt x="596671" y="748971"/>
                    <a:pt x="602110" y="765289"/>
                    <a:pt x="610269" y="778887"/>
                  </a:cubicBezTo>
                  <a:cubicBezTo>
                    <a:pt x="645624" y="846878"/>
                    <a:pt x="719055" y="893112"/>
                    <a:pt x="822402" y="893112"/>
                  </a:cubicBezTo>
                  <a:cubicBezTo>
                    <a:pt x="909431" y="893112"/>
                    <a:pt x="961105" y="822401"/>
                    <a:pt x="961105" y="822401"/>
                  </a:cubicBezTo>
                  <a:cubicBezTo>
                    <a:pt x="961105" y="822401"/>
                    <a:pt x="909431" y="808803"/>
                    <a:pt x="884954" y="746251"/>
                  </a:cubicBezTo>
                </a:path>
              </a:pathLst>
            </a:custGeom>
            <a:grpFill/>
            <a:ln w="27168"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CFFA8A5-B56A-4E5D-84C7-1DA7EC642538}"/>
                </a:ext>
              </a:extLst>
            </p:cNvPr>
            <p:cNvSpPr/>
            <p:nvPr/>
          </p:nvSpPr>
          <p:spPr>
            <a:xfrm>
              <a:off x="7552331" y="1888610"/>
              <a:ext cx="489539" cy="1332631"/>
            </a:xfrm>
            <a:custGeom>
              <a:avLst/>
              <a:gdLst>
                <a:gd name="connsiteX0" fmla="*/ 368560 w 489538"/>
                <a:gd name="connsiteY0" fmla="*/ 1135162 h 1332630"/>
                <a:gd name="connsiteX1" fmla="*/ 357681 w 489538"/>
                <a:gd name="connsiteY1" fmla="*/ 1059011 h 1332630"/>
                <a:gd name="connsiteX2" fmla="*/ 357681 w 489538"/>
                <a:gd name="connsiteY2" fmla="*/ 207759 h 1332630"/>
                <a:gd name="connsiteX3" fmla="*/ 208099 w 489538"/>
                <a:gd name="connsiteY3" fmla="*/ 58178 h 1332630"/>
                <a:gd name="connsiteX4" fmla="*/ 58518 w 489538"/>
                <a:gd name="connsiteY4" fmla="*/ 207759 h 1332630"/>
                <a:gd name="connsiteX5" fmla="*/ 58518 w 489538"/>
                <a:gd name="connsiteY5" fmla="*/ 961104 h 1332630"/>
                <a:gd name="connsiteX6" fmla="*/ 85715 w 489538"/>
                <a:gd name="connsiteY6" fmla="*/ 1159639 h 1332630"/>
                <a:gd name="connsiteX7" fmla="*/ 306007 w 489538"/>
                <a:gd name="connsiteY7" fmla="*/ 1282023 h 1332630"/>
                <a:gd name="connsiteX8" fmla="*/ 444710 w 489538"/>
                <a:gd name="connsiteY8" fmla="*/ 1211312 h 1332630"/>
                <a:gd name="connsiteX9" fmla="*/ 368560 w 489538"/>
                <a:gd name="connsiteY9" fmla="*/ 1135162 h 13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9538" h="1332630">
                  <a:moveTo>
                    <a:pt x="368560" y="1135162"/>
                  </a:moveTo>
                  <a:cubicBezTo>
                    <a:pt x="363120" y="1110685"/>
                    <a:pt x="357681" y="1083488"/>
                    <a:pt x="357681" y="1059011"/>
                  </a:cubicBezTo>
                  <a:lnTo>
                    <a:pt x="357681" y="207759"/>
                  </a:lnTo>
                  <a:cubicBezTo>
                    <a:pt x="357681" y="126170"/>
                    <a:pt x="289689" y="58178"/>
                    <a:pt x="208099" y="58178"/>
                  </a:cubicBezTo>
                  <a:cubicBezTo>
                    <a:pt x="126510" y="58178"/>
                    <a:pt x="58518" y="126170"/>
                    <a:pt x="58518" y="207759"/>
                  </a:cubicBezTo>
                  <a:lnTo>
                    <a:pt x="58518" y="961104"/>
                  </a:lnTo>
                  <a:cubicBezTo>
                    <a:pt x="58518" y="1029095"/>
                    <a:pt x="53079" y="1097086"/>
                    <a:pt x="85715" y="1159639"/>
                  </a:cubicBezTo>
                  <a:cubicBezTo>
                    <a:pt x="118351" y="1227630"/>
                    <a:pt x="202660" y="1282023"/>
                    <a:pt x="306007" y="1282023"/>
                  </a:cubicBezTo>
                  <a:cubicBezTo>
                    <a:pt x="393036" y="1282023"/>
                    <a:pt x="444710" y="1211312"/>
                    <a:pt x="444710" y="1211312"/>
                  </a:cubicBezTo>
                  <a:cubicBezTo>
                    <a:pt x="444710" y="1211312"/>
                    <a:pt x="393036" y="1197714"/>
                    <a:pt x="368560" y="1135162"/>
                  </a:cubicBezTo>
                </a:path>
              </a:pathLst>
            </a:custGeom>
            <a:grpFill/>
            <a:ln w="27168"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246382E1-A9BA-4A26-983B-2982AB4A1E99}"/>
                </a:ext>
              </a:extLst>
            </p:cNvPr>
            <p:cNvSpPr/>
            <p:nvPr/>
          </p:nvSpPr>
          <p:spPr>
            <a:xfrm>
              <a:off x="4162324" y="2357456"/>
              <a:ext cx="815899" cy="815898"/>
            </a:xfrm>
            <a:custGeom>
              <a:avLst/>
              <a:gdLst>
                <a:gd name="connsiteX0" fmla="*/ 407949 w 815899"/>
                <a:gd name="connsiteY0" fmla="*/ 174058 h 815898"/>
                <a:gd name="connsiteX1" fmla="*/ 293723 w 815899"/>
                <a:gd name="connsiteY1" fmla="*/ 407950 h 815898"/>
                <a:gd name="connsiteX2" fmla="*/ 410669 w 815899"/>
                <a:gd name="connsiteY2" fmla="*/ 641840 h 815898"/>
                <a:gd name="connsiteX3" fmla="*/ 522175 w 815899"/>
                <a:gd name="connsiteY3" fmla="*/ 407950 h 815898"/>
                <a:gd name="connsiteX4" fmla="*/ 407949 w 815899"/>
                <a:gd name="connsiteY4" fmla="*/ 174058 h 815898"/>
                <a:gd name="connsiteX5" fmla="*/ 407950 w 815899"/>
                <a:gd name="connsiteY5" fmla="*/ 0 h 815898"/>
                <a:gd name="connsiteX6" fmla="*/ 815899 w 815899"/>
                <a:gd name="connsiteY6" fmla="*/ 407949 h 815898"/>
                <a:gd name="connsiteX7" fmla="*/ 407950 w 815899"/>
                <a:gd name="connsiteY7" fmla="*/ 815898 h 815898"/>
                <a:gd name="connsiteX8" fmla="*/ 0 w 815899"/>
                <a:gd name="connsiteY8" fmla="*/ 407949 h 815898"/>
                <a:gd name="connsiteX9" fmla="*/ 407950 w 815899"/>
                <a:gd name="connsiteY9" fmla="*/ 0 h 815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9" h="815898">
                  <a:moveTo>
                    <a:pt x="407949" y="174058"/>
                  </a:moveTo>
                  <a:cubicBezTo>
                    <a:pt x="342677" y="174058"/>
                    <a:pt x="293723" y="263807"/>
                    <a:pt x="293723" y="407950"/>
                  </a:cubicBezTo>
                  <a:cubicBezTo>
                    <a:pt x="293723" y="552091"/>
                    <a:pt x="331799" y="639120"/>
                    <a:pt x="410669" y="641840"/>
                  </a:cubicBezTo>
                  <a:cubicBezTo>
                    <a:pt x="489539" y="641840"/>
                    <a:pt x="527614" y="552091"/>
                    <a:pt x="522175" y="407950"/>
                  </a:cubicBezTo>
                  <a:cubicBezTo>
                    <a:pt x="522175" y="263807"/>
                    <a:pt x="473221" y="176778"/>
                    <a:pt x="407949" y="174058"/>
                  </a:cubicBezTo>
                  <a:close/>
                  <a:moveTo>
                    <a:pt x="407950" y="0"/>
                  </a:moveTo>
                  <a:cubicBezTo>
                    <a:pt x="633682" y="0"/>
                    <a:pt x="815899" y="182217"/>
                    <a:pt x="815899" y="407949"/>
                  </a:cubicBezTo>
                  <a:cubicBezTo>
                    <a:pt x="815899" y="633681"/>
                    <a:pt x="633682" y="815898"/>
                    <a:pt x="407950" y="815898"/>
                  </a:cubicBezTo>
                  <a:cubicBezTo>
                    <a:pt x="182218" y="815898"/>
                    <a:pt x="0" y="633681"/>
                    <a:pt x="0" y="407949"/>
                  </a:cubicBezTo>
                  <a:cubicBezTo>
                    <a:pt x="0" y="182217"/>
                    <a:pt x="182218" y="0"/>
                    <a:pt x="407950" y="0"/>
                  </a:cubicBezTo>
                  <a:close/>
                </a:path>
              </a:pathLst>
            </a:custGeom>
            <a:grpFill/>
            <a:ln w="27168"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61943EE-46A4-4440-BF00-038EF24C3294}"/>
                </a:ext>
              </a:extLst>
            </p:cNvPr>
            <p:cNvSpPr/>
            <p:nvPr/>
          </p:nvSpPr>
          <p:spPr>
            <a:xfrm>
              <a:off x="5884871" y="1946788"/>
              <a:ext cx="912802" cy="1223846"/>
            </a:xfrm>
            <a:custGeom>
              <a:avLst/>
              <a:gdLst>
                <a:gd name="connsiteX0" fmla="*/ 387907 w 912802"/>
                <a:gd name="connsiteY0" fmla="*/ 620081 h 1223846"/>
                <a:gd name="connsiteX1" fmla="*/ 273681 w 912802"/>
                <a:gd name="connsiteY1" fmla="*/ 824055 h 1223846"/>
                <a:gd name="connsiteX2" fmla="*/ 390627 w 912802"/>
                <a:gd name="connsiteY2" fmla="*/ 1028029 h 1223846"/>
                <a:gd name="connsiteX3" fmla="*/ 502132 w 912802"/>
                <a:gd name="connsiteY3" fmla="*/ 824055 h 1223846"/>
                <a:gd name="connsiteX4" fmla="*/ 387907 w 912802"/>
                <a:gd name="connsiteY4" fmla="*/ 620081 h 1223846"/>
                <a:gd name="connsiteX5" fmla="*/ 676192 w 912802"/>
                <a:gd name="connsiteY5" fmla="*/ 0 h 1223846"/>
                <a:gd name="connsiteX6" fmla="*/ 825773 w 912802"/>
                <a:gd name="connsiteY6" fmla="*/ 149581 h 1223846"/>
                <a:gd name="connsiteX7" fmla="*/ 825773 w 912802"/>
                <a:gd name="connsiteY7" fmla="*/ 1000834 h 1223846"/>
                <a:gd name="connsiteX8" fmla="*/ 836651 w 912802"/>
                <a:gd name="connsiteY8" fmla="*/ 1076985 h 1223846"/>
                <a:gd name="connsiteX9" fmla="*/ 912802 w 912802"/>
                <a:gd name="connsiteY9" fmla="*/ 1150415 h 1223846"/>
                <a:gd name="connsiteX10" fmla="*/ 774099 w 912802"/>
                <a:gd name="connsiteY10" fmla="*/ 1221126 h 1223846"/>
                <a:gd name="connsiteX11" fmla="*/ 553807 w 912802"/>
                <a:gd name="connsiteY11" fmla="*/ 1098742 h 1223846"/>
                <a:gd name="connsiteX12" fmla="*/ 548367 w 912802"/>
                <a:gd name="connsiteY12" fmla="*/ 1085144 h 1223846"/>
                <a:gd name="connsiteX13" fmla="*/ 398786 w 912802"/>
                <a:gd name="connsiteY13" fmla="*/ 1212967 h 1223846"/>
                <a:gd name="connsiteX14" fmla="*/ 156736 w 912802"/>
                <a:gd name="connsiteY14" fmla="*/ 1180332 h 1223846"/>
                <a:gd name="connsiteX15" fmla="*/ 287280 w 912802"/>
                <a:gd name="connsiteY15" fmla="*/ 416107 h 1223846"/>
                <a:gd name="connsiteX16" fmla="*/ 526611 w 912802"/>
                <a:gd name="connsiteY16" fmla="*/ 552091 h 1223846"/>
                <a:gd name="connsiteX17" fmla="*/ 526611 w 912802"/>
                <a:gd name="connsiteY17" fmla="*/ 149581 h 1223846"/>
                <a:gd name="connsiteX18" fmla="*/ 676192 w 912802"/>
                <a:gd name="connsiteY18" fmla="*/ 0 h 122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2802" h="1223846">
                  <a:moveTo>
                    <a:pt x="387907" y="620081"/>
                  </a:moveTo>
                  <a:cubicBezTo>
                    <a:pt x="322635" y="620081"/>
                    <a:pt x="273681" y="698951"/>
                    <a:pt x="273681" y="824055"/>
                  </a:cubicBezTo>
                  <a:cubicBezTo>
                    <a:pt x="273681" y="949160"/>
                    <a:pt x="311756" y="1028029"/>
                    <a:pt x="390627" y="1028029"/>
                  </a:cubicBezTo>
                  <a:cubicBezTo>
                    <a:pt x="466777" y="1025310"/>
                    <a:pt x="504852" y="949160"/>
                    <a:pt x="502132" y="824055"/>
                  </a:cubicBezTo>
                  <a:cubicBezTo>
                    <a:pt x="502132" y="698951"/>
                    <a:pt x="455898" y="622801"/>
                    <a:pt x="387907" y="620081"/>
                  </a:cubicBezTo>
                  <a:close/>
                  <a:moveTo>
                    <a:pt x="676192" y="0"/>
                  </a:moveTo>
                  <a:cubicBezTo>
                    <a:pt x="757781" y="0"/>
                    <a:pt x="825773" y="67992"/>
                    <a:pt x="825773" y="149581"/>
                  </a:cubicBezTo>
                  <a:lnTo>
                    <a:pt x="825773" y="1000834"/>
                  </a:lnTo>
                  <a:cubicBezTo>
                    <a:pt x="828492" y="1025311"/>
                    <a:pt x="831212" y="1052508"/>
                    <a:pt x="836651" y="1076985"/>
                  </a:cubicBezTo>
                  <a:cubicBezTo>
                    <a:pt x="861128" y="1139537"/>
                    <a:pt x="912802" y="1150415"/>
                    <a:pt x="912802" y="1150415"/>
                  </a:cubicBezTo>
                  <a:cubicBezTo>
                    <a:pt x="912802" y="1150415"/>
                    <a:pt x="861128" y="1221126"/>
                    <a:pt x="774099" y="1221126"/>
                  </a:cubicBezTo>
                  <a:cubicBezTo>
                    <a:pt x="670752" y="1221126"/>
                    <a:pt x="589162" y="1166733"/>
                    <a:pt x="553807" y="1098742"/>
                  </a:cubicBezTo>
                  <a:cubicBezTo>
                    <a:pt x="551087" y="1093303"/>
                    <a:pt x="551087" y="1090583"/>
                    <a:pt x="548367" y="1085144"/>
                  </a:cubicBezTo>
                  <a:cubicBezTo>
                    <a:pt x="534769" y="1147696"/>
                    <a:pt x="450460" y="1199369"/>
                    <a:pt x="398786" y="1212967"/>
                  </a:cubicBezTo>
                  <a:cubicBezTo>
                    <a:pt x="322636" y="1234725"/>
                    <a:pt x="222008" y="1223846"/>
                    <a:pt x="156736" y="1180332"/>
                  </a:cubicBezTo>
                  <a:cubicBezTo>
                    <a:pt x="-79874" y="1028031"/>
                    <a:pt x="-58117" y="416107"/>
                    <a:pt x="287280" y="416107"/>
                  </a:cubicBezTo>
                  <a:cubicBezTo>
                    <a:pt x="412385" y="416107"/>
                    <a:pt x="491255" y="503137"/>
                    <a:pt x="526611" y="552091"/>
                  </a:cubicBezTo>
                  <a:lnTo>
                    <a:pt x="526611" y="149581"/>
                  </a:lnTo>
                  <a:cubicBezTo>
                    <a:pt x="526611" y="67992"/>
                    <a:pt x="594602" y="0"/>
                    <a:pt x="676192" y="0"/>
                  </a:cubicBezTo>
                  <a:close/>
                </a:path>
              </a:pathLst>
            </a:custGeom>
            <a:grpFill/>
            <a:ln w="27168"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89999A4-40ED-44FF-8230-ACE6D5A307FF}"/>
                </a:ext>
              </a:extLst>
            </p:cNvPr>
            <p:cNvSpPr/>
            <p:nvPr/>
          </p:nvSpPr>
          <p:spPr>
            <a:xfrm>
              <a:off x="6789513" y="2362895"/>
              <a:ext cx="747906" cy="810458"/>
            </a:xfrm>
            <a:custGeom>
              <a:avLst/>
              <a:gdLst>
                <a:gd name="connsiteX0" fmla="*/ 394818 w 747906"/>
                <a:gd name="connsiteY0" fmla="*/ 163222 h 810458"/>
                <a:gd name="connsiteX1" fmla="*/ 356275 w 747906"/>
                <a:gd name="connsiteY1" fmla="*/ 174058 h 810458"/>
                <a:gd name="connsiteX2" fmla="*/ 274685 w 747906"/>
                <a:gd name="connsiteY2" fmla="*/ 356275 h 810458"/>
                <a:gd name="connsiteX3" fmla="*/ 375313 w 747906"/>
                <a:gd name="connsiteY3" fmla="*/ 358994 h 810458"/>
                <a:gd name="connsiteX4" fmla="*/ 473220 w 747906"/>
                <a:gd name="connsiteY4" fmla="*/ 239329 h 810458"/>
                <a:gd name="connsiteX5" fmla="*/ 394818 w 747906"/>
                <a:gd name="connsiteY5" fmla="*/ 163222 h 810458"/>
                <a:gd name="connsiteX6" fmla="*/ 386192 w 747906"/>
                <a:gd name="connsiteY6" fmla="*/ 0 h 810458"/>
                <a:gd name="connsiteX7" fmla="*/ 747906 w 747906"/>
                <a:gd name="connsiteY7" fmla="*/ 266526 h 810458"/>
                <a:gd name="connsiteX8" fmla="*/ 291004 w 747906"/>
                <a:gd name="connsiteY8" fmla="*/ 484100 h 810458"/>
                <a:gd name="connsiteX9" fmla="*/ 497698 w 747906"/>
                <a:gd name="connsiteY9" fmla="*/ 617363 h 810458"/>
                <a:gd name="connsiteX10" fmla="*/ 712551 w 747906"/>
                <a:gd name="connsiteY10" fmla="*/ 557530 h 810458"/>
                <a:gd name="connsiteX11" fmla="*/ 388912 w 747906"/>
                <a:gd name="connsiteY11" fmla="*/ 810458 h 810458"/>
                <a:gd name="connsiteX12" fmla="*/ 0 w 747906"/>
                <a:gd name="connsiteY12" fmla="*/ 413389 h 810458"/>
                <a:gd name="connsiteX13" fmla="*/ 386192 w 747906"/>
                <a:gd name="connsiteY13" fmla="*/ 0 h 81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7906" h="810458">
                  <a:moveTo>
                    <a:pt x="394818" y="163222"/>
                  </a:moveTo>
                  <a:cubicBezTo>
                    <a:pt x="381772" y="163179"/>
                    <a:pt x="368514" y="166579"/>
                    <a:pt x="356275" y="174058"/>
                  </a:cubicBezTo>
                  <a:cubicBezTo>
                    <a:pt x="299162" y="212133"/>
                    <a:pt x="282844" y="291003"/>
                    <a:pt x="274685" y="356275"/>
                  </a:cubicBezTo>
                  <a:cubicBezTo>
                    <a:pt x="274685" y="364434"/>
                    <a:pt x="369873" y="358994"/>
                    <a:pt x="375313" y="358994"/>
                  </a:cubicBezTo>
                  <a:cubicBezTo>
                    <a:pt x="432425" y="345396"/>
                    <a:pt x="473220" y="301881"/>
                    <a:pt x="473220" y="239329"/>
                  </a:cubicBezTo>
                  <a:cubicBezTo>
                    <a:pt x="471181" y="194455"/>
                    <a:pt x="433956" y="163349"/>
                    <a:pt x="394818" y="163222"/>
                  </a:cubicBezTo>
                  <a:close/>
                  <a:moveTo>
                    <a:pt x="386192" y="0"/>
                  </a:moveTo>
                  <a:cubicBezTo>
                    <a:pt x="519455" y="0"/>
                    <a:pt x="747906" y="65272"/>
                    <a:pt x="747906" y="266526"/>
                  </a:cubicBezTo>
                  <a:cubicBezTo>
                    <a:pt x="747906" y="467782"/>
                    <a:pt x="538493" y="484100"/>
                    <a:pt x="291004" y="484100"/>
                  </a:cubicBezTo>
                  <a:cubicBezTo>
                    <a:pt x="291004" y="484100"/>
                    <a:pt x="326359" y="617363"/>
                    <a:pt x="497698" y="617363"/>
                  </a:cubicBezTo>
                  <a:cubicBezTo>
                    <a:pt x="669036" y="617363"/>
                    <a:pt x="712551" y="557530"/>
                    <a:pt x="712551" y="557530"/>
                  </a:cubicBezTo>
                  <a:cubicBezTo>
                    <a:pt x="712551" y="557530"/>
                    <a:pt x="696233" y="810458"/>
                    <a:pt x="388912" y="810458"/>
                  </a:cubicBezTo>
                  <a:cubicBezTo>
                    <a:pt x="212134" y="810458"/>
                    <a:pt x="0" y="677195"/>
                    <a:pt x="0" y="413389"/>
                  </a:cubicBezTo>
                  <a:cubicBezTo>
                    <a:pt x="0" y="176778"/>
                    <a:pt x="163180" y="0"/>
                    <a:pt x="386192" y="0"/>
                  </a:cubicBezTo>
                  <a:close/>
                </a:path>
              </a:pathLst>
            </a:custGeom>
            <a:grpFill/>
            <a:ln w="2716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6298649-002A-4EEF-ACB1-CFCDC30BCA2B}"/>
                </a:ext>
              </a:extLst>
            </p:cNvPr>
            <p:cNvSpPr/>
            <p:nvPr/>
          </p:nvSpPr>
          <p:spPr>
            <a:xfrm>
              <a:off x="7988882" y="2362895"/>
              <a:ext cx="747906" cy="810458"/>
            </a:xfrm>
            <a:custGeom>
              <a:avLst/>
              <a:gdLst>
                <a:gd name="connsiteX0" fmla="*/ 394818 w 747906"/>
                <a:gd name="connsiteY0" fmla="*/ 163222 h 810458"/>
                <a:gd name="connsiteX1" fmla="*/ 356275 w 747906"/>
                <a:gd name="connsiteY1" fmla="*/ 174058 h 810458"/>
                <a:gd name="connsiteX2" fmla="*/ 274685 w 747906"/>
                <a:gd name="connsiteY2" fmla="*/ 356275 h 810458"/>
                <a:gd name="connsiteX3" fmla="*/ 375313 w 747906"/>
                <a:gd name="connsiteY3" fmla="*/ 358994 h 810458"/>
                <a:gd name="connsiteX4" fmla="*/ 473220 w 747906"/>
                <a:gd name="connsiteY4" fmla="*/ 239329 h 810458"/>
                <a:gd name="connsiteX5" fmla="*/ 394818 w 747906"/>
                <a:gd name="connsiteY5" fmla="*/ 163222 h 810458"/>
                <a:gd name="connsiteX6" fmla="*/ 386192 w 747906"/>
                <a:gd name="connsiteY6" fmla="*/ 0 h 810458"/>
                <a:gd name="connsiteX7" fmla="*/ 747906 w 747906"/>
                <a:gd name="connsiteY7" fmla="*/ 266526 h 810458"/>
                <a:gd name="connsiteX8" fmla="*/ 291004 w 747906"/>
                <a:gd name="connsiteY8" fmla="*/ 484100 h 810458"/>
                <a:gd name="connsiteX9" fmla="*/ 497697 w 747906"/>
                <a:gd name="connsiteY9" fmla="*/ 617363 h 810458"/>
                <a:gd name="connsiteX10" fmla="*/ 712551 w 747906"/>
                <a:gd name="connsiteY10" fmla="*/ 557530 h 810458"/>
                <a:gd name="connsiteX11" fmla="*/ 388911 w 747906"/>
                <a:gd name="connsiteY11" fmla="*/ 810458 h 810458"/>
                <a:gd name="connsiteX12" fmla="*/ 0 w 747906"/>
                <a:gd name="connsiteY12" fmla="*/ 413389 h 810458"/>
                <a:gd name="connsiteX13" fmla="*/ 386192 w 747906"/>
                <a:gd name="connsiteY13" fmla="*/ 0 h 81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7906" h="810458">
                  <a:moveTo>
                    <a:pt x="394818" y="163222"/>
                  </a:moveTo>
                  <a:cubicBezTo>
                    <a:pt x="381772" y="163179"/>
                    <a:pt x="368514" y="166579"/>
                    <a:pt x="356275" y="174058"/>
                  </a:cubicBezTo>
                  <a:cubicBezTo>
                    <a:pt x="299162" y="212133"/>
                    <a:pt x="282844" y="291003"/>
                    <a:pt x="274685" y="356275"/>
                  </a:cubicBezTo>
                  <a:cubicBezTo>
                    <a:pt x="274685" y="364434"/>
                    <a:pt x="369873" y="358994"/>
                    <a:pt x="375313" y="358994"/>
                  </a:cubicBezTo>
                  <a:cubicBezTo>
                    <a:pt x="432426" y="345396"/>
                    <a:pt x="473220" y="301881"/>
                    <a:pt x="473220" y="239329"/>
                  </a:cubicBezTo>
                  <a:cubicBezTo>
                    <a:pt x="471181" y="194455"/>
                    <a:pt x="433955" y="163349"/>
                    <a:pt x="394818" y="163222"/>
                  </a:cubicBezTo>
                  <a:close/>
                  <a:moveTo>
                    <a:pt x="386192" y="0"/>
                  </a:moveTo>
                  <a:cubicBezTo>
                    <a:pt x="519455" y="0"/>
                    <a:pt x="747906" y="65272"/>
                    <a:pt x="747906" y="266526"/>
                  </a:cubicBezTo>
                  <a:cubicBezTo>
                    <a:pt x="747906" y="467782"/>
                    <a:pt x="538492" y="484100"/>
                    <a:pt x="291004" y="484100"/>
                  </a:cubicBezTo>
                  <a:cubicBezTo>
                    <a:pt x="291004" y="484100"/>
                    <a:pt x="326359" y="617363"/>
                    <a:pt x="497697" y="617363"/>
                  </a:cubicBezTo>
                  <a:cubicBezTo>
                    <a:pt x="669036" y="617363"/>
                    <a:pt x="712551" y="557530"/>
                    <a:pt x="712551" y="557530"/>
                  </a:cubicBezTo>
                  <a:cubicBezTo>
                    <a:pt x="712551" y="557530"/>
                    <a:pt x="696233" y="810458"/>
                    <a:pt x="388911" y="810458"/>
                  </a:cubicBezTo>
                  <a:cubicBezTo>
                    <a:pt x="212133" y="810458"/>
                    <a:pt x="0" y="677195"/>
                    <a:pt x="0" y="413389"/>
                  </a:cubicBezTo>
                  <a:cubicBezTo>
                    <a:pt x="0" y="176778"/>
                    <a:pt x="163180" y="0"/>
                    <a:pt x="386192" y="0"/>
                  </a:cubicBezTo>
                  <a:close/>
                </a:path>
              </a:pathLst>
            </a:custGeom>
            <a:grpFill/>
            <a:ln w="27168"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B2091D89-9B4E-4856-9468-815914855F9A}"/>
                </a:ext>
              </a:extLst>
            </p:cNvPr>
            <p:cNvSpPr/>
            <p:nvPr/>
          </p:nvSpPr>
          <p:spPr>
            <a:xfrm>
              <a:off x="8683414" y="2274801"/>
              <a:ext cx="897487" cy="951879"/>
            </a:xfrm>
            <a:custGeom>
              <a:avLst/>
              <a:gdLst>
                <a:gd name="connsiteX0" fmla="*/ 580988 w 897487"/>
                <a:gd name="connsiteY0" fmla="*/ 667381 h 951879"/>
                <a:gd name="connsiteX1" fmla="*/ 409649 w 897487"/>
                <a:gd name="connsiteY1" fmla="*/ 667381 h 951879"/>
                <a:gd name="connsiteX2" fmla="*/ 591866 w 897487"/>
                <a:gd name="connsiteY2" fmla="*/ 525959 h 951879"/>
                <a:gd name="connsiteX3" fmla="*/ 842075 w 897487"/>
                <a:gd name="connsiteY3" fmla="*/ 123450 h 951879"/>
                <a:gd name="connsiteX4" fmla="*/ 842075 w 897487"/>
                <a:gd name="connsiteY4" fmla="*/ 123450 h 951879"/>
                <a:gd name="connsiteX5" fmla="*/ 798560 w 897487"/>
                <a:gd name="connsiteY5" fmla="*/ 58178 h 951879"/>
                <a:gd name="connsiteX6" fmla="*/ 746887 w 897487"/>
                <a:gd name="connsiteY6" fmla="*/ 107132 h 951879"/>
                <a:gd name="connsiteX7" fmla="*/ 697933 w 897487"/>
                <a:gd name="connsiteY7" fmla="*/ 115291 h 951879"/>
                <a:gd name="connsiteX8" fmla="*/ 219273 w 897487"/>
                <a:gd name="connsiteY8" fmla="*/ 115291 h 951879"/>
                <a:gd name="connsiteX9" fmla="*/ 102328 w 897487"/>
                <a:gd name="connsiteY9" fmla="*/ 224077 h 951879"/>
                <a:gd name="connsiteX10" fmla="*/ 213834 w 897487"/>
                <a:gd name="connsiteY10" fmla="*/ 332863 h 951879"/>
                <a:gd name="connsiteX11" fmla="*/ 485800 w 897487"/>
                <a:gd name="connsiteY11" fmla="*/ 335583 h 951879"/>
                <a:gd name="connsiteX12" fmla="*/ 134964 w 897487"/>
                <a:gd name="connsiteY12" fmla="*/ 615708 h 951879"/>
                <a:gd name="connsiteX13" fmla="*/ 61533 w 897487"/>
                <a:gd name="connsiteY13" fmla="*/ 884953 h 951879"/>
                <a:gd name="connsiteX14" fmla="*/ 398771 w 897487"/>
                <a:gd name="connsiteY14" fmla="*/ 806083 h 951879"/>
                <a:gd name="connsiteX15" fmla="*/ 529314 w 897487"/>
                <a:gd name="connsiteY15" fmla="*/ 863196 h 951879"/>
                <a:gd name="connsiteX16" fmla="*/ 782242 w 897487"/>
                <a:gd name="connsiteY16" fmla="*/ 607549 h 951879"/>
                <a:gd name="connsiteX17" fmla="*/ 580988 w 897487"/>
                <a:gd name="connsiteY17" fmla="*/ 667381 h 95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7487" h="951879">
                  <a:moveTo>
                    <a:pt x="580988" y="667381"/>
                  </a:moveTo>
                  <a:lnTo>
                    <a:pt x="409649" y="667381"/>
                  </a:lnTo>
                  <a:cubicBezTo>
                    <a:pt x="423248" y="667381"/>
                    <a:pt x="548352" y="561314"/>
                    <a:pt x="591866" y="525959"/>
                  </a:cubicBezTo>
                  <a:cubicBezTo>
                    <a:pt x="700653" y="433491"/>
                    <a:pt x="899188" y="297508"/>
                    <a:pt x="842075" y="123450"/>
                  </a:cubicBezTo>
                  <a:lnTo>
                    <a:pt x="842075" y="123450"/>
                  </a:lnTo>
                  <a:cubicBezTo>
                    <a:pt x="831197" y="82655"/>
                    <a:pt x="798560" y="58178"/>
                    <a:pt x="798560" y="58178"/>
                  </a:cubicBezTo>
                  <a:cubicBezTo>
                    <a:pt x="798560" y="58178"/>
                    <a:pt x="787682" y="90814"/>
                    <a:pt x="746887" y="107132"/>
                  </a:cubicBezTo>
                  <a:cubicBezTo>
                    <a:pt x="730569" y="109852"/>
                    <a:pt x="714251" y="115291"/>
                    <a:pt x="697933" y="115291"/>
                  </a:cubicBezTo>
                  <a:cubicBezTo>
                    <a:pt x="684334" y="115291"/>
                    <a:pt x="219273" y="115291"/>
                    <a:pt x="219273" y="115291"/>
                  </a:cubicBezTo>
                  <a:cubicBezTo>
                    <a:pt x="156721" y="115291"/>
                    <a:pt x="105048" y="166964"/>
                    <a:pt x="102328" y="224077"/>
                  </a:cubicBezTo>
                  <a:cubicBezTo>
                    <a:pt x="102328" y="283910"/>
                    <a:pt x="151282" y="332863"/>
                    <a:pt x="213834" y="332863"/>
                  </a:cubicBezTo>
                  <a:lnTo>
                    <a:pt x="485800" y="335583"/>
                  </a:lnTo>
                  <a:cubicBezTo>
                    <a:pt x="360695" y="406294"/>
                    <a:pt x="211114" y="487884"/>
                    <a:pt x="134964" y="615708"/>
                  </a:cubicBezTo>
                  <a:cubicBezTo>
                    <a:pt x="91449" y="689138"/>
                    <a:pt x="45215" y="800644"/>
                    <a:pt x="61533" y="884953"/>
                  </a:cubicBezTo>
                  <a:cubicBezTo>
                    <a:pt x="121366" y="830560"/>
                    <a:pt x="279106" y="778887"/>
                    <a:pt x="398771" y="806083"/>
                  </a:cubicBezTo>
                  <a:cubicBezTo>
                    <a:pt x="445005" y="814242"/>
                    <a:pt x="491239" y="838719"/>
                    <a:pt x="529314" y="863196"/>
                  </a:cubicBezTo>
                  <a:cubicBezTo>
                    <a:pt x="755046" y="1004618"/>
                    <a:pt x="891029" y="727213"/>
                    <a:pt x="782242" y="607549"/>
                  </a:cubicBezTo>
                  <a:cubicBezTo>
                    <a:pt x="784962" y="607549"/>
                    <a:pt x="722410" y="667381"/>
                    <a:pt x="580988" y="667381"/>
                  </a:cubicBezTo>
                </a:path>
              </a:pathLst>
            </a:custGeom>
            <a:grpFill/>
            <a:ln w="2716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7F2BB29-4780-4E13-9447-551D7705D3EF}"/>
                </a:ext>
              </a:extLst>
            </p:cNvPr>
            <p:cNvSpPr/>
            <p:nvPr/>
          </p:nvSpPr>
          <p:spPr>
            <a:xfrm>
              <a:off x="2624650" y="1948442"/>
              <a:ext cx="1903761" cy="1577400"/>
            </a:xfrm>
            <a:custGeom>
              <a:avLst/>
              <a:gdLst>
                <a:gd name="connsiteX0" fmla="*/ 1559430 w 1903760"/>
                <a:gd name="connsiteY0" fmla="*/ 1165078 h 1577399"/>
                <a:gd name="connsiteX1" fmla="*/ 1369054 w 1903760"/>
                <a:gd name="connsiteY1" fmla="*/ 593950 h 1577399"/>
                <a:gd name="connsiteX2" fmla="*/ 1483279 w 1903760"/>
                <a:gd name="connsiteY2" fmla="*/ 126170 h 1577399"/>
                <a:gd name="connsiteX3" fmla="*/ 1311941 w 1903760"/>
                <a:gd name="connsiteY3" fmla="*/ 58178 h 1577399"/>
                <a:gd name="connsiteX4" fmla="*/ 1078050 w 1903760"/>
                <a:gd name="connsiteY4" fmla="*/ 205040 h 1577399"/>
                <a:gd name="connsiteX5" fmla="*/ 846879 w 1903760"/>
                <a:gd name="connsiteY5" fmla="*/ 523239 h 1577399"/>
                <a:gd name="connsiteX6" fmla="*/ 645624 w 1903760"/>
                <a:gd name="connsiteY6" fmla="*/ 210479 h 1577399"/>
                <a:gd name="connsiteX7" fmla="*/ 455248 w 1903760"/>
                <a:gd name="connsiteY7" fmla="*/ 63617 h 1577399"/>
                <a:gd name="connsiteX8" fmla="*/ 234956 w 1903760"/>
                <a:gd name="connsiteY8" fmla="*/ 137048 h 1577399"/>
                <a:gd name="connsiteX9" fmla="*/ 316546 w 1903760"/>
                <a:gd name="connsiteY9" fmla="*/ 588511 h 1577399"/>
                <a:gd name="connsiteX10" fmla="*/ 58178 w 1903760"/>
                <a:gd name="connsiteY10" fmla="*/ 1072610 h 1577399"/>
                <a:gd name="connsiteX11" fmla="*/ 474286 w 1903760"/>
                <a:gd name="connsiteY11" fmla="*/ 1020936 h 1577399"/>
                <a:gd name="connsiteX12" fmla="*/ 555876 w 1903760"/>
                <a:gd name="connsiteY12" fmla="*/ 572193 h 1577399"/>
                <a:gd name="connsiteX13" fmla="*/ 830561 w 1903760"/>
                <a:gd name="connsiteY13" fmla="*/ 993740 h 1577399"/>
                <a:gd name="connsiteX14" fmla="*/ 1140602 w 1903760"/>
                <a:gd name="connsiteY14" fmla="*/ 574913 h 1577399"/>
                <a:gd name="connsiteX15" fmla="*/ 1567589 w 1903760"/>
                <a:gd name="connsiteY15" fmla="*/ 1526792 h 1577399"/>
                <a:gd name="connsiteX16" fmla="*/ 1866751 w 1903760"/>
                <a:gd name="connsiteY16" fmla="*/ 1322818 h 1577399"/>
                <a:gd name="connsiteX17" fmla="*/ 1559430 w 1903760"/>
                <a:gd name="connsiteY17" fmla="*/ 1165078 h 1577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03760" h="1577399">
                  <a:moveTo>
                    <a:pt x="1559430" y="1165078"/>
                  </a:moveTo>
                  <a:cubicBezTo>
                    <a:pt x="1420727" y="1012777"/>
                    <a:pt x="1377213" y="762569"/>
                    <a:pt x="1369054" y="593950"/>
                  </a:cubicBezTo>
                  <a:cubicBezTo>
                    <a:pt x="1360895" y="449809"/>
                    <a:pt x="1369054" y="199600"/>
                    <a:pt x="1483279" y="126170"/>
                  </a:cubicBezTo>
                  <a:cubicBezTo>
                    <a:pt x="1445204" y="77216"/>
                    <a:pt x="1369054" y="58178"/>
                    <a:pt x="1311941" y="58178"/>
                  </a:cubicBezTo>
                  <a:cubicBezTo>
                    <a:pt x="1184117" y="58178"/>
                    <a:pt x="1121565" y="142488"/>
                    <a:pt x="1078050" y="205040"/>
                  </a:cubicBezTo>
                  <a:cubicBezTo>
                    <a:pt x="1064452" y="224077"/>
                    <a:pt x="846879" y="523239"/>
                    <a:pt x="846879" y="523239"/>
                  </a:cubicBezTo>
                  <a:cubicBezTo>
                    <a:pt x="846879" y="523239"/>
                    <a:pt x="667382" y="243115"/>
                    <a:pt x="645624" y="210479"/>
                  </a:cubicBezTo>
                  <a:cubicBezTo>
                    <a:pt x="615708" y="164245"/>
                    <a:pt x="555876" y="77216"/>
                    <a:pt x="455248" y="63617"/>
                  </a:cubicBezTo>
                  <a:cubicBezTo>
                    <a:pt x="411734" y="58178"/>
                    <a:pt x="297508" y="52739"/>
                    <a:pt x="234956" y="137048"/>
                  </a:cubicBezTo>
                  <a:cubicBezTo>
                    <a:pt x="341023" y="221357"/>
                    <a:pt x="338303" y="438930"/>
                    <a:pt x="316546" y="588511"/>
                  </a:cubicBezTo>
                  <a:cubicBezTo>
                    <a:pt x="248554" y="1031815"/>
                    <a:pt x="58178" y="1072610"/>
                    <a:pt x="58178" y="1072610"/>
                  </a:cubicBezTo>
                  <a:cubicBezTo>
                    <a:pt x="156086" y="1333696"/>
                    <a:pt x="403575" y="1230350"/>
                    <a:pt x="474286" y="1020936"/>
                  </a:cubicBezTo>
                  <a:cubicBezTo>
                    <a:pt x="520520" y="884953"/>
                    <a:pt x="550436" y="713615"/>
                    <a:pt x="555876" y="572193"/>
                  </a:cubicBezTo>
                  <a:lnTo>
                    <a:pt x="830561" y="993740"/>
                  </a:lnTo>
                  <a:cubicBezTo>
                    <a:pt x="830561" y="993740"/>
                    <a:pt x="1140602" y="574913"/>
                    <a:pt x="1140602" y="574913"/>
                  </a:cubicBezTo>
                  <a:cubicBezTo>
                    <a:pt x="1088929" y="1314659"/>
                    <a:pt x="1344577" y="1526792"/>
                    <a:pt x="1567589" y="1526792"/>
                  </a:cubicBezTo>
                  <a:cubicBezTo>
                    <a:pt x="1790601" y="1526792"/>
                    <a:pt x="1866751" y="1322818"/>
                    <a:pt x="1866751" y="1322818"/>
                  </a:cubicBezTo>
                  <a:cubicBezTo>
                    <a:pt x="1744367" y="1314659"/>
                    <a:pt x="1641019" y="1252107"/>
                    <a:pt x="1559430" y="1165078"/>
                  </a:cubicBezTo>
                </a:path>
              </a:pathLst>
            </a:custGeom>
            <a:grpFill/>
            <a:ln w="27168"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571254D5-4491-4E5C-A533-A0FDC183833D}"/>
                </a:ext>
              </a:extLst>
            </p:cNvPr>
            <p:cNvSpPr/>
            <p:nvPr/>
          </p:nvSpPr>
          <p:spPr>
            <a:xfrm>
              <a:off x="4792218" y="3234839"/>
              <a:ext cx="271966" cy="652717"/>
            </a:xfrm>
            <a:custGeom>
              <a:avLst/>
              <a:gdLst>
                <a:gd name="connsiteX0" fmla="*/ 88095 w 271965"/>
                <a:gd name="connsiteY0" fmla="*/ 120730 h 652717"/>
                <a:gd name="connsiteX1" fmla="*/ 93534 w 271965"/>
                <a:gd name="connsiteY1" fmla="*/ 153366 h 652717"/>
                <a:gd name="connsiteX2" fmla="*/ 93534 w 271965"/>
                <a:gd name="connsiteY2" fmla="*/ 544997 h 652717"/>
                <a:gd name="connsiteX3" fmla="*/ 156086 w 271965"/>
                <a:gd name="connsiteY3" fmla="*/ 604829 h 652717"/>
                <a:gd name="connsiteX4" fmla="*/ 221358 w 271965"/>
                <a:gd name="connsiteY4" fmla="*/ 544997 h 652717"/>
                <a:gd name="connsiteX5" fmla="*/ 221358 w 271965"/>
                <a:gd name="connsiteY5" fmla="*/ 194161 h 652717"/>
                <a:gd name="connsiteX6" fmla="*/ 210479 w 271965"/>
                <a:gd name="connsiteY6" fmla="*/ 109852 h 652717"/>
                <a:gd name="connsiteX7" fmla="*/ 118011 w 271965"/>
                <a:gd name="connsiteY7" fmla="*/ 58178 h 652717"/>
                <a:gd name="connsiteX8" fmla="*/ 58178 w 271965"/>
                <a:gd name="connsiteY8" fmla="*/ 88094 h 652717"/>
                <a:gd name="connsiteX9" fmla="*/ 88095 w 271965"/>
                <a:gd name="connsiteY9" fmla="*/ 120730 h 65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965" h="652717">
                  <a:moveTo>
                    <a:pt x="88095" y="120730"/>
                  </a:moveTo>
                  <a:cubicBezTo>
                    <a:pt x="90814" y="131609"/>
                    <a:pt x="90814" y="142487"/>
                    <a:pt x="93534" y="153366"/>
                  </a:cubicBezTo>
                  <a:cubicBezTo>
                    <a:pt x="93534" y="156086"/>
                    <a:pt x="93534" y="542277"/>
                    <a:pt x="93534" y="544997"/>
                  </a:cubicBezTo>
                  <a:cubicBezTo>
                    <a:pt x="93534" y="577632"/>
                    <a:pt x="123450" y="604829"/>
                    <a:pt x="156086" y="604829"/>
                  </a:cubicBezTo>
                  <a:cubicBezTo>
                    <a:pt x="188722" y="607548"/>
                    <a:pt x="221358" y="577632"/>
                    <a:pt x="221358" y="544997"/>
                  </a:cubicBezTo>
                  <a:cubicBezTo>
                    <a:pt x="221358" y="539557"/>
                    <a:pt x="221358" y="194161"/>
                    <a:pt x="221358" y="194161"/>
                  </a:cubicBezTo>
                  <a:cubicBezTo>
                    <a:pt x="221358" y="164245"/>
                    <a:pt x="224078" y="134329"/>
                    <a:pt x="210479" y="109852"/>
                  </a:cubicBezTo>
                  <a:cubicBezTo>
                    <a:pt x="196881" y="79935"/>
                    <a:pt x="158806" y="58178"/>
                    <a:pt x="118011" y="58178"/>
                  </a:cubicBezTo>
                  <a:cubicBezTo>
                    <a:pt x="79936" y="58178"/>
                    <a:pt x="58178" y="88094"/>
                    <a:pt x="58178" y="88094"/>
                  </a:cubicBezTo>
                  <a:cubicBezTo>
                    <a:pt x="58178" y="88094"/>
                    <a:pt x="77216" y="93534"/>
                    <a:pt x="88095" y="120730"/>
                  </a:cubicBezTo>
                </a:path>
              </a:pathLst>
            </a:custGeom>
            <a:grpFill/>
            <a:ln w="27168"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DA453BC8-0B36-4D4E-AC2E-A19401EAC3CD}"/>
                </a:ext>
              </a:extLst>
            </p:cNvPr>
            <p:cNvSpPr/>
            <p:nvPr/>
          </p:nvSpPr>
          <p:spPr>
            <a:xfrm>
              <a:off x="8751819" y="3234667"/>
              <a:ext cx="271966" cy="652717"/>
            </a:xfrm>
            <a:custGeom>
              <a:avLst/>
              <a:gdLst>
                <a:gd name="connsiteX0" fmla="*/ 191663 w 271965"/>
                <a:gd name="connsiteY0" fmla="*/ 542449 h 652717"/>
                <a:gd name="connsiteX1" fmla="*/ 186224 w 271965"/>
                <a:gd name="connsiteY1" fmla="*/ 509813 h 652717"/>
                <a:gd name="connsiteX2" fmla="*/ 186224 w 271965"/>
                <a:gd name="connsiteY2" fmla="*/ 118183 h 652717"/>
                <a:gd name="connsiteX3" fmla="*/ 123672 w 271965"/>
                <a:gd name="connsiteY3" fmla="*/ 58350 h 652717"/>
                <a:gd name="connsiteX4" fmla="*/ 58400 w 271965"/>
                <a:gd name="connsiteY4" fmla="*/ 118183 h 652717"/>
                <a:gd name="connsiteX5" fmla="*/ 58400 w 271965"/>
                <a:gd name="connsiteY5" fmla="*/ 469018 h 652717"/>
                <a:gd name="connsiteX6" fmla="*/ 69279 w 271965"/>
                <a:gd name="connsiteY6" fmla="*/ 553328 h 652717"/>
                <a:gd name="connsiteX7" fmla="*/ 161747 w 271965"/>
                <a:gd name="connsiteY7" fmla="*/ 605001 h 652717"/>
                <a:gd name="connsiteX8" fmla="*/ 221580 w 271965"/>
                <a:gd name="connsiteY8" fmla="*/ 575085 h 652717"/>
                <a:gd name="connsiteX9" fmla="*/ 191663 w 271965"/>
                <a:gd name="connsiteY9" fmla="*/ 542449 h 65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965" h="652717">
                  <a:moveTo>
                    <a:pt x="191663" y="542449"/>
                  </a:moveTo>
                  <a:cubicBezTo>
                    <a:pt x="188944" y="531570"/>
                    <a:pt x="186224" y="520692"/>
                    <a:pt x="186224" y="509813"/>
                  </a:cubicBezTo>
                  <a:cubicBezTo>
                    <a:pt x="186224" y="507093"/>
                    <a:pt x="186224" y="120902"/>
                    <a:pt x="186224" y="118183"/>
                  </a:cubicBezTo>
                  <a:cubicBezTo>
                    <a:pt x="186224" y="85547"/>
                    <a:pt x="156308" y="58350"/>
                    <a:pt x="123672" y="58350"/>
                  </a:cubicBezTo>
                  <a:cubicBezTo>
                    <a:pt x="91036" y="55631"/>
                    <a:pt x="58400" y="85547"/>
                    <a:pt x="58400" y="118183"/>
                  </a:cubicBezTo>
                  <a:cubicBezTo>
                    <a:pt x="58400" y="123622"/>
                    <a:pt x="58400" y="469018"/>
                    <a:pt x="58400" y="469018"/>
                  </a:cubicBezTo>
                  <a:cubicBezTo>
                    <a:pt x="58400" y="498934"/>
                    <a:pt x="55680" y="528851"/>
                    <a:pt x="69279" y="553328"/>
                  </a:cubicBezTo>
                  <a:cubicBezTo>
                    <a:pt x="82877" y="583244"/>
                    <a:pt x="120953" y="605001"/>
                    <a:pt x="161747" y="605001"/>
                  </a:cubicBezTo>
                  <a:cubicBezTo>
                    <a:pt x="199822" y="605001"/>
                    <a:pt x="221580" y="575085"/>
                    <a:pt x="221580" y="575085"/>
                  </a:cubicBezTo>
                  <a:cubicBezTo>
                    <a:pt x="221580" y="575085"/>
                    <a:pt x="202542" y="566926"/>
                    <a:pt x="191663" y="542449"/>
                  </a:cubicBezTo>
                </a:path>
              </a:pathLst>
            </a:custGeom>
            <a:grpFill/>
            <a:ln w="27168"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517E3687-21BC-4B66-82A1-9652DB0C0A88}"/>
                </a:ext>
              </a:extLst>
            </p:cNvPr>
            <p:cNvSpPr/>
            <p:nvPr/>
          </p:nvSpPr>
          <p:spPr>
            <a:xfrm>
              <a:off x="6320666" y="3416868"/>
              <a:ext cx="435145" cy="462341"/>
            </a:xfrm>
            <a:custGeom>
              <a:avLst/>
              <a:gdLst>
                <a:gd name="connsiteX0" fmla="*/ 302948 w 435145"/>
                <a:gd name="connsiteY0" fmla="*/ 74684 h 462341"/>
                <a:gd name="connsiteX1" fmla="*/ 186003 w 435145"/>
                <a:gd name="connsiteY1" fmla="*/ 148115 h 462341"/>
                <a:gd name="connsiteX2" fmla="*/ 186003 w 435145"/>
                <a:gd name="connsiteY2" fmla="*/ 148115 h 462341"/>
                <a:gd name="connsiteX3" fmla="*/ 186003 w 435145"/>
                <a:gd name="connsiteY3" fmla="*/ 115479 h 462341"/>
                <a:gd name="connsiteX4" fmla="*/ 123450 w 435145"/>
                <a:gd name="connsiteY4" fmla="*/ 58366 h 462341"/>
                <a:gd name="connsiteX5" fmla="*/ 58178 w 435145"/>
                <a:gd name="connsiteY5" fmla="*/ 115479 h 462341"/>
                <a:gd name="connsiteX6" fmla="*/ 58178 w 435145"/>
                <a:gd name="connsiteY6" fmla="*/ 362967 h 462341"/>
                <a:gd name="connsiteX7" fmla="*/ 120730 w 435145"/>
                <a:gd name="connsiteY7" fmla="*/ 422800 h 462341"/>
                <a:gd name="connsiteX8" fmla="*/ 186003 w 435145"/>
                <a:gd name="connsiteY8" fmla="*/ 362967 h 462341"/>
                <a:gd name="connsiteX9" fmla="*/ 186003 w 435145"/>
                <a:gd name="connsiteY9" fmla="*/ 213386 h 462341"/>
                <a:gd name="connsiteX10" fmla="*/ 186003 w 435145"/>
                <a:gd name="connsiteY10" fmla="*/ 213386 h 462341"/>
                <a:gd name="connsiteX11" fmla="*/ 229517 w 435145"/>
                <a:gd name="connsiteY11" fmla="*/ 161713 h 462341"/>
                <a:gd name="connsiteX12" fmla="*/ 259433 w 435145"/>
                <a:gd name="connsiteY12" fmla="*/ 194349 h 462341"/>
                <a:gd name="connsiteX13" fmla="*/ 259433 w 435145"/>
                <a:gd name="connsiteY13" fmla="*/ 362967 h 462341"/>
                <a:gd name="connsiteX14" fmla="*/ 321985 w 435145"/>
                <a:gd name="connsiteY14" fmla="*/ 422800 h 462341"/>
                <a:gd name="connsiteX15" fmla="*/ 387257 w 435145"/>
                <a:gd name="connsiteY15" fmla="*/ 362967 h 462341"/>
                <a:gd name="connsiteX16" fmla="*/ 387257 w 435145"/>
                <a:gd name="connsiteY16" fmla="*/ 273219 h 462341"/>
                <a:gd name="connsiteX17" fmla="*/ 302948 w 435145"/>
                <a:gd name="connsiteY17" fmla="*/ 74684 h 46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5145" h="462341">
                  <a:moveTo>
                    <a:pt x="302948" y="74684"/>
                  </a:moveTo>
                  <a:cubicBezTo>
                    <a:pt x="234956" y="74684"/>
                    <a:pt x="196881" y="131797"/>
                    <a:pt x="186003" y="148115"/>
                  </a:cubicBezTo>
                  <a:lnTo>
                    <a:pt x="186003" y="148115"/>
                  </a:lnTo>
                  <a:cubicBezTo>
                    <a:pt x="186003" y="129077"/>
                    <a:pt x="186003" y="115479"/>
                    <a:pt x="186003" y="115479"/>
                  </a:cubicBezTo>
                  <a:cubicBezTo>
                    <a:pt x="186003" y="82843"/>
                    <a:pt x="156086" y="58366"/>
                    <a:pt x="123450" y="58366"/>
                  </a:cubicBezTo>
                  <a:cubicBezTo>
                    <a:pt x="90814" y="55646"/>
                    <a:pt x="58178" y="82843"/>
                    <a:pt x="58178" y="115479"/>
                  </a:cubicBezTo>
                  <a:cubicBezTo>
                    <a:pt x="58178" y="120918"/>
                    <a:pt x="58178" y="360248"/>
                    <a:pt x="58178" y="362967"/>
                  </a:cubicBezTo>
                  <a:cubicBezTo>
                    <a:pt x="58178" y="395603"/>
                    <a:pt x="88095" y="422800"/>
                    <a:pt x="120730" y="422800"/>
                  </a:cubicBezTo>
                  <a:cubicBezTo>
                    <a:pt x="153366" y="425519"/>
                    <a:pt x="186003" y="395603"/>
                    <a:pt x="186003" y="362967"/>
                  </a:cubicBezTo>
                  <a:cubicBezTo>
                    <a:pt x="186003" y="360248"/>
                    <a:pt x="186003" y="281378"/>
                    <a:pt x="186003" y="213386"/>
                  </a:cubicBezTo>
                  <a:lnTo>
                    <a:pt x="186003" y="213386"/>
                  </a:lnTo>
                  <a:cubicBezTo>
                    <a:pt x="191442" y="186190"/>
                    <a:pt x="205040" y="161713"/>
                    <a:pt x="229517" y="161713"/>
                  </a:cubicBezTo>
                  <a:cubicBezTo>
                    <a:pt x="259433" y="161713"/>
                    <a:pt x="259433" y="194349"/>
                    <a:pt x="259433" y="194349"/>
                  </a:cubicBezTo>
                  <a:lnTo>
                    <a:pt x="259433" y="362967"/>
                  </a:lnTo>
                  <a:cubicBezTo>
                    <a:pt x="259433" y="395603"/>
                    <a:pt x="289349" y="422800"/>
                    <a:pt x="321985" y="422800"/>
                  </a:cubicBezTo>
                  <a:cubicBezTo>
                    <a:pt x="354621" y="425519"/>
                    <a:pt x="387257" y="395603"/>
                    <a:pt x="387257" y="362967"/>
                  </a:cubicBezTo>
                  <a:lnTo>
                    <a:pt x="387257" y="273219"/>
                  </a:lnTo>
                  <a:cubicBezTo>
                    <a:pt x="387257" y="183470"/>
                    <a:pt x="395416" y="71964"/>
                    <a:pt x="302948" y="74684"/>
                  </a:cubicBezTo>
                </a:path>
              </a:pathLst>
            </a:custGeom>
            <a:grpFill/>
            <a:ln w="27168"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7E08B6C-E100-4F26-B629-3732E3E024EC}"/>
                </a:ext>
              </a:extLst>
            </p:cNvPr>
            <p:cNvSpPr/>
            <p:nvPr/>
          </p:nvSpPr>
          <p:spPr>
            <a:xfrm>
              <a:off x="7960620" y="3416868"/>
              <a:ext cx="435145" cy="462341"/>
            </a:xfrm>
            <a:custGeom>
              <a:avLst/>
              <a:gdLst>
                <a:gd name="connsiteX0" fmla="*/ 302948 w 435145"/>
                <a:gd name="connsiteY0" fmla="*/ 74684 h 462341"/>
                <a:gd name="connsiteX1" fmla="*/ 186002 w 435145"/>
                <a:gd name="connsiteY1" fmla="*/ 148115 h 462341"/>
                <a:gd name="connsiteX2" fmla="*/ 186002 w 435145"/>
                <a:gd name="connsiteY2" fmla="*/ 148115 h 462341"/>
                <a:gd name="connsiteX3" fmla="*/ 186002 w 435145"/>
                <a:gd name="connsiteY3" fmla="*/ 115479 h 462341"/>
                <a:gd name="connsiteX4" fmla="*/ 123450 w 435145"/>
                <a:gd name="connsiteY4" fmla="*/ 58366 h 462341"/>
                <a:gd name="connsiteX5" fmla="*/ 58178 w 435145"/>
                <a:gd name="connsiteY5" fmla="*/ 115479 h 462341"/>
                <a:gd name="connsiteX6" fmla="*/ 58178 w 435145"/>
                <a:gd name="connsiteY6" fmla="*/ 362967 h 462341"/>
                <a:gd name="connsiteX7" fmla="*/ 120730 w 435145"/>
                <a:gd name="connsiteY7" fmla="*/ 422800 h 462341"/>
                <a:gd name="connsiteX8" fmla="*/ 186002 w 435145"/>
                <a:gd name="connsiteY8" fmla="*/ 362967 h 462341"/>
                <a:gd name="connsiteX9" fmla="*/ 186002 w 435145"/>
                <a:gd name="connsiteY9" fmla="*/ 213386 h 462341"/>
                <a:gd name="connsiteX10" fmla="*/ 186002 w 435145"/>
                <a:gd name="connsiteY10" fmla="*/ 213386 h 462341"/>
                <a:gd name="connsiteX11" fmla="*/ 229517 w 435145"/>
                <a:gd name="connsiteY11" fmla="*/ 161713 h 462341"/>
                <a:gd name="connsiteX12" fmla="*/ 259433 w 435145"/>
                <a:gd name="connsiteY12" fmla="*/ 194349 h 462341"/>
                <a:gd name="connsiteX13" fmla="*/ 259433 w 435145"/>
                <a:gd name="connsiteY13" fmla="*/ 362967 h 462341"/>
                <a:gd name="connsiteX14" fmla="*/ 321985 w 435145"/>
                <a:gd name="connsiteY14" fmla="*/ 422800 h 462341"/>
                <a:gd name="connsiteX15" fmla="*/ 387257 w 435145"/>
                <a:gd name="connsiteY15" fmla="*/ 362967 h 462341"/>
                <a:gd name="connsiteX16" fmla="*/ 387257 w 435145"/>
                <a:gd name="connsiteY16" fmla="*/ 273219 h 462341"/>
                <a:gd name="connsiteX17" fmla="*/ 302948 w 435145"/>
                <a:gd name="connsiteY17" fmla="*/ 74684 h 46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5145" h="462341">
                  <a:moveTo>
                    <a:pt x="302948" y="74684"/>
                  </a:moveTo>
                  <a:cubicBezTo>
                    <a:pt x="234956" y="74684"/>
                    <a:pt x="196881" y="131797"/>
                    <a:pt x="186002" y="148115"/>
                  </a:cubicBezTo>
                  <a:lnTo>
                    <a:pt x="186002" y="148115"/>
                  </a:lnTo>
                  <a:cubicBezTo>
                    <a:pt x="186002" y="129077"/>
                    <a:pt x="186002" y="115479"/>
                    <a:pt x="186002" y="115479"/>
                  </a:cubicBezTo>
                  <a:cubicBezTo>
                    <a:pt x="186002" y="82843"/>
                    <a:pt x="156086" y="58366"/>
                    <a:pt x="123450" y="58366"/>
                  </a:cubicBezTo>
                  <a:cubicBezTo>
                    <a:pt x="90814" y="55646"/>
                    <a:pt x="58178" y="82843"/>
                    <a:pt x="58178" y="115479"/>
                  </a:cubicBezTo>
                  <a:cubicBezTo>
                    <a:pt x="58178" y="120918"/>
                    <a:pt x="58178" y="360248"/>
                    <a:pt x="58178" y="362967"/>
                  </a:cubicBezTo>
                  <a:cubicBezTo>
                    <a:pt x="58178" y="395603"/>
                    <a:pt x="88095" y="422800"/>
                    <a:pt x="120730" y="422800"/>
                  </a:cubicBezTo>
                  <a:cubicBezTo>
                    <a:pt x="153366" y="425519"/>
                    <a:pt x="186002" y="395603"/>
                    <a:pt x="186002" y="362967"/>
                  </a:cubicBezTo>
                  <a:cubicBezTo>
                    <a:pt x="186002" y="360248"/>
                    <a:pt x="186002" y="281378"/>
                    <a:pt x="186002" y="213386"/>
                  </a:cubicBezTo>
                  <a:lnTo>
                    <a:pt x="186002" y="213386"/>
                  </a:lnTo>
                  <a:cubicBezTo>
                    <a:pt x="191442" y="186190"/>
                    <a:pt x="205040" y="161713"/>
                    <a:pt x="229517" y="161713"/>
                  </a:cubicBezTo>
                  <a:cubicBezTo>
                    <a:pt x="259433" y="161713"/>
                    <a:pt x="259433" y="194349"/>
                    <a:pt x="259433" y="194349"/>
                  </a:cubicBezTo>
                  <a:lnTo>
                    <a:pt x="259433" y="362967"/>
                  </a:lnTo>
                  <a:cubicBezTo>
                    <a:pt x="259433" y="395603"/>
                    <a:pt x="289349" y="422800"/>
                    <a:pt x="321985" y="422800"/>
                  </a:cubicBezTo>
                  <a:cubicBezTo>
                    <a:pt x="354621" y="425519"/>
                    <a:pt x="387257" y="395603"/>
                    <a:pt x="387257" y="362967"/>
                  </a:cubicBezTo>
                  <a:lnTo>
                    <a:pt x="387257" y="273219"/>
                  </a:lnTo>
                  <a:cubicBezTo>
                    <a:pt x="384537" y="183470"/>
                    <a:pt x="395416" y="71964"/>
                    <a:pt x="302948" y="74684"/>
                  </a:cubicBezTo>
                </a:path>
              </a:pathLst>
            </a:custGeom>
            <a:grpFill/>
            <a:ln w="27168"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7F095C42-829F-4A42-936F-5E5F8E797CAC}"/>
                </a:ext>
              </a:extLst>
            </p:cNvPr>
            <p:cNvSpPr/>
            <p:nvPr/>
          </p:nvSpPr>
          <p:spPr>
            <a:xfrm>
              <a:off x="5020669" y="3416868"/>
              <a:ext cx="435145" cy="462341"/>
            </a:xfrm>
            <a:custGeom>
              <a:avLst/>
              <a:gdLst>
                <a:gd name="connsiteX0" fmla="*/ 302948 w 435145"/>
                <a:gd name="connsiteY0" fmla="*/ 74684 h 462341"/>
                <a:gd name="connsiteX1" fmla="*/ 186002 w 435145"/>
                <a:gd name="connsiteY1" fmla="*/ 148115 h 462341"/>
                <a:gd name="connsiteX2" fmla="*/ 186002 w 435145"/>
                <a:gd name="connsiteY2" fmla="*/ 148115 h 462341"/>
                <a:gd name="connsiteX3" fmla="*/ 186002 w 435145"/>
                <a:gd name="connsiteY3" fmla="*/ 115479 h 462341"/>
                <a:gd name="connsiteX4" fmla="*/ 123450 w 435145"/>
                <a:gd name="connsiteY4" fmla="*/ 58366 h 462341"/>
                <a:gd name="connsiteX5" fmla="*/ 58178 w 435145"/>
                <a:gd name="connsiteY5" fmla="*/ 115479 h 462341"/>
                <a:gd name="connsiteX6" fmla="*/ 58178 w 435145"/>
                <a:gd name="connsiteY6" fmla="*/ 362967 h 462341"/>
                <a:gd name="connsiteX7" fmla="*/ 120730 w 435145"/>
                <a:gd name="connsiteY7" fmla="*/ 422800 h 462341"/>
                <a:gd name="connsiteX8" fmla="*/ 186002 w 435145"/>
                <a:gd name="connsiteY8" fmla="*/ 362967 h 462341"/>
                <a:gd name="connsiteX9" fmla="*/ 186002 w 435145"/>
                <a:gd name="connsiteY9" fmla="*/ 213386 h 462341"/>
                <a:gd name="connsiteX10" fmla="*/ 186002 w 435145"/>
                <a:gd name="connsiteY10" fmla="*/ 213386 h 462341"/>
                <a:gd name="connsiteX11" fmla="*/ 229517 w 435145"/>
                <a:gd name="connsiteY11" fmla="*/ 161713 h 462341"/>
                <a:gd name="connsiteX12" fmla="*/ 259433 w 435145"/>
                <a:gd name="connsiteY12" fmla="*/ 194349 h 462341"/>
                <a:gd name="connsiteX13" fmla="*/ 259433 w 435145"/>
                <a:gd name="connsiteY13" fmla="*/ 362967 h 462341"/>
                <a:gd name="connsiteX14" fmla="*/ 321985 w 435145"/>
                <a:gd name="connsiteY14" fmla="*/ 422800 h 462341"/>
                <a:gd name="connsiteX15" fmla="*/ 387257 w 435145"/>
                <a:gd name="connsiteY15" fmla="*/ 362967 h 462341"/>
                <a:gd name="connsiteX16" fmla="*/ 387257 w 435145"/>
                <a:gd name="connsiteY16" fmla="*/ 273219 h 462341"/>
                <a:gd name="connsiteX17" fmla="*/ 302948 w 435145"/>
                <a:gd name="connsiteY17" fmla="*/ 74684 h 46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5145" h="462341">
                  <a:moveTo>
                    <a:pt x="302948" y="74684"/>
                  </a:moveTo>
                  <a:cubicBezTo>
                    <a:pt x="234956" y="74684"/>
                    <a:pt x="196881" y="131797"/>
                    <a:pt x="186002" y="148115"/>
                  </a:cubicBezTo>
                  <a:lnTo>
                    <a:pt x="186002" y="148115"/>
                  </a:lnTo>
                  <a:cubicBezTo>
                    <a:pt x="186002" y="129077"/>
                    <a:pt x="186002" y="115479"/>
                    <a:pt x="186002" y="115479"/>
                  </a:cubicBezTo>
                  <a:cubicBezTo>
                    <a:pt x="186002" y="82843"/>
                    <a:pt x="156086" y="58366"/>
                    <a:pt x="123450" y="58366"/>
                  </a:cubicBezTo>
                  <a:cubicBezTo>
                    <a:pt x="90814" y="55646"/>
                    <a:pt x="58178" y="82843"/>
                    <a:pt x="58178" y="115479"/>
                  </a:cubicBezTo>
                  <a:cubicBezTo>
                    <a:pt x="58178" y="120918"/>
                    <a:pt x="58178" y="360248"/>
                    <a:pt x="58178" y="362967"/>
                  </a:cubicBezTo>
                  <a:cubicBezTo>
                    <a:pt x="58178" y="395603"/>
                    <a:pt x="88094" y="422800"/>
                    <a:pt x="120730" y="422800"/>
                  </a:cubicBezTo>
                  <a:cubicBezTo>
                    <a:pt x="153366" y="425519"/>
                    <a:pt x="186002" y="395603"/>
                    <a:pt x="186002" y="362967"/>
                  </a:cubicBezTo>
                  <a:cubicBezTo>
                    <a:pt x="186002" y="360248"/>
                    <a:pt x="186002" y="281378"/>
                    <a:pt x="186002" y="213386"/>
                  </a:cubicBezTo>
                  <a:lnTo>
                    <a:pt x="186002" y="213386"/>
                  </a:lnTo>
                  <a:cubicBezTo>
                    <a:pt x="191442" y="186190"/>
                    <a:pt x="205040" y="161713"/>
                    <a:pt x="229517" y="161713"/>
                  </a:cubicBezTo>
                  <a:cubicBezTo>
                    <a:pt x="259433" y="161713"/>
                    <a:pt x="259433" y="194349"/>
                    <a:pt x="259433" y="194349"/>
                  </a:cubicBezTo>
                  <a:lnTo>
                    <a:pt x="259433" y="362967"/>
                  </a:lnTo>
                  <a:cubicBezTo>
                    <a:pt x="259433" y="395603"/>
                    <a:pt x="289349" y="422800"/>
                    <a:pt x="321985" y="422800"/>
                  </a:cubicBezTo>
                  <a:cubicBezTo>
                    <a:pt x="354621" y="425519"/>
                    <a:pt x="387257" y="395603"/>
                    <a:pt x="387257" y="362967"/>
                  </a:cubicBezTo>
                  <a:lnTo>
                    <a:pt x="387257" y="273219"/>
                  </a:lnTo>
                  <a:cubicBezTo>
                    <a:pt x="384537" y="183470"/>
                    <a:pt x="395416" y="71964"/>
                    <a:pt x="302948" y="74684"/>
                  </a:cubicBezTo>
                </a:path>
              </a:pathLst>
            </a:custGeom>
            <a:grpFill/>
            <a:ln w="27168"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00D3CA62-E398-459B-A561-78BE2297E0B2}"/>
                </a:ext>
              </a:extLst>
            </p:cNvPr>
            <p:cNvSpPr/>
            <p:nvPr/>
          </p:nvSpPr>
          <p:spPr>
            <a:xfrm>
              <a:off x="7616289" y="3475234"/>
              <a:ext cx="364436" cy="364434"/>
            </a:xfrm>
            <a:custGeom>
              <a:avLst/>
              <a:gdLst>
                <a:gd name="connsiteX0" fmla="*/ 182218 w 364436"/>
                <a:gd name="connsiteY0" fmla="*/ 73431 h 364434"/>
                <a:gd name="connsiteX1" fmla="*/ 130544 w 364436"/>
                <a:gd name="connsiteY1" fmla="*/ 179499 h 364434"/>
                <a:gd name="connsiteX2" fmla="*/ 182218 w 364436"/>
                <a:gd name="connsiteY2" fmla="*/ 285565 h 364434"/>
                <a:gd name="connsiteX3" fmla="*/ 233891 w 364436"/>
                <a:gd name="connsiteY3" fmla="*/ 179499 h 364434"/>
                <a:gd name="connsiteX4" fmla="*/ 182218 w 364436"/>
                <a:gd name="connsiteY4" fmla="*/ 73431 h 364434"/>
                <a:gd name="connsiteX5" fmla="*/ 182219 w 364436"/>
                <a:gd name="connsiteY5" fmla="*/ 0 h 364434"/>
                <a:gd name="connsiteX6" fmla="*/ 364436 w 364436"/>
                <a:gd name="connsiteY6" fmla="*/ 182217 h 364434"/>
                <a:gd name="connsiteX7" fmla="*/ 182219 w 364436"/>
                <a:gd name="connsiteY7" fmla="*/ 364434 h 364434"/>
                <a:gd name="connsiteX8" fmla="*/ 0 w 364436"/>
                <a:gd name="connsiteY8" fmla="*/ 182217 h 364434"/>
                <a:gd name="connsiteX9" fmla="*/ 182219 w 364436"/>
                <a:gd name="connsiteY9" fmla="*/ 0 h 364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4436" h="364434">
                  <a:moveTo>
                    <a:pt x="182218" y="73431"/>
                  </a:moveTo>
                  <a:cubicBezTo>
                    <a:pt x="152302" y="76151"/>
                    <a:pt x="130544" y="114226"/>
                    <a:pt x="130544" y="179499"/>
                  </a:cubicBezTo>
                  <a:cubicBezTo>
                    <a:pt x="130544" y="244770"/>
                    <a:pt x="146862" y="285565"/>
                    <a:pt x="182218" y="285565"/>
                  </a:cubicBezTo>
                  <a:cubicBezTo>
                    <a:pt x="217573" y="285565"/>
                    <a:pt x="233891" y="247490"/>
                    <a:pt x="233891" y="179499"/>
                  </a:cubicBezTo>
                  <a:cubicBezTo>
                    <a:pt x="233891" y="114226"/>
                    <a:pt x="212134" y="73431"/>
                    <a:pt x="182218" y="73431"/>
                  </a:cubicBezTo>
                  <a:close/>
                  <a:moveTo>
                    <a:pt x="182219" y="0"/>
                  </a:moveTo>
                  <a:cubicBezTo>
                    <a:pt x="282846" y="0"/>
                    <a:pt x="364436" y="81590"/>
                    <a:pt x="364436" y="182217"/>
                  </a:cubicBezTo>
                  <a:cubicBezTo>
                    <a:pt x="364436" y="282844"/>
                    <a:pt x="282846" y="364434"/>
                    <a:pt x="182219" y="364434"/>
                  </a:cubicBezTo>
                  <a:cubicBezTo>
                    <a:pt x="81591" y="364434"/>
                    <a:pt x="0" y="282844"/>
                    <a:pt x="0" y="182217"/>
                  </a:cubicBezTo>
                  <a:cubicBezTo>
                    <a:pt x="0" y="81590"/>
                    <a:pt x="81591" y="0"/>
                    <a:pt x="182219" y="0"/>
                  </a:cubicBezTo>
                  <a:close/>
                </a:path>
              </a:pathLst>
            </a:custGeom>
            <a:grpFill/>
            <a:ln w="27168"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495AE45-21CF-4D1B-B9A4-3378621E31F8}"/>
                </a:ext>
              </a:extLst>
            </p:cNvPr>
            <p:cNvSpPr/>
            <p:nvPr/>
          </p:nvSpPr>
          <p:spPr>
            <a:xfrm>
              <a:off x="6743101" y="3464184"/>
              <a:ext cx="372773" cy="375657"/>
            </a:xfrm>
            <a:custGeom>
              <a:avLst/>
              <a:gdLst>
                <a:gd name="connsiteX0" fmla="*/ 176958 w 372773"/>
                <a:gd name="connsiteY0" fmla="*/ 98080 h 375657"/>
                <a:gd name="connsiteX1" fmla="*/ 125284 w 372773"/>
                <a:gd name="connsiteY1" fmla="*/ 190548 h 375657"/>
                <a:gd name="connsiteX2" fmla="*/ 176958 w 372773"/>
                <a:gd name="connsiteY2" fmla="*/ 283017 h 375657"/>
                <a:gd name="connsiteX3" fmla="*/ 228631 w 372773"/>
                <a:gd name="connsiteY3" fmla="*/ 190548 h 375657"/>
                <a:gd name="connsiteX4" fmla="*/ 176958 w 372773"/>
                <a:gd name="connsiteY4" fmla="*/ 98080 h 375657"/>
                <a:gd name="connsiteX5" fmla="*/ 307501 w 372773"/>
                <a:gd name="connsiteY5" fmla="*/ 172 h 375657"/>
                <a:gd name="connsiteX6" fmla="*/ 372773 w 372773"/>
                <a:gd name="connsiteY6" fmla="*/ 62724 h 375657"/>
                <a:gd name="connsiteX7" fmla="*/ 372773 w 372773"/>
                <a:gd name="connsiteY7" fmla="*/ 312934 h 375657"/>
                <a:gd name="connsiteX8" fmla="*/ 302061 w 372773"/>
                <a:gd name="connsiteY8" fmla="*/ 375486 h 375657"/>
                <a:gd name="connsiteX9" fmla="*/ 239509 w 372773"/>
                <a:gd name="connsiteY9" fmla="*/ 326532 h 375657"/>
                <a:gd name="connsiteX10" fmla="*/ 179677 w 372773"/>
                <a:gd name="connsiteY10" fmla="*/ 370046 h 375657"/>
                <a:gd name="connsiteX11" fmla="*/ 70890 w 372773"/>
                <a:gd name="connsiteY11" fmla="*/ 353728 h 375657"/>
                <a:gd name="connsiteX12" fmla="*/ 128003 w 372773"/>
                <a:gd name="connsiteY12" fmla="*/ 11051 h 375657"/>
                <a:gd name="connsiteX13" fmla="*/ 236790 w 372773"/>
                <a:gd name="connsiteY13" fmla="*/ 70883 h 375657"/>
                <a:gd name="connsiteX14" fmla="*/ 236790 w 372773"/>
                <a:gd name="connsiteY14" fmla="*/ 62724 h 375657"/>
                <a:gd name="connsiteX15" fmla="*/ 307501 w 372773"/>
                <a:gd name="connsiteY15" fmla="*/ 172 h 37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773" h="375657">
                  <a:moveTo>
                    <a:pt x="176958" y="98080"/>
                  </a:moveTo>
                  <a:cubicBezTo>
                    <a:pt x="147042" y="100800"/>
                    <a:pt x="125284" y="133436"/>
                    <a:pt x="125284" y="190548"/>
                  </a:cubicBezTo>
                  <a:cubicBezTo>
                    <a:pt x="125284" y="247661"/>
                    <a:pt x="141602" y="283017"/>
                    <a:pt x="176958" y="283017"/>
                  </a:cubicBezTo>
                  <a:cubicBezTo>
                    <a:pt x="212314" y="283017"/>
                    <a:pt x="228631" y="247661"/>
                    <a:pt x="228631" y="190548"/>
                  </a:cubicBezTo>
                  <a:cubicBezTo>
                    <a:pt x="228631" y="133436"/>
                    <a:pt x="206874" y="98080"/>
                    <a:pt x="176958" y="98080"/>
                  </a:cubicBezTo>
                  <a:close/>
                  <a:moveTo>
                    <a:pt x="307501" y="172"/>
                  </a:moveTo>
                  <a:cubicBezTo>
                    <a:pt x="340137" y="172"/>
                    <a:pt x="372773" y="30088"/>
                    <a:pt x="372773" y="62724"/>
                  </a:cubicBezTo>
                  <a:cubicBezTo>
                    <a:pt x="372773" y="65444"/>
                    <a:pt x="372773" y="307494"/>
                    <a:pt x="372773" y="312934"/>
                  </a:cubicBezTo>
                  <a:cubicBezTo>
                    <a:pt x="370053" y="348289"/>
                    <a:pt x="337417" y="378205"/>
                    <a:pt x="302061" y="375486"/>
                  </a:cubicBezTo>
                  <a:cubicBezTo>
                    <a:pt x="274865" y="372766"/>
                    <a:pt x="247668" y="353728"/>
                    <a:pt x="239509" y="326532"/>
                  </a:cubicBezTo>
                  <a:cubicBezTo>
                    <a:pt x="225911" y="348289"/>
                    <a:pt x="198715" y="364607"/>
                    <a:pt x="179677" y="370046"/>
                  </a:cubicBezTo>
                  <a:cubicBezTo>
                    <a:pt x="147041" y="378205"/>
                    <a:pt x="100807" y="372766"/>
                    <a:pt x="70890" y="353728"/>
                  </a:cubicBezTo>
                  <a:cubicBezTo>
                    <a:pt x="-35177" y="285737"/>
                    <a:pt x="-27018" y="11051"/>
                    <a:pt x="128003" y="11051"/>
                  </a:cubicBezTo>
                  <a:cubicBezTo>
                    <a:pt x="185116" y="11051"/>
                    <a:pt x="220471" y="49126"/>
                    <a:pt x="236790" y="70883"/>
                  </a:cubicBezTo>
                  <a:cubicBezTo>
                    <a:pt x="236790" y="70883"/>
                    <a:pt x="236790" y="65444"/>
                    <a:pt x="236790" y="62724"/>
                  </a:cubicBezTo>
                  <a:cubicBezTo>
                    <a:pt x="239509" y="27369"/>
                    <a:pt x="272145" y="-2547"/>
                    <a:pt x="307501" y="172"/>
                  </a:cubicBezTo>
                  <a:close/>
                </a:path>
              </a:pathLst>
            </a:custGeom>
            <a:grpFill/>
            <a:ln w="27168"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C216FC84-D2D6-4A19-8ECF-E28FA6872E1A}"/>
                </a:ext>
              </a:extLst>
            </p:cNvPr>
            <p:cNvSpPr/>
            <p:nvPr/>
          </p:nvSpPr>
          <p:spPr>
            <a:xfrm>
              <a:off x="8380335" y="3464184"/>
              <a:ext cx="372772" cy="375657"/>
            </a:xfrm>
            <a:custGeom>
              <a:avLst/>
              <a:gdLst>
                <a:gd name="connsiteX0" fmla="*/ 176957 w 372772"/>
                <a:gd name="connsiteY0" fmla="*/ 98080 h 375657"/>
                <a:gd name="connsiteX1" fmla="*/ 125282 w 372772"/>
                <a:gd name="connsiteY1" fmla="*/ 190548 h 375657"/>
                <a:gd name="connsiteX2" fmla="*/ 176957 w 372772"/>
                <a:gd name="connsiteY2" fmla="*/ 283017 h 375657"/>
                <a:gd name="connsiteX3" fmla="*/ 228630 w 372772"/>
                <a:gd name="connsiteY3" fmla="*/ 190548 h 375657"/>
                <a:gd name="connsiteX4" fmla="*/ 176957 w 372772"/>
                <a:gd name="connsiteY4" fmla="*/ 98080 h 375657"/>
                <a:gd name="connsiteX5" fmla="*/ 307501 w 372772"/>
                <a:gd name="connsiteY5" fmla="*/ 172 h 375657"/>
                <a:gd name="connsiteX6" fmla="*/ 372772 w 372772"/>
                <a:gd name="connsiteY6" fmla="*/ 62724 h 375657"/>
                <a:gd name="connsiteX7" fmla="*/ 372772 w 372772"/>
                <a:gd name="connsiteY7" fmla="*/ 312934 h 375657"/>
                <a:gd name="connsiteX8" fmla="*/ 302062 w 372772"/>
                <a:gd name="connsiteY8" fmla="*/ 375486 h 375657"/>
                <a:gd name="connsiteX9" fmla="*/ 239509 w 372772"/>
                <a:gd name="connsiteY9" fmla="*/ 326532 h 375657"/>
                <a:gd name="connsiteX10" fmla="*/ 179677 w 372772"/>
                <a:gd name="connsiteY10" fmla="*/ 370046 h 375657"/>
                <a:gd name="connsiteX11" fmla="*/ 70890 w 372772"/>
                <a:gd name="connsiteY11" fmla="*/ 353728 h 375657"/>
                <a:gd name="connsiteX12" fmla="*/ 128002 w 372772"/>
                <a:gd name="connsiteY12" fmla="*/ 11051 h 375657"/>
                <a:gd name="connsiteX13" fmla="*/ 236790 w 372772"/>
                <a:gd name="connsiteY13" fmla="*/ 70883 h 375657"/>
                <a:gd name="connsiteX14" fmla="*/ 236790 w 372772"/>
                <a:gd name="connsiteY14" fmla="*/ 62724 h 375657"/>
                <a:gd name="connsiteX15" fmla="*/ 307501 w 372772"/>
                <a:gd name="connsiteY15" fmla="*/ 172 h 37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772" h="375657">
                  <a:moveTo>
                    <a:pt x="176957" y="98080"/>
                  </a:moveTo>
                  <a:cubicBezTo>
                    <a:pt x="147039" y="100800"/>
                    <a:pt x="125282" y="133436"/>
                    <a:pt x="125282" y="190548"/>
                  </a:cubicBezTo>
                  <a:cubicBezTo>
                    <a:pt x="125282" y="247661"/>
                    <a:pt x="141600" y="283017"/>
                    <a:pt x="176957" y="283017"/>
                  </a:cubicBezTo>
                  <a:cubicBezTo>
                    <a:pt x="212312" y="283017"/>
                    <a:pt x="228630" y="247661"/>
                    <a:pt x="228630" y="190548"/>
                  </a:cubicBezTo>
                  <a:cubicBezTo>
                    <a:pt x="228630" y="133436"/>
                    <a:pt x="206873" y="98080"/>
                    <a:pt x="176957" y="98080"/>
                  </a:cubicBezTo>
                  <a:close/>
                  <a:moveTo>
                    <a:pt x="307501" y="172"/>
                  </a:moveTo>
                  <a:cubicBezTo>
                    <a:pt x="340137" y="172"/>
                    <a:pt x="372772" y="30088"/>
                    <a:pt x="372772" y="62724"/>
                  </a:cubicBezTo>
                  <a:cubicBezTo>
                    <a:pt x="372772" y="65444"/>
                    <a:pt x="372772" y="307494"/>
                    <a:pt x="372772" y="312934"/>
                  </a:cubicBezTo>
                  <a:cubicBezTo>
                    <a:pt x="370053" y="348289"/>
                    <a:pt x="337417" y="378205"/>
                    <a:pt x="302062" y="375486"/>
                  </a:cubicBezTo>
                  <a:cubicBezTo>
                    <a:pt x="274865" y="372766"/>
                    <a:pt x="247668" y="353728"/>
                    <a:pt x="239509" y="326532"/>
                  </a:cubicBezTo>
                  <a:cubicBezTo>
                    <a:pt x="228630" y="348289"/>
                    <a:pt x="198714" y="364607"/>
                    <a:pt x="179677" y="370046"/>
                  </a:cubicBezTo>
                  <a:cubicBezTo>
                    <a:pt x="147040" y="378205"/>
                    <a:pt x="100806" y="372766"/>
                    <a:pt x="70890" y="353728"/>
                  </a:cubicBezTo>
                  <a:cubicBezTo>
                    <a:pt x="-35177" y="285737"/>
                    <a:pt x="-27018" y="11051"/>
                    <a:pt x="128002" y="11051"/>
                  </a:cubicBezTo>
                  <a:cubicBezTo>
                    <a:pt x="185116" y="11051"/>
                    <a:pt x="220472" y="49126"/>
                    <a:pt x="236790" y="70883"/>
                  </a:cubicBezTo>
                  <a:cubicBezTo>
                    <a:pt x="236790" y="70883"/>
                    <a:pt x="236790" y="65444"/>
                    <a:pt x="236790" y="62724"/>
                  </a:cubicBezTo>
                  <a:cubicBezTo>
                    <a:pt x="239509" y="27369"/>
                    <a:pt x="272145" y="-2547"/>
                    <a:pt x="307501" y="172"/>
                  </a:cubicBezTo>
                  <a:close/>
                </a:path>
              </a:pathLst>
            </a:custGeom>
            <a:grpFill/>
            <a:ln w="27168"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64D8E5A-0B60-43A6-9CB4-0637AD08F72C}"/>
                </a:ext>
              </a:extLst>
            </p:cNvPr>
            <p:cNvSpPr/>
            <p:nvPr/>
          </p:nvSpPr>
          <p:spPr>
            <a:xfrm>
              <a:off x="7389492" y="3444253"/>
              <a:ext cx="217573" cy="435145"/>
            </a:xfrm>
            <a:custGeom>
              <a:avLst/>
              <a:gdLst>
                <a:gd name="connsiteX0" fmla="*/ 186002 w 217572"/>
                <a:gd name="connsiteY0" fmla="*/ 118011 h 435144"/>
                <a:gd name="connsiteX1" fmla="*/ 128890 w 217572"/>
                <a:gd name="connsiteY1" fmla="*/ 58178 h 435144"/>
                <a:gd name="connsiteX2" fmla="*/ 123450 w 217572"/>
                <a:gd name="connsiteY2" fmla="*/ 58178 h 435144"/>
                <a:gd name="connsiteX3" fmla="*/ 58178 w 217572"/>
                <a:gd name="connsiteY3" fmla="*/ 115291 h 435144"/>
                <a:gd name="connsiteX4" fmla="*/ 58178 w 217572"/>
                <a:gd name="connsiteY4" fmla="*/ 232236 h 435144"/>
                <a:gd name="connsiteX5" fmla="*/ 58178 w 217572"/>
                <a:gd name="connsiteY5" fmla="*/ 232236 h 435144"/>
                <a:gd name="connsiteX6" fmla="*/ 58178 w 217572"/>
                <a:gd name="connsiteY6" fmla="*/ 335583 h 435144"/>
                <a:gd name="connsiteX7" fmla="*/ 115291 w 217572"/>
                <a:gd name="connsiteY7" fmla="*/ 395415 h 435144"/>
                <a:gd name="connsiteX8" fmla="*/ 120730 w 217572"/>
                <a:gd name="connsiteY8" fmla="*/ 395415 h 435144"/>
                <a:gd name="connsiteX9" fmla="*/ 186002 w 217572"/>
                <a:gd name="connsiteY9" fmla="*/ 338303 h 435144"/>
                <a:gd name="connsiteX10" fmla="*/ 186002 w 217572"/>
                <a:gd name="connsiteY10" fmla="*/ 240395 h 435144"/>
                <a:gd name="connsiteX11" fmla="*/ 186002 w 217572"/>
                <a:gd name="connsiteY11" fmla="*/ 240395 h 435144"/>
                <a:gd name="connsiteX12" fmla="*/ 186002 w 217572"/>
                <a:gd name="connsiteY12" fmla="*/ 118011 h 43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572" h="435144">
                  <a:moveTo>
                    <a:pt x="186002" y="118011"/>
                  </a:moveTo>
                  <a:cubicBezTo>
                    <a:pt x="183283" y="85375"/>
                    <a:pt x="158806" y="60898"/>
                    <a:pt x="128890" y="58178"/>
                  </a:cubicBezTo>
                  <a:cubicBezTo>
                    <a:pt x="126170" y="58178"/>
                    <a:pt x="126170" y="58178"/>
                    <a:pt x="123450" y="58178"/>
                  </a:cubicBezTo>
                  <a:cubicBezTo>
                    <a:pt x="96254" y="58178"/>
                    <a:pt x="58178" y="82655"/>
                    <a:pt x="58178" y="115291"/>
                  </a:cubicBezTo>
                  <a:lnTo>
                    <a:pt x="58178" y="232236"/>
                  </a:lnTo>
                  <a:lnTo>
                    <a:pt x="58178" y="232236"/>
                  </a:lnTo>
                  <a:cubicBezTo>
                    <a:pt x="58178" y="270311"/>
                    <a:pt x="58178" y="335583"/>
                    <a:pt x="58178" y="335583"/>
                  </a:cubicBezTo>
                  <a:cubicBezTo>
                    <a:pt x="60898" y="368219"/>
                    <a:pt x="85375" y="392696"/>
                    <a:pt x="115291" y="395415"/>
                  </a:cubicBezTo>
                  <a:cubicBezTo>
                    <a:pt x="118011" y="395415"/>
                    <a:pt x="118011" y="395415"/>
                    <a:pt x="120730" y="395415"/>
                  </a:cubicBezTo>
                  <a:cubicBezTo>
                    <a:pt x="147927" y="395415"/>
                    <a:pt x="186002" y="370938"/>
                    <a:pt x="186002" y="338303"/>
                  </a:cubicBezTo>
                  <a:lnTo>
                    <a:pt x="186002" y="240395"/>
                  </a:lnTo>
                  <a:lnTo>
                    <a:pt x="186002" y="240395"/>
                  </a:lnTo>
                  <a:cubicBezTo>
                    <a:pt x="186002" y="202320"/>
                    <a:pt x="186002" y="118011"/>
                    <a:pt x="186002" y="118011"/>
                  </a:cubicBezTo>
                </a:path>
              </a:pathLst>
            </a:custGeom>
            <a:grpFill/>
            <a:ln w="27168"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ADC8310-343B-4477-9D7F-D6D4956A7823}"/>
                </a:ext>
              </a:extLst>
            </p:cNvPr>
            <p:cNvSpPr/>
            <p:nvPr/>
          </p:nvSpPr>
          <p:spPr>
            <a:xfrm>
              <a:off x="7392212" y="3280901"/>
              <a:ext cx="217573" cy="217572"/>
            </a:xfrm>
            <a:custGeom>
              <a:avLst/>
              <a:gdLst>
                <a:gd name="connsiteX0" fmla="*/ 183282 w 217572"/>
                <a:gd name="connsiteY0" fmla="*/ 120902 h 217572"/>
                <a:gd name="connsiteX1" fmla="*/ 120730 w 217572"/>
                <a:gd name="connsiteY1" fmla="*/ 183454 h 217572"/>
                <a:gd name="connsiteX2" fmla="*/ 58178 w 217572"/>
                <a:gd name="connsiteY2" fmla="*/ 120902 h 217572"/>
                <a:gd name="connsiteX3" fmla="*/ 120730 w 217572"/>
                <a:gd name="connsiteY3" fmla="*/ 58350 h 217572"/>
                <a:gd name="connsiteX4" fmla="*/ 183282 w 217572"/>
                <a:gd name="connsiteY4" fmla="*/ 120902 h 217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572" h="217572">
                  <a:moveTo>
                    <a:pt x="183282" y="120902"/>
                  </a:moveTo>
                  <a:cubicBezTo>
                    <a:pt x="183282" y="156258"/>
                    <a:pt x="156086" y="183454"/>
                    <a:pt x="120730" y="183454"/>
                  </a:cubicBezTo>
                  <a:cubicBezTo>
                    <a:pt x="85375" y="183454"/>
                    <a:pt x="58178" y="156258"/>
                    <a:pt x="58178" y="120902"/>
                  </a:cubicBezTo>
                  <a:cubicBezTo>
                    <a:pt x="58178" y="85547"/>
                    <a:pt x="85375" y="58350"/>
                    <a:pt x="120730" y="58350"/>
                  </a:cubicBezTo>
                  <a:cubicBezTo>
                    <a:pt x="153366" y="55630"/>
                    <a:pt x="183282" y="85547"/>
                    <a:pt x="183282" y="120902"/>
                  </a:cubicBezTo>
                </a:path>
              </a:pathLst>
            </a:custGeom>
            <a:grpFill/>
            <a:ln w="27168"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FAAD271-016E-4F1D-8EF6-91D222D38060}"/>
                </a:ext>
              </a:extLst>
            </p:cNvPr>
            <p:cNvSpPr/>
            <p:nvPr/>
          </p:nvSpPr>
          <p:spPr>
            <a:xfrm>
              <a:off x="6005186" y="3416884"/>
              <a:ext cx="380752" cy="462341"/>
            </a:xfrm>
            <a:custGeom>
              <a:avLst/>
              <a:gdLst>
                <a:gd name="connsiteX0" fmla="*/ 270312 w 380752"/>
                <a:gd name="connsiteY0" fmla="*/ 69229 h 462341"/>
                <a:gd name="connsiteX1" fmla="*/ 188722 w 380752"/>
                <a:gd name="connsiteY1" fmla="*/ 134501 h 462341"/>
                <a:gd name="connsiteX2" fmla="*/ 188722 w 380752"/>
                <a:gd name="connsiteY2" fmla="*/ 118183 h 462341"/>
                <a:gd name="connsiteX3" fmla="*/ 126170 w 380752"/>
                <a:gd name="connsiteY3" fmla="*/ 58350 h 462341"/>
                <a:gd name="connsiteX4" fmla="*/ 58178 w 380752"/>
                <a:gd name="connsiteY4" fmla="*/ 118183 h 462341"/>
                <a:gd name="connsiteX5" fmla="*/ 58178 w 380752"/>
                <a:gd name="connsiteY5" fmla="*/ 210651 h 462341"/>
                <a:gd name="connsiteX6" fmla="*/ 58178 w 380752"/>
                <a:gd name="connsiteY6" fmla="*/ 365671 h 462341"/>
                <a:gd name="connsiteX7" fmla="*/ 58178 w 380752"/>
                <a:gd name="connsiteY7" fmla="*/ 365671 h 462341"/>
                <a:gd name="connsiteX8" fmla="*/ 120730 w 380752"/>
                <a:gd name="connsiteY8" fmla="*/ 425504 h 462341"/>
                <a:gd name="connsiteX9" fmla="*/ 186002 w 380752"/>
                <a:gd name="connsiteY9" fmla="*/ 365671 h 462341"/>
                <a:gd name="connsiteX10" fmla="*/ 186002 w 380752"/>
                <a:gd name="connsiteY10" fmla="*/ 365671 h 462341"/>
                <a:gd name="connsiteX11" fmla="*/ 186002 w 380752"/>
                <a:gd name="connsiteY11" fmla="*/ 210651 h 462341"/>
                <a:gd name="connsiteX12" fmla="*/ 215919 w 380752"/>
                <a:gd name="connsiteY12" fmla="*/ 158978 h 462341"/>
                <a:gd name="connsiteX13" fmla="*/ 275751 w 380752"/>
                <a:gd name="connsiteY13" fmla="*/ 221530 h 462341"/>
                <a:gd name="connsiteX14" fmla="*/ 270312 w 380752"/>
                <a:gd name="connsiteY14" fmla="*/ 69229 h 46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0752" h="462341">
                  <a:moveTo>
                    <a:pt x="270312" y="69229"/>
                  </a:moveTo>
                  <a:cubicBezTo>
                    <a:pt x="232236" y="71949"/>
                    <a:pt x="213199" y="99145"/>
                    <a:pt x="188722" y="134501"/>
                  </a:cubicBezTo>
                  <a:cubicBezTo>
                    <a:pt x="188722" y="134501"/>
                    <a:pt x="188722" y="118183"/>
                    <a:pt x="188722" y="118183"/>
                  </a:cubicBezTo>
                  <a:cubicBezTo>
                    <a:pt x="188722" y="85547"/>
                    <a:pt x="158806" y="58350"/>
                    <a:pt x="126170" y="58350"/>
                  </a:cubicBezTo>
                  <a:cubicBezTo>
                    <a:pt x="93534" y="55631"/>
                    <a:pt x="60898" y="85547"/>
                    <a:pt x="58178" y="118183"/>
                  </a:cubicBezTo>
                  <a:lnTo>
                    <a:pt x="58178" y="210651"/>
                  </a:lnTo>
                  <a:lnTo>
                    <a:pt x="58178" y="365671"/>
                  </a:lnTo>
                  <a:lnTo>
                    <a:pt x="58178" y="365671"/>
                  </a:lnTo>
                  <a:cubicBezTo>
                    <a:pt x="58178" y="398307"/>
                    <a:pt x="88094" y="425504"/>
                    <a:pt x="120730" y="425504"/>
                  </a:cubicBezTo>
                  <a:cubicBezTo>
                    <a:pt x="153366" y="428224"/>
                    <a:pt x="186002" y="398307"/>
                    <a:pt x="186002" y="365671"/>
                  </a:cubicBezTo>
                  <a:lnTo>
                    <a:pt x="186002" y="365671"/>
                  </a:lnTo>
                  <a:lnTo>
                    <a:pt x="186002" y="210651"/>
                  </a:lnTo>
                  <a:cubicBezTo>
                    <a:pt x="188722" y="188894"/>
                    <a:pt x="196881" y="158978"/>
                    <a:pt x="215919" y="158978"/>
                  </a:cubicBezTo>
                  <a:cubicBezTo>
                    <a:pt x="243115" y="158978"/>
                    <a:pt x="215919" y="221530"/>
                    <a:pt x="275751" y="221530"/>
                  </a:cubicBezTo>
                  <a:cubicBezTo>
                    <a:pt x="362780" y="221530"/>
                    <a:pt x="373658" y="63790"/>
                    <a:pt x="270312" y="69229"/>
                  </a:cubicBezTo>
                </a:path>
              </a:pathLst>
            </a:custGeom>
            <a:grpFill/>
            <a:ln w="27168"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2742EF4-689F-485B-BB36-526335213608}"/>
                </a:ext>
              </a:extLst>
            </p:cNvPr>
            <p:cNvSpPr/>
            <p:nvPr/>
          </p:nvSpPr>
          <p:spPr>
            <a:xfrm>
              <a:off x="5693490" y="3475234"/>
              <a:ext cx="337238" cy="364434"/>
            </a:xfrm>
            <a:custGeom>
              <a:avLst/>
              <a:gdLst>
                <a:gd name="connsiteX0" fmla="*/ 180433 w 337238"/>
                <a:gd name="connsiteY0" fmla="*/ 73984 h 364434"/>
                <a:gd name="connsiteX1" fmla="*/ 163180 w 337238"/>
                <a:gd name="connsiteY1" fmla="*/ 78870 h 364434"/>
                <a:gd name="connsiteX2" fmla="*/ 125105 w 337238"/>
                <a:gd name="connsiteY2" fmla="*/ 160461 h 364434"/>
                <a:gd name="connsiteX3" fmla="*/ 171339 w 337238"/>
                <a:gd name="connsiteY3" fmla="*/ 163180 h 364434"/>
                <a:gd name="connsiteX4" fmla="*/ 214854 w 337238"/>
                <a:gd name="connsiteY4" fmla="*/ 108787 h 364434"/>
                <a:gd name="connsiteX5" fmla="*/ 180433 w 337238"/>
                <a:gd name="connsiteY5" fmla="*/ 73984 h 364434"/>
                <a:gd name="connsiteX6" fmla="*/ 174059 w 337238"/>
                <a:gd name="connsiteY6" fmla="*/ 0 h 364434"/>
                <a:gd name="connsiteX7" fmla="*/ 337238 w 337238"/>
                <a:gd name="connsiteY7" fmla="*/ 119665 h 364434"/>
                <a:gd name="connsiteX8" fmla="*/ 133264 w 337238"/>
                <a:gd name="connsiteY8" fmla="*/ 217573 h 364434"/>
                <a:gd name="connsiteX9" fmla="*/ 225732 w 337238"/>
                <a:gd name="connsiteY9" fmla="*/ 277405 h 364434"/>
                <a:gd name="connsiteX10" fmla="*/ 320920 w 337238"/>
                <a:gd name="connsiteY10" fmla="*/ 250208 h 364434"/>
                <a:gd name="connsiteX11" fmla="*/ 174059 w 337238"/>
                <a:gd name="connsiteY11" fmla="*/ 364434 h 364434"/>
                <a:gd name="connsiteX12" fmla="*/ 0 w 337238"/>
                <a:gd name="connsiteY12" fmla="*/ 184937 h 364434"/>
                <a:gd name="connsiteX13" fmla="*/ 174059 w 337238"/>
                <a:gd name="connsiteY13" fmla="*/ 0 h 364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7238" h="364434">
                  <a:moveTo>
                    <a:pt x="180433" y="73984"/>
                  </a:moveTo>
                  <a:cubicBezTo>
                    <a:pt x="174569" y="73941"/>
                    <a:pt x="168620" y="75471"/>
                    <a:pt x="163180" y="78870"/>
                  </a:cubicBezTo>
                  <a:cubicBezTo>
                    <a:pt x="135984" y="95189"/>
                    <a:pt x="127825" y="130544"/>
                    <a:pt x="125105" y="160461"/>
                  </a:cubicBezTo>
                  <a:cubicBezTo>
                    <a:pt x="125105" y="163180"/>
                    <a:pt x="168620" y="160461"/>
                    <a:pt x="171339" y="163180"/>
                  </a:cubicBezTo>
                  <a:cubicBezTo>
                    <a:pt x="195816" y="157741"/>
                    <a:pt x="214854" y="135984"/>
                    <a:pt x="214854" y="108787"/>
                  </a:cubicBezTo>
                  <a:cubicBezTo>
                    <a:pt x="214854" y="88389"/>
                    <a:pt x="198026" y="74111"/>
                    <a:pt x="180433" y="73984"/>
                  </a:cubicBezTo>
                  <a:close/>
                  <a:moveTo>
                    <a:pt x="174059" y="0"/>
                  </a:moveTo>
                  <a:cubicBezTo>
                    <a:pt x="233891" y="0"/>
                    <a:pt x="337238" y="29916"/>
                    <a:pt x="337238" y="119665"/>
                  </a:cubicBezTo>
                  <a:cubicBezTo>
                    <a:pt x="337238" y="209414"/>
                    <a:pt x="244770" y="217573"/>
                    <a:pt x="133264" y="217573"/>
                  </a:cubicBezTo>
                  <a:cubicBezTo>
                    <a:pt x="133264" y="217573"/>
                    <a:pt x="149581" y="277405"/>
                    <a:pt x="225732" y="277405"/>
                  </a:cubicBezTo>
                  <a:cubicBezTo>
                    <a:pt x="301883" y="277405"/>
                    <a:pt x="320920" y="250208"/>
                    <a:pt x="320920" y="250208"/>
                  </a:cubicBezTo>
                  <a:cubicBezTo>
                    <a:pt x="320920" y="250208"/>
                    <a:pt x="315481" y="364434"/>
                    <a:pt x="174059" y="364434"/>
                  </a:cubicBezTo>
                  <a:cubicBezTo>
                    <a:pt x="95188" y="364434"/>
                    <a:pt x="0" y="304602"/>
                    <a:pt x="0" y="184937"/>
                  </a:cubicBezTo>
                  <a:cubicBezTo>
                    <a:pt x="0" y="78870"/>
                    <a:pt x="73431" y="0"/>
                    <a:pt x="174059" y="0"/>
                  </a:cubicBezTo>
                  <a:close/>
                </a:path>
              </a:pathLst>
            </a:custGeom>
            <a:grpFill/>
            <a:ln w="27168"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793F6E36-55ED-4F20-8333-159A45A3E524}"/>
                </a:ext>
              </a:extLst>
            </p:cNvPr>
            <p:cNvSpPr/>
            <p:nvPr/>
          </p:nvSpPr>
          <p:spPr>
            <a:xfrm>
              <a:off x="5376945" y="3338014"/>
              <a:ext cx="353556" cy="543931"/>
            </a:xfrm>
            <a:custGeom>
              <a:avLst/>
              <a:gdLst>
                <a:gd name="connsiteX0" fmla="*/ 311107 w 353555"/>
                <a:gd name="connsiteY0" fmla="*/ 433663 h 543931"/>
                <a:gd name="connsiteX1" fmla="*/ 215919 w 353555"/>
                <a:gd name="connsiteY1" fmla="*/ 501654 h 543931"/>
                <a:gd name="connsiteX2" fmla="*/ 98973 w 353555"/>
                <a:gd name="connsiteY2" fmla="*/ 392868 h 543931"/>
                <a:gd name="connsiteX3" fmla="*/ 98973 w 353555"/>
                <a:gd name="connsiteY3" fmla="*/ 221530 h 543931"/>
                <a:gd name="connsiteX4" fmla="*/ 82655 w 353555"/>
                <a:gd name="connsiteY4" fmla="*/ 221530 h 543931"/>
                <a:gd name="connsiteX5" fmla="*/ 58178 w 353555"/>
                <a:gd name="connsiteY5" fmla="*/ 191614 h 543931"/>
                <a:gd name="connsiteX6" fmla="*/ 85375 w 353555"/>
                <a:gd name="connsiteY6" fmla="*/ 164417 h 543931"/>
                <a:gd name="connsiteX7" fmla="*/ 101693 w 353555"/>
                <a:gd name="connsiteY7" fmla="*/ 164417 h 543931"/>
                <a:gd name="connsiteX8" fmla="*/ 101693 w 353555"/>
                <a:gd name="connsiteY8" fmla="*/ 118183 h 543931"/>
                <a:gd name="connsiteX9" fmla="*/ 166965 w 353555"/>
                <a:gd name="connsiteY9" fmla="*/ 58350 h 543931"/>
                <a:gd name="connsiteX10" fmla="*/ 229517 w 353555"/>
                <a:gd name="connsiteY10" fmla="*/ 118183 h 543931"/>
                <a:gd name="connsiteX11" fmla="*/ 229517 w 353555"/>
                <a:gd name="connsiteY11" fmla="*/ 118183 h 543931"/>
                <a:gd name="connsiteX12" fmla="*/ 229517 w 353555"/>
                <a:gd name="connsiteY12" fmla="*/ 164417 h 543931"/>
                <a:gd name="connsiteX13" fmla="*/ 283910 w 353555"/>
                <a:gd name="connsiteY13" fmla="*/ 164417 h 543931"/>
                <a:gd name="connsiteX14" fmla="*/ 308387 w 353555"/>
                <a:gd name="connsiteY14" fmla="*/ 194333 h 543931"/>
                <a:gd name="connsiteX15" fmla="*/ 281190 w 353555"/>
                <a:gd name="connsiteY15" fmla="*/ 221530 h 543931"/>
                <a:gd name="connsiteX16" fmla="*/ 229517 w 353555"/>
                <a:gd name="connsiteY16" fmla="*/ 221530 h 543931"/>
                <a:gd name="connsiteX17" fmla="*/ 229517 w 353555"/>
                <a:gd name="connsiteY17" fmla="*/ 365671 h 543931"/>
                <a:gd name="connsiteX18" fmla="*/ 311107 w 353555"/>
                <a:gd name="connsiteY18" fmla="*/ 433663 h 543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3555" h="543931">
                  <a:moveTo>
                    <a:pt x="311107" y="433663"/>
                  </a:moveTo>
                  <a:cubicBezTo>
                    <a:pt x="311107" y="433663"/>
                    <a:pt x="278471" y="501654"/>
                    <a:pt x="215919" y="501654"/>
                  </a:cubicBezTo>
                  <a:cubicBezTo>
                    <a:pt x="164245" y="501654"/>
                    <a:pt x="101693" y="458140"/>
                    <a:pt x="98973" y="392868"/>
                  </a:cubicBezTo>
                  <a:cubicBezTo>
                    <a:pt x="98973" y="392868"/>
                    <a:pt x="98973" y="297680"/>
                    <a:pt x="98973" y="221530"/>
                  </a:cubicBezTo>
                  <a:lnTo>
                    <a:pt x="82655" y="221530"/>
                  </a:lnTo>
                  <a:cubicBezTo>
                    <a:pt x="74496" y="221530"/>
                    <a:pt x="58178" y="216090"/>
                    <a:pt x="58178" y="191614"/>
                  </a:cubicBezTo>
                  <a:cubicBezTo>
                    <a:pt x="58178" y="167137"/>
                    <a:pt x="77216" y="164417"/>
                    <a:pt x="85375" y="164417"/>
                  </a:cubicBezTo>
                  <a:lnTo>
                    <a:pt x="101693" y="164417"/>
                  </a:lnTo>
                  <a:cubicBezTo>
                    <a:pt x="101693" y="137220"/>
                    <a:pt x="101693" y="118183"/>
                    <a:pt x="101693" y="118183"/>
                  </a:cubicBezTo>
                  <a:cubicBezTo>
                    <a:pt x="104413" y="85547"/>
                    <a:pt x="134329" y="55631"/>
                    <a:pt x="166965" y="58350"/>
                  </a:cubicBezTo>
                  <a:cubicBezTo>
                    <a:pt x="196881" y="61070"/>
                    <a:pt x="229517" y="85547"/>
                    <a:pt x="229517" y="118183"/>
                  </a:cubicBezTo>
                  <a:lnTo>
                    <a:pt x="229517" y="118183"/>
                  </a:lnTo>
                  <a:lnTo>
                    <a:pt x="229517" y="164417"/>
                  </a:lnTo>
                  <a:lnTo>
                    <a:pt x="283910" y="164417"/>
                  </a:lnTo>
                  <a:cubicBezTo>
                    <a:pt x="292069" y="164417"/>
                    <a:pt x="308387" y="169856"/>
                    <a:pt x="308387" y="194333"/>
                  </a:cubicBezTo>
                  <a:cubicBezTo>
                    <a:pt x="308387" y="218810"/>
                    <a:pt x="292069" y="221530"/>
                    <a:pt x="281190" y="221530"/>
                  </a:cubicBezTo>
                  <a:lnTo>
                    <a:pt x="229517" y="221530"/>
                  </a:lnTo>
                  <a:lnTo>
                    <a:pt x="229517" y="365671"/>
                  </a:lnTo>
                  <a:cubicBezTo>
                    <a:pt x="226797" y="409186"/>
                    <a:pt x="267592" y="433663"/>
                    <a:pt x="311107" y="433663"/>
                  </a:cubicBezTo>
                </a:path>
              </a:pathLst>
            </a:custGeom>
            <a:grpFill/>
            <a:ln w="27168"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BD920CE9-16CC-42EA-AAD6-0680F860CC1E}"/>
                </a:ext>
              </a:extLst>
            </p:cNvPr>
            <p:cNvSpPr/>
            <p:nvPr/>
          </p:nvSpPr>
          <p:spPr>
            <a:xfrm>
              <a:off x="7090329" y="3338014"/>
              <a:ext cx="353556" cy="543931"/>
            </a:xfrm>
            <a:custGeom>
              <a:avLst/>
              <a:gdLst>
                <a:gd name="connsiteX0" fmla="*/ 311107 w 353555"/>
                <a:gd name="connsiteY0" fmla="*/ 433663 h 543931"/>
                <a:gd name="connsiteX1" fmla="*/ 215919 w 353555"/>
                <a:gd name="connsiteY1" fmla="*/ 501654 h 543931"/>
                <a:gd name="connsiteX2" fmla="*/ 98973 w 353555"/>
                <a:gd name="connsiteY2" fmla="*/ 392868 h 543931"/>
                <a:gd name="connsiteX3" fmla="*/ 98973 w 353555"/>
                <a:gd name="connsiteY3" fmla="*/ 221530 h 543931"/>
                <a:gd name="connsiteX4" fmla="*/ 82655 w 353555"/>
                <a:gd name="connsiteY4" fmla="*/ 221530 h 543931"/>
                <a:gd name="connsiteX5" fmla="*/ 58178 w 353555"/>
                <a:gd name="connsiteY5" fmla="*/ 191614 h 543931"/>
                <a:gd name="connsiteX6" fmla="*/ 85375 w 353555"/>
                <a:gd name="connsiteY6" fmla="*/ 164417 h 543931"/>
                <a:gd name="connsiteX7" fmla="*/ 101693 w 353555"/>
                <a:gd name="connsiteY7" fmla="*/ 164417 h 543931"/>
                <a:gd name="connsiteX8" fmla="*/ 101693 w 353555"/>
                <a:gd name="connsiteY8" fmla="*/ 118183 h 543931"/>
                <a:gd name="connsiteX9" fmla="*/ 166965 w 353555"/>
                <a:gd name="connsiteY9" fmla="*/ 58350 h 543931"/>
                <a:gd name="connsiteX10" fmla="*/ 229517 w 353555"/>
                <a:gd name="connsiteY10" fmla="*/ 118183 h 543931"/>
                <a:gd name="connsiteX11" fmla="*/ 229517 w 353555"/>
                <a:gd name="connsiteY11" fmla="*/ 118183 h 543931"/>
                <a:gd name="connsiteX12" fmla="*/ 229517 w 353555"/>
                <a:gd name="connsiteY12" fmla="*/ 164417 h 543931"/>
                <a:gd name="connsiteX13" fmla="*/ 283910 w 353555"/>
                <a:gd name="connsiteY13" fmla="*/ 164417 h 543931"/>
                <a:gd name="connsiteX14" fmla="*/ 308387 w 353555"/>
                <a:gd name="connsiteY14" fmla="*/ 194333 h 543931"/>
                <a:gd name="connsiteX15" fmla="*/ 281190 w 353555"/>
                <a:gd name="connsiteY15" fmla="*/ 221530 h 543931"/>
                <a:gd name="connsiteX16" fmla="*/ 229517 w 353555"/>
                <a:gd name="connsiteY16" fmla="*/ 221530 h 543931"/>
                <a:gd name="connsiteX17" fmla="*/ 229517 w 353555"/>
                <a:gd name="connsiteY17" fmla="*/ 365671 h 543931"/>
                <a:gd name="connsiteX18" fmla="*/ 311107 w 353555"/>
                <a:gd name="connsiteY18" fmla="*/ 433663 h 543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3555" h="543931">
                  <a:moveTo>
                    <a:pt x="311107" y="433663"/>
                  </a:moveTo>
                  <a:cubicBezTo>
                    <a:pt x="311107" y="433663"/>
                    <a:pt x="278471" y="501654"/>
                    <a:pt x="215919" y="501654"/>
                  </a:cubicBezTo>
                  <a:cubicBezTo>
                    <a:pt x="164245" y="501654"/>
                    <a:pt x="101693" y="458140"/>
                    <a:pt x="98973" y="392868"/>
                  </a:cubicBezTo>
                  <a:cubicBezTo>
                    <a:pt x="98973" y="392868"/>
                    <a:pt x="98973" y="297680"/>
                    <a:pt x="98973" y="221530"/>
                  </a:cubicBezTo>
                  <a:lnTo>
                    <a:pt x="82655" y="221530"/>
                  </a:lnTo>
                  <a:cubicBezTo>
                    <a:pt x="74496" y="221530"/>
                    <a:pt x="58178" y="216090"/>
                    <a:pt x="58178" y="191614"/>
                  </a:cubicBezTo>
                  <a:cubicBezTo>
                    <a:pt x="58178" y="167137"/>
                    <a:pt x="77216" y="164417"/>
                    <a:pt x="85375" y="164417"/>
                  </a:cubicBezTo>
                  <a:lnTo>
                    <a:pt x="101693" y="164417"/>
                  </a:lnTo>
                  <a:cubicBezTo>
                    <a:pt x="101693" y="137220"/>
                    <a:pt x="101693" y="118183"/>
                    <a:pt x="101693" y="118183"/>
                  </a:cubicBezTo>
                  <a:cubicBezTo>
                    <a:pt x="104412" y="85547"/>
                    <a:pt x="134329" y="55631"/>
                    <a:pt x="166965" y="58350"/>
                  </a:cubicBezTo>
                  <a:cubicBezTo>
                    <a:pt x="196881" y="61070"/>
                    <a:pt x="229517" y="85547"/>
                    <a:pt x="229517" y="118183"/>
                  </a:cubicBezTo>
                  <a:lnTo>
                    <a:pt x="229517" y="118183"/>
                  </a:lnTo>
                  <a:lnTo>
                    <a:pt x="229517" y="164417"/>
                  </a:lnTo>
                  <a:lnTo>
                    <a:pt x="283910" y="164417"/>
                  </a:lnTo>
                  <a:cubicBezTo>
                    <a:pt x="292069" y="164417"/>
                    <a:pt x="308387" y="169856"/>
                    <a:pt x="308387" y="194333"/>
                  </a:cubicBezTo>
                  <a:cubicBezTo>
                    <a:pt x="308387" y="218810"/>
                    <a:pt x="292069" y="221530"/>
                    <a:pt x="281190" y="221530"/>
                  </a:cubicBezTo>
                  <a:lnTo>
                    <a:pt x="229517" y="221530"/>
                  </a:lnTo>
                  <a:lnTo>
                    <a:pt x="229517" y="365671"/>
                  </a:lnTo>
                  <a:cubicBezTo>
                    <a:pt x="229517" y="409186"/>
                    <a:pt x="270312" y="433663"/>
                    <a:pt x="311107" y="433663"/>
                  </a:cubicBezTo>
                </a:path>
              </a:pathLst>
            </a:custGeom>
            <a:grpFill/>
            <a:ln w="27168"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90987E9D-29E3-4FAD-B97E-DC5A0FA2C3B3}"/>
                </a:ext>
              </a:extLst>
            </p:cNvPr>
            <p:cNvSpPr/>
            <p:nvPr/>
          </p:nvSpPr>
          <p:spPr>
            <a:xfrm>
              <a:off x="2080719" y="4178559"/>
              <a:ext cx="462342" cy="788700"/>
            </a:xfrm>
            <a:custGeom>
              <a:avLst/>
              <a:gdLst>
                <a:gd name="connsiteX0" fmla="*/ 403575 w 462341"/>
                <a:gd name="connsiteY0" fmla="*/ 583072 h 788699"/>
                <a:gd name="connsiteX1" fmla="*/ 406295 w 462341"/>
                <a:gd name="connsiteY1" fmla="*/ 596670 h 788699"/>
                <a:gd name="connsiteX2" fmla="*/ 400855 w 462341"/>
                <a:gd name="connsiteY2" fmla="*/ 610268 h 788699"/>
                <a:gd name="connsiteX3" fmla="*/ 389977 w 462341"/>
                <a:gd name="connsiteY3" fmla="*/ 626586 h 788699"/>
                <a:gd name="connsiteX4" fmla="*/ 354621 w 462341"/>
                <a:gd name="connsiteY4" fmla="*/ 675540 h 788699"/>
                <a:gd name="connsiteX5" fmla="*/ 327424 w 462341"/>
                <a:gd name="connsiteY5" fmla="*/ 691858 h 788699"/>
                <a:gd name="connsiteX6" fmla="*/ 292069 w 462341"/>
                <a:gd name="connsiteY6" fmla="*/ 713615 h 788699"/>
                <a:gd name="connsiteX7" fmla="*/ 251274 w 462341"/>
                <a:gd name="connsiteY7" fmla="*/ 724494 h 788699"/>
                <a:gd name="connsiteX8" fmla="*/ 221358 w 462341"/>
                <a:gd name="connsiteY8" fmla="*/ 721774 h 788699"/>
                <a:gd name="connsiteX9" fmla="*/ 191442 w 462341"/>
                <a:gd name="connsiteY9" fmla="*/ 721774 h 788699"/>
                <a:gd name="connsiteX10" fmla="*/ 153366 w 462341"/>
                <a:gd name="connsiteY10" fmla="*/ 713615 h 788699"/>
                <a:gd name="connsiteX11" fmla="*/ 104412 w 462341"/>
                <a:gd name="connsiteY11" fmla="*/ 675540 h 788699"/>
                <a:gd name="connsiteX12" fmla="*/ 104412 w 462341"/>
                <a:gd name="connsiteY12" fmla="*/ 689138 h 788699"/>
                <a:gd name="connsiteX13" fmla="*/ 101693 w 462341"/>
                <a:gd name="connsiteY13" fmla="*/ 710895 h 788699"/>
                <a:gd name="connsiteX14" fmla="*/ 85375 w 462341"/>
                <a:gd name="connsiteY14" fmla="*/ 732653 h 788699"/>
                <a:gd name="connsiteX15" fmla="*/ 69057 w 462341"/>
                <a:gd name="connsiteY15" fmla="*/ 727214 h 788699"/>
                <a:gd name="connsiteX16" fmla="*/ 60898 w 462341"/>
                <a:gd name="connsiteY16" fmla="*/ 710895 h 788699"/>
                <a:gd name="connsiteX17" fmla="*/ 58178 w 462341"/>
                <a:gd name="connsiteY17" fmla="*/ 691858 h 788699"/>
                <a:gd name="connsiteX18" fmla="*/ 60898 w 462341"/>
                <a:gd name="connsiteY18" fmla="*/ 664661 h 788699"/>
                <a:gd name="connsiteX19" fmla="*/ 60898 w 462341"/>
                <a:gd name="connsiteY19" fmla="*/ 607549 h 788699"/>
                <a:gd name="connsiteX20" fmla="*/ 63618 w 462341"/>
                <a:gd name="connsiteY20" fmla="*/ 528679 h 788699"/>
                <a:gd name="connsiteX21" fmla="*/ 69057 w 462341"/>
                <a:gd name="connsiteY21" fmla="*/ 504202 h 788699"/>
                <a:gd name="connsiteX22" fmla="*/ 74496 w 462341"/>
                <a:gd name="connsiteY22" fmla="*/ 493323 h 788699"/>
                <a:gd name="connsiteX23" fmla="*/ 82655 w 462341"/>
                <a:gd name="connsiteY23" fmla="*/ 487884 h 788699"/>
                <a:gd name="connsiteX24" fmla="*/ 90814 w 462341"/>
                <a:gd name="connsiteY24" fmla="*/ 493323 h 788699"/>
                <a:gd name="connsiteX25" fmla="*/ 98973 w 462341"/>
                <a:gd name="connsiteY25" fmla="*/ 512361 h 788699"/>
                <a:gd name="connsiteX26" fmla="*/ 101693 w 462341"/>
                <a:gd name="connsiteY26" fmla="*/ 555875 h 788699"/>
                <a:gd name="connsiteX27" fmla="*/ 101693 w 462341"/>
                <a:gd name="connsiteY27" fmla="*/ 596670 h 788699"/>
                <a:gd name="connsiteX28" fmla="*/ 109852 w 462341"/>
                <a:gd name="connsiteY28" fmla="*/ 626586 h 788699"/>
                <a:gd name="connsiteX29" fmla="*/ 128889 w 462341"/>
                <a:gd name="connsiteY29" fmla="*/ 651063 h 788699"/>
                <a:gd name="connsiteX30" fmla="*/ 153366 w 462341"/>
                <a:gd name="connsiteY30" fmla="*/ 670101 h 788699"/>
                <a:gd name="connsiteX31" fmla="*/ 196881 w 462341"/>
                <a:gd name="connsiteY31" fmla="*/ 678260 h 788699"/>
                <a:gd name="connsiteX32" fmla="*/ 221358 w 462341"/>
                <a:gd name="connsiteY32" fmla="*/ 667381 h 788699"/>
                <a:gd name="connsiteX33" fmla="*/ 253994 w 462341"/>
                <a:gd name="connsiteY33" fmla="*/ 659222 h 788699"/>
                <a:gd name="connsiteX34" fmla="*/ 275751 w 462341"/>
                <a:gd name="connsiteY34" fmla="*/ 637465 h 788699"/>
                <a:gd name="connsiteX35" fmla="*/ 281190 w 462341"/>
                <a:gd name="connsiteY35" fmla="*/ 615708 h 788699"/>
                <a:gd name="connsiteX36" fmla="*/ 278471 w 462341"/>
                <a:gd name="connsiteY36" fmla="*/ 602109 h 788699"/>
                <a:gd name="connsiteX37" fmla="*/ 262153 w 462341"/>
                <a:gd name="connsiteY37" fmla="*/ 572193 h 788699"/>
                <a:gd name="connsiteX38" fmla="*/ 245835 w 462341"/>
                <a:gd name="connsiteY38" fmla="*/ 536838 h 788699"/>
                <a:gd name="connsiteX39" fmla="*/ 196881 w 462341"/>
                <a:gd name="connsiteY39" fmla="*/ 477005 h 788699"/>
                <a:gd name="connsiteX40" fmla="*/ 145207 w 462341"/>
                <a:gd name="connsiteY40" fmla="*/ 419892 h 788699"/>
                <a:gd name="connsiteX41" fmla="*/ 93534 w 462341"/>
                <a:gd name="connsiteY41" fmla="*/ 357340 h 788699"/>
                <a:gd name="connsiteX42" fmla="*/ 66337 w 462341"/>
                <a:gd name="connsiteY42" fmla="*/ 283910 h 788699"/>
                <a:gd name="connsiteX43" fmla="*/ 58178 w 462341"/>
                <a:gd name="connsiteY43" fmla="*/ 224077 h 788699"/>
                <a:gd name="connsiteX44" fmla="*/ 82655 w 462341"/>
                <a:gd name="connsiteY44" fmla="*/ 150647 h 788699"/>
                <a:gd name="connsiteX45" fmla="*/ 137048 w 462341"/>
                <a:gd name="connsiteY45" fmla="*/ 96253 h 788699"/>
                <a:gd name="connsiteX46" fmla="*/ 196881 w 462341"/>
                <a:gd name="connsiteY46" fmla="*/ 77216 h 788699"/>
                <a:gd name="connsiteX47" fmla="*/ 232236 w 462341"/>
                <a:gd name="connsiteY47" fmla="*/ 69057 h 788699"/>
                <a:gd name="connsiteX48" fmla="*/ 262153 w 462341"/>
                <a:gd name="connsiteY48" fmla="*/ 74496 h 788699"/>
                <a:gd name="connsiteX49" fmla="*/ 294789 w 462341"/>
                <a:gd name="connsiteY49" fmla="*/ 85375 h 788699"/>
                <a:gd name="connsiteX50" fmla="*/ 327424 w 462341"/>
                <a:gd name="connsiteY50" fmla="*/ 104412 h 788699"/>
                <a:gd name="connsiteX51" fmla="*/ 332864 w 462341"/>
                <a:gd name="connsiteY51" fmla="*/ 74496 h 788699"/>
                <a:gd name="connsiteX52" fmla="*/ 338303 w 462341"/>
                <a:gd name="connsiteY52" fmla="*/ 63618 h 788699"/>
                <a:gd name="connsiteX53" fmla="*/ 349182 w 462341"/>
                <a:gd name="connsiteY53" fmla="*/ 58178 h 788699"/>
                <a:gd name="connsiteX54" fmla="*/ 357341 w 462341"/>
                <a:gd name="connsiteY54" fmla="*/ 63618 h 788699"/>
                <a:gd name="connsiteX55" fmla="*/ 365500 w 462341"/>
                <a:gd name="connsiteY55" fmla="*/ 82655 h 788699"/>
                <a:gd name="connsiteX56" fmla="*/ 368219 w 462341"/>
                <a:gd name="connsiteY56" fmla="*/ 142488 h 788699"/>
                <a:gd name="connsiteX57" fmla="*/ 368219 w 462341"/>
                <a:gd name="connsiteY57" fmla="*/ 188722 h 788699"/>
                <a:gd name="connsiteX58" fmla="*/ 370939 w 462341"/>
                <a:gd name="connsiteY58" fmla="*/ 245834 h 788699"/>
                <a:gd name="connsiteX59" fmla="*/ 354621 w 462341"/>
                <a:gd name="connsiteY59" fmla="*/ 286629 h 788699"/>
                <a:gd name="connsiteX60" fmla="*/ 338303 w 462341"/>
                <a:gd name="connsiteY60" fmla="*/ 281190 h 788699"/>
                <a:gd name="connsiteX61" fmla="*/ 330144 w 462341"/>
                <a:gd name="connsiteY61" fmla="*/ 264872 h 788699"/>
                <a:gd name="connsiteX62" fmla="*/ 327424 w 462341"/>
                <a:gd name="connsiteY62" fmla="*/ 248554 h 788699"/>
                <a:gd name="connsiteX63" fmla="*/ 330144 w 462341"/>
                <a:gd name="connsiteY63" fmla="*/ 221357 h 788699"/>
                <a:gd name="connsiteX64" fmla="*/ 330144 w 462341"/>
                <a:gd name="connsiteY64" fmla="*/ 188722 h 788699"/>
                <a:gd name="connsiteX65" fmla="*/ 327424 w 462341"/>
                <a:gd name="connsiteY65" fmla="*/ 164245 h 788699"/>
                <a:gd name="connsiteX66" fmla="*/ 311107 w 462341"/>
                <a:gd name="connsiteY66" fmla="*/ 134329 h 788699"/>
                <a:gd name="connsiteX67" fmla="*/ 283910 w 462341"/>
                <a:gd name="connsiteY67" fmla="*/ 118011 h 788699"/>
                <a:gd name="connsiteX68" fmla="*/ 251274 w 462341"/>
                <a:gd name="connsiteY68" fmla="*/ 112571 h 788699"/>
                <a:gd name="connsiteX69" fmla="*/ 215918 w 462341"/>
                <a:gd name="connsiteY69" fmla="*/ 123450 h 788699"/>
                <a:gd name="connsiteX70" fmla="*/ 202320 w 462341"/>
                <a:gd name="connsiteY70" fmla="*/ 147927 h 788699"/>
                <a:gd name="connsiteX71" fmla="*/ 188722 w 462341"/>
                <a:gd name="connsiteY71" fmla="*/ 180563 h 788699"/>
                <a:gd name="connsiteX72" fmla="*/ 183283 w 462341"/>
                <a:gd name="connsiteY72" fmla="*/ 210479 h 788699"/>
                <a:gd name="connsiteX73" fmla="*/ 188722 w 462341"/>
                <a:gd name="connsiteY73" fmla="*/ 226797 h 788699"/>
                <a:gd name="connsiteX74" fmla="*/ 188722 w 462341"/>
                <a:gd name="connsiteY74" fmla="*/ 248554 h 788699"/>
                <a:gd name="connsiteX75" fmla="*/ 210479 w 462341"/>
                <a:gd name="connsiteY75" fmla="*/ 273031 h 788699"/>
                <a:gd name="connsiteX76" fmla="*/ 226797 w 462341"/>
                <a:gd name="connsiteY76" fmla="*/ 300228 h 788699"/>
                <a:gd name="connsiteX77" fmla="*/ 256713 w 462341"/>
                <a:gd name="connsiteY77" fmla="*/ 332864 h 788699"/>
                <a:gd name="connsiteX78" fmla="*/ 275751 w 462341"/>
                <a:gd name="connsiteY78" fmla="*/ 351901 h 788699"/>
                <a:gd name="connsiteX79" fmla="*/ 324705 w 462341"/>
                <a:gd name="connsiteY79" fmla="*/ 400855 h 788699"/>
                <a:gd name="connsiteX80" fmla="*/ 343742 w 462341"/>
                <a:gd name="connsiteY80" fmla="*/ 428051 h 788699"/>
                <a:gd name="connsiteX81" fmla="*/ 351901 w 462341"/>
                <a:gd name="connsiteY81" fmla="*/ 433491 h 788699"/>
                <a:gd name="connsiteX82" fmla="*/ 360060 w 462341"/>
                <a:gd name="connsiteY82" fmla="*/ 447089 h 788699"/>
                <a:gd name="connsiteX83" fmla="*/ 384537 w 462341"/>
                <a:gd name="connsiteY83" fmla="*/ 474286 h 788699"/>
                <a:gd name="connsiteX84" fmla="*/ 395416 w 462341"/>
                <a:gd name="connsiteY84" fmla="*/ 506921 h 788699"/>
                <a:gd name="connsiteX85" fmla="*/ 406295 w 462341"/>
                <a:gd name="connsiteY85" fmla="*/ 536838 h 788699"/>
                <a:gd name="connsiteX86" fmla="*/ 409014 w 462341"/>
                <a:gd name="connsiteY86" fmla="*/ 547716 h 788699"/>
                <a:gd name="connsiteX87" fmla="*/ 406295 w 462341"/>
                <a:gd name="connsiteY87" fmla="*/ 569473 h 788699"/>
                <a:gd name="connsiteX88" fmla="*/ 403575 w 462341"/>
                <a:gd name="connsiteY88" fmla="*/ 583072 h 788699"/>
                <a:gd name="connsiteX89" fmla="*/ 403575 w 462341"/>
                <a:gd name="connsiteY89" fmla="*/ 583072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62341" h="788699">
                  <a:moveTo>
                    <a:pt x="403575" y="583072"/>
                  </a:moveTo>
                  <a:cubicBezTo>
                    <a:pt x="403575" y="588511"/>
                    <a:pt x="406295" y="591231"/>
                    <a:pt x="406295" y="596670"/>
                  </a:cubicBezTo>
                  <a:cubicBezTo>
                    <a:pt x="406295" y="602109"/>
                    <a:pt x="403575" y="604829"/>
                    <a:pt x="400855" y="610268"/>
                  </a:cubicBezTo>
                  <a:cubicBezTo>
                    <a:pt x="398136" y="615708"/>
                    <a:pt x="392696" y="621147"/>
                    <a:pt x="389977" y="626586"/>
                  </a:cubicBezTo>
                  <a:cubicBezTo>
                    <a:pt x="381818" y="645624"/>
                    <a:pt x="368219" y="661942"/>
                    <a:pt x="354621" y="675540"/>
                  </a:cubicBezTo>
                  <a:cubicBezTo>
                    <a:pt x="346462" y="683699"/>
                    <a:pt x="338303" y="686419"/>
                    <a:pt x="327424" y="691858"/>
                  </a:cubicBezTo>
                  <a:cubicBezTo>
                    <a:pt x="316546" y="700017"/>
                    <a:pt x="302948" y="708176"/>
                    <a:pt x="292069" y="713615"/>
                  </a:cubicBezTo>
                  <a:cubicBezTo>
                    <a:pt x="281190" y="719054"/>
                    <a:pt x="264872" y="724494"/>
                    <a:pt x="251274" y="724494"/>
                  </a:cubicBezTo>
                  <a:cubicBezTo>
                    <a:pt x="240395" y="724494"/>
                    <a:pt x="229517" y="721774"/>
                    <a:pt x="221358" y="721774"/>
                  </a:cubicBezTo>
                  <a:cubicBezTo>
                    <a:pt x="213199" y="721774"/>
                    <a:pt x="202320" y="721774"/>
                    <a:pt x="191442" y="721774"/>
                  </a:cubicBezTo>
                  <a:cubicBezTo>
                    <a:pt x="172404" y="721774"/>
                    <a:pt x="172404" y="721774"/>
                    <a:pt x="153366" y="713615"/>
                  </a:cubicBezTo>
                  <a:cubicBezTo>
                    <a:pt x="134329" y="708176"/>
                    <a:pt x="118011" y="691858"/>
                    <a:pt x="104412" y="675540"/>
                  </a:cubicBezTo>
                  <a:cubicBezTo>
                    <a:pt x="104412" y="678260"/>
                    <a:pt x="104412" y="680979"/>
                    <a:pt x="104412" y="689138"/>
                  </a:cubicBezTo>
                  <a:cubicBezTo>
                    <a:pt x="104412" y="694578"/>
                    <a:pt x="104412" y="702737"/>
                    <a:pt x="101693" y="710895"/>
                  </a:cubicBezTo>
                  <a:cubicBezTo>
                    <a:pt x="101693" y="721774"/>
                    <a:pt x="96253" y="732653"/>
                    <a:pt x="85375" y="732653"/>
                  </a:cubicBezTo>
                  <a:cubicBezTo>
                    <a:pt x="77216" y="732653"/>
                    <a:pt x="74496" y="729933"/>
                    <a:pt x="69057" y="727214"/>
                  </a:cubicBezTo>
                  <a:cubicBezTo>
                    <a:pt x="63618" y="724494"/>
                    <a:pt x="60898" y="716335"/>
                    <a:pt x="60898" y="710895"/>
                  </a:cubicBezTo>
                  <a:cubicBezTo>
                    <a:pt x="58178" y="702737"/>
                    <a:pt x="58178" y="697297"/>
                    <a:pt x="58178" y="691858"/>
                  </a:cubicBezTo>
                  <a:cubicBezTo>
                    <a:pt x="58178" y="683699"/>
                    <a:pt x="60898" y="678260"/>
                    <a:pt x="60898" y="664661"/>
                  </a:cubicBezTo>
                  <a:cubicBezTo>
                    <a:pt x="60898" y="656502"/>
                    <a:pt x="60898" y="632026"/>
                    <a:pt x="60898" y="607549"/>
                  </a:cubicBezTo>
                  <a:cubicBezTo>
                    <a:pt x="60898" y="574913"/>
                    <a:pt x="60898" y="542277"/>
                    <a:pt x="63618" y="528679"/>
                  </a:cubicBezTo>
                  <a:cubicBezTo>
                    <a:pt x="63618" y="520520"/>
                    <a:pt x="63618" y="509641"/>
                    <a:pt x="69057" y="504202"/>
                  </a:cubicBezTo>
                  <a:cubicBezTo>
                    <a:pt x="71777" y="501482"/>
                    <a:pt x="71777" y="498762"/>
                    <a:pt x="74496" y="493323"/>
                  </a:cubicBezTo>
                  <a:cubicBezTo>
                    <a:pt x="77216" y="490603"/>
                    <a:pt x="79936" y="487884"/>
                    <a:pt x="82655" y="487884"/>
                  </a:cubicBezTo>
                  <a:cubicBezTo>
                    <a:pt x="85375" y="487884"/>
                    <a:pt x="90814" y="490603"/>
                    <a:pt x="90814" y="493323"/>
                  </a:cubicBezTo>
                  <a:cubicBezTo>
                    <a:pt x="93534" y="498762"/>
                    <a:pt x="98973" y="506921"/>
                    <a:pt x="98973" y="512361"/>
                  </a:cubicBezTo>
                  <a:cubicBezTo>
                    <a:pt x="98973" y="520520"/>
                    <a:pt x="101693" y="536838"/>
                    <a:pt x="101693" y="555875"/>
                  </a:cubicBezTo>
                  <a:cubicBezTo>
                    <a:pt x="101693" y="569473"/>
                    <a:pt x="101693" y="583072"/>
                    <a:pt x="101693" y="596670"/>
                  </a:cubicBezTo>
                  <a:cubicBezTo>
                    <a:pt x="101693" y="607549"/>
                    <a:pt x="104412" y="618427"/>
                    <a:pt x="109852" y="626586"/>
                  </a:cubicBezTo>
                  <a:cubicBezTo>
                    <a:pt x="115291" y="637465"/>
                    <a:pt x="123450" y="642904"/>
                    <a:pt x="128889" y="651063"/>
                  </a:cubicBezTo>
                  <a:cubicBezTo>
                    <a:pt x="137048" y="661942"/>
                    <a:pt x="139768" y="667381"/>
                    <a:pt x="153366" y="670101"/>
                  </a:cubicBezTo>
                  <a:cubicBezTo>
                    <a:pt x="161525" y="670101"/>
                    <a:pt x="183283" y="678260"/>
                    <a:pt x="196881" y="678260"/>
                  </a:cubicBezTo>
                  <a:cubicBezTo>
                    <a:pt x="207759" y="678260"/>
                    <a:pt x="210479" y="672820"/>
                    <a:pt x="221358" y="667381"/>
                  </a:cubicBezTo>
                  <a:cubicBezTo>
                    <a:pt x="232236" y="661942"/>
                    <a:pt x="245835" y="664661"/>
                    <a:pt x="253994" y="659222"/>
                  </a:cubicBezTo>
                  <a:cubicBezTo>
                    <a:pt x="262153" y="653783"/>
                    <a:pt x="273031" y="645624"/>
                    <a:pt x="275751" y="637465"/>
                  </a:cubicBezTo>
                  <a:cubicBezTo>
                    <a:pt x="281190" y="629306"/>
                    <a:pt x="281190" y="621147"/>
                    <a:pt x="281190" y="615708"/>
                  </a:cubicBezTo>
                  <a:cubicBezTo>
                    <a:pt x="281190" y="610268"/>
                    <a:pt x="281190" y="607549"/>
                    <a:pt x="278471" y="602109"/>
                  </a:cubicBezTo>
                  <a:cubicBezTo>
                    <a:pt x="275751" y="591231"/>
                    <a:pt x="267592" y="583072"/>
                    <a:pt x="262153" y="572193"/>
                  </a:cubicBezTo>
                  <a:cubicBezTo>
                    <a:pt x="256713" y="561314"/>
                    <a:pt x="253994" y="547716"/>
                    <a:pt x="245835" y="536838"/>
                  </a:cubicBezTo>
                  <a:cubicBezTo>
                    <a:pt x="232236" y="515080"/>
                    <a:pt x="213199" y="498762"/>
                    <a:pt x="196881" y="477005"/>
                  </a:cubicBezTo>
                  <a:cubicBezTo>
                    <a:pt x="180563" y="457968"/>
                    <a:pt x="164245" y="438930"/>
                    <a:pt x="145207" y="419892"/>
                  </a:cubicBezTo>
                  <a:cubicBezTo>
                    <a:pt x="126170" y="400855"/>
                    <a:pt x="109852" y="379098"/>
                    <a:pt x="93534" y="357340"/>
                  </a:cubicBezTo>
                  <a:cubicBezTo>
                    <a:pt x="77216" y="335583"/>
                    <a:pt x="71777" y="308387"/>
                    <a:pt x="66337" y="283910"/>
                  </a:cubicBezTo>
                  <a:cubicBezTo>
                    <a:pt x="63618" y="267592"/>
                    <a:pt x="58178" y="245834"/>
                    <a:pt x="58178" y="224077"/>
                  </a:cubicBezTo>
                  <a:cubicBezTo>
                    <a:pt x="58178" y="194161"/>
                    <a:pt x="69057" y="175123"/>
                    <a:pt x="82655" y="150647"/>
                  </a:cubicBezTo>
                  <a:cubicBezTo>
                    <a:pt x="96253" y="128889"/>
                    <a:pt x="115291" y="109852"/>
                    <a:pt x="137048" y="96253"/>
                  </a:cubicBezTo>
                  <a:cubicBezTo>
                    <a:pt x="158806" y="82655"/>
                    <a:pt x="172404" y="79936"/>
                    <a:pt x="196881" y="77216"/>
                  </a:cubicBezTo>
                  <a:cubicBezTo>
                    <a:pt x="210479" y="77216"/>
                    <a:pt x="215918" y="69057"/>
                    <a:pt x="232236" y="69057"/>
                  </a:cubicBezTo>
                  <a:cubicBezTo>
                    <a:pt x="243115" y="69057"/>
                    <a:pt x="251274" y="71776"/>
                    <a:pt x="262153" y="74496"/>
                  </a:cubicBezTo>
                  <a:cubicBezTo>
                    <a:pt x="273031" y="77216"/>
                    <a:pt x="283910" y="82655"/>
                    <a:pt x="294789" y="85375"/>
                  </a:cubicBezTo>
                  <a:cubicBezTo>
                    <a:pt x="308387" y="90814"/>
                    <a:pt x="319265" y="96253"/>
                    <a:pt x="327424" y="104412"/>
                  </a:cubicBezTo>
                  <a:cubicBezTo>
                    <a:pt x="327424" y="90814"/>
                    <a:pt x="327424" y="79936"/>
                    <a:pt x="332864" y="74496"/>
                  </a:cubicBezTo>
                  <a:cubicBezTo>
                    <a:pt x="335583" y="71776"/>
                    <a:pt x="335583" y="69057"/>
                    <a:pt x="338303" y="63618"/>
                  </a:cubicBezTo>
                  <a:cubicBezTo>
                    <a:pt x="341023" y="60898"/>
                    <a:pt x="346462" y="58178"/>
                    <a:pt x="349182" y="58178"/>
                  </a:cubicBezTo>
                  <a:cubicBezTo>
                    <a:pt x="351901" y="58178"/>
                    <a:pt x="357341" y="60898"/>
                    <a:pt x="357341" y="63618"/>
                  </a:cubicBezTo>
                  <a:cubicBezTo>
                    <a:pt x="360060" y="69057"/>
                    <a:pt x="365500" y="77216"/>
                    <a:pt x="365500" y="82655"/>
                  </a:cubicBezTo>
                  <a:cubicBezTo>
                    <a:pt x="365500" y="90814"/>
                    <a:pt x="368219" y="123450"/>
                    <a:pt x="368219" y="142488"/>
                  </a:cubicBezTo>
                  <a:cubicBezTo>
                    <a:pt x="368219" y="158806"/>
                    <a:pt x="368219" y="177843"/>
                    <a:pt x="368219" y="188722"/>
                  </a:cubicBezTo>
                  <a:cubicBezTo>
                    <a:pt x="368219" y="213199"/>
                    <a:pt x="370939" y="224077"/>
                    <a:pt x="370939" y="245834"/>
                  </a:cubicBezTo>
                  <a:cubicBezTo>
                    <a:pt x="370939" y="256713"/>
                    <a:pt x="370939" y="286629"/>
                    <a:pt x="354621" y="286629"/>
                  </a:cubicBezTo>
                  <a:cubicBezTo>
                    <a:pt x="346462" y="286629"/>
                    <a:pt x="343742" y="283910"/>
                    <a:pt x="338303" y="281190"/>
                  </a:cubicBezTo>
                  <a:cubicBezTo>
                    <a:pt x="332864" y="278470"/>
                    <a:pt x="330144" y="270311"/>
                    <a:pt x="330144" y="264872"/>
                  </a:cubicBezTo>
                  <a:cubicBezTo>
                    <a:pt x="327424" y="256713"/>
                    <a:pt x="327424" y="251274"/>
                    <a:pt x="327424" y="248554"/>
                  </a:cubicBezTo>
                  <a:cubicBezTo>
                    <a:pt x="327424" y="240395"/>
                    <a:pt x="330144" y="234956"/>
                    <a:pt x="330144" y="221357"/>
                  </a:cubicBezTo>
                  <a:cubicBezTo>
                    <a:pt x="330144" y="213199"/>
                    <a:pt x="330144" y="202320"/>
                    <a:pt x="330144" y="188722"/>
                  </a:cubicBezTo>
                  <a:cubicBezTo>
                    <a:pt x="330144" y="180563"/>
                    <a:pt x="327424" y="172404"/>
                    <a:pt x="327424" y="164245"/>
                  </a:cubicBezTo>
                  <a:cubicBezTo>
                    <a:pt x="324705" y="153366"/>
                    <a:pt x="319265" y="142488"/>
                    <a:pt x="311107" y="134329"/>
                  </a:cubicBezTo>
                  <a:cubicBezTo>
                    <a:pt x="302948" y="126170"/>
                    <a:pt x="294789" y="120730"/>
                    <a:pt x="283910" y="118011"/>
                  </a:cubicBezTo>
                  <a:cubicBezTo>
                    <a:pt x="275751" y="115291"/>
                    <a:pt x="262153" y="112571"/>
                    <a:pt x="251274" y="112571"/>
                  </a:cubicBezTo>
                  <a:cubicBezTo>
                    <a:pt x="237676" y="112571"/>
                    <a:pt x="224077" y="115291"/>
                    <a:pt x="215918" y="123450"/>
                  </a:cubicBezTo>
                  <a:cubicBezTo>
                    <a:pt x="207759" y="128889"/>
                    <a:pt x="205040" y="139768"/>
                    <a:pt x="202320" y="147927"/>
                  </a:cubicBezTo>
                  <a:cubicBezTo>
                    <a:pt x="196881" y="158806"/>
                    <a:pt x="191442" y="166964"/>
                    <a:pt x="188722" y="180563"/>
                  </a:cubicBezTo>
                  <a:cubicBezTo>
                    <a:pt x="186002" y="191441"/>
                    <a:pt x="183283" y="199600"/>
                    <a:pt x="183283" y="210479"/>
                  </a:cubicBezTo>
                  <a:cubicBezTo>
                    <a:pt x="183283" y="215918"/>
                    <a:pt x="186002" y="221357"/>
                    <a:pt x="188722" y="226797"/>
                  </a:cubicBezTo>
                  <a:cubicBezTo>
                    <a:pt x="191442" y="234956"/>
                    <a:pt x="188722" y="243115"/>
                    <a:pt x="188722" y="248554"/>
                  </a:cubicBezTo>
                  <a:cubicBezTo>
                    <a:pt x="191442" y="259433"/>
                    <a:pt x="202320" y="264872"/>
                    <a:pt x="210479" y="273031"/>
                  </a:cubicBezTo>
                  <a:cubicBezTo>
                    <a:pt x="218638" y="281190"/>
                    <a:pt x="221358" y="292069"/>
                    <a:pt x="226797" y="300228"/>
                  </a:cubicBezTo>
                  <a:cubicBezTo>
                    <a:pt x="234956" y="311106"/>
                    <a:pt x="245835" y="321985"/>
                    <a:pt x="256713" y="332864"/>
                  </a:cubicBezTo>
                  <a:cubicBezTo>
                    <a:pt x="259433" y="338303"/>
                    <a:pt x="267592" y="343742"/>
                    <a:pt x="275751" y="351901"/>
                  </a:cubicBezTo>
                  <a:cubicBezTo>
                    <a:pt x="292069" y="368219"/>
                    <a:pt x="311107" y="384537"/>
                    <a:pt x="324705" y="400855"/>
                  </a:cubicBezTo>
                  <a:cubicBezTo>
                    <a:pt x="332864" y="409014"/>
                    <a:pt x="335583" y="419892"/>
                    <a:pt x="343742" y="428051"/>
                  </a:cubicBezTo>
                  <a:cubicBezTo>
                    <a:pt x="346462" y="430771"/>
                    <a:pt x="349182" y="430771"/>
                    <a:pt x="351901" y="433491"/>
                  </a:cubicBezTo>
                  <a:cubicBezTo>
                    <a:pt x="354621" y="436210"/>
                    <a:pt x="357341" y="441650"/>
                    <a:pt x="360060" y="447089"/>
                  </a:cubicBezTo>
                  <a:cubicBezTo>
                    <a:pt x="368219" y="455248"/>
                    <a:pt x="376378" y="463407"/>
                    <a:pt x="384537" y="474286"/>
                  </a:cubicBezTo>
                  <a:cubicBezTo>
                    <a:pt x="389977" y="482445"/>
                    <a:pt x="392696" y="496043"/>
                    <a:pt x="395416" y="506921"/>
                  </a:cubicBezTo>
                  <a:cubicBezTo>
                    <a:pt x="400855" y="517800"/>
                    <a:pt x="400855" y="528679"/>
                    <a:pt x="406295" y="536838"/>
                  </a:cubicBezTo>
                  <a:cubicBezTo>
                    <a:pt x="409014" y="539557"/>
                    <a:pt x="409014" y="544997"/>
                    <a:pt x="409014" y="547716"/>
                  </a:cubicBezTo>
                  <a:cubicBezTo>
                    <a:pt x="409014" y="555875"/>
                    <a:pt x="406295" y="561314"/>
                    <a:pt x="406295" y="569473"/>
                  </a:cubicBezTo>
                  <a:cubicBezTo>
                    <a:pt x="406295" y="574913"/>
                    <a:pt x="403575" y="577632"/>
                    <a:pt x="403575" y="583072"/>
                  </a:cubicBezTo>
                  <a:lnTo>
                    <a:pt x="403575" y="583072"/>
                  </a:lnTo>
                  <a:close/>
                </a:path>
              </a:pathLst>
            </a:custGeom>
            <a:grpFill/>
            <a:ln w="27168"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4934AA60-0EF3-44BF-AB11-460538F37AFA}"/>
                </a:ext>
              </a:extLst>
            </p:cNvPr>
            <p:cNvSpPr/>
            <p:nvPr/>
          </p:nvSpPr>
          <p:spPr>
            <a:xfrm>
              <a:off x="2456032" y="4192158"/>
              <a:ext cx="571128" cy="761503"/>
            </a:xfrm>
            <a:custGeom>
              <a:avLst/>
              <a:gdLst>
                <a:gd name="connsiteX0" fmla="*/ 512361 w 571128"/>
                <a:gd name="connsiteY0" fmla="*/ 79936 h 761503"/>
                <a:gd name="connsiteX1" fmla="*/ 539558 w 571128"/>
                <a:gd name="connsiteY1" fmla="*/ 96253 h 761503"/>
                <a:gd name="connsiteX2" fmla="*/ 534118 w 571128"/>
                <a:gd name="connsiteY2" fmla="*/ 112571 h 761503"/>
                <a:gd name="connsiteX3" fmla="*/ 523240 w 571128"/>
                <a:gd name="connsiteY3" fmla="*/ 120730 h 761503"/>
                <a:gd name="connsiteX4" fmla="*/ 506922 w 571128"/>
                <a:gd name="connsiteY4" fmla="*/ 123450 h 761503"/>
                <a:gd name="connsiteX5" fmla="*/ 477006 w 571128"/>
                <a:gd name="connsiteY5" fmla="*/ 123450 h 761503"/>
                <a:gd name="connsiteX6" fmla="*/ 479725 w 571128"/>
                <a:gd name="connsiteY6" fmla="*/ 145207 h 761503"/>
                <a:gd name="connsiteX7" fmla="*/ 477006 w 571128"/>
                <a:gd name="connsiteY7" fmla="*/ 180563 h 761503"/>
                <a:gd name="connsiteX8" fmla="*/ 482445 w 571128"/>
                <a:gd name="connsiteY8" fmla="*/ 232236 h 761503"/>
                <a:gd name="connsiteX9" fmla="*/ 485165 w 571128"/>
                <a:gd name="connsiteY9" fmla="*/ 283910 h 761503"/>
                <a:gd name="connsiteX10" fmla="*/ 485165 w 571128"/>
                <a:gd name="connsiteY10" fmla="*/ 327424 h 761503"/>
                <a:gd name="connsiteX11" fmla="*/ 487884 w 571128"/>
                <a:gd name="connsiteY11" fmla="*/ 373658 h 761503"/>
                <a:gd name="connsiteX12" fmla="*/ 485165 w 571128"/>
                <a:gd name="connsiteY12" fmla="*/ 419892 h 761503"/>
                <a:gd name="connsiteX13" fmla="*/ 485165 w 571128"/>
                <a:gd name="connsiteY13" fmla="*/ 463407 h 761503"/>
                <a:gd name="connsiteX14" fmla="*/ 482445 w 571128"/>
                <a:gd name="connsiteY14" fmla="*/ 515080 h 761503"/>
                <a:gd name="connsiteX15" fmla="*/ 482445 w 571128"/>
                <a:gd name="connsiteY15" fmla="*/ 558595 h 761503"/>
                <a:gd name="connsiteX16" fmla="*/ 479725 w 571128"/>
                <a:gd name="connsiteY16" fmla="*/ 602109 h 761503"/>
                <a:gd name="connsiteX17" fmla="*/ 485165 w 571128"/>
                <a:gd name="connsiteY17" fmla="*/ 648343 h 761503"/>
                <a:gd name="connsiteX18" fmla="*/ 474286 w 571128"/>
                <a:gd name="connsiteY18" fmla="*/ 675540 h 761503"/>
                <a:gd name="connsiteX19" fmla="*/ 428052 w 571128"/>
                <a:gd name="connsiteY19" fmla="*/ 691858 h 761503"/>
                <a:gd name="connsiteX20" fmla="*/ 387257 w 571128"/>
                <a:gd name="connsiteY20" fmla="*/ 683699 h 761503"/>
                <a:gd name="connsiteX21" fmla="*/ 351901 w 571128"/>
                <a:gd name="connsiteY21" fmla="*/ 664661 h 761503"/>
                <a:gd name="connsiteX22" fmla="*/ 305667 w 571128"/>
                <a:gd name="connsiteY22" fmla="*/ 596670 h 761503"/>
                <a:gd name="connsiteX23" fmla="*/ 270312 w 571128"/>
                <a:gd name="connsiteY23" fmla="*/ 509641 h 761503"/>
                <a:gd name="connsiteX24" fmla="*/ 251274 w 571128"/>
                <a:gd name="connsiteY24" fmla="*/ 460687 h 761503"/>
                <a:gd name="connsiteX25" fmla="*/ 224077 w 571128"/>
                <a:gd name="connsiteY25" fmla="*/ 381817 h 761503"/>
                <a:gd name="connsiteX26" fmla="*/ 207759 w 571128"/>
                <a:gd name="connsiteY26" fmla="*/ 330144 h 761503"/>
                <a:gd name="connsiteX27" fmla="*/ 191442 w 571128"/>
                <a:gd name="connsiteY27" fmla="*/ 286629 h 761503"/>
                <a:gd name="connsiteX28" fmla="*/ 183283 w 571128"/>
                <a:gd name="connsiteY28" fmla="*/ 278470 h 761503"/>
                <a:gd name="connsiteX29" fmla="*/ 180563 w 571128"/>
                <a:gd name="connsiteY29" fmla="*/ 292069 h 761503"/>
                <a:gd name="connsiteX30" fmla="*/ 180563 w 571128"/>
                <a:gd name="connsiteY30" fmla="*/ 305667 h 761503"/>
                <a:gd name="connsiteX31" fmla="*/ 183283 w 571128"/>
                <a:gd name="connsiteY31" fmla="*/ 354621 h 761503"/>
                <a:gd name="connsiteX32" fmla="*/ 188722 w 571128"/>
                <a:gd name="connsiteY32" fmla="*/ 449809 h 761503"/>
                <a:gd name="connsiteX33" fmla="*/ 188722 w 571128"/>
                <a:gd name="connsiteY33" fmla="*/ 479725 h 761503"/>
                <a:gd name="connsiteX34" fmla="*/ 188722 w 571128"/>
                <a:gd name="connsiteY34" fmla="*/ 542277 h 761503"/>
                <a:gd name="connsiteX35" fmla="*/ 186002 w 571128"/>
                <a:gd name="connsiteY35" fmla="*/ 615708 h 761503"/>
                <a:gd name="connsiteX36" fmla="*/ 186002 w 571128"/>
                <a:gd name="connsiteY36" fmla="*/ 637465 h 761503"/>
                <a:gd name="connsiteX37" fmla="*/ 183283 w 571128"/>
                <a:gd name="connsiteY37" fmla="*/ 664661 h 761503"/>
                <a:gd name="connsiteX38" fmla="*/ 226797 w 571128"/>
                <a:gd name="connsiteY38" fmla="*/ 664661 h 761503"/>
                <a:gd name="connsiteX39" fmla="*/ 253994 w 571128"/>
                <a:gd name="connsiteY39" fmla="*/ 680979 h 761503"/>
                <a:gd name="connsiteX40" fmla="*/ 248554 w 571128"/>
                <a:gd name="connsiteY40" fmla="*/ 697297 h 761503"/>
                <a:gd name="connsiteX41" fmla="*/ 234956 w 571128"/>
                <a:gd name="connsiteY41" fmla="*/ 705456 h 761503"/>
                <a:gd name="connsiteX42" fmla="*/ 218638 w 571128"/>
                <a:gd name="connsiteY42" fmla="*/ 708176 h 761503"/>
                <a:gd name="connsiteX43" fmla="*/ 183283 w 571128"/>
                <a:gd name="connsiteY43" fmla="*/ 708176 h 761503"/>
                <a:gd name="connsiteX44" fmla="*/ 150647 w 571128"/>
                <a:gd name="connsiteY44" fmla="*/ 708176 h 761503"/>
                <a:gd name="connsiteX45" fmla="*/ 107132 w 571128"/>
                <a:gd name="connsiteY45" fmla="*/ 708176 h 761503"/>
                <a:gd name="connsiteX46" fmla="*/ 88094 w 571128"/>
                <a:gd name="connsiteY46" fmla="*/ 708176 h 761503"/>
                <a:gd name="connsiteX47" fmla="*/ 69057 w 571128"/>
                <a:gd name="connsiteY47" fmla="*/ 702737 h 761503"/>
                <a:gd name="connsiteX48" fmla="*/ 58178 w 571128"/>
                <a:gd name="connsiteY48" fmla="*/ 686419 h 761503"/>
                <a:gd name="connsiteX49" fmla="*/ 60898 w 571128"/>
                <a:gd name="connsiteY49" fmla="*/ 678260 h 761503"/>
                <a:gd name="connsiteX50" fmla="*/ 77216 w 571128"/>
                <a:gd name="connsiteY50" fmla="*/ 670101 h 761503"/>
                <a:gd name="connsiteX51" fmla="*/ 120730 w 571128"/>
                <a:gd name="connsiteY51" fmla="*/ 664661 h 761503"/>
                <a:gd name="connsiteX52" fmla="*/ 131609 w 571128"/>
                <a:gd name="connsiteY52" fmla="*/ 664661 h 761503"/>
                <a:gd name="connsiteX53" fmla="*/ 134329 w 571128"/>
                <a:gd name="connsiteY53" fmla="*/ 539557 h 761503"/>
                <a:gd name="connsiteX54" fmla="*/ 134329 w 571128"/>
                <a:gd name="connsiteY54" fmla="*/ 504202 h 761503"/>
                <a:gd name="connsiteX55" fmla="*/ 131609 w 571128"/>
                <a:gd name="connsiteY55" fmla="*/ 376378 h 761503"/>
                <a:gd name="connsiteX56" fmla="*/ 131609 w 571128"/>
                <a:gd name="connsiteY56" fmla="*/ 302947 h 761503"/>
                <a:gd name="connsiteX57" fmla="*/ 134329 w 571128"/>
                <a:gd name="connsiteY57" fmla="*/ 221357 h 761503"/>
                <a:gd name="connsiteX58" fmla="*/ 137048 w 571128"/>
                <a:gd name="connsiteY58" fmla="*/ 123450 h 761503"/>
                <a:gd name="connsiteX59" fmla="*/ 107132 w 571128"/>
                <a:gd name="connsiteY59" fmla="*/ 123450 h 761503"/>
                <a:gd name="connsiteX60" fmla="*/ 88094 w 571128"/>
                <a:gd name="connsiteY60" fmla="*/ 123450 h 761503"/>
                <a:gd name="connsiteX61" fmla="*/ 69057 w 571128"/>
                <a:gd name="connsiteY61" fmla="*/ 118011 h 761503"/>
                <a:gd name="connsiteX62" fmla="*/ 58178 w 571128"/>
                <a:gd name="connsiteY62" fmla="*/ 101693 h 761503"/>
                <a:gd name="connsiteX63" fmla="*/ 60898 w 571128"/>
                <a:gd name="connsiteY63" fmla="*/ 93534 h 761503"/>
                <a:gd name="connsiteX64" fmla="*/ 77216 w 571128"/>
                <a:gd name="connsiteY64" fmla="*/ 85375 h 761503"/>
                <a:gd name="connsiteX65" fmla="*/ 131609 w 571128"/>
                <a:gd name="connsiteY65" fmla="*/ 79936 h 761503"/>
                <a:gd name="connsiteX66" fmla="*/ 161525 w 571128"/>
                <a:gd name="connsiteY66" fmla="*/ 79936 h 761503"/>
                <a:gd name="connsiteX67" fmla="*/ 177843 w 571128"/>
                <a:gd name="connsiteY67" fmla="*/ 66337 h 761503"/>
                <a:gd name="connsiteX68" fmla="*/ 202320 w 571128"/>
                <a:gd name="connsiteY68" fmla="*/ 58178 h 761503"/>
                <a:gd name="connsiteX69" fmla="*/ 234956 w 571128"/>
                <a:gd name="connsiteY69" fmla="*/ 77216 h 761503"/>
                <a:gd name="connsiteX70" fmla="*/ 251274 w 571128"/>
                <a:gd name="connsiteY70" fmla="*/ 107132 h 761503"/>
                <a:gd name="connsiteX71" fmla="*/ 267592 w 571128"/>
                <a:gd name="connsiteY71" fmla="*/ 147927 h 761503"/>
                <a:gd name="connsiteX72" fmla="*/ 281190 w 571128"/>
                <a:gd name="connsiteY72" fmla="*/ 183282 h 761503"/>
                <a:gd name="connsiteX73" fmla="*/ 297508 w 571128"/>
                <a:gd name="connsiteY73" fmla="*/ 224077 h 761503"/>
                <a:gd name="connsiteX74" fmla="*/ 308387 w 571128"/>
                <a:gd name="connsiteY74" fmla="*/ 264872 h 761503"/>
                <a:gd name="connsiteX75" fmla="*/ 319265 w 571128"/>
                <a:gd name="connsiteY75" fmla="*/ 300228 h 761503"/>
                <a:gd name="connsiteX76" fmla="*/ 351901 w 571128"/>
                <a:gd name="connsiteY76" fmla="*/ 379098 h 761503"/>
                <a:gd name="connsiteX77" fmla="*/ 365500 w 571128"/>
                <a:gd name="connsiteY77" fmla="*/ 417173 h 761503"/>
                <a:gd name="connsiteX78" fmla="*/ 379098 w 571128"/>
                <a:gd name="connsiteY78" fmla="*/ 457968 h 761503"/>
                <a:gd name="connsiteX79" fmla="*/ 395416 w 571128"/>
                <a:gd name="connsiteY79" fmla="*/ 496043 h 761503"/>
                <a:gd name="connsiteX80" fmla="*/ 406295 w 571128"/>
                <a:gd name="connsiteY80" fmla="*/ 512361 h 761503"/>
                <a:gd name="connsiteX81" fmla="*/ 411734 w 571128"/>
                <a:gd name="connsiteY81" fmla="*/ 531398 h 761503"/>
                <a:gd name="connsiteX82" fmla="*/ 419893 w 571128"/>
                <a:gd name="connsiteY82" fmla="*/ 558595 h 761503"/>
                <a:gd name="connsiteX83" fmla="*/ 425332 w 571128"/>
                <a:gd name="connsiteY83" fmla="*/ 564034 h 761503"/>
                <a:gd name="connsiteX84" fmla="*/ 430771 w 571128"/>
                <a:gd name="connsiteY84" fmla="*/ 558595 h 761503"/>
                <a:gd name="connsiteX85" fmla="*/ 430771 w 571128"/>
                <a:gd name="connsiteY85" fmla="*/ 550436 h 761503"/>
                <a:gd name="connsiteX86" fmla="*/ 430771 w 571128"/>
                <a:gd name="connsiteY86" fmla="*/ 501482 h 761503"/>
                <a:gd name="connsiteX87" fmla="*/ 430771 w 571128"/>
                <a:gd name="connsiteY87" fmla="*/ 403575 h 761503"/>
                <a:gd name="connsiteX88" fmla="*/ 425332 w 571128"/>
                <a:gd name="connsiteY88" fmla="*/ 313826 h 761503"/>
                <a:gd name="connsiteX89" fmla="*/ 425332 w 571128"/>
                <a:gd name="connsiteY89" fmla="*/ 248554 h 761503"/>
                <a:gd name="connsiteX90" fmla="*/ 425332 w 571128"/>
                <a:gd name="connsiteY90" fmla="*/ 210479 h 761503"/>
                <a:gd name="connsiteX91" fmla="*/ 422613 w 571128"/>
                <a:gd name="connsiteY91" fmla="*/ 153366 h 761503"/>
                <a:gd name="connsiteX92" fmla="*/ 425332 w 571128"/>
                <a:gd name="connsiteY92" fmla="*/ 123450 h 761503"/>
                <a:gd name="connsiteX93" fmla="*/ 398136 w 571128"/>
                <a:gd name="connsiteY93" fmla="*/ 123450 h 761503"/>
                <a:gd name="connsiteX94" fmla="*/ 379098 w 571128"/>
                <a:gd name="connsiteY94" fmla="*/ 123450 h 761503"/>
                <a:gd name="connsiteX95" fmla="*/ 360060 w 571128"/>
                <a:gd name="connsiteY95" fmla="*/ 118011 h 761503"/>
                <a:gd name="connsiteX96" fmla="*/ 349182 w 571128"/>
                <a:gd name="connsiteY96" fmla="*/ 101693 h 761503"/>
                <a:gd name="connsiteX97" fmla="*/ 351901 w 571128"/>
                <a:gd name="connsiteY97" fmla="*/ 93534 h 761503"/>
                <a:gd name="connsiteX98" fmla="*/ 368219 w 571128"/>
                <a:gd name="connsiteY98" fmla="*/ 85375 h 761503"/>
                <a:gd name="connsiteX99" fmla="*/ 422613 w 571128"/>
                <a:gd name="connsiteY99" fmla="*/ 79936 h 761503"/>
                <a:gd name="connsiteX100" fmla="*/ 444370 w 571128"/>
                <a:gd name="connsiteY100" fmla="*/ 79936 h 761503"/>
                <a:gd name="connsiteX101" fmla="*/ 463407 w 571128"/>
                <a:gd name="connsiteY101" fmla="*/ 71776 h 761503"/>
                <a:gd name="connsiteX102" fmla="*/ 477006 w 571128"/>
                <a:gd name="connsiteY102" fmla="*/ 79936 h 761503"/>
                <a:gd name="connsiteX103" fmla="*/ 512361 w 571128"/>
                <a:gd name="connsiteY103" fmla="*/ 79936 h 761503"/>
                <a:gd name="connsiteX104" fmla="*/ 512361 w 571128"/>
                <a:gd name="connsiteY104" fmla="*/ 79936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571128" h="761503">
                  <a:moveTo>
                    <a:pt x="512361" y="79936"/>
                  </a:moveTo>
                  <a:cubicBezTo>
                    <a:pt x="520520" y="79936"/>
                    <a:pt x="539558" y="79936"/>
                    <a:pt x="539558" y="96253"/>
                  </a:cubicBezTo>
                  <a:cubicBezTo>
                    <a:pt x="539558" y="104412"/>
                    <a:pt x="539558" y="107132"/>
                    <a:pt x="534118" y="112571"/>
                  </a:cubicBezTo>
                  <a:cubicBezTo>
                    <a:pt x="531399" y="118011"/>
                    <a:pt x="525960" y="120730"/>
                    <a:pt x="523240" y="120730"/>
                  </a:cubicBezTo>
                  <a:cubicBezTo>
                    <a:pt x="515081" y="123450"/>
                    <a:pt x="512361" y="123450"/>
                    <a:pt x="506922" y="123450"/>
                  </a:cubicBezTo>
                  <a:cubicBezTo>
                    <a:pt x="504202" y="123450"/>
                    <a:pt x="490604" y="123450"/>
                    <a:pt x="477006" y="123450"/>
                  </a:cubicBezTo>
                  <a:cubicBezTo>
                    <a:pt x="477006" y="131609"/>
                    <a:pt x="479725" y="137048"/>
                    <a:pt x="479725" y="145207"/>
                  </a:cubicBezTo>
                  <a:cubicBezTo>
                    <a:pt x="479725" y="156086"/>
                    <a:pt x="477006" y="166964"/>
                    <a:pt x="477006" y="180563"/>
                  </a:cubicBezTo>
                  <a:cubicBezTo>
                    <a:pt x="477006" y="196881"/>
                    <a:pt x="479725" y="215918"/>
                    <a:pt x="482445" y="232236"/>
                  </a:cubicBezTo>
                  <a:cubicBezTo>
                    <a:pt x="485165" y="248554"/>
                    <a:pt x="485165" y="267592"/>
                    <a:pt x="485165" y="283910"/>
                  </a:cubicBezTo>
                  <a:cubicBezTo>
                    <a:pt x="485165" y="297508"/>
                    <a:pt x="485165" y="313826"/>
                    <a:pt x="485165" y="327424"/>
                  </a:cubicBezTo>
                  <a:cubicBezTo>
                    <a:pt x="485165" y="343742"/>
                    <a:pt x="487884" y="357340"/>
                    <a:pt x="487884" y="373658"/>
                  </a:cubicBezTo>
                  <a:cubicBezTo>
                    <a:pt x="487884" y="389976"/>
                    <a:pt x="485165" y="403575"/>
                    <a:pt x="485165" y="419892"/>
                  </a:cubicBezTo>
                  <a:cubicBezTo>
                    <a:pt x="485165" y="436210"/>
                    <a:pt x="485165" y="449809"/>
                    <a:pt x="485165" y="463407"/>
                  </a:cubicBezTo>
                  <a:cubicBezTo>
                    <a:pt x="485165" y="479725"/>
                    <a:pt x="485165" y="498762"/>
                    <a:pt x="482445" y="515080"/>
                  </a:cubicBezTo>
                  <a:cubicBezTo>
                    <a:pt x="482445" y="528679"/>
                    <a:pt x="482445" y="542277"/>
                    <a:pt x="482445" y="558595"/>
                  </a:cubicBezTo>
                  <a:cubicBezTo>
                    <a:pt x="482445" y="572193"/>
                    <a:pt x="479725" y="588511"/>
                    <a:pt x="479725" y="602109"/>
                  </a:cubicBezTo>
                  <a:cubicBezTo>
                    <a:pt x="479725" y="615708"/>
                    <a:pt x="485165" y="632026"/>
                    <a:pt x="485165" y="648343"/>
                  </a:cubicBezTo>
                  <a:cubicBezTo>
                    <a:pt x="485165" y="659222"/>
                    <a:pt x="482445" y="670101"/>
                    <a:pt x="474286" y="675540"/>
                  </a:cubicBezTo>
                  <a:cubicBezTo>
                    <a:pt x="460688" y="686419"/>
                    <a:pt x="444370" y="691858"/>
                    <a:pt x="428052" y="691858"/>
                  </a:cubicBezTo>
                  <a:cubicBezTo>
                    <a:pt x="414454" y="691858"/>
                    <a:pt x="400855" y="689138"/>
                    <a:pt x="387257" y="683699"/>
                  </a:cubicBezTo>
                  <a:cubicBezTo>
                    <a:pt x="373659" y="678260"/>
                    <a:pt x="360060" y="672820"/>
                    <a:pt x="351901" y="664661"/>
                  </a:cubicBezTo>
                  <a:cubicBezTo>
                    <a:pt x="330144" y="645624"/>
                    <a:pt x="316546" y="621147"/>
                    <a:pt x="305667" y="596670"/>
                  </a:cubicBezTo>
                  <a:cubicBezTo>
                    <a:pt x="292069" y="569473"/>
                    <a:pt x="281190" y="539557"/>
                    <a:pt x="270312" y="509641"/>
                  </a:cubicBezTo>
                  <a:cubicBezTo>
                    <a:pt x="264872" y="493323"/>
                    <a:pt x="256713" y="477005"/>
                    <a:pt x="251274" y="460687"/>
                  </a:cubicBezTo>
                  <a:cubicBezTo>
                    <a:pt x="240395" y="433491"/>
                    <a:pt x="232236" y="409014"/>
                    <a:pt x="224077" y="381817"/>
                  </a:cubicBezTo>
                  <a:cubicBezTo>
                    <a:pt x="218638" y="365499"/>
                    <a:pt x="213199" y="346462"/>
                    <a:pt x="207759" y="330144"/>
                  </a:cubicBezTo>
                  <a:cubicBezTo>
                    <a:pt x="202320" y="316545"/>
                    <a:pt x="196881" y="300228"/>
                    <a:pt x="191442" y="286629"/>
                  </a:cubicBezTo>
                  <a:cubicBezTo>
                    <a:pt x="188722" y="281190"/>
                    <a:pt x="186002" y="278470"/>
                    <a:pt x="183283" y="278470"/>
                  </a:cubicBezTo>
                  <a:cubicBezTo>
                    <a:pt x="180563" y="278470"/>
                    <a:pt x="180563" y="286629"/>
                    <a:pt x="180563" y="292069"/>
                  </a:cubicBezTo>
                  <a:cubicBezTo>
                    <a:pt x="180563" y="297508"/>
                    <a:pt x="180563" y="302947"/>
                    <a:pt x="180563" y="305667"/>
                  </a:cubicBezTo>
                  <a:cubicBezTo>
                    <a:pt x="180563" y="321985"/>
                    <a:pt x="183283" y="338303"/>
                    <a:pt x="183283" y="354621"/>
                  </a:cubicBezTo>
                  <a:cubicBezTo>
                    <a:pt x="183283" y="387257"/>
                    <a:pt x="186002" y="417173"/>
                    <a:pt x="188722" y="449809"/>
                  </a:cubicBezTo>
                  <a:cubicBezTo>
                    <a:pt x="188722" y="460687"/>
                    <a:pt x="188722" y="468846"/>
                    <a:pt x="188722" y="479725"/>
                  </a:cubicBezTo>
                  <a:cubicBezTo>
                    <a:pt x="188722" y="501482"/>
                    <a:pt x="188722" y="523239"/>
                    <a:pt x="188722" y="542277"/>
                  </a:cubicBezTo>
                  <a:cubicBezTo>
                    <a:pt x="188722" y="566754"/>
                    <a:pt x="186002" y="591231"/>
                    <a:pt x="186002" y="615708"/>
                  </a:cubicBezTo>
                  <a:cubicBezTo>
                    <a:pt x="186002" y="623867"/>
                    <a:pt x="186002" y="632026"/>
                    <a:pt x="186002" y="637465"/>
                  </a:cubicBezTo>
                  <a:cubicBezTo>
                    <a:pt x="186002" y="645624"/>
                    <a:pt x="183283" y="656502"/>
                    <a:pt x="183283" y="664661"/>
                  </a:cubicBezTo>
                  <a:cubicBezTo>
                    <a:pt x="202320" y="664661"/>
                    <a:pt x="218638" y="664661"/>
                    <a:pt x="226797" y="664661"/>
                  </a:cubicBezTo>
                  <a:cubicBezTo>
                    <a:pt x="234956" y="664661"/>
                    <a:pt x="253994" y="664661"/>
                    <a:pt x="253994" y="680979"/>
                  </a:cubicBezTo>
                  <a:cubicBezTo>
                    <a:pt x="253994" y="689138"/>
                    <a:pt x="253994" y="691858"/>
                    <a:pt x="248554" y="697297"/>
                  </a:cubicBezTo>
                  <a:cubicBezTo>
                    <a:pt x="245835" y="702737"/>
                    <a:pt x="240395" y="705456"/>
                    <a:pt x="234956" y="705456"/>
                  </a:cubicBezTo>
                  <a:cubicBezTo>
                    <a:pt x="226797" y="708176"/>
                    <a:pt x="224077" y="708176"/>
                    <a:pt x="218638" y="708176"/>
                  </a:cubicBezTo>
                  <a:cubicBezTo>
                    <a:pt x="215918" y="708176"/>
                    <a:pt x="199600" y="708176"/>
                    <a:pt x="183283" y="708176"/>
                  </a:cubicBezTo>
                  <a:cubicBezTo>
                    <a:pt x="166965" y="708176"/>
                    <a:pt x="153366" y="708176"/>
                    <a:pt x="150647" y="708176"/>
                  </a:cubicBezTo>
                  <a:cubicBezTo>
                    <a:pt x="139768" y="708176"/>
                    <a:pt x="120730" y="708176"/>
                    <a:pt x="107132" y="708176"/>
                  </a:cubicBezTo>
                  <a:cubicBezTo>
                    <a:pt x="101693" y="708176"/>
                    <a:pt x="96253" y="708176"/>
                    <a:pt x="88094" y="708176"/>
                  </a:cubicBezTo>
                  <a:cubicBezTo>
                    <a:pt x="82655" y="708176"/>
                    <a:pt x="74496" y="708176"/>
                    <a:pt x="69057" y="702737"/>
                  </a:cubicBezTo>
                  <a:cubicBezTo>
                    <a:pt x="63618" y="700017"/>
                    <a:pt x="58178" y="691858"/>
                    <a:pt x="58178" y="686419"/>
                  </a:cubicBezTo>
                  <a:cubicBezTo>
                    <a:pt x="58178" y="683699"/>
                    <a:pt x="58178" y="680979"/>
                    <a:pt x="60898" y="678260"/>
                  </a:cubicBezTo>
                  <a:cubicBezTo>
                    <a:pt x="63618" y="675540"/>
                    <a:pt x="71777" y="672820"/>
                    <a:pt x="77216" y="670101"/>
                  </a:cubicBezTo>
                  <a:cubicBezTo>
                    <a:pt x="90814" y="667381"/>
                    <a:pt x="115291" y="664661"/>
                    <a:pt x="120730" y="664661"/>
                  </a:cubicBezTo>
                  <a:cubicBezTo>
                    <a:pt x="123450" y="664661"/>
                    <a:pt x="126170" y="664661"/>
                    <a:pt x="131609" y="664661"/>
                  </a:cubicBezTo>
                  <a:cubicBezTo>
                    <a:pt x="131609" y="623867"/>
                    <a:pt x="134329" y="583072"/>
                    <a:pt x="134329" y="539557"/>
                  </a:cubicBezTo>
                  <a:cubicBezTo>
                    <a:pt x="134329" y="528679"/>
                    <a:pt x="134329" y="515080"/>
                    <a:pt x="134329" y="504202"/>
                  </a:cubicBezTo>
                  <a:cubicBezTo>
                    <a:pt x="131609" y="460687"/>
                    <a:pt x="131609" y="417173"/>
                    <a:pt x="131609" y="376378"/>
                  </a:cubicBezTo>
                  <a:cubicBezTo>
                    <a:pt x="131609" y="351901"/>
                    <a:pt x="131609" y="327424"/>
                    <a:pt x="131609" y="302947"/>
                  </a:cubicBezTo>
                  <a:cubicBezTo>
                    <a:pt x="131609" y="275751"/>
                    <a:pt x="131609" y="248554"/>
                    <a:pt x="134329" y="221357"/>
                  </a:cubicBezTo>
                  <a:cubicBezTo>
                    <a:pt x="134329" y="188722"/>
                    <a:pt x="137048" y="156086"/>
                    <a:pt x="137048" y="123450"/>
                  </a:cubicBezTo>
                  <a:cubicBezTo>
                    <a:pt x="126170" y="123450"/>
                    <a:pt x="115291" y="123450"/>
                    <a:pt x="107132" y="123450"/>
                  </a:cubicBezTo>
                  <a:cubicBezTo>
                    <a:pt x="101693" y="123450"/>
                    <a:pt x="96253" y="123450"/>
                    <a:pt x="88094" y="123450"/>
                  </a:cubicBezTo>
                  <a:cubicBezTo>
                    <a:pt x="82655" y="123450"/>
                    <a:pt x="74496" y="120730"/>
                    <a:pt x="69057" y="118011"/>
                  </a:cubicBezTo>
                  <a:cubicBezTo>
                    <a:pt x="63618" y="115291"/>
                    <a:pt x="58178" y="107132"/>
                    <a:pt x="58178" y="101693"/>
                  </a:cubicBezTo>
                  <a:cubicBezTo>
                    <a:pt x="58178" y="98973"/>
                    <a:pt x="58178" y="96253"/>
                    <a:pt x="60898" y="93534"/>
                  </a:cubicBezTo>
                  <a:cubicBezTo>
                    <a:pt x="63618" y="90814"/>
                    <a:pt x="71777" y="88095"/>
                    <a:pt x="77216" y="85375"/>
                  </a:cubicBezTo>
                  <a:cubicBezTo>
                    <a:pt x="90814" y="82655"/>
                    <a:pt x="126170" y="79936"/>
                    <a:pt x="131609" y="79936"/>
                  </a:cubicBezTo>
                  <a:cubicBezTo>
                    <a:pt x="137048" y="79936"/>
                    <a:pt x="147927" y="79936"/>
                    <a:pt x="161525" y="79936"/>
                  </a:cubicBezTo>
                  <a:cubicBezTo>
                    <a:pt x="166965" y="74496"/>
                    <a:pt x="172404" y="71776"/>
                    <a:pt x="177843" y="66337"/>
                  </a:cubicBezTo>
                  <a:cubicBezTo>
                    <a:pt x="186002" y="60898"/>
                    <a:pt x="194161" y="58178"/>
                    <a:pt x="202320" y="58178"/>
                  </a:cubicBezTo>
                  <a:cubicBezTo>
                    <a:pt x="215918" y="58178"/>
                    <a:pt x="226797" y="63618"/>
                    <a:pt x="234956" y="77216"/>
                  </a:cubicBezTo>
                  <a:cubicBezTo>
                    <a:pt x="240395" y="88095"/>
                    <a:pt x="248554" y="96253"/>
                    <a:pt x="251274" y="107132"/>
                  </a:cubicBezTo>
                  <a:cubicBezTo>
                    <a:pt x="256713" y="120730"/>
                    <a:pt x="259433" y="134329"/>
                    <a:pt x="267592" y="147927"/>
                  </a:cubicBezTo>
                  <a:cubicBezTo>
                    <a:pt x="273031" y="158806"/>
                    <a:pt x="275751" y="172404"/>
                    <a:pt x="281190" y="183282"/>
                  </a:cubicBezTo>
                  <a:cubicBezTo>
                    <a:pt x="286630" y="196881"/>
                    <a:pt x="292069" y="210479"/>
                    <a:pt x="297508" y="224077"/>
                  </a:cubicBezTo>
                  <a:cubicBezTo>
                    <a:pt x="300228" y="237676"/>
                    <a:pt x="305667" y="251274"/>
                    <a:pt x="308387" y="264872"/>
                  </a:cubicBezTo>
                  <a:cubicBezTo>
                    <a:pt x="311107" y="278470"/>
                    <a:pt x="311107" y="289349"/>
                    <a:pt x="319265" y="300228"/>
                  </a:cubicBezTo>
                  <a:cubicBezTo>
                    <a:pt x="332864" y="324704"/>
                    <a:pt x="346462" y="351901"/>
                    <a:pt x="351901" y="379098"/>
                  </a:cubicBezTo>
                  <a:cubicBezTo>
                    <a:pt x="354621" y="392696"/>
                    <a:pt x="360060" y="403575"/>
                    <a:pt x="365500" y="417173"/>
                  </a:cubicBezTo>
                  <a:cubicBezTo>
                    <a:pt x="373659" y="430771"/>
                    <a:pt x="373659" y="444369"/>
                    <a:pt x="379098" y="457968"/>
                  </a:cubicBezTo>
                  <a:cubicBezTo>
                    <a:pt x="381818" y="471566"/>
                    <a:pt x="387257" y="482445"/>
                    <a:pt x="395416" y="496043"/>
                  </a:cubicBezTo>
                  <a:cubicBezTo>
                    <a:pt x="398136" y="501482"/>
                    <a:pt x="403575" y="506921"/>
                    <a:pt x="406295" y="512361"/>
                  </a:cubicBezTo>
                  <a:cubicBezTo>
                    <a:pt x="409014" y="517800"/>
                    <a:pt x="409014" y="525959"/>
                    <a:pt x="411734" y="531398"/>
                  </a:cubicBezTo>
                  <a:cubicBezTo>
                    <a:pt x="414454" y="539557"/>
                    <a:pt x="417173" y="550436"/>
                    <a:pt x="419893" y="558595"/>
                  </a:cubicBezTo>
                  <a:cubicBezTo>
                    <a:pt x="422613" y="561314"/>
                    <a:pt x="422613" y="564034"/>
                    <a:pt x="425332" y="564034"/>
                  </a:cubicBezTo>
                  <a:cubicBezTo>
                    <a:pt x="428052" y="564034"/>
                    <a:pt x="428052" y="561314"/>
                    <a:pt x="430771" y="558595"/>
                  </a:cubicBezTo>
                  <a:cubicBezTo>
                    <a:pt x="430771" y="555875"/>
                    <a:pt x="430771" y="553156"/>
                    <a:pt x="430771" y="550436"/>
                  </a:cubicBezTo>
                  <a:cubicBezTo>
                    <a:pt x="430771" y="534118"/>
                    <a:pt x="430771" y="517800"/>
                    <a:pt x="430771" y="501482"/>
                  </a:cubicBezTo>
                  <a:cubicBezTo>
                    <a:pt x="430771" y="468846"/>
                    <a:pt x="433491" y="436210"/>
                    <a:pt x="430771" y="403575"/>
                  </a:cubicBezTo>
                  <a:cubicBezTo>
                    <a:pt x="430771" y="373658"/>
                    <a:pt x="425332" y="343742"/>
                    <a:pt x="425332" y="313826"/>
                  </a:cubicBezTo>
                  <a:cubicBezTo>
                    <a:pt x="425332" y="292069"/>
                    <a:pt x="425332" y="270311"/>
                    <a:pt x="425332" y="248554"/>
                  </a:cubicBezTo>
                  <a:cubicBezTo>
                    <a:pt x="425332" y="234956"/>
                    <a:pt x="425332" y="224077"/>
                    <a:pt x="425332" y="210479"/>
                  </a:cubicBezTo>
                  <a:cubicBezTo>
                    <a:pt x="425332" y="191441"/>
                    <a:pt x="422613" y="172404"/>
                    <a:pt x="422613" y="153366"/>
                  </a:cubicBezTo>
                  <a:cubicBezTo>
                    <a:pt x="422613" y="142488"/>
                    <a:pt x="422613" y="134329"/>
                    <a:pt x="425332" y="123450"/>
                  </a:cubicBezTo>
                  <a:cubicBezTo>
                    <a:pt x="417173" y="123450"/>
                    <a:pt x="406295" y="123450"/>
                    <a:pt x="398136" y="123450"/>
                  </a:cubicBezTo>
                  <a:cubicBezTo>
                    <a:pt x="392696" y="123450"/>
                    <a:pt x="387257" y="123450"/>
                    <a:pt x="379098" y="123450"/>
                  </a:cubicBezTo>
                  <a:cubicBezTo>
                    <a:pt x="373659" y="123450"/>
                    <a:pt x="365500" y="120730"/>
                    <a:pt x="360060" y="118011"/>
                  </a:cubicBezTo>
                  <a:cubicBezTo>
                    <a:pt x="354621" y="115291"/>
                    <a:pt x="349182" y="107132"/>
                    <a:pt x="349182" y="101693"/>
                  </a:cubicBezTo>
                  <a:cubicBezTo>
                    <a:pt x="349182" y="98973"/>
                    <a:pt x="349182" y="96253"/>
                    <a:pt x="351901" y="93534"/>
                  </a:cubicBezTo>
                  <a:cubicBezTo>
                    <a:pt x="354621" y="90814"/>
                    <a:pt x="362780" y="88095"/>
                    <a:pt x="368219" y="85375"/>
                  </a:cubicBezTo>
                  <a:cubicBezTo>
                    <a:pt x="381818" y="82655"/>
                    <a:pt x="417173" y="79936"/>
                    <a:pt x="422613" y="79936"/>
                  </a:cubicBezTo>
                  <a:cubicBezTo>
                    <a:pt x="428052" y="79936"/>
                    <a:pt x="433491" y="79936"/>
                    <a:pt x="444370" y="79936"/>
                  </a:cubicBezTo>
                  <a:cubicBezTo>
                    <a:pt x="449809" y="74496"/>
                    <a:pt x="455248" y="71776"/>
                    <a:pt x="463407" y="71776"/>
                  </a:cubicBezTo>
                  <a:cubicBezTo>
                    <a:pt x="471566" y="71776"/>
                    <a:pt x="477006" y="74496"/>
                    <a:pt x="477006" y="79936"/>
                  </a:cubicBezTo>
                  <a:cubicBezTo>
                    <a:pt x="490604" y="82655"/>
                    <a:pt x="504202" y="79936"/>
                    <a:pt x="512361" y="79936"/>
                  </a:cubicBezTo>
                  <a:lnTo>
                    <a:pt x="512361" y="79936"/>
                  </a:lnTo>
                  <a:close/>
                </a:path>
              </a:pathLst>
            </a:custGeom>
            <a:grpFill/>
            <a:ln w="27168"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2C14CBB-D0EA-4098-8F25-912BA05B86AD}"/>
                </a:ext>
              </a:extLst>
            </p:cNvPr>
            <p:cNvSpPr/>
            <p:nvPr/>
          </p:nvSpPr>
          <p:spPr>
            <a:xfrm>
              <a:off x="2987430" y="4242177"/>
              <a:ext cx="494979" cy="674476"/>
            </a:xfrm>
            <a:custGeom>
              <a:avLst/>
              <a:gdLst>
                <a:gd name="connsiteX0" fmla="*/ 228453 w 494979"/>
                <a:gd name="connsiteY0" fmla="*/ 97907 h 674476"/>
                <a:gd name="connsiteX1" fmla="*/ 212135 w 494979"/>
                <a:gd name="connsiteY1" fmla="*/ 119665 h 674476"/>
                <a:gd name="connsiteX2" fmla="*/ 203976 w 494979"/>
                <a:gd name="connsiteY2" fmla="*/ 152300 h 674476"/>
                <a:gd name="connsiteX3" fmla="*/ 201256 w 494979"/>
                <a:gd name="connsiteY3" fmla="*/ 168618 h 674476"/>
                <a:gd name="connsiteX4" fmla="*/ 198537 w 494979"/>
                <a:gd name="connsiteY4" fmla="*/ 184936 h 674476"/>
                <a:gd name="connsiteX5" fmla="*/ 190378 w 494979"/>
                <a:gd name="connsiteY5" fmla="*/ 220292 h 674476"/>
                <a:gd name="connsiteX6" fmla="*/ 171340 w 494979"/>
                <a:gd name="connsiteY6" fmla="*/ 291003 h 674476"/>
                <a:gd name="connsiteX7" fmla="*/ 163180 w 494979"/>
                <a:gd name="connsiteY7" fmla="*/ 323639 h 674476"/>
                <a:gd name="connsiteX8" fmla="*/ 152302 w 494979"/>
                <a:gd name="connsiteY8" fmla="*/ 361714 h 674476"/>
                <a:gd name="connsiteX9" fmla="*/ 146862 w 494979"/>
                <a:gd name="connsiteY9" fmla="*/ 388910 h 674476"/>
                <a:gd name="connsiteX10" fmla="*/ 152302 w 494979"/>
                <a:gd name="connsiteY10" fmla="*/ 391630 h 674476"/>
                <a:gd name="connsiteX11" fmla="*/ 174060 w 494979"/>
                <a:gd name="connsiteY11" fmla="*/ 391630 h 674476"/>
                <a:gd name="connsiteX12" fmla="*/ 195817 w 494979"/>
                <a:gd name="connsiteY12" fmla="*/ 388910 h 674476"/>
                <a:gd name="connsiteX13" fmla="*/ 214855 w 494979"/>
                <a:gd name="connsiteY13" fmla="*/ 388910 h 674476"/>
                <a:gd name="connsiteX14" fmla="*/ 239332 w 494979"/>
                <a:gd name="connsiteY14" fmla="*/ 388910 h 674476"/>
                <a:gd name="connsiteX15" fmla="*/ 252930 w 494979"/>
                <a:gd name="connsiteY15" fmla="*/ 386191 h 674476"/>
                <a:gd name="connsiteX16" fmla="*/ 261089 w 494979"/>
                <a:gd name="connsiteY16" fmla="*/ 386191 h 674476"/>
                <a:gd name="connsiteX17" fmla="*/ 258369 w 494979"/>
                <a:gd name="connsiteY17" fmla="*/ 367153 h 674476"/>
                <a:gd name="connsiteX18" fmla="*/ 252930 w 494979"/>
                <a:gd name="connsiteY18" fmla="*/ 331797 h 674476"/>
                <a:gd name="connsiteX19" fmla="*/ 250210 w 494979"/>
                <a:gd name="connsiteY19" fmla="*/ 244769 h 674476"/>
                <a:gd name="connsiteX20" fmla="*/ 244771 w 494979"/>
                <a:gd name="connsiteY20" fmla="*/ 203974 h 674476"/>
                <a:gd name="connsiteX21" fmla="*/ 239332 w 494979"/>
                <a:gd name="connsiteY21" fmla="*/ 157740 h 674476"/>
                <a:gd name="connsiteX22" fmla="*/ 236612 w 494979"/>
                <a:gd name="connsiteY22" fmla="*/ 119665 h 674476"/>
                <a:gd name="connsiteX23" fmla="*/ 228453 w 494979"/>
                <a:gd name="connsiteY23" fmla="*/ 97907 h 674476"/>
                <a:gd name="connsiteX24" fmla="*/ 274687 w 494979"/>
                <a:gd name="connsiteY24" fmla="*/ 0 h 674476"/>
                <a:gd name="connsiteX25" fmla="*/ 304603 w 494979"/>
                <a:gd name="connsiteY25" fmla="*/ 5439 h 674476"/>
                <a:gd name="connsiteX26" fmla="*/ 320921 w 494979"/>
                <a:gd name="connsiteY26" fmla="*/ 24477 h 674476"/>
                <a:gd name="connsiteX27" fmla="*/ 334519 w 494979"/>
                <a:gd name="connsiteY27" fmla="*/ 43515 h 674476"/>
                <a:gd name="connsiteX28" fmla="*/ 339959 w 494979"/>
                <a:gd name="connsiteY28" fmla="*/ 65272 h 674476"/>
                <a:gd name="connsiteX29" fmla="*/ 348118 w 494979"/>
                <a:gd name="connsiteY29" fmla="*/ 114226 h 674476"/>
                <a:gd name="connsiteX30" fmla="*/ 361716 w 494979"/>
                <a:gd name="connsiteY30" fmla="*/ 163180 h 674476"/>
                <a:gd name="connsiteX31" fmla="*/ 369875 w 494979"/>
                <a:gd name="connsiteY31" fmla="*/ 220293 h 674476"/>
                <a:gd name="connsiteX32" fmla="*/ 378034 w 494979"/>
                <a:gd name="connsiteY32" fmla="*/ 274686 h 674476"/>
                <a:gd name="connsiteX33" fmla="*/ 383473 w 494979"/>
                <a:gd name="connsiteY33" fmla="*/ 301883 h 674476"/>
                <a:gd name="connsiteX34" fmla="*/ 391632 w 494979"/>
                <a:gd name="connsiteY34" fmla="*/ 337238 h 674476"/>
                <a:gd name="connsiteX35" fmla="*/ 397071 w 494979"/>
                <a:gd name="connsiteY35" fmla="*/ 364435 h 674476"/>
                <a:gd name="connsiteX36" fmla="*/ 405230 w 494979"/>
                <a:gd name="connsiteY36" fmla="*/ 383473 h 674476"/>
                <a:gd name="connsiteX37" fmla="*/ 416109 w 494979"/>
                <a:gd name="connsiteY37" fmla="*/ 386192 h 674476"/>
                <a:gd name="connsiteX38" fmla="*/ 426988 w 494979"/>
                <a:gd name="connsiteY38" fmla="*/ 386192 h 674476"/>
                <a:gd name="connsiteX39" fmla="*/ 454184 w 494979"/>
                <a:gd name="connsiteY39" fmla="*/ 397071 h 674476"/>
                <a:gd name="connsiteX40" fmla="*/ 456904 w 494979"/>
                <a:gd name="connsiteY40" fmla="*/ 405230 h 674476"/>
                <a:gd name="connsiteX41" fmla="*/ 451465 w 494979"/>
                <a:gd name="connsiteY41" fmla="*/ 416108 h 674476"/>
                <a:gd name="connsiteX42" fmla="*/ 432427 w 494979"/>
                <a:gd name="connsiteY42" fmla="*/ 429707 h 674476"/>
                <a:gd name="connsiteX43" fmla="*/ 421548 w 494979"/>
                <a:gd name="connsiteY43" fmla="*/ 432426 h 674476"/>
                <a:gd name="connsiteX44" fmla="*/ 413389 w 494979"/>
                <a:gd name="connsiteY44" fmla="*/ 435146 h 674476"/>
                <a:gd name="connsiteX45" fmla="*/ 413389 w 494979"/>
                <a:gd name="connsiteY45" fmla="*/ 440585 h 674476"/>
                <a:gd name="connsiteX46" fmla="*/ 416109 w 494979"/>
                <a:gd name="connsiteY46" fmla="*/ 451464 h 674476"/>
                <a:gd name="connsiteX47" fmla="*/ 418829 w 494979"/>
                <a:gd name="connsiteY47" fmla="*/ 465062 h 674476"/>
                <a:gd name="connsiteX48" fmla="*/ 418829 w 494979"/>
                <a:gd name="connsiteY48" fmla="*/ 475941 h 674476"/>
                <a:gd name="connsiteX49" fmla="*/ 418829 w 494979"/>
                <a:gd name="connsiteY49" fmla="*/ 486820 h 674476"/>
                <a:gd name="connsiteX50" fmla="*/ 426988 w 494979"/>
                <a:gd name="connsiteY50" fmla="*/ 516736 h 674476"/>
                <a:gd name="connsiteX51" fmla="*/ 432427 w 494979"/>
                <a:gd name="connsiteY51" fmla="*/ 543932 h 674476"/>
                <a:gd name="connsiteX52" fmla="*/ 437866 w 494979"/>
                <a:gd name="connsiteY52" fmla="*/ 573848 h 674476"/>
                <a:gd name="connsiteX53" fmla="*/ 443306 w 494979"/>
                <a:gd name="connsiteY53" fmla="*/ 606484 h 674476"/>
                <a:gd name="connsiteX54" fmla="*/ 446025 w 494979"/>
                <a:gd name="connsiteY54" fmla="*/ 617363 h 674476"/>
                <a:gd name="connsiteX55" fmla="*/ 470502 w 494979"/>
                <a:gd name="connsiteY55" fmla="*/ 617363 h 674476"/>
                <a:gd name="connsiteX56" fmla="*/ 494979 w 494979"/>
                <a:gd name="connsiteY56" fmla="*/ 641840 h 674476"/>
                <a:gd name="connsiteX57" fmla="*/ 486820 w 494979"/>
                <a:gd name="connsiteY57" fmla="*/ 655438 h 674476"/>
                <a:gd name="connsiteX58" fmla="*/ 470502 w 494979"/>
                <a:gd name="connsiteY58" fmla="*/ 663597 h 674476"/>
                <a:gd name="connsiteX59" fmla="*/ 446025 w 494979"/>
                <a:gd name="connsiteY59" fmla="*/ 666317 h 674476"/>
                <a:gd name="connsiteX60" fmla="*/ 424268 w 494979"/>
                <a:gd name="connsiteY60" fmla="*/ 666317 h 674476"/>
                <a:gd name="connsiteX61" fmla="*/ 416109 w 494979"/>
                <a:gd name="connsiteY61" fmla="*/ 666317 h 674476"/>
                <a:gd name="connsiteX62" fmla="*/ 402511 w 494979"/>
                <a:gd name="connsiteY62" fmla="*/ 671756 h 674476"/>
                <a:gd name="connsiteX63" fmla="*/ 386193 w 494979"/>
                <a:gd name="connsiteY63" fmla="*/ 674476 h 674476"/>
                <a:gd name="connsiteX64" fmla="*/ 350837 w 494979"/>
                <a:gd name="connsiteY64" fmla="*/ 669036 h 674476"/>
                <a:gd name="connsiteX65" fmla="*/ 329080 w 494979"/>
                <a:gd name="connsiteY65" fmla="*/ 669036 h 674476"/>
                <a:gd name="connsiteX66" fmla="*/ 280126 w 494979"/>
                <a:gd name="connsiteY66" fmla="*/ 669036 h 674476"/>
                <a:gd name="connsiteX67" fmla="*/ 255649 w 494979"/>
                <a:gd name="connsiteY67" fmla="*/ 663597 h 674476"/>
                <a:gd name="connsiteX68" fmla="*/ 239331 w 494979"/>
                <a:gd name="connsiteY68" fmla="*/ 647279 h 674476"/>
                <a:gd name="connsiteX69" fmla="*/ 263808 w 494979"/>
                <a:gd name="connsiteY69" fmla="*/ 630961 h 674476"/>
                <a:gd name="connsiteX70" fmla="*/ 291005 w 494979"/>
                <a:gd name="connsiteY70" fmla="*/ 628241 h 674476"/>
                <a:gd name="connsiteX71" fmla="*/ 288285 w 494979"/>
                <a:gd name="connsiteY71" fmla="*/ 609204 h 674476"/>
                <a:gd name="connsiteX72" fmla="*/ 285565 w 494979"/>
                <a:gd name="connsiteY72" fmla="*/ 582007 h 674476"/>
                <a:gd name="connsiteX73" fmla="*/ 282846 w 494979"/>
                <a:gd name="connsiteY73" fmla="*/ 568409 h 674476"/>
                <a:gd name="connsiteX74" fmla="*/ 285565 w 494979"/>
                <a:gd name="connsiteY74" fmla="*/ 554811 h 674476"/>
                <a:gd name="connsiteX75" fmla="*/ 280126 w 494979"/>
                <a:gd name="connsiteY75" fmla="*/ 538493 h 674476"/>
                <a:gd name="connsiteX76" fmla="*/ 274687 w 494979"/>
                <a:gd name="connsiteY76" fmla="*/ 505857 h 674476"/>
                <a:gd name="connsiteX77" fmla="*/ 271967 w 494979"/>
                <a:gd name="connsiteY77" fmla="*/ 478660 h 674476"/>
                <a:gd name="connsiteX78" fmla="*/ 269247 w 494979"/>
                <a:gd name="connsiteY78" fmla="*/ 446025 h 674476"/>
                <a:gd name="connsiteX79" fmla="*/ 263808 w 494979"/>
                <a:gd name="connsiteY79" fmla="*/ 437866 h 674476"/>
                <a:gd name="connsiteX80" fmla="*/ 252929 w 494979"/>
                <a:gd name="connsiteY80" fmla="*/ 437866 h 674476"/>
                <a:gd name="connsiteX81" fmla="*/ 223013 w 494979"/>
                <a:gd name="connsiteY81" fmla="*/ 440585 h 674476"/>
                <a:gd name="connsiteX82" fmla="*/ 193097 w 494979"/>
                <a:gd name="connsiteY82" fmla="*/ 443305 h 674476"/>
                <a:gd name="connsiteX83" fmla="*/ 168620 w 494979"/>
                <a:gd name="connsiteY83" fmla="*/ 443305 h 674476"/>
                <a:gd name="connsiteX84" fmla="*/ 146862 w 494979"/>
                <a:gd name="connsiteY84" fmla="*/ 440585 h 674476"/>
                <a:gd name="connsiteX85" fmla="*/ 138703 w 494979"/>
                <a:gd name="connsiteY85" fmla="*/ 454184 h 674476"/>
                <a:gd name="connsiteX86" fmla="*/ 133263 w 494979"/>
                <a:gd name="connsiteY86" fmla="*/ 486820 h 674476"/>
                <a:gd name="connsiteX87" fmla="*/ 122385 w 494979"/>
                <a:gd name="connsiteY87" fmla="*/ 541213 h 674476"/>
                <a:gd name="connsiteX88" fmla="*/ 106067 w 494979"/>
                <a:gd name="connsiteY88" fmla="*/ 614643 h 674476"/>
                <a:gd name="connsiteX89" fmla="*/ 135983 w 494979"/>
                <a:gd name="connsiteY89" fmla="*/ 614643 h 674476"/>
                <a:gd name="connsiteX90" fmla="*/ 171340 w 494979"/>
                <a:gd name="connsiteY90" fmla="*/ 630961 h 674476"/>
                <a:gd name="connsiteX91" fmla="*/ 165900 w 494979"/>
                <a:gd name="connsiteY91" fmla="*/ 647279 h 674476"/>
                <a:gd name="connsiteX92" fmla="*/ 149581 w 494979"/>
                <a:gd name="connsiteY92" fmla="*/ 655438 h 674476"/>
                <a:gd name="connsiteX93" fmla="*/ 127824 w 494979"/>
                <a:gd name="connsiteY93" fmla="*/ 658158 h 674476"/>
                <a:gd name="connsiteX94" fmla="*/ 106067 w 494979"/>
                <a:gd name="connsiteY94" fmla="*/ 658158 h 674476"/>
                <a:gd name="connsiteX95" fmla="*/ 62552 w 494979"/>
                <a:gd name="connsiteY95" fmla="*/ 658158 h 674476"/>
                <a:gd name="connsiteX96" fmla="*/ 40795 w 494979"/>
                <a:gd name="connsiteY96" fmla="*/ 658158 h 674476"/>
                <a:gd name="connsiteX97" fmla="*/ 16318 w 494979"/>
                <a:gd name="connsiteY97" fmla="*/ 652718 h 674476"/>
                <a:gd name="connsiteX98" fmla="*/ 0 w 494979"/>
                <a:gd name="connsiteY98" fmla="*/ 636401 h 674476"/>
                <a:gd name="connsiteX99" fmla="*/ 2720 w 494979"/>
                <a:gd name="connsiteY99" fmla="*/ 628241 h 674476"/>
                <a:gd name="connsiteX100" fmla="*/ 24477 w 494979"/>
                <a:gd name="connsiteY100" fmla="*/ 620082 h 674476"/>
                <a:gd name="connsiteX101" fmla="*/ 62552 w 494979"/>
                <a:gd name="connsiteY101" fmla="*/ 617363 h 674476"/>
                <a:gd name="connsiteX102" fmla="*/ 62552 w 494979"/>
                <a:gd name="connsiteY102" fmla="*/ 614643 h 674476"/>
                <a:gd name="connsiteX103" fmla="*/ 65272 w 494979"/>
                <a:gd name="connsiteY103" fmla="*/ 587447 h 674476"/>
                <a:gd name="connsiteX104" fmla="*/ 76151 w 494979"/>
                <a:gd name="connsiteY104" fmla="*/ 522175 h 674476"/>
                <a:gd name="connsiteX105" fmla="*/ 87029 w 494979"/>
                <a:gd name="connsiteY105" fmla="*/ 470501 h 674476"/>
                <a:gd name="connsiteX106" fmla="*/ 92469 w 494979"/>
                <a:gd name="connsiteY106" fmla="*/ 446025 h 674476"/>
                <a:gd name="connsiteX107" fmla="*/ 65272 w 494979"/>
                <a:gd name="connsiteY107" fmla="*/ 432426 h 674476"/>
                <a:gd name="connsiteX108" fmla="*/ 54393 w 494979"/>
                <a:gd name="connsiteY108" fmla="*/ 421548 h 674476"/>
                <a:gd name="connsiteX109" fmla="*/ 73431 w 494979"/>
                <a:gd name="connsiteY109" fmla="*/ 407949 h 674476"/>
                <a:gd name="connsiteX110" fmla="*/ 100628 w 494979"/>
                <a:gd name="connsiteY110" fmla="*/ 399790 h 674476"/>
                <a:gd name="connsiteX111" fmla="*/ 108787 w 494979"/>
                <a:gd name="connsiteY111" fmla="*/ 369874 h 674476"/>
                <a:gd name="connsiteX112" fmla="*/ 125105 w 494979"/>
                <a:gd name="connsiteY112" fmla="*/ 307322 h 674476"/>
                <a:gd name="connsiteX113" fmla="*/ 141423 w 494979"/>
                <a:gd name="connsiteY113" fmla="*/ 242051 h 674476"/>
                <a:gd name="connsiteX114" fmla="*/ 155021 w 494979"/>
                <a:gd name="connsiteY114" fmla="*/ 179498 h 674476"/>
                <a:gd name="connsiteX115" fmla="*/ 168620 w 494979"/>
                <a:gd name="connsiteY115" fmla="*/ 119665 h 674476"/>
                <a:gd name="connsiteX116" fmla="*/ 193097 w 494979"/>
                <a:gd name="connsiteY116" fmla="*/ 57113 h 674476"/>
                <a:gd name="connsiteX117" fmla="*/ 201256 w 494979"/>
                <a:gd name="connsiteY117" fmla="*/ 38075 h 674476"/>
                <a:gd name="connsiteX118" fmla="*/ 217574 w 494979"/>
                <a:gd name="connsiteY118" fmla="*/ 13598 h 674476"/>
                <a:gd name="connsiteX119" fmla="*/ 274687 w 494979"/>
                <a:gd name="connsiteY119" fmla="*/ 0 h 67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94979" h="674476">
                  <a:moveTo>
                    <a:pt x="228453" y="97907"/>
                  </a:moveTo>
                  <a:cubicBezTo>
                    <a:pt x="220294" y="97907"/>
                    <a:pt x="212135" y="114225"/>
                    <a:pt x="212135" y="119665"/>
                  </a:cubicBezTo>
                  <a:cubicBezTo>
                    <a:pt x="209415" y="130543"/>
                    <a:pt x="206696" y="144141"/>
                    <a:pt x="203976" y="152300"/>
                  </a:cubicBezTo>
                  <a:cubicBezTo>
                    <a:pt x="201256" y="157740"/>
                    <a:pt x="201256" y="163179"/>
                    <a:pt x="201256" y="168618"/>
                  </a:cubicBezTo>
                  <a:cubicBezTo>
                    <a:pt x="201256" y="174058"/>
                    <a:pt x="198537" y="179497"/>
                    <a:pt x="198537" y="184936"/>
                  </a:cubicBezTo>
                  <a:cubicBezTo>
                    <a:pt x="195817" y="195815"/>
                    <a:pt x="193097" y="209413"/>
                    <a:pt x="190378" y="220292"/>
                  </a:cubicBezTo>
                  <a:cubicBezTo>
                    <a:pt x="187658" y="244769"/>
                    <a:pt x="179499" y="269246"/>
                    <a:pt x="171340" y="291003"/>
                  </a:cubicBezTo>
                  <a:cubicBezTo>
                    <a:pt x="168620" y="301881"/>
                    <a:pt x="165900" y="312760"/>
                    <a:pt x="163180" y="323639"/>
                  </a:cubicBezTo>
                  <a:cubicBezTo>
                    <a:pt x="160461" y="337237"/>
                    <a:pt x="157741" y="348115"/>
                    <a:pt x="152302" y="361714"/>
                  </a:cubicBezTo>
                  <a:cubicBezTo>
                    <a:pt x="149582" y="367153"/>
                    <a:pt x="146862" y="383471"/>
                    <a:pt x="146862" y="388910"/>
                  </a:cubicBezTo>
                  <a:cubicBezTo>
                    <a:pt x="146862" y="391630"/>
                    <a:pt x="149582" y="391630"/>
                    <a:pt x="152302" y="391630"/>
                  </a:cubicBezTo>
                  <a:cubicBezTo>
                    <a:pt x="157741" y="391630"/>
                    <a:pt x="171340" y="391630"/>
                    <a:pt x="174060" y="391630"/>
                  </a:cubicBezTo>
                  <a:cubicBezTo>
                    <a:pt x="182219" y="391630"/>
                    <a:pt x="190378" y="391630"/>
                    <a:pt x="195817" y="388910"/>
                  </a:cubicBezTo>
                  <a:cubicBezTo>
                    <a:pt x="201256" y="388910"/>
                    <a:pt x="206696" y="388910"/>
                    <a:pt x="214855" y="388910"/>
                  </a:cubicBezTo>
                  <a:cubicBezTo>
                    <a:pt x="220294" y="388910"/>
                    <a:pt x="228453" y="388910"/>
                    <a:pt x="239332" y="388910"/>
                  </a:cubicBezTo>
                  <a:cubicBezTo>
                    <a:pt x="244771" y="388910"/>
                    <a:pt x="250210" y="388910"/>
                    <a:pt x="252930" y="386191"/>
                  </a:cubicBezTo>
                  <a:cubicBezTo>
                    <a:pt x="258369" y="391630"/>
                    <a:pt x="261089" y="388910"/>
                    <a:pt x="261089" y="386191"/>
                  </a:cubicBezTo>
                  <a:cubicBezTo>
                    <a:pt x="261089" y="380751"/>
                    <a:pt x="258369" y="372592"/>
                    <a:pt x="258369" y="367153"/>
                  </a:cubicBezTo>
                  <a:cubicBezTo>
                    <a:pt x="255650" y="353555"/>
                    <a:pt x="252930" y="342676"/>
                    <a:pt x="252930" y="331797"/>
                  </a:cubicBezTo>
                  <a:cubicBezTo>
                    <a:pt x="252930" y="301881"/>
                    <a:pt x="252930" y="274685"/>
                    <a:pt x="250210" y="244769"/>
                  </a:cubicBezTo>
                  <a:cubicBezTo>
                    <a:pt x="250210" y="231170"/>
                    <a:pt x="247491" y="217572"/>
                    <a:pt x="244771" y="203974"/>
                  </a:cubicBezTo>
                  <a:cubicBezTo>
                    <a:pt x="242051" y="187656"/>
                    <a:pt x="239332" y="174058"/>
                    <a:pt x="239332" y="157740"/>
                  </a:cubicBezTo>
                  <a:cubicBezTo>
                    <a:pt x="239332" y="152300"/>
                    <a:pt x="239332" y="133263"/>
                    <a:pt x="236612" y="119665"/>
                  </a:cubicBezTo>
                  <a:cubicBezTo>
                    <a:pt x="236612" y="106066"/>
                    <a:pt x="233892" y="97907"/>
                    <a:pt x="228453" y="97907"/>
                  </a:cubicBezTo>
                  <a:close/>
                  <a:moveTo>
                    <a:pt x="274687" y="0"/>
                  </a:moveTo>
                  <a:cubicBezTo>
                    <a:pt x="288285" y="0"/>
                    <a:pt x="293724" y="2720"/>
                    <a:pt x="304603" y="5439"/>
                  </a:cubicBezTo>
                  <a:cubicBezTo>
                    <a:pt x="315482" y="10879"/>
                    <a:pt x="315482" y="16318"/>
                    <a:pt x="320921" y="24477"/>
                  </a:cubicBezTo>
                  <a:cubicBezTo>
                    <a:pt x="326360" y="29916"/>
                    <a:pt x="331800" y="35356"/>
                    <a:pt x="334519" y="43515"/>
                  </a:cubicBezTo>
                  <a:cubicBezTo>
                    <a:pt x="337239" y="51674"/>
                    <a:pt x="337239" y="57113"/>
                    <a:pt x="339959" y="65272"/>
                  </a:cubicBezTo>
                  <a:cubicBezTo>
                    <a:pt x="345398" y="78870"/>
                    <a:pt x="342678" y="97908"/>
                    <a:pt x="348118" y="114226"/>
                  </a:cubicBezTo>
                  <a:cubicBezTo>
                    <a:pt x="350837" y="130544"/>
                    <a:pt x="358996" y="146863"/>
                    <a:pt x="361716" y="163180"/>
                  </a:cubicBezTo>
                  <a:cubicBezTo>
                    <a:pt x="364435" y="182218"/>
                    <a:pt x="364435" y="201256"/>
                    <a:pt x="369875" y="220293"/>
                  </a:cubicBezTo>
                  <a:cubicBezTo>
                    <a:pt x="375314" y="239331"/>
                    <a:pt x="378034" y="255649"/>
                    <a:pt x="378034" y="274686"/>
                  </a:cubicBezTo>
                  <a:cubicBezTo>
                    <a:pt x="378034" y="282845"/>
                    <a:pt x="380753" y="293724"/>
                    <a:pt x="383473" y="301883"/>
                  </a:cubicBezTo>
                  <a:cubicBezTo>
                    <a:pt x="386193" y="312762"/>
                    <a:pt x="388912" y="326360"/>
                    <a:pt x="391632" y="337238"/>
                  </a:cubicBezTo>
                  <a:cubicBezTo>
                    <a:pt x="391632" y="342678"/>
                    <a:pt x="394352" y="353556"/>
                    <a:pt x="397071" y="364435"/>
                  </a:cubicBezTo>
                  <a:cubicBezTo>
                    <a:pt x="399791" y="372594"/>
                    <a:pt x="402511" y="380753"/>
                    <a:pt x="405230" y="383473"/>
                  </a:cubicBezTo>
                  <a:cubicBezTo>
                    <a:pt x="407950" y="386192"/>
                    <a:pt x="413389" y="386192"/>
                    <a:pt x="416109" y="386192"/>
                  </a:cubicBezTo>
                  <a:cubicBezTo>
                    <a:pt x="418829" y="386192"/>
                    <a:pt x="424268" y="386192"/>
                    <a:pt x="426988" y="386192"/>
                  </a:cubicBezTo>
                  <a:cubicBezTo>
                    <a:pt x="437866" y="386192"/>
                    <a:pt x="448745" y="388912"/>
                    <a:pt x="454184" y="397071"/>
                  </a:cubicBezTo>
                  <a:cubicBezTo>
                    <a:pt x="456904" y="399790"/>
                    <a:pt x="456904" y="402510"/>
                    <a:pt x="456904" y="405230"/>
                  </a:cubicBezTo>
                  <a:cubicBezTo>
                    <a:pt x="456904" y="407949"/>
                    <a:pt x="454184" y="410669"/>
                    <a:pt x="451465" y="416108"/>
                  </a:cubicBezTo>
                  <a:cubicBezTo>
                    <a:pt x="446025" y="421548"/>
                    <a:pt x="440586" y="426987"/>
                    <a:pt x="432427" y="429707"/>
                  </a:cubicBezTo>
                  <a:cubicBezTo>
                    <a:pt x="429707" y="429707"/>
                    <a:pt x="426988" y="432426"/>
                    <a:pt x="421548" y="432426"/>
                  </a:cubicBezTo>
                  <a:cubicBezTo>
                    <a:pt x="418829" y="432426"/>
                    <a:pt x="416109" y="432426"/>
                    <a:pt x="413389" y="435146"/>
                  </a:cubicBezTo>
                  <a:cubicBezTo>
                    <a:pt x="413389" y="435146"/>
                    <a:pt x="413389" y="437866"/>
                    <a:pt x="413389" y="440585"/>
                  </a:cubicBezTo>
                  <a:cubicBezTo>
                    <a:pt x="413389" y="443305"/>
                    <a:pt x="413389" y="448744"/>
                    <a:pt x="416109" y="451464"/>
                  </a:cubicBezTo>
                  <a:cubicBezTo>
                    <a:pt x="416109" y="456903"/>
                    <a:pt x="418829" y="462343"/>
                    <a:pt x="418829" y="465062"/>
                  </a:cubicBezTo>
                  <a:lnTo>
                    <a:pt x="418829" y="475941"/>
                  </a:lnTo>
                  <a:cubicBezTo>
                    <a:pt x="418829" y="481380"/>
                    <a:pt x="418829" y="484100"/>
                    <a:pt x="418829" y="486820"/>
                  </a:cubicBezTo>
                  <a:cubicBezTo>
                    <a:pt x="421548" y="497698"/>
                    <a:pt x="424268" y="505857"/>
                    <a:pt x="426988" y="516736"/>
                  </a:cubicBezTo>
                  <a:cubicBezTo>
                    <a:pt x="426988" y="524895"/>
                    <a:pt x="429707" y="535773"/>
                    <a:pt x="432427" y="543932"/>
                  </a:cubicBezTo>
                  <a:cubicBezTo>
                    <a:pt x="435147" y="554811"/>
                    <a:pt x="437866" y="562970"/>
                    <a:pt x="437866" y="573848"/>
                  </a:cubicBezTo>
                  <a:cubicBezTo>
                    <a:pt x="437866" y="587447"/>
                    <a:pt x="440586" y="595606"/>
                    <a:pt x="443306" y="606484"/>
                  </a:cubicBezTo>
                  <a:cubicBezTo>
                    <a:pt x="443306" y="609204"/>
                    <a:pt x="446025" y="614643"/>
                    <a:pt x="446025" y="617363"/>
                  </a:cubicBezTo>
                  <a:cubicBezTo>
                    <a:pt x="454184" y="617363"/>
                    <a:pt x="462343" y="617363"/>
                    <a:pt x="470502" y="617363"/>
                  </a:cubicBezTo>
                  <a:cubicBezTo>
                    <a:pt x="478661" y="625522"/>
                    <a:pt x="492259" y="630961"/>
                    <a:pt x="494979" y="641840"/>
                  </a:cubicBezTo>
                  <a:cubicBezTo>
                    <a:pt x="494979" y="647279"/>
                    <a:pt x="489540" y="649999"/>
                    <a:pt x="486820" y="655438"/>
                  </a:cubicBezTo>
                  <a:cubicBezTo>
                    <a:pt x="484100" y="660877"/>
                    <a:pt x="475942" y="663597"/>
                    <a:pt x="470502" y="663597"/>
                  </a:cubicBezTo>
                  <a:cubicBezTo>
                    <a:pt x="459623" y="666317"/>
                    <a:pt x="454184" y="666317"/>
                    <a:pt x="446025" y="666317"/>
                  </a:cubicBezTo>
                  <a:cubicBezTo>
                    <a:pt x="440586" y="666317"/>
                    <a:pt x="432427" y="666317"/>
                    <a:pt x="424268" y="666317"/>
                  </a:cubicBezTo>
                  <a:cubicBezTo>
                    <a:pt x="421548" y="666317"/>
                    <a:pt x="418829" y="666317"/>
                    <a:pt x="416109" y="666317"/>
                  </a:cubicBezTo>
                  <a:cubicBezTo>
                    <a:pt x="410670" y="669036"/>
                    <a:pt x="407950" y="669036"/>
                    <a:pt x="402511" y="671756"/>
                  </a:cubicBezTo>
                  <a:cubicBezTo>
                    <a:pt x="397071" y="671756"/>
                    <a:pt x="391632" y="674476"/>
                    <a:pt x="386193" y="674476"/>
                  </a:cubicBezTo>
                  <a:cubicBezTo>
                    <a:pt x="375314" y="674476"/>
                    <a:pt x="361716" y="671756"/>
                    <a:pt x="350837" y="669036"/>
                  </a:cubicBezTo>
                  <a:cubicBezTo>
                    <a:pt x="342678" y="669036"/>
                    <a:pt x="334519" y="669036"/>
                    <a:pt x="329080" y="669036"/>
                  </a:cubicBezTo>
                  <a:cubicBezTo>
                    <a:pt x="307323" y="669036"/>
                    <a:pt x="288285" y="669036"/>
                    <a:pt x="280126" y="669036"/>
                  </a:cubicBezTo>
                  <a:cubicBezTo>
                    <a:pt x="271967" y="669036"/>
                    <a:pt x="261088" y="669036"/>
                    <a:pt x="255649" y="663597"/>
                  </a:cubicBezTo>
                  <a:cubicBezTo>
                    <a:pt x="250210" y="660877"/>
                    <a:pt x="239331" y="655438"/>
                    <a:pt x="239331" y="647279"/>
                  </a:cubicBezTo>
                  <a:cubicBezTo>
                    <a:pt x="239331" y="636401"/>
                    <a:pt x="255649" y="633681"/>
                    <a:pt x="263808" y="630961"/>
                  </a:cubicBezTo>
                  <a:cubicBezTo>
                    <a:pt x="269247" y="630961"/>
                    <a:pt x="277406" y="630961"/>
                    <a:pt x="291005" y="628241"/>
                  </a:cubicBezTo>
                  <a:cubicBezTo>
                    <a:pt x="291005" y="620082"/>
                    <a:pt x="291005" y="614643"/>
                    <a:pt x="288285" y="609204"/>
                  </a:cubicBezTo>
                  <a:cubicBezTo>
                    <a:pt x="288285" y="601045"/>
                    <a:pt x="285565" y="590166"/>
                    <a:pt x="285565" y="582007"/>
                  </a:cubicBezTo>
                  <a:cubicBezTo>
                    <a:pt x="285565" y="576568"/>
                    <a:pt x="282846" y="573848"/>
                    <a:pt x="282846" y="568409"/>
                  </a:cubicBezTo>
                  <a:cubicBezTo>
                    <a:pt x="282846" y="562970"/>
                    <a:pt x="285565" y="557531"/>
                    <a:pt x="285565" y="554811"/>
                  </a:cubicBezTo>
                  <a:cubicBezTo>
                    <a:pt x="285565" y="549371"/>
                    <a:pt x="282846" y="546652"/>
                    <a:pt x="280126" y="538493"/>
                  </a:cubicBezTo>
                  <a:cubicBezTo>
                    <a:pt x="280126" y="527614"/>
                    <a:pt x="274687" y="516736"/>
                    <a:pt x="274687" y="505857"/>
                  </a:cubicBezTo>
                  <a:cubicBezTo>
                    <a:pt x="274687" y="494978"/>
                    <a:pt x="274687" y="486820"/>
                    <a:pt x="271967" y="478660"/>
                  </a:cubicBezTo>
                  <a:cubicBezTo>
                    <a:pt x="269247" y="467782"/>
                    <a:pt x="269247" y="456903"/>
                    <a:pt x="269247" y="446025"/>
                  </a:cubicBezTo>
                  <a:cubicBezTo>
                    <a:pt x="269247" y="440585"/>
                    <a:pt x="266528" y="437866"/>
                    <a:pt x="263808" y="437866"/>
                  </a:cubicBezTo>
                  <a:cubicBezTo>
                    <a:pt x="261088" y="437866"/>
                    <a:pt x="258369" y="437866"/>
                    <a:pt x="252929" y="437866"/>
                  </a:cubicBezTo>
                  <a:cubicBezTo>
                    <a:pt x="242051" y="437866"/>
                    <a:pt x="231172" y="437866"/>
                    <a:pt x="223013" y="440585"/>
                  </a:cubicBezTo>
                  <a:cubicBezTo>
                    <a:pt x="212135" y="440585"/>
                    <a:pt x="203976" y="443305"/>
                    <a:pt x="193097" y="443305"/>
                  </a:cubicBezTo>
                  <a:cubicBezTo>
                    <a:pt x="184938" y="443305"/>
                    <a:pt x="176779" y="443305"/>
                    <a:pt x="168620" y="443305"/>
                  </a:cubicBezTo>
                  <a:cubicBezTo>
                    <a:pt x="165900" y="443305"/>
                    <a:pt x="155021" y="440585"/>
                    <a:pt x="146862" y="440585"/>
                  </a:cubicBezTo>
                  <a:cubicBezTo>
                    <a:pt x="138703" y="440585"/>
                    <a:pt x="138703" y="448744"/>
                    <a:pt x="138703" y="454184"/>
                  </a:cubicBezTo>
                  <a:cubicBezTo>
                    <a:pt x="138703" y="465062"/>
                    <a:pt x="135983" y="475941"/>
                    <a:pt x="133263" y="486820"/>
                  </a:cubicBezTo>
                  <a:cubicBezTo>
                    <a:pt x="130544" y="505857"/>
                    <a:pt x="125105" y="522175"/>
                    <a:pt x="122385" y="541213"/>
                  </a:cubicBezTo>
                  <a:cubicBezTo>
                    <a:pt x="119665" y="560250"/>
                    <a:pt x="111506" y="595606"/>
                    <a:pt x="106067" y="614643"/>
                  </a:cubicBezTo>
                  <a:cubicBezTo>
                    <a:pt x="114226" y="614643"/>
                    <a:pt x="125105" y="614643"/>
                    <a:pt x="135983" y="614643"/>
                  </a:cubicBezTo>
                  <a:cubicBezTo>
                    <a:pt x="149581" y="614643"/>
                    <a:pt x="171340" y="614643"/>
                    <a:pt x="171340" y="630961"/>
                  </a:cubicBezTo>
                  <a:cubicBezTo>
                    <a:pt x="171340" y="639120"/>
                    <a:pt x="168620" y="639120"/>
                    <a:pt x="165900" y="647279"/>
                  </a:cubicBezTo>
                  <a:cubicBezTo>
                    <a:pt x="163181" y="652718"/>
                    <a:pt x="155021" y="655438"/>
                    <a:pt x="149581" y="655438"/>
                  </a:cubicBezTo>
                  <a:cubicBezTo>
                    <a:pt x="141423" y="658158"/>
                    <a:pt x="135983" y="658158"/>
                    <a:pt x="127824" y="658158"/>
                  </a:cubicBezTo>
                  <a:cubicBezTo>
                    <a:pt x="122385" y="658158"/>
                    <a:pt x="116946" y="658158"/>
                    <a:pt x="106067" y="658158"/>
                  </a:cubicBezTo>
                  <a:cubicBezTo>
                    <a:pt x="92469" y="658158"/>
                    <a:pt x="78870" y="658158"/>
                    <a:pt x="62552" y="658158"/>
                  </a:cubicBezTo>
                  <a:cubicBezTo>
                    <a:pt x="54393" y="658158"/>
                    <a:pt x="46234" y="658158"/>
                    <a:pt x="40795" y="658158"/>
                  </a:cubicBezTo>
                  <a:cubicBezTo>
                    <a:pt x="32636" y="658158"/>
                    <a:pt x="21758" y="658158"/>
                    <a:pt x="16318" y="652718"/>
                  </a:cubicBezTo>
                  <a:cubicBezTo>
                    <a:pt x="8159" y="649999"/>
                    <a:pt x="0" y="641840"/>
                    <a:pt x="0" y="636401"/>
                  </a:cubicBezTo>
                  <a:cubicBezTo>
                    <a:pt x="0" y="633681"/>
                    <a:pt x="0" y="630961"/>
                    <a:pt x="2720" y="628241"/>
                  </a:cubicBezTo>
                  <a:cubicBezTo>
                    <a:pt x="8159" y="625522"/>
                    <a:pt x="16318" y="622802"/>
                    <a:pt x="24477" y="620082"/>
                  </a:cubicBezTo>
                  <a:cubicBezTo>
                    <a:pt x="38075" y="617363"/>
                    <a:pt x="48954" y="617363"/>
                    <a:pt x="62552" y="617363"/>
                  </a:cubicBezTo>
                  <a:cubicBezTo>
                    <a:pt x="62552" y="617363"/>
                    <a:pt x="62552" y="614643"/>
                    <a:pt x="62552" y="614643"/>
                  </a:cubicBezTo>
                  <a:cubicBezTo>
                    <a:pt x="62552" y="603765"/>
                    <a:pt x="65272" y="590166"/>
                    <a:pt x="65272" y="587447"/>
                  </a:cubicBezTo>
                  <a:cubicBezTo>
                    <a:pt x="67992" y="565689"/>
                    <a:pt x="73431" y="543932"/>
                    <a:pt x="76151" y="522175"/>
                  </a:cubicBezTo>
                  <a:cubicBezTo>
                    <a:pt x="78870" y="505857"/>
                    <a:pt x="81590" y="486820"/>
                    <a:pt x="87029" y="470501"/>
                  </a:cubicBezTo>
                  <a:cubicBezTo>
                    <a:pt x="87029" y="465062"/>
                    <a:pt x="92469" y="451464"/>
                    <a:pt x="92469" y="446025"/>
                  </a:cubicBezTo>
                  <a:cubicBezTo>
                    <a:pt x="92469" y="437866"/>
                    <a:pt x="73431" y="437866"/>
                    <a:pt x="65272" y="432426"/>
                  </a:cubicBezTo>
                  <a:cubicBezTo>
                    <a:pt x="59833" y="429707"/>
                    <a:pt x="54393" y="426987"/>
                    <a:pt x="54393" y="421548"/>
                  </a:cubicBezTo>
                  <a:cubicBezTo>
                    <a:pt x="54393" y="413389"/>
                    <a:pt x="62552" y="410669"/>
                    <a:pt x="73431" y="407949"/>
                  </a:cubicBezTo>
                  <a:cubicBezTo>
                    <a:pt x="78870" y="407949"/>
                    <a:pt x="92469" y="405230"/>
                    <a:pt x="100628" y="399790"/>
                  </a:cubicBezTo>
                  <a:cubicBezTo>
                    <a:pt x="106067" y="394351"/>
                    <a:pt x="106067" y="378033"/>
                    <a:pt x="108787" y="369874"/>
                  </a:cubicBezTo>
                  <a:cubicBezTo>
                    <a:pt x="114226" y="348117"/>
                    <a:pt x="119665" y="326360"/>
                    <a:pt x="125105" y="307322"/>
                  </a:cubicBezTo>
                  <a:cubicBezTo>
                    <a:pt x="130544" y="285565"/>
                    <a:pt x="135983" y="263808"/>
                    <a:pt x="141423" y="242051"/>
                  </a:cubicBezTo>
                  <a:cubicBezTo>
                    <a:pt x="146862" y="220293"/>
                    <a:pt x="152301" y="198536"/>
                    <a:pt x="155021" y="179498"/>
                  </a:cubicBezTo>
                  <a:cubicBezTo>
                    <a:pt x="157740" y="160461"/>
                    <a:pt x="163181" y="138703"/>
                    <a:pt x="168620" y="119665"/>
                  </a:cubicBezTo>
                  <a:cubicBezTo>
                    <a:pt x="176779" y="100627"/>
                    <a:pt x="182218" y="76150"/>
                    <a:pt x="193097" y="57113"/>
                  </a:cubicBezTo>
                  <a:lnTo>
                    <a:pt x="201256" y="38075"/>
                  </a:lnTo>
                  <a:cubicBezTo>
                    <a:pt x="206695" y="29916"/>
                    <a:pt x="209415" y="19038"/>
                    <a:pt x="217574" y="13598"/>
                  </a:cubicBezTo>
                  <a:cubicBezTo>
                    <a:pt x="231172" y="2720"/>
                    <a:pt x="255649" y="0"/>
                    <a:pt x="274687" y="0"/>
                  </a:cubicBezTo>
                  <a:close/>
                </a:path>
              </a:pathLst>
            </a:custGeom>
            <a:grpFill/>
            <a:ln w="27168"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A990F68E-345F-4F2A-88A6-34880AC52359}"/>
                </a:ext>
              </a:extLst>
            </p:cNvPr>
            <p:cNvSpPr/>
            <p:nvPr/>
          </p:nvSpPr>
          <p:spPr>
            <a:xfrm>
              <a:off x="3443268" y="4186718"/>
              <a:ext cx="435145" cy="761503"/>
            </a:xfrm>
            <a:custGeom>
              <a:avLst/>
              <a:gdLst>
                <a:gd name="connsiteX0" fmla="*/ 400855 w 435145"/>
                <a:gd name="connsiteY0" fmla="*/ 678260 h 761503"/>
                <a:gd name="connsiteX1" fmla="*/ 384537 w 435145"/>
                <a:gd name="connsiteY1" fmla="*/ 719054 h 761503"/>
                <a:gd name="connsiteX2" fmla="*/ 368219 w 435145"/>
                <a:gd name="connsiteY2" fmla="*/ 713615 h 761503"/>
                <a:gd name="connsiteX3" fmla="*/ 360060 w 435145"/>
                <a:gd name="connsiteY3" fmla="*/ 697297 h 761503"/>
                <a:gd name="connsiteX4" fmla="*/ 360060 w 435145"/>
                <a:gd name="connsiteY4" fmla="*/ 651063 h 761503"/>
                <a:gd name="connsiteX5" fmla="*/ 332864 w 435145"/>
                <a:gd name="connsiteY5" fmla="*/ 686418 h 761503"/>
                <a:gd name="connsiteX6" fmla="*/ 251274 w 435145"/>
                <a:gd name="connsiteY6" fmla="*/ 721774 h 761503"/>
                <a:gd name="connsiteX7" fmla="*/ 229517 w 435145"/>
                <a:gd name="connsiteY7" fmla="*/ 719054 h 761503"/>
                <a:gd name="connsiteX8" fmla="*/ 158806 w 435145"/>
                <a:gd name="connsiteY8" fmla="*/ 694578 h 761503"/>
                <a:gd name="connsiteX9" fmla="*/ 112571 w 435145"/>
                <a:gd name="connsiteY9" fmla="*/ 659222 h 761503"/>
                <a:gd name="connsiteX10" fmla="*/ 79936 w 435145"/>
                <a:gd name="connsiteY10" fmla="*/ 607548 h 761503"/>
                <a:gd name="connsiteX11" fmla="*/ 63618 w 435145"/>
                <a:gd name="connsiteY11" fmla="*/ 542277 h 761503"/>
                <a:gd name="connsiteX12" fmla="*/ 58178 w 435145"/>
                <a:gd name="connsiteY12" fmla="*/ 471566 h 761503"/>
                <a:gd name="connsiteX13" fmla="*/ 60898 w 435145"/>
                <a:gd name="connsiteY13" fmla="*/ 400855 h 761503"/>
                <a:gd name="connsiteX14" fmla="*/ 66337 w 435145"/>
                <a:gd name="connsiteY14" fmla="*/ 335583 h 761503"/>
                <a:gd name="connsiteX15" fmla="*/ 85375 w 435145"/>
                <a:gd name="connsiteY15" fmla="*/ 267592 h 761503"/>
                <a:gd name="connsiteX16" fmla="*/ 109852 w 435145"/>
                <a:gd name="connsiteY16" fmla="*/ 199600 h 761503"/>
                <a:gd name="connsiteX17" fmla="*/ 145207 w 435145"/>
                <a:gd name="connsiteY17" fmla="*/ 145207 h 761503"/>
                <a:gd name="connsiteX18" fmla="*/ 188722 w 435145"/>
                <a:gd name="connsiteY18" fmla="*/ 96253 h 761503"/>
                <a:gd name="connsiteX19" fmla="*/ 243115 w 435145"/>
                <a:gd name="connsiteY19" fmla="*/ 71776 h 761503"/>
                <a:gd name="connsiteX20" fmla="*/ 286630 w 435145"/>
                <a:gd name="connsiteY20" fmla="*/ 63617 h 761503"/>
                <a:gd name="connsiteX21" fmla="*/ 305667 w 435145"/>
                <a:gd name="connsiteY21" fmla="*/ 66337 h 761503"/>
                <a:gd name="connsiteX22" fmla="*/ 324705 w 435145"/>
                <a:gd name="connsiteY22" fmla="*/ 79936 h 761503"/>
                <a:gd name="connsiteX23" fmla="*/ 341023 w 435145"/>
                <a:gd name="connsiteY23" fmla="*/ 101693 h 761503"/>
                <a:gd name="connsiteX24" fmla="*/ 354621 w 435145"/>
                <a:gd name="connsiteY24" fmla="*/ 123450 h 761503"/>
                <a:gd name="connsiteX25" fmla="*/ 354621 w 435145"/>
                <a:gd name="connsiteY25" fmla="*/ 98973 h 761503"/>
                <a:gd name="connsiteX26" fmla="*/ 360060 w 435145"/>
                <a:gd name="connsiteY26" fmla="*/ 74496 h 761503"/>
                <a:gd name="connsiteX27" fmla="*/ 365500 w 435145"/>
                <a:gd name="connsiteY27" fmla="*/ 63617 h 761503"/>
                <a:gd name="connsiteX28" fmla="*/ 373659 w 435145"/>
                <a:gd name="connsiteY28" fmla="*/ 58178 h 761503"/>
                <a:gd name="connsiteX29" fmla="*/ 381818 w 435145"/>
                <a:gd name="connsiteY29" fmla="*/ 63617 h 761503"/>
                <a:gd name="connsiteX30" fmla="*/ 389977 w 435145"/>
                <a:gd name="connsiteY30" fmla="*/ 82655 h 761503"/>
                <a:gd name="connsiteX31" fmla="*/ 392696 w 435145"/>
                <a:gd name="connsiteY31" fmla="*/ 126170 h 761503"/>
                <a:gd name="connsiteX32" fmla="*/ 395416 w 435145"/>
                <a:gd name="connsiteY32" fmla="*/ 186002 h 761503"/>
                <a:gd name="connsiteX33" fmla="*/ 398136 w 435145"/>
                <a:gd name="connsiteY33" fmla="*/ 237675 h 761503"/>
                <a:gd name="connsiteX34" fmla="*/ 398136 w 435145"/>
                <a:gd name="connsiteY34" fmla="*/ 243115 h 761503"/>
                <a:gd name="connsiteX35" fmla="*/ 395416 w 435145"/>
                <a:gd name="connsiteY35" fmla="*/ 256713 h 761503"/>
                <a:gd name="connsiteX36" fmla="*/ 379098 w 435145"/>
                <a:gd name="connsiteY36" fmla="*/ 278470 h 761503"/>
                <a:gd name="connsiteX37" fmla="*/ 362780 w 435145"/>
                <a:gd name="connsiteY37" fmla="*/ 273031 h 761503"/>
                <a:gd name="connsiteX38" fmla="*/ 354621 w 435145"/>
                <a:gd name="connsiteY38" fmla="*/ 256713 h 761503"/>
                <a:gd name="connsiteX39" fmla="*/ 354621 w 435145"/>
                <a:gd name="connsiteY39" fmla="*/ 213198 h 761503"/>
                <a:gd name="connsiteX40" fmla="*/ 354621 w 435145"/>
                <a:gd name="connsiteY40" fmla="*/ 205040 h 761503"/>
                <a:gd name="connsiteX41" fmla="*/ 338303 w 435145"/>
                <a:gd name="connsiteY41" fmla="*/ 147927 h 761503"/>
                <a:gd name="connsiteX42" fmla="*/ 292069 w 435145"/>
                <a:gd name="connsiteY42" fmla="*/ 107132 h 761503"/>
                <a:gd name="connsiteX43" fmla="*/ 262153 w 435145"/>
                <a:gd name="connsiteY43" fmla="*/ 120730 h 761503"/>
                <a:gd name="connsiteX44" fmla="*/ 251274 w 435145"/>
                <a:gd name="connsiteY44" fmla="*/ 131609 h 761503"/>
                <a:gd name="connsiteX45" fmla="*/ 240395 w 435145"/>
                <a:gd name="connsiteY45" fmla="*/ 139768 h 761503"/>
                <a:gd name="connsiteX46" fmla="*/ 237676 w 435145"/>
                <a:gd name="connsiteY46" fmla="*/ 164245 h 761503"/>
                <a:gd name="connsiteX47" fmla="*/ 226797 w 435145"/>
                <a:gd name="connsiteY47" fmla="*/ 196881 h 761503"/>
                <a:gd name="connsiteX48" fmla="*/ 213199 w 435145"/>
                <a:gd name="connsiteY48" fmla="*/ 259433 h 761503"/>
                <a:gd name="connsiteX49" fmla="*/ 207759 w 435145"/>
                <a:gd name="connsiteY49" fmla="*/ 324704 h 761503"/>
                <a:gd name="connsiteX50" fmla="*/ 207759 w 435145"/>
                <a:gd name="connsiteY50" fmla="*/ 335583 h 761503"/>
                <a:gd name="connsiteX51" fmla="*/ 205040 w 435145"/>
                <a:gd name="connsiteY51" fmla="*/ 349181 h 761503"/>
                <a:gd name="connsiteX52" fmla="*/ 207759 w 435145"/>
                <a:gd name="connsiteY52" fmla="*/ 368219 h 761503"/>
                <a:gd name="connsiteX53" fmla="*/ 207759 w 435145"/>
                <a:gd name="connsiteY53" fmla="*/ 376378 h 761503"/>
                <a:gd name="connsiteX54" fmla="*/ 205040 w 435145"/>
                <a:gd name="connsiteY54" fmla="*/ 387256 h 761503"/>
                <a:gd name="connsiteX55" fmla="*/ 205040 w 435145"/>
                <a:gd name="connsiteY55" fmla="*/ 395415 h 761503"/>
                <a:gd name="connsiteX56" fmla="*/ 205040 w 435145"/>
                <a:gd name="connsiteY56" fmla="*/ 406294 h 761503"/>
                <a:gd name="connsiteX57" fmla="*/ 205040 w 435145"/>
                <a:gd name="connsiteY57" fmla="*/ 425332 h 761503"/>
                <a:gd name="connsiteX58" fmla="*/ 213199 w 435145"/>
                <a:gd name="connsiteY58" fmla="*/ 493323 h 761503"/>
                <a:gd name="connsiteX59" fmla="*/ 221358 w 435145"/>
                <a:gd name="connsiteY59" fmla="*/ 561314 h 761503"/>
                <a:gd name="connsiteX60" fmla="*/ 226797 w 435145"/>
                <a:gd name="connsiteY60" fmla="*/ 591231 h 761503"/>
                <a:gd name="connsiteX61" fmla="*/ 240395 w 435145"/>
                <a:gd name="connsiteY61" fmla="*/ 618427 h 761503"/>
                <a:gd name="connsiteX62" fmla="*/ 283910 w 435145"/>
                <a:gd name="connsiteY62" fmla="*/ 651063 h 761503"/>
                <a:gd name="connsiteX63" fmla="*/ 338303 w 435145"/>
                <a:gd name="connsiteY63" fmla="*/ 612988 h 761503"/>
                <a:gd name="connsiteX64" fmla="*/ 354621 w 435145"/>
                <a:gd name="connsiteY64" fmla="*/ 577632 h 761503"/>
                <a:gd name="connsiteX65" fmla="*/ 357341 w 435145"/>
                <a:gd name="connsiteY65" fmla="*/ 509641 h 761503"/>
                <a:gd name="connsiteX66" fmla="*/ 362780 w 435145"/>
                <a:gd name="connsiteY66" fmla="*/ 485164 h 761503"/>
                <a:gd name="connsiteX67" fmla="*/ 368219 w 435145"/>
                <a:gd name="connsiteY67" fmla="*/ 474286 h 761503"/>
                <a:gd name="connsiteX68" fmla="*/ 376378 w 435145"/>
                <a:gd name="connsiteY68" fmla="*/ 468846 h 761503"/>
                <a:gd name="connsiteX69" fmla="*/ 384537 w 435145"/>
                <a:gd name="connsiteY69" fmla="*/ 474286 h 761503"/>
                <a:gd name="connsiteX70" fmla="*/ 392696 w 435145"/>
                <a:gd name="connsiteY70" fmla="*/ 493323 h 761503"/>
                <a:gd name="connsiteX71" fmla="*/ 395416 w 435145"/>
                <a:gd name="connsiteY71" fmla="*/ 558595 h 761503"/>
                <a:gd name="connsiteX72" fmla="*/ 398136 w 435145"/>
                <a:gd name="connsiteY72" fmla="*/ 618427 h 761503"/>
                <a:gd name="connsiteX73" fmla="*/ 400855 w 435145"/>
                <a:gd name="connsiteY73" fmla="*/ 678260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35145" h="761503">
                  <a:moveTo>
                    <a:pt x="400855" y="678260"/>
                  </a:moveTo>
                  <a:cubicBezTo>
                    <a:pt x="400855" y="689138"/>
                    <a:pt x="400855" y="719054"/>
                    <a:pt x="384537" y="719054"/>
                  </a:cubicBezTo>
                  <a:cubicBezTo>
                    <a:pt x="376378" y="719054"/>
                    <a:pt x="373659" y="716335"/>
                    <a:pt x="368219" y="713615"/>
                  </a:cubicBezTo>
                  <a:cubicBezTo>
                    <a:pt x="362780" y="710895"/>
                    <a:pt x="360060" y="702736"/>
                    <a:pt x="360060" y="697297"/>
                  </a:cubicBezTo>
                  <a:cubicBezTo>
                    <a:pt x="357341" y="680979"/>
                    <a:pt x="357341" y="664661"/>
                    <a:pt x="360060" y="651063"/>
                  </a:cubicBezTo>
                  <a:cubicBezTo>
                    <a:pt x="354621" y="659222"/>
                    <a:pt x="341023" y="678260"/>
                    <a:pt x="332864" y="686418"/>
                  </a:cubicBezTo>
                  <a:cubicBezTo>
                    <a:pt x="311107" y="708176"/>
                    <a:pt x="283910" y="721774"/>
                    <a:pt x="251274" y="721774"/>
                  </a:cubicBezTo>
                  <a:cubicBezTo>
                    <a:pt x="243115" y="721774"/>
                    <a:pt x="237676" y="721774"/>
                    <a:pt x="229517" y="719054"/>
                  </a:cubicBezTo>
                  <a:cubicBezTo>
                    <a:pt x="207759" y="716335"/>
                    <a:pt x="183283" y="708176"/>
                    <a:pt x="158806" y="694578"/>
                  </a:cubicBezTo>
                  <a:cubicBezTo>
                    <a:pt x="142488" y="686418"/>
                    <a:pt x="126170" y="672820"/>
                    <a:pt x="112571" y="659222"/>
                  </a:cubicBezTo>
                  <a:cubicBezTo>
                    <a:pt x="98973" y="642904"/>
                    <a:pt x="88095" y="626586"/>
                    <a:pt x="79936" y="607548"/>
                  </a:cubicBezTo>
                  <a:cubicBezTo>
                    <a:pt x="71777" y="585791"/>
                    <a:pt x="66337" y="566754"/>
                    <a:pt x="63618" y="542277"/>
                  </a:cubicBezTo>
                  <a:cubicBezTo>
                    <a:pt x="60898" y="517800"/>
                    <a:pt x="58178" y="493323"/>
                    <a:pt x="58178" y="471566"/>
                  </a:cubicBezTo>
                  <a:cubicBezTo>
                    <a:pt x="58178" y="447089"/>
                    <a:pt x="58178" y="425332"/>
                    <a:pt x="60898" y="400855"/>
                  </a:cubicBezTo>
                  <a:cubicBezTo>
                    <a:pt x="63618" y="379098"/>
                    <a:pt x="60898" y="357340"/>
                    <a:pt x="66337" y="335583"/>
                  </a:cubicBezTo>
                  <a:cubicBezTo>
                    <a:pt x="69057" y="313826"/>
                    <a:pt x="77216" y="289349"/>
                    <a:pt x="85375" y="267592"/>
                  </a:cubicBezTo>
                  <a:cubicBezTo>
                    <a:pt x="93534" y="243115"/>
                    <a:pt x="98973" y="221357"/>
                    <a:pt x="109852" y="199600"/>
                  </a:cubicBezTo>
                  <a:cubicBezTo>
                    <a:pt x="118011" y="177843"/>
                    <a:pt x="131609" y="161525"/>
                    <a:pt x="145207" y="145207"/>
                  </a:cubicBezTo>
                  <a:cubicBezTo>
                    <a:pt x="158806" y="128889"/>
                    <a:pt x="172404" y="109852"/>
                    <a:pt x="188722" y="96253"/>
                  </a:cubicBezTo>
                  <a:cubicBezTo>
                    <a:pt x="205040" y="82655"/>
                    <a:pt x="224077" y="77216"/>
                    <a:pt x="243115" y="71776"/>
                  </a:cubicBezTo>
                  <a:cubicBezTo>
                    <a:pt x="256713" y="69057"/>
                    <a:pt x="273031" y="63617"/>
                    <a:pt x="286630" y="63617"/>
                  </a:cubicBezTo>
                  <a:cubicBezTo>
                    <a:pt x="292069" y="63617"/>
                    <a:pt x="297508" y="63617"/>
                    <a:pt x="305667" y="66337"/>
                  </a:cubicBezTo>
                  <a:cubicBezTo>
                    <a:pt x="313826" y="69057"/>
                    <a:pt x="319266" y="74496"/>
                    <a:pt x="324705" y="79936"/>
                  </a:cubicBezTo>
                  <a:cubicBezTo>
                    <a:pt x="332864" y="85375"/>
                    <a:pt x="332864" y="93534"/>
                    <a:pt x="341023" y="101693"/>
                  </a:cubicBezTo>
                  <a:cubicBezTo>
                    <a:pt x="346462" y="107132"/>
                    <a:pt x="349182" y="118011"/>
                    <a:pt x="354621" y="123450"/>
                  </a:cubicBezTo>
                  <a:cubicBezTo>
                    <a:pt x="354621" y="115291"/>
                    <a:pt x="354621" y="101693"/>
                    <a:pt x="354621" y="98973"/>
                  </a:cubicBezTo>
                  <a:cubicBezTo>
                    <a:pt x="354621" y="90814"/>
                    <a:pt x="354621" y="79936"/>
                    <a:pt x="360060" y="74496"/>
                  </a:cubicBezTo>
                  <a:cubicBezTo>
                    <a:pt x="362780" y="71776"/>
                    <a:pt x="362780" y="69057"/>
                    <a:pt x="365500" y="63617"/>
                  </a:cubicBezTo>
                  <a:cubicBezTo>
                    <a:pt x="368219" y="60898"/>
                    <a:pt x="370939" y="58178"/>
                    <a:pt x="373659" y="58178"/>
                  </a:cubicBezTo>
                  <a:cubicBezTo>
                    <a:pt x="376378" y="58178"/>
                    <a:pt x="379098" y="60898"/>
                    <a:pt x="381818" y="63617"/>
                  </a:cubicBezTo>
                  <a:cubicBezTo>
                    <a:pt x="384537" y="69057"/>
                    <a:pt x="387257" y="77216"/>
                    <a:pt x="389977" y="82655"/>
                  </a:cubicBezTo>
                  <a:cubicBezTo>
                    <a:pt x="389977" y="90814"/>
                    <a:pt x="392696" y="107132"/>
                    <a:pt x="392696" y="126170"/>
                  </a:cubicBezTo>
                  <a:cubicBezTo>
                    <a:pt x="392696" y="150647"/>
                    <a:pt x="392696" y="177843"/>
                    <a:pt x="395416" y="186002"/>
                  </a:cubicBezTo>
                  <a:cubicBezTo>
                    <a:pt x="398136" y="205040"/>
                    <a:pt x="398136" y="215918"/>
                    <a:pt x="398136" y="237675"/>
                  </a:cubicBezTo>
                  <a:cubicBezTo>
                    <a:pt x="398136" y="240395"/>
                    <a:pt x="398136" y="243115"/>
                    <a:pt x="398136" y="243115"/>
                  </a:cubicBezTo>
                  <a:cubicBezTo>
                    <a:pt x="398136" y="248554"/>
                    <a:pt x="398136" y="251274"/>
                    <a:pt x="395416" y="256713"/>
                  </a:cubicBezTo>
                  <a:cubicBezTo>
                    <a:pt x="392696" y="267592"/>
                    <a:pt x="389977" y="278470"/>
                    <a:pt x="379098" y="278470"/>
                  </a:cubicBezTo>
                  <a:cubicBezTo>
                    <a:pt x="370939" y="278470"/>
                    <a:pt x="368219" y="275751"/>
                    <a:pt x="362780" y="273031"/>
                  </a:cubicBezTo>
                  <a:cubicBezTo>
                    <a:pt x="357341" y="270311"/>
                    <a:pt x="354621" y="262152"/>
                    <a:pt x="354621" y="256713"/>
                  </a:cubicBezTo>
                  <a:cubicBezTo>
                    <a:pt x="349182" y="237675"/>
                    <a:pt x="354621" y="232236"/>
                    <a:pt x="354621" y="213198"/>
                  </a:cubicBezTo>
                  <a:cubicBezTo>
                    <a:pt x="354621" y="210479"/>
                    <a:pt x="354621" y="207759"/>
                    <a:pt x="354621" y="205040"/>
                  </a:cubicBezTo>
                  <a:cubicBezTo>
                    <a:pt x="349182" y="186002"/>
                    <a:pt x="343742" y="169684"/>
                    <a:pt x="338303" y="147927"/>
                  </a:cubicBezTo>
                  <a:cubicBezTo>
                    <a:pt x="332864" y="131609"/>
                    <a:pt x="311107" y="107132"/>
                    <a:pt x="292069" y="107132"/>
                  </a:cubicBezTo>
                  <a:cubicBezTo>
                    <a:pt x="281190" y="107132"/>
                    <a:pt x="270312" y="115291"/>
                    <a:pt x="262153" y="120730"/>
                  </a:cubicBezTo>
                  <a:cubicBezTo>
                    <a:pt x="259433" y="123450"/>
                    <a:pt x="256713" y="126170"/>
                    <a:pt x="251274" y="131609"/>
                  </a:cubicBezTo>
                  <a:cubicBezTo>
                    <a:pt x="248554" y="134329"/>
                    <a:pt x="243115" y="137048"/>
                    <a:pt x="240395" y="139768"/>
                  </a:cubicBezTo>
                  <a:cubicBezTo>
                    <a:pt x="237676" y="145207"/>
                    <a:pt x="240395" y="156086"/>
                    <a:pt x="237676" y="164245"/>
                  </a:cubicBezTo>
                  <a:cubicBezTo>
                    <a:pt x="232236" y="175123"/>
                    <a:pt x="229517" y="186002"/>
                    <a:pt x="226797" y="196881"/>
                  </a:cubicBezTo>
                  <a:cubicBezTo>
                    <a:pt x="221358" y="218638"/>
                    <a:pt x="218638" y="237675"/>
                    <a:pt x="213199" y="259433"/>
                  </a:cubicBezTo>
                  <a:cubicBezTo>
                    <a:pt x="210479" y="281190"/>
                    <a:pt x="207759" y="302947"/>
                    <a:pt x="207759" y="324704"/>
                  </a:cubicBezTo>
                  <a:cubicBezTo>
                    <a:pt x="207759" y="327424"/>
                    <a:pt x="207759" y="332863"/>
                    <a:pt x="207759" y="335583"/>
                  </a:cubicBezTo>
                  <a:cubicBezTo>
                    <a:pt x="207759" y="341022"/>
                    <a:pt x="205040" y="343742"/>
                    <a:pt x="205040" y="349181"/>
                  </a:cubicBezTo>
                  <a:cubicBezTo>
                    <a:pt x="205040" y="354621"/>
                    <a:pt x="207759" y="362779"/>
                    <a:pt x="207759" y="368219"/>
                  </a:cubicBezTo>
                  <a:cubicBezTo>
                    <a:pt x="207759" y="370939"/>
                    <a:pt x="207759" y="373658"/>
                    <a:pt x="207759" y="376378"/>
                  </a:cubicBezTo>
                  <a:cubicBezTo>
                    <a:pt x="205040" y="381817"/>
                    <a:pt x="205040" y="384537"/>
                    <a:pt x="205040" y="387256"/>
                  </a:cubicBezTo>
                  <a:cubicBezTo>
                    <a:pt x="205040" y="389976"/>
                    <a:pt x="205040" y="392696"/>
                    <a:pt x="205040" y="395415"/>
                  </a:cubicBezTo>
                  <a:cubicBezTo>
                    <a:pt x="205040" y="398135"/>
                    <a:pt x="205040" y="403574"/>
                    <a:pt x="205040" y="406294"/>
                  </a:cubicBezTo>
                  <a:cubicBezTo>
                    <a:pt x="205040" y="411733"/>
                    <a:pt x="205040" y="417173"/>
                    <a:pt x="205040" y="425332"/>
                  </a:cubicBezTo>
                  <a:cubicBezTo>
                    <a:pt x="205040" y="449809"/>
                    <a:pt x="213199" y="471566"/>
                    <a:pt x="213199" y="493323"/>
                  </a:cubicBezTo>
                  <a:cubicBezTo>
                    <a:pt x="213199" y="517800"/>
                    <a:pt x="215919" y="539557"/>
                    <a:pt x="221358" y="561314"/>
                  </a:cubicBezTo>
                  <a:cubicBezTo>
                    <a:pt x="224077" y="572193"/>
                    <a:pt x="224077" y="580352"/>
                    <a:pt x="226797" y="591231"/>
                  </a:cubicBezTo>
                  <a:cubicBezTo>
                    <a:pt x="229517" y="599390"/>
                    <a:pt x="237676" y="607548"/>
                    <a:pt x="240395" y="618427"/>
                  </a:cubicBezTo>
                  <a:cubicBezTo>
                    <a:pt x="248554" y="637465"/>
                    <a:pt x="262153" y="651063"/>
                    <a:pt x="283910" y="651063"/>
                  </a:cubicBezTo>
                  <a:cubicBezTo>
                    <a:pt x="302948" y="651063"/>
                    <a:pt x="330144" y="629306"/>
                    <a:pt x="338303" y="612988"/>
                  </a:cubicBezTo>
                  <a:cubicBezTo>
                    <a:pt x="346462" y="599390"/>
                    <a:pt x="351901" y="591231"/>
                    <a:pt x="354621" y="577632"/>
                  </a:cubicBezTo>
                  <a:cubicBezTo>
                    <a:pt x="354621" y="550436"/>
                    <a:pt x="354621" y="517800"/>
                    <a:pt x="357341" y="509641"/>
                  </a:cubicBezTo>
                  <a:cubicBezTo>
                    <a:pt x="357341" y="501482"/>
                    <a:pt x="357341" y="490603"/>
                    <a:pt x="362780" y="485164"/>
                  </a:cubicBezTo>
                  <a:cubicBezTo>
                    <a:pt x="365500" y="482444"/>
                    <a:pt x="365500" y="479725"/>
                    <a:pt x="368219" y="474286"/>
                  </a:cubicBezTo>
                  <a:cubicBezTo>
                    <a:pt x="370939" y="471566"/>
                    <a:pt x="373659" y="468846"/>
                    <a:pt x="376378" y="468846"/>
                  </a:cubicBezTo>
                  <a:cubicBezTo>
                    <a:pt x="379098" y="468846"/>
                    <a:pt x="381818" y="471566"/>
                    <a:pt x="384537" y="474286"/>
                  </a:cubicBezTo>
                  <a:cubicBezTo>
                    <a:pt x="387257" y="479725"/>
                    <a:pt x="389977" y="487884"/>
                    <a:pt x="392696" y="493323"/>
                  </a:cubicBezTo>
                  <a:cubicBezTo>
                    <a:pt x="392696" y="501482"/>
                    <a:pt x="395416" y="539557"/>
                    <a:pt x="395416" y="558595"/>
                  </a:cubicBezTo>
                  <a:cubicBezTo>
                    <a:pt x="395416" y="583072"/>
                    <a:pt x="395416" y="610268"/>
                    <a:pt x="398136" y="618427"/>
                  </a:cubicBezTo>
                  <a:cubicBezTo>
                    <a:pt x="398136" y="648343"/>
                    <a:pt x="400855" y="659222"/>
                    <a:pt x="400855" y="678260"/>
                  </a:cubicBezTo>
                </a:path>
              </a:pathLst>
            </a:custGeom>
            <a:grpFill/>
            <a:ln w="27168"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59B53308-CE8E-45AD-BA18-F188CE4630E5}"/>
                </a:ext>
              </a:extLst>
            </p:cNvPr>
            <p:cNvSpPr/>
            <p:nvPr/>
          </p:nvSpPr>
          <p:spPr>
            <a:xfrm>
              <a:off x="3829459" y="4200317"/>
              <a:ext cx="598325" cy="761503"/>
            </a:xfrm>
            <a:custGeom>
              <a:avLst/>
              <a:gdLst>
                <a:gd name="connsiteX0" fmla="*/ 360060 w 598324"/>
                <a:gd name="connsiteY0" fmla="*/ 332863 h 761503"/>
                <a:gd name="connsiteX1" fmla="*/ 341023 w 598324"/>
                <a:gd name="connsiteY1" fmla="*/ 370939 h 761503"/>
                <a:gd name="connsiteX2" fmla="*/ 376378 w 598324"/>
                <a:gd name="connsiteY2" fmla="*/ 389976 h 761503"/>
                <a:gd name="connsiteX3" fmla="*/ 425332 w 598324"/>
                <a:gd name="connsiteY3" fmla="*/ 433491 h 761503"/>
                <a:gd name="connsiteX4" fmla="*/ 438930 w 598324"/>
                <a:gd name="connsiteY4" fmla="*/ 463407 h 761503"/>
                <a:gd name="connsiteX5" fmla="*/ 449809 w 598324"/>
                <a:gd name="connsiteY5" fmla="*/ 498762 h 761503"/>
                <a:gd name="connsiteX6" fmla="*/ 457968 w 598324"/>
                <a:gd name="connsiteY6" fmla="*/ 528679 h 761503"/>
                <a:gd name="connsiteX7" fmla="*/ 466127 w 598324"/>
                <a:gd name="connsiteY7" fmla="*/ 564034 h 761503"/>
                <a:gd name="connsiteX8" fmla="*/ 471566 w 598324"/>
                <a:gd name="connsiteY8" fmla="*/ 593950 h 761503"/>
                <a:gd name="connsiteX9" fmla="*/ 479725 w 598324"/>
                <a:gd name="connsiteY9" fmla="*/ 607548 h 761503"/>
                <a:gd name="connsiteX10" fmla="*/ 487884 w 598324"/>
                <a:gd name="connsiteY10" fmla="*/ 623867 h 761503"/>
                <a:gd name="connsiteX11" fmla="*/ 501482 w 598324"/>
                <a:gd name="connsiteY11" fmla="*/ 651063 h 761503"/>
                <a:gd name="connsiteX12" fmla="*/ 523240 w 598324"/>
                <a:gd name="connsiteY12" fmla="*/ 670101 h 761503"/>
                <a:gd name="connsiteX13" fmla="*/ 534119 w 598324"/>
                <a:gd name="connsiteY13" fmla="*/ 686418 h 761503"/>
                <a:gd name="connsiteX14" fmla="*/ 531399 w 598324"/>
                <a:gd name="connsiteY14" fmla="*/ 694578 h 761503"/>
                <a:gd name="connsiteX15" fmla="*/ 498763 w 598324"/>
                <a:gd name="connsiteY15" fmla="*/ 708176 h 761503"/>
                <a:gd name="connsiteX16" fmla="*/ 449809 w 598324"/>
                <a:gd name="connsiteY16" fmla="*/ 700017 h 761503"/>
                <a:gd name="connsiteX17" fmla="*/ 400855 w 598324"/>
                <a:gd name="connsiteY17" fmla="*/ 667381 h 761503"/>
                <a:gd name="connsiteX18" fmla="*/ 381817 w 598324"/>
                <a:gd name="connsiteY18" fmla="*/ 642904 h 761503"/>
                <a:gd name="connsiteX19" fmla="*/ 368219 w 598324"/>
                <a:gd name="connsiteY19" fmla="*/ 610268 h 761503"/>
                <a:gd name="connsiteX20" fmla="*/ 349182 w 598324"/>
                <a:gd name="connsiteY20" fmla="*/ 550436 h 761503"/>
                <a:gd name="connsiteX21" fmla="*/ 338303 w 598324"/>
                <a:gd name="connsiteY21" fmla="*/ 504202 h 761503"/>
                <a:gd name="connsiteX22" fmla="*/ 330144 w 598324"/>
                <a:gd name="connsiteY22" fmla="*/ 477005 h 761503"/>
                <a:gd name="connsiteX23" fmla="*/ 321985 w 598324"/>
                <a:gd name="connsiteY23" fmla="*/ 455248 h 761503"/>
                <a:gd name="connsiteX24" fmla="*/ 305667 w 598324"/>
                <a:gd name="connsiteY24" fmla="*/ 436210 h 761503"/>
                <a:gd name="connsiteX25" fmla="*/ 294788 w 598324"/>
                <a:gd name="connsiteY25" fmla="*/ 441650 h 761503"/>
                <a:gd name="connsiteX26" fmla="*/ 278471 w 598324"/>
                <a:gd name="connsiteY26" fmla="*/ 463407 h 761503"/>
                <a:gd name="connsiteX27" fmla="*/ 264872 w 598324"/>
                <a:gd name="connsiteY27" fmla="*/ 496043 h 761503"/>
                <a:gd name="connsiteX28" fmla="*/ 262153 w 598324"/>
                <a:gd name="connsiteY28" fmla="*/ 517800 h 761503"/>
                <a:gd name="connsiteX29" fmla="*/ 262153 w 598324"/>
                <a:gd name="connsiteY29" fmla="*/ 523239 h 761503"/>
                <a:gd name="connsiteX30" fmla="*/ 262153 w 598324"/>
                <a:gd name="connsiteY30" fmla="*/ 553155 h 761503"/>
                <a:gd name="connsiteX31" fmla="*/ 262153 w 598324"/>
                <a:gd name="connsiteY31" fmla="*/ 629306 h 761503"/>
                <a:gd name="connsiteX32" fmla="*/ 259433 w 598324"/>
                <a:gd name="connsiteY32" fmla="*/ 659222 h 761503"/>
                <a:gd name="connsiteX33" fmla="*/ 283910 w 598324"/>
                <a:gd name="connsiteY33" fmla="*/ 659222 h 761503"/>
                <a:gd name="connsiteX34" fmla="*/ 321985 w 598324"/>
                <a:gd name="connsiteY34" fmla="*/ 675540 h 761503"/>
                <a:gd name="connsiteX35" fmla="*/ 316546 w 598324"/>
                <a:gd name="connsiteY35" fmla="*/ 691858 h 761503"/>
                <a:gd name="connsiteX36" fmla="*/ 300228 w 598324"/>
                <a:gd name="connsiteY36" fmla="*/ 700017 h 761503"/>
                <a:gd name="connsiteX37" fmla="*/ 278471 w 598324"/>
                <a:gd name="connsiteY37" fmla="*/ 702736 h 761503"/>
                <a:gd name="connsiteX38" fmla="*/ 243115 w 598324"/>
                <a:gd name="connsiteY38" fmla="*/ 702736 h 761503"/>
                <a:gd name="connsiteX39" fmla="*/ 221358 w 598324"/>
                <a:gd name="connsiteY39" fmla="*/ 710895 h 761503"/>
                <a:gd name="connsiteX40" fmla="*/ 194161 w 598324"/>
                <a:gd name="connsiteY40" fmla="*/ 702736 h 761503"/>
                <a:gd name="connsiteX41" fmla="*/ 177843 w 598324"/>
                <a:gd name="connsiteY41" fmla="*/ 702736 h 761503"/>
                <a:gd name="connsiteX42" fmla="*/ 126170 w 598324"/>
                <a:gd name="connsiteY42" fmla="*/ 702736 h 761503"/>
                <a:gd name="connsiteX43" fmla="*/ 101693 w 598324"/>
                <a:gd name="connsiteY43" fmla="*/ 702736 h 761503"/>
                <a:gd name="connsiteX44" fmla="*/ 74496 w 598324"/>
                <a:gd name="connsiteY44" fmla="*/ 697297 h 761503"/>
                <a:gd name="connsiteX45" fmla="*/ 58178 w 598324"/>
                <a:gd name="connsiteY45" fmla="*/ 680979 h 761503"/>
                <a:gd name="connsiteX46" fmla="*/ 63617 w 598324"/>
                <a:gd name="connsiteY46" fmla="*/ 672820 h 761503"/>
                <a:gd name="connsiteX47" fmla="*/ 85375 w 598324"/>
                <a:gd name="connsiteY47" fmla="*/ 664661 h 761503"/>
                <a:gd name="connsiteX48" fmla="*/ 128889 w 598324"/>
                <a:gd name="connsiteY48" fmla="*/ 659222 h 761503"/>
                <a:gd name="connsiteX49" fmla="*/ 147927 w 598324"/>
                <a:gd name="connsiteY49" fmla="*/ 659222 h 761503"/>
                <a:gd name="connsiteX50" fmla="*/ 145207 w 598324"/>
                <a:gd name="connsiteY50" fmla="*/ 653783 h 761503"/>
                <a:gd name="connsiteX51" fmla="*/ 131609 w 598324"/>
                <a:gd name="connsiteY51" fmla="*/ 585791 h 761503"/>
                <a:gd name="connsiteX52" fmla="*/ 134329 w 598324"/>
                <a:gd name="connsiteY52" fmla="*/ 498762 h 761503"/>
                <a:gd name="connsiteX53" fmla="*/ 137048 w 598324"/>
                <a:gd name="connsiteY53" fmla="*/ 406294 h 761503"/>
                <a:gd name="connsiteX54" fmla="*/ 134329 w 598324"/>
                <a:gd name="connsiteY54" fmla="*/ 327424 h 761503"/>
                <a:gd name="connsiteX55" fmla="*/ 137048 w 598324"/>
                <a:gd name="connsiteY55" fmla="*/ 253993 h 761503"/>
                <a:gd name="connsiteX56" fmla="*/ 139768 w 598324"/>
                <a:gd name="connsiteY56" fmla="*/ 207759 h 761503"/>
                <a:gd name="connsiteX57" fmla="*/ 137048 w 598324"/>
                <a:gd name="connsiteY57" fmla="*/ 172404 h 761503"/>
                <a:gd name="connsiteX58" fmla="*/ 137048 w 598324"/>
                <a:gd name="connsiteY58" fmla="*/ 112571 h 761503"/>
                <a:gd name="connsiteX59" fmla="*/ 126170 w 598324"/>
                <a:gd name="connsiteY59" fmla="*/ 112571 h 761503"/>
                <a:gd name="connsiteX60" fmla="*/ 101693 w 598324"/>
                <a:gd name="connsiteY60" fmla="*/ 112571 h 761503"/>
                <a:gd name="connsiteX61" fmla="*/ 74496 w 598324"/>
                <a:gd name="connsiteY61" fmla="*/ 107132 h 761503"/>
                <a:gd name="connsiteX62" fmla="*/ 58178 w 598324"/>
                <a:gd name="connsiteY62" fmla="*/ 90814 h 761503"/>
                <a:gd name="connsiteX63" fmla="*/ 63617 w 598324"/>
                <a:gd name="connsiteY63" fmla="*/ 82655 h 761503"/>
                <a:gd name="connsiteX64" fmla="*/ 85375 w 598324"/>
                <a:gd name="connsiteY64" fmla="*/ 74496 h 761503"/>
                <a:gd name="connsiteX65" fmla="*/ 137048 w 598324"/>
                <a:gd name="connsiteY65" fmla="*/ 69057 h 761503"/>
                <a:gd name="connsiteX66" fmla="*/ 145207 w 598324"/>
                <a:gd name="connsiteY66" fmla="*/ 69057 h 761503"/>
                <a:gd name="connsiteX67" fmla="*/ 169684 w 598324"/>
                <a:gd name="connsiteY67" fmla="*/ 58178 h 761503"/>
                <a:gd name="connsiteX68" fmla="*/ 177843 w 598324"/>
                <a:gd name="connsiteY68" fmla="*/ 58178 h 761503"/>
                <a:gd name="connsiteX69" fmla="*/ 205040 w 598324"/>
                <a:gd name="connsiteY69" fmla="*/ 66337 h 761503"/>
                <a:gd name="connsiteX70" fmla="*/ 286629 w 598324"/>
                <a:gd name="connsiteY70" fmla="*/ 63617 h 761503"/>
                <a:gd name="connsiteX71" fmla="*/ 324705 w 598324"/>
                <a:gd name="connsiteY71" fmla="*/ 79936 h 761503"/>
                <a:gd name="connsiteX72" fmla="*/ 319265 w 598324"/>
                <a:gd name="connsiteY72" fmla="*/ 96253 h 761503"/>
                <a:gd name="connsiteX73" fmla="*/ 302948 w 598324"/>
                <a:gd name="connsiteY73" fmla="*/ 104412 h 761503"/>
                <a:gd name="connsiteX74" fmla="*/ 278471 w 598324"/>
                <a:gd name="connsiteY74" fmla="*/ 112571 h 761503"/>
                <a:gd name="connsiteX75" fmla="*/ 232236 w 598324"/>
                <a:gd name="connsiteY75" fmla="*/ 112571 h 761503"/>
                <a:gd name="connsiteX76" fmla="*/ 240395 w 598324"/>
                <a:gd name="connsiteY76" fmla="*/ 137048 h 761503"/>
                <a:gd name="connsiteX77" fmla="*/ 240395 w 598324"/>
                <a:gd name="connsiteY77" fmla="*/ 150647 h 761503"/>
                <a:gd name="connsiteX78" fmla="*/ 243115 w 598324"/>
                <a:gd name="connsiteY78" fmla="*/ 158805 h 761503"/>
                <a:gd name="connsiteX79" fmla="*/ 248554 w 598324"/>
                <a:gd name="connsiteY79" fmla="*/ 188722 h 761503"/>
                <a:gd name="connsiteX80" fmla="*/ 248554 w 598324"/>
                <a:gd name="connsiteY80" fmla="*/ 199600 h 761503"/>
                <a:gd name="connsiteX81" fmla="*/ 248554 w 598324"/>
                <a:gd name="connsiteY81" fmla="*/ 221357 h 761503"/>
                <a:gd name="connsiteX82" fmla="*/ 253994 w 598324"/>
                <a:gd name="connsiteY82" fmla="*/ 264872 h 761503"/>
                <a:gd name="connsiteX83" fmla="*/ 262153 w 598324"/>
                <a:gd name="connsiteY83" fmla="*/ 297508 h 761503"/>
                <a:gd name="connsiteX84" fmla="*/ 264872 w 598324"/>
                <a:gd name="connsiteY84" fmla="*/ 324704 h 761503"/>
                <a:gd name="connsiteX85" fmla="*/ 264872 w 598324"/>
                <a:gd name="connsiteY85" fmla="*/ 332863 h 761503"/>
                <a:gd name="connsiteX86" fmla="*/ 264872 w 598324"/>
                <a:gd name="connsiteY86" fmla="*/ 351901 h 761503"/>
                <a:gd name="connsiteX87" fmla="*/ 262153 w 598324"/>
                <a:gd name="connsiteY87" fmla="*/ 370939 h 761503"/>
                <a:gd name="connsiteX88" fmla="*/ 267592 w 598324"/>
                <a:gd name="connsiteY88" fmla="*/ 384537 h 761503"/>
                <a:gd name="connsiteX89" fmla="*/ 278471 w 598324"/>
                <a:gd name="connsiteY89" fmla="*/ 370939 h 761503"/>
                <a:gd name="connsiteX90" fmla="*/ 297508 w 598324"/>
                <a:gd name="connsiteY90" fmla="*/ 332863 h 761503"/>
                <a:gd name="connsiteX91" fmla="*/ 311106 w 598324"/>
                <a:gd name="connsiteY91" fmla="*/ 305667 h 761503"/>
                <a:gd name="connsiteX92" fmla="*/ 335583 w 598324"/>
                <a:gd name="connsiteY92" fmla="*/ 259433 h 761503"/>
                <a:gd name="connsiteX93" fmla="*/ 354621 w 598324"/>
                <a:gd name="connsiteY93" fmla="*/ 224077 h 761503"/>
                <a:gd name="connsiteX94" fmla="*/ 381817 w 598324"/>
                <a:gd name="connsiteY94" fmla="*/ 172404 h 761503"/>
                <a:gd name="connsiteX95" fmla="*/ 409014 w 598324"/>
                <a:gd name="connsiteY95" fmla="*/ 118011 h 761503"/>
                <a:gd name="connsiteX96" fmla="*/ 411734 w 598324"/>
                <a:gd name="connsiteY96" fmla="*/ 115291 h 761503"/>
                <a:gd name="connsiteX97" fmla="*/ 398136 w 598324"/>
                <a:gd name="connsiteY97" fmla="*/ 115291 h 761503"/>
                <a:gd name="connsiteX98" fmla="*/ 379098 w 598324"/>
                <a:gd name="connsiteY98" fmla="*/ 109852 h 761503"/>
                <a:gd name="connsiteX99" fmla="*/ 368219 w 598324"/>
                <a:gd name="connsiteY99" fmla="*/ 93534 h 761503"/>
                <a:gd name="connsiteX100" fmla="*/ 370939 w 598324"/>
                <a:gd name="connsiteY100" fmla="*/ 85375 h 761503"/>
                <a:gd name="connsiteX101" fmla="*/ 387257 w 598324"/>
                <a:gd name="connsiteY101" fmla="*/ 77216 h 761503"/>
                <a:gd name="connsiteX102" fmla="*/ 422612 w 598324"/>
                <a:gd name="connsiteY102" fmla="*/ 71776 h 761503"/>
                <a:gd name="connsiteX103" fmla="*/ 436211 w 598324"/>
                <a:gd name="connsiteY103" fmla="*/ 71776 h 761503"/>
                <a:gd name="connsiteX104" fmla="*/ 438930 w 598324"/>
                <a:gd name="connsiteY104" fmla="*/ 69057 h 761503"/>
                <a:gd name="connsiteX105" fmla="*/ 452529 w 598324"/>
                <a:gd name="connsiteY105" fmla="*/ 66337 h 761503"/>
                <a:gd name="connsiteX106" fmla="*/ 466127 w 598324"/>
                <a:gd name="connsiteY106" fmla="*/ 69057 h 761503"/>
                <a:gd name="connsiteX107" fmla="*/ 471566 w 598324"/>
                <a:gd name="connsiteY107" fmla="*/ 71776 h 761503"/>
                <a:gd name="connsiteX108" fmla="*/ 515081 w 598324"/>
                <a:gd name="connsiteY108" fmla="*/ 71776 h 761503"/>
                <a:gd name="connsiteX109" fmla="*/ 542277 w 598324"/>
                <a:gd name="connsiteY109" fmla="*/ 88094 h 761503"/>
                <a:gd name="connsiteX110" fmla="*/ 536838 w 598324"/>
                <a:gd name="connsiteY110" fmla="*/ 104412 h 761503"/>
                <a:gd name="connsiteX111" fmla="*/ 525959 w 598324"/>
                <a:gd name="connsiteY111" fmla="*/ 112571 h 761503"/>
                <a:gd name="connsiteX112" fmla="*/ 509642 w 598324"/>
                <a:gd name="connsiteY112" fmla="*/ 115291 h 761503"/>
                <a:gd name="connsiteX113" fmla="*/ 468847 w 598324"/>
                <a:gd name="connsiteY113" fmla="*/ 115291 h 761503"/>
                <a:gd name="connsiteX114" fmla="*/ 457968 w 598324"/>
                <a:gd name="connsiteY114" fmla="*/ 137048 h 761503"/>
                <a:gd name="connsiteX115" fmla="*/ 430771 w 598324"/>
                <a:gd name="connsiteY115" fmla="*/ 194161 h 761503"/>
                <a:gd name="connsiteX116" fmla="*/ 400855 w 598324"/>
                <a:gd name="connsiteY116" fmla="*/ 262152 h 761503"/>
                <a:gd name="connsiteX117" fmla="*/ 360060 w 598324"/>
                <a:gd name="connsiteY117" fmla="*/ 332863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8324" h="761503">
                  <a:moveTo>
                    <a:pt x="360060" y="332863"/>
                  </a:moveTo>
                  <a:cubicBezTo>
                    <a:pt x="351901" y="343742"/>
                    <a:pt x="341023" y="357340"/>
                    <a:pt x="341023" y="370939"/>
                  </a:cubicBezTo>
                  <a:cubicBezTo>
                    <a:pt x="341023" y="379098"/>
                    <a:pt x="357341" y="381817"/>
                    <a:pt x="376378" y="389976"/>
                  </a:cubicBezTo>
                  <a:cubicBezTo>
                    <a:pt x="395416" y="398135"/>
                    <a:pt x="417173" y="417173"/>
                    <a:pt x="425332" y="433491"/>
                  </a:cubicBezTo>
                  <a:cubicBezTo>
                    <a:pt x="430771" y="444369"/>
                    <a:pt x="436211" y="452528"/>
                    <a:pt x="438930" y="463407"/>
                  </a:cubicBezTo>
                  <a:cubicBezTo>
                    <a:pt x="444370" y="474286"/>
                    <a:pt x="447089" y="487884"/>
                    <a:pt x="449809" y="498762"/>
                  </a:cubicBezTo>
                  <a:cubicBezTo>
                    <a:pt x="452529" y="512361"/>
                    <a:pt x="452529" y="517800"/>
                    <a:pt x="457968" y="528679"/>
                  </a:cubicBezTo>
                  <a:cubicBezTo>
                    <a:pt x="463407" y="539557"/>
                    <a:pt x="463407" y="553155"/>
                    <a:pt x="466127" y="564034"/>
                  </a:cubicBezTo>
                  <a:cubicBezTo>
                    <a:pt x="468847" y="572193"/>
                    <a:pt x="468847" y="585791"/>
                    <a:pt x="471566" y="593950"/>
                  </a:cubicBezTo>
                  <a:cubicBezTo>
                    <a:pt x="474286" y="599390"/>
                    <a:pt x="477006" y="602109"/>
                    <a:pt x="479725" y="607548"/>
                  </a:cubicBezTo>
                  <a:cubicBezTo>
                    <a:pt x="482445" y="612988"/>
                    <a:pt x="487884" y="618427"/>
                    <a:pt x="487884" y="623867"/>
                  </a:cubicBezTo>
                  <a:cubicBezTo>
                    <a:pt x="490604" y="634745"/>
                    <a:pt x="496043" y="642904"/>
                    <a:pt x="501482" y="651063"/>
                  </a:cubicBezTo>
                  <a:cubicBezTo>
                    <a:pt x="506922" y="661942"/>
                    <a:pt x="512361" y="664661"/>
                    <a:pt x="523240" y="670101"/>
                  </a:cubicBezTo>
                  <a:cubicBezTo>
                    <a:pt x="528679" y="672820"/>
                    <a:pt x="534119" y="680979"/>
                    <a:pt x="534119" y="686418"/>
                  </a:cubicBezTo>
                  <a:cubicBezTo>
                    <a:pt x="534119" y="689138"/>
                    <a:pt x="534119" y="691858"/>
                    <a:pt x="531399" y="694578"/>
                  </a:cubicBezTo>
                  <a:cubicBezTo>
                    <a:pt x="525959" y="702736"/>
                    <a:pt x="512361" y="708176"/>
                    <a:pt x="498763" y="708176"/>
                  </a:cubicBezTo>
                  <a:cubicBezTo>
                    <a:pt x="485165" y="708176"/>
                    <a:pt x="466127" y="705456"/>
                    <a:pt x="449809" y="700017"/>
                  </a:cubicBezTo>
                  <a:cubicBezTo>
                    <a:pt x="430771" y="694578"/>
                    <a:pt x="409014" y="675540"/>
                    <a:pt x="400855" y="667381"/>
                  </a:cubicBezTo>
                  <a:cubicBezTo>
                    <a:pt x="392696" y="659222"/>
                    <a:pt x="387257" y="651063"/>
                    <a:pt x="381817" y="642904"/>
                  </a:cubicBezTo>
                  <a:cubicBezTo>
                    <a:pt x="376378" y="632025"/>
                    <a:pt x="370939" y="623867"/>
                    <a:pt x="368219" y="610268"/>
                  </a:cubicBezTo>
                  <a:cubicBezTo>
                    <a:pt x="360060" y="588511"/>
                    <a:pt x="357341" y="574913"/>
                    <a:pt x="349182" y="550436"/>
                  </a:cubicBezTo>
                  <a:cubicBezTo>
                    <a:pt x="343742" y="534118"/>
                    <a:pt x="341023" y="520520"/>
                    <a:pt x="338303" y="504202"/>
                  </a:cubicBezTo>
                  <a:cubicBezTo>
                    <a:pt x="335583" y="493323"/>
                    <a:pt x="332864" y="485164"/>
                    <a:pt x="330144" y="477005"/>
                  </a:cubicBezTo>
                  <a:cubicBezTo>
                    <a:pt x="327424" y="471566"/>
                    <a:pt x="324705" y="463407"/>
                    <a:pt x="321985" y="455248"/>
                  </a:cubicBezTo>
                  <a:cubicBezTo>
                    <a:pt x="316546" y="444369"/>
                    <a:pt x="311106" y="436210"/>
                    <a:pt x="305667" y="436210"/>
                  </a:cubicBezTo>
                  <a:cubicBezTo>
                    <a:pt x="302948" y="436210"/>
                    <a:pt x="300228" y="438930"/>
                    <a:pt x="294788" y="441650"/>
                  </a:cubicBezTo>
                  <a:cubicBezTo>
                    <a:pt x="289349" y="447089"/>
                    <a:pt x="283910" y="455248"/>
                    <a:pt x="278471" y="463407"/>
                  </a:cubicBezTo>
                  <a:cubicBezTo>
                    <a:pt x="270312" y="474286"/>
                    <a:pt x="267592" y="485164"/>
                    <a:pt x="264872" y="496043"/>
                  </a:cubicBezTo>
                  <a:cubicBezTo>
                    <a:pt x="264872" y="504202"/>
                    <a:pt x="262153" y="512361"/>
                    <a:pt x="262153" y="517800"/>
                  </a:cubicBezTo>
                  <a:cubicBezTo>
                    <a:pt x="262153" y="520520"/>
                    <a:pt x="262153" y="520520"/>
                    <a:pt x="262153" y="523239"/>
                  </a:cubicBezTo>
                  <a:cubicBezTo>
                    <a:pt x="262153" y="528679"/>
                    <a:pt x="262153" y="544997"/>
                    <a:pt x="262153" y="553155"/>
                  </a:cubicBezTo>
                  <a:cubicBezTo>
                    <a:pt x="262153" y="583072"/>
                    <a:pt x="264872" y="599390"/>
                    <a:pt x="262153" y="629306"/>
                  </a:cubicBezTo>
                  <a:cubicBezTo>
                    <a:pt x="262153" y="640184"/>
                    <a:pt x="262153" y="648343"/>
                    <a:pt x="259433" y="659222"/>
                  </a:cubicBezTo>
                  <a:cubicBezTo>
                    <a:pt x="270312" y="659222"/>
                    <a:pt x="278471" y="659222"/>
                    <a:pt x="283910" y="659222"/>
                  </a:cubicBezTo>
                  <a:cubicBezTo>
                    <a:pt x="297508" y="659222"/>
                    <a:pt x="321985" y="659222"/>
                    <a:pt x="321985" y="675540"/>
                  </a:cubicBezTo>
                  <a:cubicBezTo>
                    <a:pt x="321985" y="683699"/>
                    <a:pt x="319265" y="686418"/>
                    <a:pt x="316546" y="691858"/>
                  </a:cubicBezTo>
                  <a:cubicBezTo>
                    <a:pt x="311106" y="697297"/>
                    <a:pt x="305667" y="700017"/>
                    <a:pt x="300228" y="700017"/>
                  </a:cubicBezTo>
                  <a:cubicBezTo>
                    <a:pt x="292069" y="702736"/>
                    <a:pt x="283910" y="702736"/>
                    <a:pt x="278471" y="702736"/>
                  </a:cubicBezTo>
                  <a:cubicBezTo>
                    <a:pt x="275751" y="702736"/>
                    <a:pt x="259433" y="702736"/>
                    <a:pt x="243115" y="702736"/>
                  </a:cubicBezTo>
                  <a:cubicBezTo>
                    <a:pt x="237676" y="708176"/>
                    <a:pt x="229517" y="710895"/>
                    <a:pt x="221358" y="710895"/>
                  </a:cubicBezTo>
                  <a:cubicBezTo>
                    <a:pt x="213199" y="710895"/>
                    <a:pt x="202320" y="708176"/>
                    <a:pt x="194161" y="702736"/>
                  </a:cubicBezTo>
                  <a:cubicBezTo>
                    <a:pt x="186002" y="702736"/>
                    <a:pt x="180563" y="702736"/>
                    <a:pt x="177843" y="702736"/>
                  </a:cubicBezTo>
                  <a:cubicBezTo>
                    <a:pt x="164245" y="702736"/>
                    <a:pt x="139768" y="702736"/>
                    <a:pt x="126170" y="702736"/>
                  </a:cubicBezTo>
                  <a:cubicBezTo>
                    <a:pt x="118011" y="702736"/>
                    <a:pt x="109852" y="702736"/>
                    <a:pt x="101693" y="702736"/>
                  </a:cubicBezTo>
                  <a:cubicBezTo>
                    <a:pt x="93534" y="702736"/>
                    <a:pt x="82655" y="702736"/>
                    <a:pt x="74496" y="697297"/>
                  </a:cubicBezTo>
                  <a:cubicBezTo>
                    <a:pt x="66337" y="694578"/>
                    <a:pt x="58178" y="686418"/>
                    <a:pt x="58178" y="680979"/>
                  </a:cubicBezTo>
                  <a:cubicBezTo>
                    <a:pt x="58178" y="678260"/>
                    <a:pt x="58178" y="675540"/>
                    <a:pt x="63617" y="672820"/>
                  </a:cubicBezTo>
                  <a:cubicBezTo>
                    <a:pt x="69057" y="670101"/>
                    <a:pt x="79935" y="667381"/>
                    <a:pt x="85375" y="664661"/>
                  </a:cubicBezTo>
                  <a:cubicBezTo>
                    <a:pt x="104412" y="661942"/>
                    <a:pt x="123450" y="659222"/>
                    <a:pt x="128889" y="659222"/>
                  </a:cubicBezTo>
                  <a:cubicBezTo>
                    <a:pt x="134329" y="659222"/>
                    <a:pt x="139768" y="659222"/>
                    <a:pt x="147927" y="659222"/>
                  </a:cubicBezTo>
                  <a:cubicBezTo>
                    <a:pt x="147927" y="656502"/>
                    <a:pt x="145207" y="653783"/>
                    <a:pt x="145207" y="653783"/>
                  </a:cubicBezTo>
                  <a:cubicBezTo>
                    <a:pt x="131609" y="632025"/>
                    <a:pt x="131609" y="610268"/>
                    <a:pt x="131609" y="585791"/>
                  </a:cubicBezTo>
                  <a:cubicBezTo>
                    <a:pt x="131609" y="555875"/>
                    <a:pt x="131609" y="528679"/>
                    <a:pt x="134329" y="498762"/>
                  </a:cubicBezTo>
                  <a:cubicBezTo>
                    <a:pt x="134329" y="468846"/>
                    <a:pt x="137048" y="436210"/>
                    <a:pt x="137048" y="406294"/>
                  </a:cubicBezTo>
                  <a:cubicBezTo>
                    <a:pt x="137048" y="379098"/>
                    <a:pt x="134329" y="354621"/>
                    <a:pt x="134329" y="327424"/>
                  </a:cubicBezTo>
                  <a:cubicBezTo>
                    <a:pt x="134329" y="302947"/>
                    <a:pt x="137048" y="278470"/>
                    <a:pt x="137048" y="253993"/>
                  </a:cubicBezTo>
                  <a:cubicBezTo>
                    <a:pt x="137048" y="237675"/>
                    <a:pt x="139768" y="224077"/>
                    <a:pt x="139768" y="207759"/>
                  </a:cubicBezTo>
                  <a:cubicBezTo>
                    <a:pt x="139768" y="196881"/>
                    <a:pt x="137048" y="183282"/>
                    <a:pt x="137048" y="172404"/>
                  </a:cubicBezTo>
                  <a:cubicBezTo>
                    <a:pt x="137048" y="150647"/>
                    <a:pt x="137048" y="131609"/>
                    <a:pt x="137048" y="112571"/>
                  </a:cubicBezTo>
                  <a:cubicBezTo>
                    <a:pt x="134329" y="112571"/>
                    <a:pt x="137048" y="112571"/>
                    <a:pt x="126170" y="112571"/>
                  </a:cubicBezTo>
                  <a:cubicBezTo>
                    <a:pt x="118011" y="112571"/>
                    <a:pt x="109852" y="112571"/>
                    <a:pt x="101693" y="112571"/>
                  </a:cubicBezTo>
                  <a:cubicBezTo>
                    <a:pt x="93534" y="112571"/>
                    <a:pt x="82655" y="109852"/>
                    <a:pt x="74496" y="107132"/>
                  </a:cubicBezTo>
                  <a:cubicBezTo>
                    <a:pt x="66337" y="104412"/>
                    <a:pt x="58178" y="96253"/>
                    <a:pt x="58178" y="90814"/>
                  </a:cubicBezTo>
                  <a:cubicBezTo>
                    <a:pt x="58178" y="88094"/>
                    <a:pt x="58178" y="85375"/>
                    <a:pt x="63617" y="82655"/>
                  </a:cubicBezTo>
                  <a:cubicBezTo>
                    <a:pt x="69057" y="79936"/>
                    <a:pt x="79935" y="77216"/>
                    <a:pt x="85375" y="74496"/>
                  </a:cubicBezTo>
                  <a:cubicBezTo>
                    <a:pt x="104412" y="71776"/>
                    <a:pt x="128889" y="69057"/>
                    <a:pt x="137048" y="69057"/>
                  </a:cubicBezTo>
                  <a:cubicBezTo>
                    <a:pt x="137048" y="69057"/>
                    <a:pt x="139768" y="69057"/>
                    <a:pt x="145207" y="69057"/>
                  </a:cubicBezTo>
                  <a:cubicBezTo>
                    <a:pt x="150646" y="60898"/>
                    <a:pt x="158806" y="58178"/>
                    <a:pt x="169684" y="58178"/>
                  </a:cubicBezTo>
                  <a:cubicBezTo>
                    <a:pt x="172404" y="58178"/>
                    <a:pt x="175123" y="58178"/>
                    <a:pt x="177843" y="58178"/>
                  </a:cubicBezTo>
                  <a:cubicBezTo>
                    <a:pt x="186002" y="58178"/>
                    <a:pt x="196881" y="63617"/>
                    <a:pt x="205040" y="66337"/>
                  </a:cubicBezTo>
                  <a:cubicBezTo>
                    <a:pt x="237676" y="66337"/>
                    <a:pt x="273031" y="63617"/>
                    <a:pt x="286629" y="63617"/>
                  </a:cubicBezTo>
                  <a:cubicBezTo>
                    <a:pt x="300228" y="63617"/>
                    <a:pt x="324705" y="63617"/>
                    <a:pt x="324705" y="79936"/>
                  </a:cubicBezTo>
                  <a:cubicBezTo>
                    <a:pt x="324705" y="88094"/>
                    <a:pt x="321985" y="90814"/>
                    <a:pt x="319265" y="96253"/>
                  </a:cubicBezTo>
                  <a:cubicBezTo>
                    <a:pt x="313826" y="101693"/>
                    <a:pt x="308387" y="104412"/>
                    <a:pt x="302948" y="104412"/>
                  </a:cubicBezTo>
                  <a:cubicBezTo>
                    <a:pt x="289349" y="112571"/>
                    <a:pt x="283910" y="112571"/>
                    <a:pt x="278471" y="112571"/>
                  </a:cubicBezTo>
                  <a:cubicBezTo>
                    <a:pt x="273031" y="112571"/>
                    <a:pt x="253994" y="112571"/>
                    <a:pt x="232236" y="112571"/>
                  </a:cubicBezTo>
                  <a:cubicBezTo>
                    <a:pt x="237676" y="120730"/>
                    <a:pt x="240395" y="128889"/>
                    <a:pt x="240395" y="137048"/>
                  </a:cubicBezTo>
                  <a:cubicBezTo>
                    <a:pt x="240395" y="142487"/>
                    <a:pt x="240395" y="145207"/>
                    <a:pt x="240395" y="150647"/>
                  </a:cubicBezTo>
                  <a:cubicBezTo>
                    <a:pt x="240395" y="153366"/>
                    <a:pt x="240395" y="156086"/>
                    <a:pt x="243115" y="158805"/>
                  </a:cubicBezTo>
                  <a:cubicBezTo>
                    <a:pt x="245835" y="169684"/>
                    <a:pt x="245835" y="180563"/>
                    <a:pt x="248554" y="188722"/>
                  </a:cubicBezTo>
                  <a:cubicBezTo>
                    <a:pt x="248554" y="191441"/>
                    <a:pt x="248554" y="194161"/>
                    <a:pt x="248554" y="199600"/>
                  </a:cubicBezTo>
                  <a:cubicBezTo>
                    <a:pt x="248554" y="207759"/>
                    <a:pt x="248554" y="213198"/>
                    <a:pt x="248554" y="221357"/>
                  </a:cubicBezTo>
                  <a:cubicBezTo>
                    <a:pt x="248554" y="234956"/>
                    <a:pt x="251274" y="248554"/>
                    <a:pt x="253994" y="264872"/>
                  </a:cubicBezTo>
                  <a:cubicBezTo>
                    <a:pt x="256713" y="275751"/>
                    <a:pt x="259433" y="286629"/>
                    <a:pt x="262153" y="297508"/>
                  </a:cubicBezTo>
                  <a:cubicBezTo>
                    <a:pt x="264872" y="305667"/>
                    <a:pt x="264872" y="313826"/>
                    <a:pt x="264872" y="324704"/>
                  </a:cubicBezTo>
                  <a:cubicBezTo>
                    <a:pt x="264872" y="327424"/>
                    <a:pt x="264872" y="330144"/>
                    <a:pt x="264872" y="332863"/>
                  </a:cubicBezTo>
                  <a:cubicBezTo>
                    <a:pt x="264872" y="338303"/>
                    <a:pt x="264872" y="346462"/>
                    <a:pt x="264872" y="351901"/>
                  </a:cubicBezTo>
                  <a:cubicBezTo>
                    <a:pt x="264872" y="357340"/>
                    <a:pt x="262153" y="365499"/>
                    <a:pt x="262153" y="370939"/>
                  </a:cubicBezTo>
                  <a:cubicBezTo>
                    <a:pt x="262153" y="376378"/>
                    <a:pt x="264872" y="384537"/>
                    <a:pt x="267592" y="384537"/>
                  </a:cubicBezTo>
                  <a:cubicBezTo>
                    <a:pt x="273031" y="384537"/>
                    <a:pt x="275751" y="376378"/>
                    <a:pt x="278471" y="370939"/>
                  </a:cubicBezTo>
                  <a:cubicBezTo>
                    <a:pt x="283910" y="360060"/>
                    <a:pt x="289349" y="346462"/>
                    <a:pt x="297508" y="332863"/>
                  </a:cubicBezTo>
                  <a:cubicBezTo>
                    <a:pt x="302948" y="324704"/>
                    <a:pt x="305667" y="313826"/>
                    <a:pt x="311106" y="305667"/>
                  </a:cubicBezTo>
                  <a:cubicBezTo>
                    <a:pt x="319265" y="289349"/>
                    <a:pt x="327424" y="275751"/>
                    <a:pt x="335583" y="259433"/>
                  </a:cubicBezTo>
                  <a:cubicBezTo>
                    <a:pt x="341023" y="248554"/>
                    <a:pt x="349182" y="234956"/>
                    <a:pt x="354621" y="224077"/>
                  </a:cubicBezTo>
                  <a:cubicBezTo>
                    <a:pt x="362780" y="207759"/>
                    <a:pt x="370939" y="191441"/>
                    <a:pt x="381817" y="172404"/>
                  </a:cubicBezTo>
                  <a:cubicBezTo>
                    <a:pt x="389977" y="153366"/>
                    <a:pt x="400855" y="134329"/>
                    <a:pt x="409014" y="118011"/>
                  </a:cubicBezTo>
                  <a:cubicBezTo>
                    <a:pt x="409014" y="115291"/>
                    <a:pt x="409014" y="115291"/>
                    <a:pt x="411734" y="115291"/>
                  </a:cubicBezTo>
                  <a:cubicBezTo>
                    <a:pt x="406294" y="115291"/>
                    <a:pt x="400855" y="115291"/>
                    <a:pt x="398136" y="115291"/>
                  </a:cubicBezTo>
                  <a:cubicBezTo>
                    <a:pt x="392696" y="115291"/>
                    <a:pt x="384537" y="115291"/>
                    <a:pt x="379098" y="109852"/>
                  </a:cubicBezTo>
                  <a:cubicBezTo>
                    <a:pt x="373659" y="107132"/>
                    <a:pt x="368219" y="98973"/>
                    <a:pt x="368219" y="93534"/>
                  </a:cubicBezTo>
                  <a:cubicBezTo>
                    <a:pt x="368219" y="90814"/>
                    <a:pt x="368219" y="88094"/>
                    <a:pt x="370939" y="85375"/>
                  </a:cubicBezTo>
                  <a:cubicBezTo>
                    <a:pt x="373659" y="82655"/>
                    <a:pt x="381817" y="79936"/>
                    <a:pt x="387257" y="77216"/>
                  </a:cubicBezTo>
                  <a:cubicBezTo>
                    <a:pt x="400855" y="74496"/>
                    <a:pt x="414453" y="71776"/>
                    <a:pt x="422612" y="71776"/>
                  </a:cubicBezTo>
                  <a:cubicBezTo>
                    <a:pt x="425332" y="71776"/>
                    <a:pt x="430771" y="71776"/>
                    <a:pt x="436211" y="71776"/>
                  </a:cubicBezTo>
                  <a:cubicBezTo>
                    <a:pt x="436211" y="71776"/>
                    <a:pt x="438930" y="69057"/>
                    <a:pt x="438930" y="69057"/>
                  </a:cubicBezTo>
                  <a:cubicBezTo>
                    <a:pt x="444370" y="66337"/>
                    <a:pt x="447089" y="66337"/>
                    <a:pt x="452529" y="66337"/>
                  </a:cubicBezTo>
                  <a:cubicBezTo>
                    <a:pt x="457968" y="66337"/>
                    <a:pt x="460688" y="66337"/>
                    <a:pt x="466127" y="69057"/>
                  </a:cubicBezTo>
                  <a:cubicBezTo>
                    <a:pt x="468847" y="69057"/>
                    <a:pt x="471566" y="71776"/>
                    <a:pt x="471566" y="71776"/>
                  </a:cubicBezTo>
                  <a:cubicBezTo>
                    <a:pt x="490604" y="71776"/>
                    <a:pt x="506922" y="71776"/>
                    <a:pt x="515081" y="71776"/>
                  </a:cubicBezTo>
                  <a:cubicBezTo>
                    <a:pt x="523240" y="71776"/>
                    <a:pt x="542277" y="71776"/>
                    <a:pt x="542277" y="88094"/>
                  </a:cubicBezTo>
                  <a:cubicBezTo>
                    <a:pt x="542277" y="96253"/>
                    <a:pt x="542277" y="98973"/>
                    <a:pt x="536838" y="104412"/>
                  </a:cubicBezTo>
                  <a:cubicBezTo>
                    <a:pt x="534119" y="109852"/>
                    <a:pt x="528679" y="112571"/>
                    <a:pt x="525959" y="112571"/>
                  </a:cubicBezTo>
                  <a:cubicBezTo>
                    <a:pt x="520520" y="115291"/>
                    <a:pt x="515081" y="115291"/>
                    <a:pt x="509642" y="115291"/>
                  </a:cubicBezTo>
                  <a:cubicBezTo>
                    <a:pt x="506922" y="115291"/>
                    <a:pt x="487884" y="115291"/>
                    <a:pt x="468847" y="115291"/>
                  </a:cubicBezTo>
                  <a:cubicBezTo>
                    <a:pt x="466127" y="123450"/>
                    <a:pt x="460688" y="128889"/>
                    <a:pt x="457968" y="137048"/>
                  </a:cubicBezTo>
                  <a:cubicBezTo>
                    <a:pt x="447089" y="156086"/>
                    <a:pt x="438930" y="175123"/>
                    <a:pt x="430771" y="194161"/>
                  </a:cubicBezTo>
                  <a:cubicBezTo>
                    <a:pt x="419893" y="215918"/>
                    <a:pt x="411734" y="240395"/>
                    <a:pt x="400855" y="262152"/>
                  </a:cubicBezTo>
                  <a:cubicBezTo>
                    <a:pt x="387257" y="289349"/>
                    <a:pt x="373659" y="311106"/>
                    <a:pt x="360060" y="332863"/>
                  </a:cubicBezTo>
                </a:path>
              </a:pathLst>
            </a:custGeom>
            <a:grpFill/>
            <a:ln w="27168"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AE3F4F14-A16D-4D77-9802-11BABF614845}"/>
                </a:ext>
              </a:extLst>
            </p:cNvPr>
            <p:cNvSpPr/>
            <p:nvPr/>
          </p:nvSpPr>
          <p:spPr>
            <a:xfrm>
              <a:off x="4335316" y="4186718"/>
              <a:ext cx="353556" cy="761503"/>
            </a:xfrm>
            <a:custGeom>
              <a:avLst/>
              <a:gdLst>
                <a:gd name="connsiteX0" fmla="*/ 283910 w 353555"/>
                <a:gd name="connsiteY0" fmla="*/ 672820 h 761503"/>
                <a:gd name="connsiteX1" fmla="*/ 321985 w 353555"/>
                <a:gd name="connsiteY1" fmla="*/ 689138 h 761503"/>
                <a:gd name="connsiteX2" fmla="*/ 316546 w 353555"/>
                <a:gd name="connsiteY2" fmla="*/ 705456 h 761503"/>
                <a:gd name="connsiteX3" fmla="*/ 300228 w 353555"/>
                <a:gd name="connsiteY3" fmla="*/ 713615 h 761503"/>
                <a:gd name="connsiteX4" fmla="*/ 278471 w 353555"/>
                <a:gd name="connsiteY4" fmla="*/ 716335 h 761503"/>
                <a:gd name="connsiteX5" fmla="*/ 237676 w 353555"/>
                <a:gd name="connsiteY5" fmla="*/ 716335 h 761503"/>
                <a:gd name="connsiteX6" fmla="*/ 180563 w 353555"/>
                <a:gd name="connsiteY6" fmla="*/ 719054 h 761503"/>
                <a:gd name="connsiteX7" fmla="*/ 126170 w 353555"/>
                <a:gd name="connsiteY7" fmla="*/ 719054 h 761503"/>
                <a:gd name="connsiteX8" fmla="*/ 101693 w 353555"/>
                <a:gd name="connsiteY8" fmla="*/ 719054 h 761503"/>
                <a:gd name="connsiteX9" fmla="*/ 74496 w 353555"/>
                <a:gd name="connsiteY9" fmla="*/ 713615 h 761503"/>
                <a:gd name="connsiteX10" fmla="*/ 58178 w 353555"/>
                <a:gd name="connsiteY10" fmla="*/ 697297 h 761503"/>
                <a:gd name="connsiteX11" fmla="*/ 63617 w 353555"/>
                <a:gd name="connsiteY11" fmla="*/ 689138 h 761503"/>
                <a:gd name="connsiteX12" fmla="*/ 85375 w 353555"/>
                <a:gd name="connsiteY12" fmla="*/ 680979 h 761503"/>
                <a:gd name="connsiteX13" fmla="*/ 131609 w 353555"/>
                <a:gd name="connsiteY13" fmla="*/ 675540 h 761503"/>
                <a:gd name="connsiteX14" fmla="*/ 142488 w 353555"/>
                <a:gd name="connsiteY14" fmla="*/ 675540 h 761503"/>
                <a:gd name="connsiteX15" fmla="*/ 131609 w 353555"/>
                <a:gd name="connsiteY15" fmla="*/ 653783 h 761503"/>
                <a:gd name="connsiteX16" fmla="*/ 128889 w 353555"/>
                <a:gd name="connsiteY16" fmla="*/ 640184 h 761503"/>
                <a:gd name="connsiteX17" fmla="*/ 128889 w 353555"/>
                <a:gd name="connsiteY17" fmla="*/ 629306 h 761503"/>
                <a:gd name="connsiteX18" fmla="*/ 128889 w 353555"/>
                <a:gd name="connsiteY18" fmla="*/ 621147 h 761503"/>
                <a:gd name="connsiteX19" fmla="*/ 128889 w 353555"/>
                <a:gd name="connsiteY19" fmla="*/ 593950 h 761503"/>
                <a:gd name="connsiteX20" fmla="*/ 128889 w 353555"/>
                <a:gd name="connsiteY20" fmla="*/ 583072 h 761503"/>
                <a:gd name="connsiteX21" fmla="*/ 128889 w 353555"/>
                <a:gd name="connsiteY21" fmla="*/ 436210 h 761503"/>
                <a:gd name="connsiteX22" fmla="*/ 128889 w 353555"/>
                <a:gd name="connsiteY22" fmla="*/ 357340 h 761503"/>
                <a:gd name="connsiteX23" fmla="*/ 131609 w 353555"/>
                <a:gd name="connsiteY23" fmla="*/ 289349 h 761503"/>
                <a:gd name="connsiteX24" fmla="*/ 131609 w 353555"/>
                <a:gd name="connsiteY24" fmla="*/ 251274 h 761503"/>
                <a:gd name="connsiteX25" fmla="*/ 131609 w 353555"/>
                <a:gd name="connsiteY25" fmla="*/ 205040 h 761503"/>
                <a:gd name="connsiteX26" fmla="*/ 131609 w 353555"/>
                <a:gd name="connsiteY26" fmla="*/ 139768 h 761503"/>
                <a:gd name="connsiteX27" fmla="*/ 131609 w 353555"/>
                <a:gd name="connsiteY27" fmla="*/ 128889 h 761503"/>
                <a:gd name="connsiteX28" fmla="*/ 126170 w 353555"/>
                <a:gd name="connsiteY28" fmla="*/ 128889 h 761503"/>
                <a:gd name="connsiteX29" fmla="*/ 101693 w 353555"/>
                <a:gd name="connsiteY29" fmla="*/ 128889 h 761503"/>
                <a:gd name="connsiteX30" fmla="*/ 74496 w 353555"/>
                <a:gd name="connsiteY30" fmla="*/ 123450 h 761503"/>
                <a:gd name="connsiteX31" fmla="*/ 58178 w 353555"/>
                <a:gd name="connsiteY31" fmla="*/ 107132 h 761503"/>
                <a:gd name="connsiteX32" fmla="*/ 60898 w 353555"/>
                <a:gd name="connsiteY32" fmla="*/ 98973 h 761503"/>
                <a:gd name="connsiteX33" fmla="*/ 82655 w 353555"/>
                <a:gd name="connsiteY33" fmla="*/ 93534 h 761503"/>
                <a:gd name="connsiteX34" fmla="*/ 131609 w 353555"/>
                <a:gd name="connsiteY34" fmla="*/ 88094 h 761503"/>
                <a:gd name="connsiteX35" fmla="*/ 131609 w 353555"/>
                <a:gd name="connsiteY35" fmla="*/ 82655 h 761503"/>
                <a:gd name="connsiteX36" fmla="*/ 134329 w 353555"/>
                <a:gd name="connsiteY36" fmla="*/ 71776 h 761503"/>
                <a:gd name="connsiteX37" fmla="*/ 147927 w 353555"/>
                <a:gd name="connsiteY37" fmla="*/ 63617 h 761503"/>
                <a:gd name="connsiteX38" fmla="*/ 164245 w 353555"/>
                <a:gd name="connsiteY38" fmla="*/ 58178 h 761503"/>
                <a:gd name="connsiteX39" fmla="*/ 177843 w 353555"/>
                <a:gd name="connsiteY39" fmla="*/ 58178 h 761503"/>
                <a:gd name="connsiteX40" fmla="*/ 196881 w 353555"/>
                <a:gd name="connsiteY40" fmla="*/ 60898 h 761503"/>
                <a:gd name="connsiteX41" fmla="*/ 232236 w 353555"/>
                <a:gd name="connsiteY41" fmla="*/ 88094 h 761503"/>
                <a:gd name="connsiteX42" fmla="*/ 278471 w 353555"/>
                <a:gd name="connsiteY42" fmla="*/ 88094 h 761503"/>
                <a:gd name="connsiteX43" fmla="*/ 316546 w 353555"/>
                <a:gd name="connsiteY43" fmla="*/ 104412 h 761503"/>
                <a:gd name="connsiteX44" fmla="*/ 311106 w 353555"/>
                <a:gd name="connsiteY44" fmla="*/ 120730 h 761503"/>
                <a:gd name="connsiteX45" fmla="*/ 294788 w 353555"/>
                <a:gd name="connsiteY45" fmla="*/ 128889 h 761503"/>
                <a:gd name="connsiteX46" fmla="*/ 273031 w 353555"/>
                <a:gd name="connsiteY46" fmla="*/ 131609 h 761503"/>
                <a:gd name="connsiteX47" fmla="*/ 243115 w 353555"/>
                <a:gd name="connsiteY47" fmla="*/ 131609 h 761503"/>
                <a:gd name="connsiteX48" fmla="*/ 243115 w 353555"/>
                <a:gd name="connsiteY48" fmla="*/ 134329 h 761503"/>
                <a:gd name="connsiteX49" fmla="*/ 248554 w 353555"/>
                <a:gd name="connsiteY49" fmla="*/ 169684 h 761503"/>
                <a:gd name="connsiteX50" fmla="*/ 251274 w 353555"/>
                <a:gd name="connsiteY50" fmla="*/ 205040 h 761503"/>
                <a:gd name="connsiteX51" fmla="*/ 251274 w 353555"/>
                <a:gd name="connsiteY51" fmla="*/ 240395 h 761503"/>
                <a:gd name="connsiteX52" fmla="*/ 251274 w 353555"/>
                <a:gd name="connsiteY52" fmla="*/ 256713 h 761503"/>
                <a:gd name="connsiteX53" fmla="*/ 253994 w 353555"/>
                <a:gd name="connsiteY53" fmla="*/ 270311 h 761503"/>
                <a:gd name="connsiteX54" fmla="*/ 259433 w 353555"/>
                <a:gd name="connsiteY54" fmla="*/ 343742 h 761503"/>
                <a:gd name="connsiteX55" fmla="*/ 262153 w 353555"/>
                <a:gd name="connsiteY55" fmla="*/ 425332 h 761503"/>
                <a:gd name="connsiteX56" fmla="*/ 264872 w 353555"/>
                <a:gd name="connsiteY56" fmla="*/ 490603 h 761503"/>
                <a:gd name="connsiteX57" fmla="*/ 270312 w 353555"/>
                <a:gd name="connsiteY57" fmla="*/ 564034 h 761503"/>
                <a:gd name="connsiteX58" fmla="*/ 270312 w 353555"/>
                <a:gd name="connsiteY58" fmla="*/ 599390 h 761503"/>
                <a:gd name="connsiteX59" fmla="*/ 270312 w 353555"/>
                <a:gd name="connsiteY59" fmla="*/ 637465 h 761503"/>
                <a:gd name="connsiteX60" fmla="*/ 264872 w 353555"/>
                <a:gd name="connsiteY60" fmla="*/ 670101 h 761503"/>
                <a:gd name="connsiteX61" fmla="*/ 283910 w 353555"/>
                <a:gd name="connsiteY61" fmla="*/ 672820 h 761503"/>
                <a:gd name="connsiteX62" fmla="*/ 283910 w 353555"/>
                <a:gd name="connsiteY62" fmla="*/ 672820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3555" h="761503">
                  <a:moveTo>
                    <a:pt x="283910" y="672820"/>
                  </a:moveTo>
                  <a:cubicBezTo>
                    <a:pt x="297508" y="672820"/>
                    <a:pt x="321985" y="672820"/>
                    <a:pt x="321985" y="689138"/>
                  </a:cubicBezTo>
                  <a:cubicBezTo>
                    <a:pt x="321985" y="697297"/>
                    <a:pt x="319265" y="697297"/>
                    <a:pt x="316546" y="705456"/>
                  </a:cubicBezTo>
                  <a:cubicBezTo>
                    <a:pt x="311106" y="710895"/>
                    <a:pt x="305667" y="713615"/>
                    <a:pt x="300228" y="713615"/>
                  </a:cubicBezTo>
                  <a:cubicBezTo>
                    <a:pt x="292069" y="716335"/>
                    <a:pt x="283910" y="716335"/>
                    <a:pt x="278471" y="716335"/>
                  </a:cubicBezTo>
                  <a:cubicBezTo>
                    <a:pt x="275751" y="716335"/>
                    <a:pt x="256713" y="716335"/>
                    <a:pt x="237676" y="716335"/>
                  </a:cubicBezTo>
                  <a:cubicBezTo>
                    <a:pt x="213199" y="716335"/>
                    <a:pt x="186002" y="719054"/>
                    <a:pt x="180563" y="719054"/>
                  </a:cubicBezTo>
                  <a:cubicBezTo>
                    <a:pt x="166965" y="719054"/>
                    <a:pt x="142488" y="719054"/>
                    <a:pt x="126170" y="719054"/>
                  </a:cubicBezTo>
                  <a:cubicBezTo>
                    <a:pt x="118011" y="719054"/>
                    <a:pt x="109852" y="719054"/>
                    <a:pt x="101693" y="719054"/>
                  </a:cubicBezTo>
                  <a:cubicBezTo>
                    <a:pt x="93534" y="719054"/>
                    <a:pt x="82655" y="719054"/>
                    <a:pt x="74496" y="713615"/>
                  </a:cubicBezTo>
                  <a:cubicBezTo>
                    <a:pt x="66337" y="710895"/>
                    <a:pt x="58178" y="702736"/>
                    <a:pt x="58178" y="697297"/>
                  </a:cubicBezTo>
                  <a:cubicBezTo>
                    <a:pt x="58178" y="694578"/>
                    <a:pt x="58178" y="691858"/>
                    <a:pt x="63617" y="689138"/>
                  </a:cubicBezTo>
                  <a:cubicBezTo>
                    <a:pt x="69057" y="686418"/>
                    <a:pt x="79935" y="683699"/>
                    <a:pt x="85375" y="680979"/>
                  </a:cubicBezTo>
                  <a:cubicBezTo>
                    <a:pt x="104412" y="678260"/>
                    <a:pt x="123450" y="675540"/>
                    <a:pt x="131609" y="675540"/>
                  </a:cubicBezTo>
                  <a:cubicBezTo>
                    <a:pt x="134329" y="675540"/>
                    <a:pt x="137048" y="675540"/>
                    <a:pt x="142488" y="675540"/>
                  </a:cubicBezTo>
                  <a:cubicBezTo>
                    <a:pt x="134329" y="670101"/>
                    <a:pt x="131609" y="661942"/>
                    <a:pt x="131609" y="653783"/>
                  </a:cubicBezTo>
                  <a:cubicBezTo>
                    <a:pt x="131609" y="648343"/>
                    <a:pt x="131609" y="642904"/>
                    <a:pt x="128889" y="640184"/>
                  </a:cubicBezTo>
                  <a:cubicBezTo>
                    <a:pt x="128889" y="637465"/>
                    <a:pt x="128889" y="634745"/>
                    <a:pt x="128889" y="629306"/>
                  </a:cubicBezTo>
                  <a:cubicBezTo>
                    <a:pt x="128889" y="626586"/>
                    <a:pt x="128889" y="623867"/>
                    <a:pt x="128889" y="621147"/>
                  </a:cubicBezTo>
                  <a:cubicBezTo>
                    <a:pt x="128889" y="612988"/>
                    <a:pt x="128889" y="604829"/>
                    <a:pt x="128889" y="593950"/>
                  </a:cubicBezTo>
                  <a:cubicBezTo>
                    <a:pt x="128889" y="591231"/>
                    <a:pt x="128889" y="585791"/>
                    <a:pt x="128889" y="583072"/>
                  </a:cubicBezTo>
                  <a:cubicBezTo>
                    <a:pt x="128889" y="534118"/>
                    <a:pt x="131609" y="485164"/>
                    <a:pt x="128889" y="436210"/>
                  </a:cubicBezTo>
                  <a:cubicBezTo>
                    <a:pt x="128889" y="409014"/>
                    <a:pt x="128889" y="384537"/>
                    <a:pt x="128889" y="357340"/>
                  </a:cubicBezTo>
                  <a:cubicBezTo>
                    <a:pt x="128889" y="335583"/>
                    <a:pt x="131609" y="313826"/>
                    <a:pt x="131609" y="289349"/>
                  </a:cubicBezTo>
                  <a:cubicBezTo>
                    <a:pt x="131609" y="275751"/>
                    <a:pt x="131609" y="264872"/>
                    <a:pt x="131609" y="251274"/>
                  </a:cubicBezTo>
                  <a:cubicBezTo>
                    <a:pt x="131609" y="234956"/>
                    <a:pt x="131609" y="221357"/>
                    <a:pt x="131609" y="205040"/>
                  </a:cubicBezTo>
                  <a:cubicBezTo>
                    <a:pt x="131609" y="183282"/>
                    <a:pt x="131609" y="161525"/>
                    <a:pt x="131609" y="139768"/>
                  </a:cubicBezTo>
                  <a:cubicBezTo>
                    <a:pt x="131609" y="137048"/>
                    <a:pt x="131609" y="134329"/>
                    <a:pt x="131609" y="128889"/>
                  </a:cubicBezTo>
                  <a:cubicBezTo>
                    <a:pt x="128889" y="128889"/>
                    <a:pt x="126170" y="128889"/>
                    <a:pt x="126170" y="128889"/>
                  </a:cubicBezTo>
                  <a:cubicBezTo>
                    <a:pt x="118011" y="128889"/>
                    <a:pt x="109852" y="128889"/>
                    <a:pt x="101693" y="128889"/>
                  </a:cubicBezTo>
                  <a:cubicBezTo>
                    <a:pt x="93534" y="128889"/>
                    <a:pt x="82655" y="128889"/>
                    <a:pt x="74496" y="123450"/>
                  </a:cubicBezTo>
                  <a:cubicBezTo>
                    <a:pt x="66337" y="120730"/>
                    <a:pt x="58178" y="112571"/>
                    <a:pt x="58178" y="107132"/>
                  </a:cubicBezTo>
                  <a:cubicBezTo>
                    <a:pt x="58178" y="104412"/>
                    <a:pt x="58178" y="101693"/>
                    <a:pt x="60898" y="98973"/>
                  </a:cubicBezTo>
                  <a:cubicBezTo>
                    <a:pt x="63617" y="96253"/>
                    <a:pt x="77216" y="93534"/>
                    <a:pt x="82655" y="93534"/>
                  </a:cubicBezTo>
                  <a:cubicBezTo>
                    <a:pt x="98973" y="90814"/>
                    <a:pt x="123450" y="88094"/>
                    <a:pt x="131609" y="88094"/>
                  </a:cubicBezTo>
                  <a:cubicBezTo>
                    <a:pt x="131609" y="85375"/>
                    <a:pt x="131609" y="85375"/>
                    <a:pt x="131609" y="82655"/>
                  </a:cubicBezTo>
                  <a:cubicBezTo>
                    <a:pt x="131609" y="77216"/>
                    <a:pt x="131609" y="74496"/>
                    <a:pt x="134329" y="71776"/>
                  </a:cubicBezTo>
                  <a:cubicBezTo>
                    <a:pt x="137048" y="69057"/>
                    <a:pt x="145207" y="66337"/>
                    <a:pt x="147927" y="63617"/>
                  </a:cubicBezTo>
                  <a:cubicBezTo>
                    <a:pt x="153366" y="60898"/>
                    <a:pt x="158806" y="58178"/>
                    <a:pt x="164245" y="58178"/>
                  </a:cubicBezTo>
                  <a:cubicBezTo>
                    <a:pt x="169684" y="58178"/>
                    <a:pt x="175123" y="58178"/>
                    <a:pt x="177843" y="58178"/>
                  </a:cubicBezTo>
                  <a:cubicBezTo>
                    <a:pt x="183283" y="58178"/>
                    <a:pt x="191442" y="58178"/>
                    <a:pt x="196881" y="60898"/>
                  </a:cubicBezTo>
                  <a:cubicBezTo>
                    <a:pt x="213199" y="63617"/>
                    <a:pt x="224077" y="74496"/>
                    <a:pt x="232236" y="88094"/>
                  </a:cubicBezTo>
                  <a:cubicBezTo>
                    <a:pt x="253994" y="88094"/>
                    <a:pt x="270312" y="88094"/>
                    <a:pt x="278471" y="88094"/>
                  </a:cubicBezTo>
                  <a:cubicBezTo>
                    <a:pt x="292069" y="88094"/>
                    <a:pt x="316546" y="88094"/>
                    <a:pt x="316546" y="104412"/>
                  </a:cubicBezTo>
                  <a:cubicBezTo>
                    <a:pt x="316546" y="112571"/>
                    <a:pt x="313826" y="112571"/>
                    <a:pt x="311106" y="120730"/>
                  </a:cubicBezTo>
                  <a:cubicBezTo>
                    <a:pt x="305667" y="126170"/>
                    <a:pt x="300228" y="128889"/>
                    <a:pt x="294788" y="128889"/>
                  </a:cubicBezTo>
                  <a:cubicBezTo>
                    <a:pt x="286630" y="131609"/>
                    <a:pt x="278471" y="131609"/>
                    <a:pt x="273031" y="131609"/>
                  </a:cubicBezTo>
                  <a:cubicBezTo>
                    <a:pt x="270312" y="131609"/>
                    <a:pt x="259433" y="131609"/>
                    <a:pt x="243115" y="131609"/>
                  </a:cubicBezTo>
                  <a:lnTo>
                    <a:pt x="243115" y="134329"/>
                  </a:lnTo>
                  <a:cubicBezTo>
                    <a:pt x="245835" y="145207"/>
                    <a:pt x="245835" y="158805"/>
                    <a:pt x="248554" y="169684"/>
                  </a:cubicBezTo>
                  <a:cubicBezTo>
                    <a:pt x="251274" y="180563"/>
                    <a:pt x="251274" y="194161"/>
                    <a:pt x="251274" y="205040"/>
                  </a:cubicBezTo>
                  <a:cubicBezTo>
                    <a:pt x="251274" y="215918"/>
                    <a:pt x="251274" y="226797"/>
                    <a:pt x="251274" y="240395"/>
                  </a:cubicBezTo>
                  <a:cubicBezTo>
                    <a:pt x="251274" y="245834"/>
                    <a:pt x="251274" y="251274"/>
                    <a:pt x="251274" y="256713"/>
                  </a:cubicBezTo>
                  <a:cubicBezTo>
                    <a:pt x="251274" y="262152"/>
                    <a:pt x="251274" y="267592"/>
                    <a:pt x="253994" y="270311"/>
                  </a:cubicBezTo>
                  <a:cubicBezTo>
                    <a:pt x="256713" y="294788"/>
                    <a:pt x="256713" y="319265"/>
                    <a:pt x="259433" y="343742"/>
                  </a:cubicBezTo>
                  <a:cubicBezTo>
                    <a:pt x="259433" y="370939"/>
                    <a:pt x="262153" y="398135"/>
                    <a:pt x="262153" y="425332"/>
                  </a:cubicBezTo>
                  <a:cubicBezTo>
                    <a:pt x="262153" y="447089"/>
                    <a:pt x="262153" y="468846"/>
                    <a:pt x="264872" y="490603"/>
                  </a:cubicBezTo>
                  <a:cubicBezTo>
                    <a:pt x="264872" y="515080"/>
                    <a:pt x="270312" y="539557"/>
                    <a:pt x="270312" y="564034"/>
                  </a:cubicBezTo>
                  <a:cubicBezTo>
                    <a:pt x="270312" y="574913"/>
                    <a:pt x="270312" y="588511"/>
                    <a:pt x="270312" y="599390"/>
                  </a:cubicBezTo>
                  <a:cubicBezTo>
                    <a:pt x="270312" y="612988"/>
                    <a:pt x="270312" y="623867"/>
                    <a:pt x="270312" y="637465"/>
                  </a:cubicBezTo>
                  <a:cubicBezTo>
                    <a:pt x="270312" y="648343"/>
                    <a:pt x="270312" y="661942"/>
                    <a:pt x="264872" y="670101"/>
                  </a:cubicBezTo>
                  <a:cubicBezTo>
                    <a:pt x="273031" y="672820"/>
                    <a:pt x="278471" y="672820"/>
                    <a:pt x="283910" y="672820"/>
                  </a:cubicBezTo>
                  <a:lnTo>
                    <a:pt x="283910" y="672820"/>
                  </a:lnTo>
                  <a:close/>
                </a:path>
              </a:pathLst>
            </a:custGeom>
            <a:grpFill/>
            <a:ln w="27168"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BC607246-0D6B-4302-A63C-E82116AD65DF}"/>
                </a:ext>
              </a:extLst>
            </p:cNvPr>
            <p:cNvSpPr/>
            <p:nvPr/>
          </p:nvSpPr>
          <p:spPr>
            <a:xfrm>
              <a:off x="4620880" y="4194877"/>
              <a:ext cx="598325" cy="761503"/>
            </a:xfrm>
            <a:custGeom>
              <a:avLst/>
              <a:gdLst>
                <a:gd name="connsiteX0" fmla="*/ 515081 w 598324"/>
                <a:gd name="connsiteY0" fmla="*/ 79935 h 761503"/>
                <a:gd name="connsiteX1" fmla="*/ 542277 w 598324"/>
                <a:gd name="connsiteY1" fmla="*/ 96253 h 761503"/>
                <a:gd name="connsiteX2" fmla="*/ 536838 w 598324"/>
                <a:gd name="connsiteY2" fmla="*/ 112571 h 761503"/>
                <a:gd name="connsiteX3" fmla="*/ 523240 w 598324"/>
                <a:gd name="connsiteY3" fmla="*/ 120730 h 761503"/>
                <a:gd name="connsiteX4" fmla="*/ 506922 w 598324"/>
                <a:gd name="connsiteY4" fmla="*/ 123450 h 761503"/>
                <a:gd name="connsiteX5" fmla="*/ 477006 w 598324"/>
                <a:gd name="connsiteY5" fmla="*/ 123450 h 761503"/>
                <a:gd name="connsiteX6" fmla="*/ 479725 w 598324"/>
                <a:gd name="connsiteY6" fmla="*/ 145207 h 761503"/>
                <a:gd name="connsiteX7" fmla="*/ 477006 w 598324"/>
                <a:gd name="connsiteY7" fmla="*/ 180563 h 761503"/>
                <a:gd name="connsiteX8" fmla="*/ 482445 w 598324"/>
                <a:gd name="connsiteY8" fmla="*/ 232236 h 761503"/>
                <a:gd name="connsiteX9" fmla="*/ 485165 w 598324"/>
                <a:gd name="connsiteY9" fmla="*/ 283909 h 761503"/>
                <a:gd name="connsiteX10" fmla="*/ 485165 w 598324"/>
                <a:gd name="connsiteY10" fmla="*/ 327424 h 761503"/>
                <a:gd name="connsiteX11" fmla="*/ 487884 w 598324"/>
                <a:gd name="connsiteY11" fmla="*/ 373658 h 761503"/>
                <a:gd name="connsiteX12" fmla="*/ 485165 w 598324"/>
                <a:gd name="connsiteY12" fmla="*/ 419892 h 761503"/>
                <a:gd name="connsiteX13" fmla="*/ 485165 w 598324"/>
                <a:gd name="connsiteY13" fmla="*/ 463407 h 761503"/>
                <a:gd name="connsiteX14" fmla="*/ 482445 w 598324"/>
                <a:gd name="connsiteY14" fmla="*/ 515080 h 761503"/>
                <a:gd name="connsiteX15" fmla="*/ 482445 w 598324"/>
                <a:gd name="connsiteY15" fmla="*/ 558595 h 761503"/>
                <a:gd name="connsiteX16" fmla="*/ 479725 w 598324"/>
                <a:gd name="connsiteY16" fmla="*/ 602109 h 761503"/>
                <a:gd name="connsiteX17" fmla="*/ 485165 w 598324"/>
                <a:gd name="connsiteY17" fmla="*/ 648343 h 761503"/>
                <a:gd name="connsiteX18" fmla="*/ 474286 w 598324"/>
                <a:gd name="connsiteY18" fmla="*/ 675540 h 761503"/>
                <a:gd name="connsiteX19" fmla="*/ 428052 w 598324"/>
                <a:gd name="connsiteY19" fmla="*/ 691858 h 761503"/>
                <a:gd name="connsiteX20" fmla="*/ 387257 w 598324"/>
                <a:gd name="connsiteY20" fmla="*/ 683699 h 761503"/>
                <a:gd name="connsiteX21" fmla="*/ 351901 w 598324"/>
                <a:gd name="connsiteY21" fmla="*/ 664661 h 761503"/>
                <a:gd name="connsiteX22" fmla="*/ 305667 w 598324"/>
                <a:gd name="connsiteY22" fmla="*/ 596670 h 761503"/>
                <a:gd name="connsiteX23" fmla="*/ 270312 w 598324"/>
                <a:gd name="connsiteY23" fmla="*/ 509641 h 761503"/>
                <a:gd name="connsiteX24" fmla="*/ 251274 w 598324"/>
                <a:gd name="connsiteY24" fmla="*/ 460687 h 761503"/>
                <a:gd name="connsiteX25" fmla="*/ 224077 w 598324"/>
                <a:gd name="connsiteY25" fmla="*/ 381817 h 761503"/>
                <a:gd name="connsiteX26" fmla="*/ 207759 w 598324"/>
                <a:gd name="connsiteY26" fmla="*/ 330144 h 761503"/>
                <a:gd name="connsiteX27" fmla="*/ 191442 w 598324"/>
                <a:gd name="connsiteY27" fmla="*/ 286629 h 761503"/>
                <a:gd name="connsiteX28" fmla="*/ 183283 w 598324"/>
                <a:gd name="connsiteY28" fmla="*/ 278470 h 761503"/>
                <a:gd name="connsiteX29" fmla="*/ 180563 w 598324"/>
                <a:gd name="connsiteY29" fmla="*/ 292068 h 761503"/>
                <a:gd name="connsiteX30" fmla="*/ 180563 w 598324"/>
                <a:gd name="connsiteY30" fmla="*/ 305667 h 761503"/>
                <a:gd name="connsiteX31" fmla="*/ 183283 w 598324"/>
                <a:gd name="connsiteY31" fmla="*/ 354620 h 761503"/>
                <a:gd name="connsiteX32" fmla="*/ 188722 w 598324"/>
                <a:gd name="connsiteY32" fmla="*/ 449808 h 761503"/>
                <a:gd name="connsiteX33" fmla="*/ 188722 w 598324"/>
                <a:gd name="connsiteY33" fmla="*/ 479725 h 761503"/>
                <a:gd name="connsiteX34" fmla="*/ 188722 w 598324"/>
                <a:gd name="connsiteY34" fmla="*/ 542277 h 761503"/>
                <a:gd name="connsiteX35" fmla="*/ 186002 w 598324"/>
                <a:gd name="connsiteY35" fmla="*/ 615708 h 761503"/>
                <a:gd name="connsiteX36" fmla="*/ 186002 w 598324"/>
                <a:gd name="connsiteY36" fmla="*/ 637465 h 761503"/>
                <a:gd name="connsiteX37" fmla="*/ 183283 w 598324"/>
                <a:gd name="connsiteY37" fmla="*/ 664661 h 761503"/>
                <a:gd name="connsiteX38" fmla="*/ 226797 w 598324"/>
                <a:gd name="connsiteY38" fmla="*/ 664661 h 761503"/>
                <a:gd name="connsiteX39" fmla="*/ 253994 w 598324"/>
                <a:gd name="connsiteY39" fmla="*/ 680979 h 761503"/>
                <a:gd name="connsiteX40" fmla="*/ 248554 w 598324"/>
                <a:gd name="connsiteY40" fmla="*/ 697297 h 761503"/>
                <a:gd name="connsiteX41" fmla="*/ 234956 w 598324"/>
                <a:gd name="connsiteY41" fmla="*/ 705456 h 761503"/>
                <a:gd name="connsiteX42" fmla="*/ 218638 w 598324"/>
                <a:gd name="connsiteY42" fmla="*/ 708176 h 761503"/>
                <a:gd name="connsiteX43" fmla="*/ 183283 w 598324"/>
                <a:gd name="connsiteY43" fmla="*/ 708176 h 761503"/>
                <a:gd name="connsiteX44" fmla="*/ 150647 w 598324"/>
                <a:gd name="connsiteY44" fmla="*/ 708176 h 761503"/>
                <a:gd name="connsiteX45" fmla="*/ 107132 w 598324"/>
                <a:gd name="connsiteY45" fmla="*/ 708176 h 761503"/>
                <a:gd name="connsiteX46" fmla="*/ 88094 w 598324"/>
                <a:gd name="connsiteY46" fmla="*/ 708176 h 761503"/>
                <a:gd name="connsiteX47" fmla="*/ 69057 w 598324"/>
                <a:gd name="connsiteY47" fmla="*/ 702736 h 761503"/>
                <a:gd name="connsiteX48" fmla="*/ 58178 w 598324"/>
                <a:gd name="connsiteY48" fmla="*/ 686418 h 761503"/>
                <a:gd name="connsiteX49" fmla="*/ 60898 w 598324"/>
                <a:gd name="connsiteY49" fmla="*/ 678259 h 761503"/>
                <a:gd name="connsiteX50" fmla="*/ 77216 w 598324"/>
                <a:gd name="connsiteY50" fmla="*/ 670101 h 761503"/>
                <a:gd name="connsiteX51" fmla="*/ 120730 w 598324"/>
                <a:gd name="connsiteY51" fmla="*/ 664661 h 761503"/>
                <a:gd name="connsiteX52" fmla="*/ 131609 w 598324"/>
                <a:gd name="connsiteY52" fmla="*/ 664661 h 761503"/>
                <a:gd name="connsiteX53" fmla="*/ 134329 w 598324"/>
                <a:gd name="connsiteY53" fmla="*/ 539557 h 761503"/>
                <a:gd name="connsiteX54" fmla="*/ 134329 w 598324"/>
                <a:gd name="connsiteY54" fmla="*/ 504201 h 761503"/>
                <a:gd name="connsiteX55" fmla="*/ 131609 w 598324"/>
                <a:gd name="connsiteY55" fmla="*/ 376378 h 761503"/>
                <a:gd name="connsiteX56" fmla="*/ 131609 w 598324"/>
                <a:gd name="connsiteY56" fmla="*/ 302947 h 761503"/>
                <a:gd name="connsiteX57" fmla="*/ 134329 w 598324"/>
                <a:gd name="connsiteY57" fmla="*/ 221357 h 761503"/>
                <a:gd name="connsiteX58" fmla="*/ 137048 w 598324"/>
                <a:gd name="connsiteY58" fmla="*/ 123450 h 761503"/>
                <a:gd name="connsiteX59" fmla="*/ 107132 w 598324"/>
                <a:gd name="connsiteY59" fmla="*/ 123450 h 761503"/>
                <a:gd name="connsiteX60" fmla="*/ 88094 w 598324"/>
                <a:gd name="connsiteY60" fmla="*/ 123450 h 761503"/>
                <a:gd name="connsiteX61" fmla="*/ 69057 w 598324"/>
                <a:gd name="connsiteY61" fmla="*/ 118011 h 761503"/>
                <a:gd name="connsiteX62" fmla="*/ 58178 w 598324"/>
                <a:gd name="connsiteY62" fmla="*/ 101693 h 761503"/>
                <a:gd name="connsiteX63" fmla="*/ 60898 w 598324"/>
                <a:gd name="connsiteY63" fmla="*/ 93534 h 761503"/>
                <a:gd name="connsiteX64" fmla="*/ 77216 w 598324"/>
                <a:gd name="connsiteY64" fmla="*/ 85375 h 761503"/>
                <a:gd name="connsiteX65" fmla="*/ 131609 w 598324"/>
                <a:gd name="connsiteY65" fmla="*/ 79935 h 761503"/>
                <a:gd name="connsiteX66" fmla="*/ 161525 w 598324"/>
                <a:gd name="connsiteY66" fmla="*/ 79935 h 761503"/>
                <a:gd name="connsiteX67" fmla="*/ 177843 w 598324"/>
                <a:gd name="connsiteY67" fmla="*/ 66337 h 761503"/>
                <a:gd name="connsiteX68" fmla="*/ 202320 w 598324"/>
                <a:gd name="connsiteY68" fmla="*/ 58178 h 761503"/>
                <a:gd name="connsiteX69" fmla="*/ 234956 w 598324"/>
                <a:gd name="connsiteY69" fmla="*/ 77216 h 761503"/>
                <a:gd name="connsiteX70" fmla="*/ 251274 w 598324"/>
                <a:gd name="connsiteY70" fmla="*/ 107132 h 761503"/>
                <a:gd name="connsiteX71" fmla="*/ 267592 w 598324"/>
                <a:gd name="connsiteY71" fmla="*/ 147927 h 761503"/>
                <a:gd name="connsiteX72" fmla="*/ 281190 w 598324"/>
                <a:gd name="connsiteY72" fmla="*/ 183282 h 761503"/>
                <a:gd name="connsiteX73" fmla="*/ 297508 w 598324"/>
                <a:gd name="connsiteY73" fmla="*/ 224077 h 761503"/>
                <a:gd name="connsiteX74" fmla="*/ 308387 w 598324"/>
                <a:gd name="connsiteY74" fmla="*/ 264872 h 761503"/>
                <a:gd name="connsiteX75" fmla="*/ 319265 w 598324"/>
                <a:gd name="connsiteY75" fmla="*/ 300227 h 761503"/>
                <a:gd name="connsiteX76" fmla="*/ 351901 w 598324"/>
                <a:gd name="connsiteY76" fmla="*/ 379097 h 761503"/>
                <a:gd name="connsiteX77" fmla="*/ 365500 w 598324"/>
                <a:gd name="connsiteY77" fmla="*/ 417173 h 761503"/>
                <a:gd name="connsiteX78" fmla="*/ 379098 w 598324"/>
                <a:gd name="connsiteY78" fmla="*/ 457967 h 761503"/>
                <a:gd name="connsiteX79" fmla="*/ 395416 w 598324"/>
                <a:gd name="connsiteY79" fmla="*/ 496043 h 761503"/>
                <a:gd name="connsiteX80" fmla="*/ 406294 w 598324"/>
                <a:gd name="connsiteY80" fmla="*/ 512361 h 761503"/>
                <a:gd name="connsiteX81" fmla="*/ 411734 w 598324"/>
                <a:gd name="connsiteY81" fmla="*/ 531398 h 761503"/>
                <a:gd name="connsiteX82" fmla="*/ 419893 w 598324"/>
                <a:gd name="connsiteY82" fmla="*/ 558595 h 761503"/>
                <a:gd name="connsiteX83" fmla="*/ 425332 w 598324"/>
                <a:gd name="connsiteY83" fmla="*/ 564034 h 761503"/>
                <a:gd name="connsiteX84" fmla="*/ 430771 w 598324"/>
                <a:gd name="connsiteY84" fmla="*/ 558595 h 761503"/>
                <a:gd name="connsiteX85" fmla="*/ 430771 w 598324"/>
                <a:gd name="connsiteY85" fmla="*/ 550436 h 761503"/>
                <a:gd name="connsiteX86" fmla="*/ 430771 w 598324"/>
                <a:gd name="connsiteY86" fmla="*/ 501482 h 761503"/>
                <a:gd name="connsiteX87" fmla="*/ 430771 w 598324"/>
                <a:gd name="connsiteY87" fmla="*/ 403574 h 761503"/>
                <a:gd name="connsiteX88" fmla="*/ 425332 w 598324"/>
                <a:gd name="connsiteY88" fmla="*/ 313826 h 761503"/>
                <a:gd name="connsiteX89" fmla="*/ 425332 w 598324"/>
                <a:gd name="connsiteY89" fmla="*/ 248554 h 761503"/>
                <a:gd name="connsiteX90" fmla="*/ 425332 w 598324"/>
                <a:gd name="connsiteY90" fmla="*/ 210479 h 761503"/>
                <a:gd name="connsiteX91" fmla="*/ 422613 w 598324"/>
                <a:gd name="connsiteY91" fmla="*/ 153366 h 761503"/>
                <a:gd name="connsiteX92" fmla="*/ 425332 w 598324"/>
                <a:gd name="connsiteY92" fmla="*/ 123450 h 761503"/>
                <a:gd name="connsiteX93" fmla="*/ 398136 w 598324"/>
                <a:gd name="connsiteY93" fmla="*/ 123450 h 761503"/>
                <a:gd name="connsiteX94" fmla="*/ 379098 w 598324"/>
                <a:gd name="connsiteY94" fmla="*/ 123450 h 761503"/>
                <a:gd name="connsiteX95" fmla="*/ 360060 w 598324"/>
                <a:gd name="connsiteY95" fmla="*/ 118011 h 761503"/>
                <a:gd name="connsiteX96" fmla="*/ 349182 w 598324"/>
                <a:gd name="connsiteY96" fmla="*/ 101693 h 761503"/>
                <a:gd name="connsiteX97" fmla="*/ 351901 w 598324"/>
                <a:gd name="connsiteY97" fmla="*/ 93534 h 761503"/>
                <a:gd name="connsiteX98" fmla="*/ 368219 w 598324"/>
                <a:gd name="connsiteY98" fmla="*/ 85375 h 761503"/>
                <a:gd name="connsiteX99" fmla="*/ 422613 w 598324"/>
                <a:gd name="connsiteY99" fmla="*/ 79935 h 761503"/>
                <a:gd name="connsiteX100" fmla="*/ 444370 w 598324"/>
                <a:gd name="connsiteY100" fmla="*/ 79935 h 761503"/>
                <a:gd name="connsiteX101" fmla="*/ 463407 w 598324"/>
                <a:gd name="connsiteY101" fmla="*/ 71776 h 761503"/>
                <a:gd name="connsiteX102" fmla="*/ 477006 w 598324"/>
                <a:gd name="connsiteY102" fmla="*/ 79935 h 761503"/>
                <a:gd name="connsiteX103" fmla="*/ 515081 w 598324"/>
                <a:gd name="connsiteY103" fmla="*/ 79935 h 761503"/>
                <a:gd name="connsiteX104" fmla="*/ 515081 w 598324"/>
                <a:gd name="connsiteY104" fmla="*/ 79935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598324" h="761503">
                  <a:moveTo>
                    <a:pt x="515081" y="79935"/>
                  </a:moveTo>
                  <a:cubicBezTo>
                    <a:pt x="523240" y="79935"/>
                    <a:pt x="542277" y="79935"/>
                    <a:pt x="542277" y="96253"/>
                  </a:cubicBezTo>
                  <a:cubicBezTo>
                    <a:pt x="542277" y="104412"/>
                    <a:pt x="542277" y="107132"/>
                    <a:pt x="536838" y="112571"/>
                  </a:cubicBezTo>
                  <a:cubicBezTo>
                    <a:pt x="534119" y="118011"/>
                    <a:pt x="528679" y="120730"/>
                    <a:pt x="523240" y="120730"/>
                  </a:cubicBezTo>
                  <a:cubicBezTo>
                    <a:pt x="515081" y="123450"/>
                    <a:pt x="512361" y="123450"/>
                    <a:pt x="506922" y="123450"/>
                  </a:cubicBezTo>
                  <a:cubicBezTo>
                    <a:pt x="504202" y="123450"/>
                    <a:pt x="490604" y="123450"/>
                    <a:pt x="477006" y="123450"/>
                  </a:cubicBezTo>
                  <a:cubicBezTo>
                    <a:pt x="477006" y="131609"/>
                    <a:pt x="479725" y="137048"/>
                    <a:pt x="479725" y="145207"/>
                  </a:cubicBezTo>
                  <a:cubicBezTo>
                    <a:pt x="479725" y="156086"/>
                    <a:pt x="477006" y="166964"/>
                    <a:pt x="477006" y="180563"/>
                  </a:cubicBezTo>
                  <a:cubicBezTo>
                    <a:pt x="477006" y="196881"/>
                    <a:pt x="479725" y="215918"/>
                    <a:pt x="482445" y="232236"/>
                  </a:cubicBezTo>
                  <a:cubicBezTo>
                    <a:pt x="485165" y="248554"/>
                    <a:pt x="485165" y="267592"/>
                    <a:pt x="485165" y="283909"/>
                  </a:cubicBezTo>
                  <a:cubicBezTo>
                    <a:pt x="485165" y="297508"/>
                    <a:pt x="485165" y="313826"/>
                    <a:pt x="485165" y="327424"/>
                  </a:cubicBezTo>
                  <a:cubicBezTo>
                    <a:pt x="485165" y="343742"/>
                    <a:pt x="487884" y="357340"/>
                    <a:pt x="487884" y="373658"/>
                  </a:cubicBezTo>
                  <a:cubicBezTo>
                    <a:pt x="487884" y="389976"/>
                    <a:pt x="485165" y="403574"/>
                    <a:pt x="485165" y="419892"/>
                  </a:cubicBezTo>
                  <a:cubicBezTo>
                    <a:pt x="485165" y="436210"/>
                    <a:pt x="485165" y="449808"/>
                    <a:pt x="485165" y="463407"/>
                  </a:cubicBezTo>
                  <a:cubicBezTo>
                    <a:pt x="485165" y="479725"/>
                    <a:pt x="485165" y="498762"/>
                    <a:pt x="482445" y="515080"/>
                  </a:cubicBezTo>
                  <a:cubicBezTo>
                    <a:pt x="482445" y="528678"/>
                    <a:pt x="482445" y="542277"/>
                    <a:pt x="482445" y="558595"/>
                  </a:cubicBezTo>
                  <a:cubicBezTo>
                    <a:pt x="482445" y="572193"/>
                    <a:pt x="479725" y="588511"/>
                    <a:pt x="479725" y="602109"/>
                  </a:cubicBezTo>
                  <a:cubicBezTo>
                    <a:pt x="479725" y="615708"/>
                    <a:pt x="485165" y="632025"/>
                    <a:pt x="485165" y="648343"/>
                  </a:cubicBezTo>
                  <a:cubicBezTo>
                    <a:pt x="485165" y="659222"/>
                    <a:pt x="482445" y="670101"/>
                    <a:pt x="474286" y="675540"/>
                  </a:cubicBezTo>
                  <a:cubicBezTo>
                    <a:pt x="460688" y="686418"/>
                    <a:pt x="444370" y="691858"/>
                    <a:pt x="428052" y="691858"/>
                  </a:cubicBezTo>
                  <a:cubicBezTo>
                    <a:pt x="414453" y="691858"/>
                    <a:pt x="400855" y="689138"/>
                    <a:pt x="387257" y="683699"/>
                  </a:cubicBezTo>
                  <a:cubicBezTo>
                    <a:pt x="373659" y="678259"/>
                    <a:pt x="360060" y="672820"/>
                    <a:pt x="351901" y="664661"/>
                  </a:cubicBezTo>
                  <a:cubicBezTo>
                    <a:pt x="330144" y="645624"/>
                    <a:pt x="316546" y="621147"/>
                    <a:pt x="305667" y="596670"/>
                  </a:cubicBezTo>
                  <a:cubicBezTo>
                    <a:pt x="292069" y="569473"/>
                    <a:pt x="281190" y="539557"/>
                    <a:pt x="270312" y="509641"/>
                  </a:cubicBezTo>
                  <a:cubicBezTo>
                    <a:pt x="264872" y="493323"/>
                    <a:pt x="256713" y="477005"/>
                    <a:pt x="251274" y="460687"/>
                  </a:cubicBezTo>
                  <a:cubicBezTo>
                    <a:pt x="240395" y="433490"/>
                    <a:pt x="232236" y="409014"/>
                    <a:pt x="224077" y="381817"/>
                  </a:cubicBezTo>
                  <a:cubicBezTo>
                    <a:pt x="218638" y="365499"/>
                    <a:pt x="213199" y="346462"/>
                    <a:pt x="207759" y="330144"/>
                  </a:cubicBezTo>
                  <a:cubicBezTo>
                    <a:pt x="202320" y="316545"/>
                    <a:pt x="196881" y="300227"/>
                    <a:pt x="191442" y="286629"/>
                  </a:cubicBezTo>
                  <a:cubicBezTo>
                    <a:pt x="188722" y="281190"/>
                    <a:pt x="186002" y="278470"/>
                    <a:pt x="183283" y="278470"/>
                  </a:cubicBezTo>
                  <a:cubicBezTo>
                    <a:pt x="180563" y="278470"/>
                    <a:pt x="180563" y="286629"/>
                    <a:pt x="180563" y="292068"/>
                  </a:cubicBezTo>
                  <a:cubicBezTo>
                    <a:pt x="180563" y="297508"/>
                    <a:pt x="180563" y="302947"/>
                    <a:pt x="180563" y="305667"/>
                  </a:cubicBezTo>
                  <a:cubicBezTo>
                    <a:pt x="180563" y="321985"/>
                    <a:pt x="183283" y="338303"/>
                    <a:pt x="183283" y="354620"/>
                  </a:cubicBezTo>
                  <a:cubicBezTo>
                    <a:pt x="183283" y="387256"/>
                    <a:pt x="186002" y="417173"/>
                    <a:pt x="188722" y="449808"/>
                  </a:cubicBezTo>
                  <a:cubicBezTo>
                    <a:pt x="188722" y="460687"/>
                    <a:pt x="188722" y="468846"/>
                    <a:pt x="188722" y="479725"/>
                  </a:cubicBezTo>
                  <a:cubicBezTo>
                    <a:pt x="188722" y="501482"/>
                    <a:pt x="188722" y="523239"/>
                    <a:pt x="188722" y="542277"/>
                  </a:cubicBezTo>
                  <a:cubicBezTo>
                    <a:pt x="188722" y="566754"/>
                    <a:pt x="186002" y="591231"/>
                    <a:pt x="186002" y="615708"/>
                  </a:cubicBezTo>
                  <a:cubicBezTo>
                    <a:pt x="186002" y="623866"/>
                    <a:pt x="186002" y="632025"/>
                    <a:pt x="186002" y="637465"/>
                  </a:cubicBezTo>
                  <a:cubicBezTo>
                    <a:pt x="186002" y="645624"/>
                    <a:pt x="183283" y="656502"/>
                    <a:pt x="183283" y="664661"/>
                  </a:cubicBezTo>
                  <a:cubicBezTo>
                    <a:pt x="202320" y="664661"/>
                    <a:pt x="218638" y="664661"/>
                    <a:pt x="226797" y="664661"/>
                  </a:cubicBezTo>
                  <a:cubicBezTo>
                    <a:pt x="234956" y="664661"/>
                    <a:pt x="253994" y="664661"/>
                    <a:pt x="253994" y="680979"/>
                  </a:cubicBezTo>
                  <a:cubicBezTo>
                    <a:pt x="253994" y="689138"/>
                    <a:pt x="253994" y="691858"/>
                    <a:pt x="248554" y="697297"/>
                  </a:cubicBezTo>
                  <a:cubicBezTo>
                    <a:pt x="245835" y="702736"/>
                    <a:pt x="240395" y="705456"/>
                    <a:pt x="234956" y="705456"/>
                  </a:cubicBezTo>
                  <a:cubicBezTo>
                    <a:pt x="226797" y="708176"/>
                    <a:pt x="224077" y="708176"/>
                    <a:pt x="218638" y="708176"/>
                  </a:cubicBezTo>
                  <a:cubicBezTo>
                    <a:pt x="215918" y="708176"/>
                    <a:pt x="199600" y="708176"/>
                    <a:pt x="183283" y="708176"/>
                  </a:cubicBezTo>
                  <a:cubicBezTo>
                    <a:pt x="166965" y="708176"/>
                    <a:pt x="153366" y="708176"/>
                    <a:pt x="150647" y="708176"/>
                  </a:cubicBezTo>
                  <a:cubicBezTo>
                    <a:pt x="139768" y="708176"/>
                    <a:pt x="120730" y="708176"/>
                    <a:pt x="107132" y="708176"/>
                  </a:cubicBezTo>
                  <a:cubicBezTo>
                    <a:pt x="101693" y="708176"/>
                    <a:pt x="96254" y="708176"/>
                    <a:pt x="88094" y="708176"/>
                  </a:cubicBezTo>
                  <a:cubicBezTo>
                    <a:pt x="82655" y="708176"/>
                    <a:pt x="74496" y="708176"/>
                    <a:pt x="69057" y="702736"/>
                  </a:cubicBezTo>
                  <a:cubicBezTo>
                    <a:pt x="63617" y="700017"/>
                    <a:pt x="58178" y="691858"/>
                    <a:pt x="58178" y="686418"/>
                  </a:cubicBezTo>
                  <a:cubicBezTo>
                    <a:pt x="58178" y="683699"/>
                    <a:pt x="58178" y="680979"/>
                    <a:pt x="60898" y="678259"/>
                  </a:cubicBezTo>
                  <a:cubicBezTo>
                    <a:pt x="63617" y="675540"/>
                    <a:pt x="71777" y="672820"/>
                    <a:pt x="77216" y="670101"/>
                  </a:cubicBezTo>
                  <a:cubicBezTo>
                    <a:pt x="90814" y="667381"/>
                    <a:pt x="115291" y="664661"/>
                    <a:pt x="120730" y="664661"/>
                  </a:cubicBezTo>
                  <a:cubicBezTo>
                    <a:pt x="123450" y="664661"/>
                    <a:pt x="126170" y="664661"/>
                    <a:pt x="131609" y="664661"/>
                  </a:cubicBezTo>
                  <a:cubicBezTo>
                    <a:pt x="131609" y="623866"/>
                    <a:pt x="134329" y="583072"/>
                    <a:pt x="134329" y="539557"/>
                  </a:cubicBezTo>
                  <a:cubicBezTo>
                    <a:pt x="134329" y="528678"/>
                    <a:pt x="134329" y="515080"/>
                    <a:pt x="134329" y="504201"/>
                  </a:cubicBezTo>
                  <a:cubicBezTo>
                    <a:pt x="131609" y="460687"/>
                    <a:pt x="131609" y="417173"/>
                    <a:pt x="131609" y="376378"/>
                  </a:cubicBezTo>
                  <a:cubicBezTo>
                    <a:pt x="131609" y="351901"/>
                    <a:pt x="131609" y="327424"/>
                    <a:pt x="131609" y="302947"/>
                  </a:cubicBezTo>
                  <a:cubicBezTo>
                    <a:pt x="131609" y="275751"/>
                    <a:pt x="131609" y="248554"/>
                    <a:pt x="134329" y="221357"/>
                  </a:cubicBezTo>
                  <a:cubicBezTo>
                    <a:pt x="134329" y="188722"/>
                    <a:pt x="137048" y="156086"/>
                    <a:pt x="137048" y="123450"/>
                  </a:cubicBezTo>
                  <a:cubicBezTo>
                    <a:pt x="126170" y="123450"/>
                    <a:pt x="115291" y="123450"/>
                    <a:pt x="107132" y="123450"/>
                  </a:cubicBezTo>
                  <a:cubicBezTo>
                    <a:pt x="101693" y="123450"/>
                    <a:pt x="96254" y="123450"/>
                    <a:pt x="88094" y="123450"/>
                  </a:cubicBezTo>
                  <a:cubicBezTo>
                    <a:pt x="82655" y="123450"/>
                    <a:pt x="74496" y="120730"/>
                    <a:pt x="69057" y="118011"/>
                  </a:cubicBezTo>
                  <a:cubicBezTo>
                    <a:pt x="63617" y="115291"/>
                    <a:pt x="58178" y="107132"/>
                    <a:pt x="58178" y="101693"/>
                  </a:cubicBezTo>
                  <a:cubicBezTo>
                    <a:pt x="58178" y="98973"/>
                    <a:pt x="58178" y="96253"/>
                    <a:pt x="60898" y="93534"/>
                  </a:cubicBezTo>
                  <a:cubicBezTo>
                    <a:pt x="63617" y="90814"/>
                    <a:pt x="71777" y="88094"/>
                    <a:pt x="77216" y="85375"/>
                  </a:cubicBezTo>
                  <a:cubicBezTo>
                    <a:pt x="90814" y="82655"/>
                    <a:pt x="126170" y="79935"/>
                    <a:pt x="131609" y="79935"/>
                  </a:cubicBezTo>
                  <a:cubicBezTo>
                    <a:pt x="137048" y="79935"/>
                    <a:pt x="147927" y="79935"/>
                    <a:pt x="161525" y="79935"/>
                  </a:cubicBezTo>
                  <a:cubicBezTo>
                    <a:pt x="166965" y="74496"/>
                    <a:pt x="172404" y="71776"/>
                    <a:pt x="177843" y="66337"/>
                  </a:cubicBezTo>
                  <a:cubicBezTo>
                    <a:pt x="186002" y="60898"/>
                    <a:pt x="194161" y="58178"/>
                    <a:pt x="202320" y="58178"/>
                  </a:cubicBezTo>
                  <a:cubicBezTo>
                    <a:pt x="215918" y="58178"/>
                    <a:pt x="226797" y="63617"/>
                    <a:pt x="234956" y="77216"/>
                  </a:cubicBezTo>
                  <a:cubicBezTo>
                    <a:pt x="240395" y="88094"/>
                    <a:pt x="248554" y="96253"/>
                    <a:pt x="251274" y="107132"/>
                  </a:cubicBezTo>
                  <a:cubicBezTo>
                    <a:pt x="256713" y="120730"/>
                    <a:pt x="259433" y="134328"/>
                    <a:pt x="267592" y="147927"/>
                  </a:cubicBezTo>
                  <a:cubicBezTo>
                    <a:pt x="273031" y="158805"/>
                    <a:pt x="275751" y="172404"/>
                    <a:pt x="281190" y="183282"/>
                  </a:cubicBezTo>
                  <a:cubicBezTo>
                    <a:pt x="286630" y="196881"/>
                    <a:pt x="292069" y="210479"/>
                    <a:pt x="297508" y="224077"/>
                  </a:cubicBezTo>
                  <a:cubicBezTo>
                    <a:pt x="300228" y="237675"/>
                    <a:pt x="305667" y="251274"/>
                    <a:pt x="308387" y="264872"/>
                  </a:cubicBezTo>
                  <a:cubicBezTo>
                    <a:pt x="311106" y="278470"/>
                    <a:pt x="311106" y="289349"/>
                    <a:pt x="319265" y="300227"/>
                  </a:cubicBezTo>
                  <a:cubicBezTo>
                    <a:pt x="332864" y="324704"/>
                    <a:pt x="346462" y="351901"/>
                    <a:pt x="351901" y="379097"/>
                  </a:cubicBezTo>
                  <a:cubicBezTo>
                    <a:pt x="354621" y="392696"/>
                    <a:pt x="360060" y="403574"/>
                    <a:pt x="365500" y="417173"/>
                  </a:cubicBezTo>
                  <a:cubicBezTo>
                    <a:pt x="373659" y="430771"/>
                    <a:pt x="373659" y="444369"/>
                    <a:pt x="379098" y="457967"/>
                  </a:cubicBezTo>
                  <a:cubicBezTo>
                    <a:pt x="381818" y="471566"/>
                    <a:pt x="387257" y="482444"/>
                    <a:pt x="395416" y="496043"/>
                  </a:cubicBezTo>
                  <a:cubicBezTo>
                    <a:pt x="398136" y="501482"/>
                    <a:pt x="403575" y="506921"/>
                    <a:pt x="406294" y="512361"/>
                  </a:cubicBezTo>
                  <a:cubicBezTo>
                    <a:pt x="409014" y="517800"/>
                    <a:pt x="409014" y="525959"/>
                    <a:pt x="411734" y="531398"/>
                  </a:cubicBezTo>
                  <a:cubicBezTo>
                    <a:pt x="414453" y="539557"/>
                    <a:pt x="417173" y="550436"/>
                    <a:pt x="419893" y="558595"/>
                  </a:cubicBezTo>
                  <a:cubicBezTo>
                    <a:pt x="422613" y="561314"/>
                    <a:pt x="422613" y="564034"/>
                    <a:pt x="425332" y="564034"/>
                  </a:cubicBezTo>
                  <a:cubicBezTo>
                    <a:pt x="428052" y="564034"/>
                    <a:pt x="428052" y="561314"/>
                    <a:pt x="430771" y="558595"/>
                  </a:cubicBezTo>
                  <a:cubicBezTo>
                    <a:pt x="430771" y="555875"/>
                    <a:pt x="430771" y="553155"/>
                    <a:pt x="430771" y="550436"/>
                  </a:cubicBezTo>
                  <a:cubicBezTo>
                    <a:pt x="430771" y="534118"/>
                    <a:pt x="430771" y="517800"/>
                    <a:pt x="430771" y="501482"/>
                  </a:cubicBezTo>
                  <a:cubicBezTo>
                    <a:pt x="430771" y="468846"/>
                    <a:pt x="433491" y="436210"/>
                    <a:pt x="430771" y="403574"/>
                  </a:cubicBezTo>
                  <a:cubicBezTo>
                    <a:pt x="430771" y="373658"/>
                    <a:pt x="425332" y="343742"/>
                    <a:pt x="425332" y="313826"/>
                  </a:cubicBezTo>
                  <a:cubicBezTo>
                    <a:pt x="425332" y="292068"/>
                    <a:pt x="425332" y="270311"/>
                    <a:pt x="425332" y="248554"/>
                  </a:cubicBezTo>
                  <a:cubicBezTo>
                    <a:pt x="425332" y="234956"/>
                    <a:pt x="425332" y="224077"/>
                    <a:pt x="425332" y="210479"/>
                  </a:cubicBezTo>
                  <a:cubicBezTo>
                    <a:pt x="425332" y="191441"/>
                    <a:pt x="422613" y="172404"/>
                    <a:pt x="422613" y="153366"/>
                  </a:cubicBezTo>
                  <a:cubicBezTo>
                    <a:pt x="422613" y="142487"/>
                    <a:pt x="422613" y="134328"/>
                    <a:pt x="425332" y="123450"/>
                  </a:cubicBezTo>
                  <a:cubicBezTo>
                    <a:pt x="417173" y="123450"/>
                    <a:pt x="406294" y="123450"/>
                    <a:pt x="398136" y="123450"/>
                  </a:cubicBezTo>
                  <a:cubicBezTo>
                    <a:pt x="392696" y="123450"/>
                    <a:pt x="387257" y="123450"/>
                    <a:pt x="379098" y="123450"/>
                  </a:cubicBezTo>
                  <a:cubicBezTo>
                    <a:pt x="373659" y="123450"/>
                    <a:pt x="365500" y="120730"/>
                    <a:pt x="360060" y="118011"/>
                  </a:cubicBezTo>
                  <a:cubicBezTo>
                    <a:pt x="354621" y="115291"/>
                    <a:pt x="349182" y="107132"/>
                    <a:pt x="349182" y="101693"/>
                  </a:cubicBezTo>
                  <a:cubicBezTo>
                    <a:pt x="349182" y="98973"/>
                    <a:pt x="349182" y="96253"/>
                    <a:pt x="351901" y="93534"/>
                  </a:cubicBezTo>
                  <a:cubicBezTo>
                    <a:pt x="354621" y="90814"/>
                    <a:pt x="362780" y="88094"/>
                    <a:pt x="368219" y="85375"/>
                  </a:cubicBezTo>
                  <a:cubicBezTo>
                    <a:pt x="381818" y="82655"/>
                    <a:pt x="417173" y="79935"/>
                    <a:pt x="422613" y="79935"/>
                  </a:cubicBezTo>
                  <a:cubicBezTo>
                    <a:pt x="428052" y="79935"/>
                    <a:pt x="433491" y="79935"/>
                    <a:pt x="444370" y="79935"/>
                  </a:cubicBezTo>
                  <a:cubicBezTo>
                    <a:pt x="449809" y="74496"/>
                    <a:pt x="455248" y="71776"/>
                    <a:pt x="463407" y="71776"/>
                  </a:cubicBezTo>
                  <a:cubicBezTo>
                    <a:pt x="471566" y="71776"/>
                    <a:pt x="477006" y="74496"/>
                    <a:pt x="477006" y="79935"/>
                  </a:cubicBezTo>
                  <a:cubicBezTo>
                    <a:pt x="493324" y="79935"/>
                    <a:pt x="506922" y="79935"/>
                    <a:pt x="515081" y="79935"/>
                  </a:cubicBezTo>
                  <a:lnTo>
                    <a:pt x="515081" y="79935"/>
                  </a:lnTo>
                  <a:close/>
                </a:path>
              </a:pathLst>
            </a:custGeom>
            <a:grpFill/>
            <a:ln w="27168"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333FD0A1-B4A7-40CA-B9EE-32085C096039}"/>
                </a:ext>
              </a:extLst>
            </p:cNvPr>
            <p:cNvSpPr/>
            <p:nvPr/>
          </p:nvSpPr>
          <p:spPr>
            <a:xfrm>
              <a:off x="5139126" y="4192158"/>
              <a:ext cx="516735" cy="788700"/>
            </a:xfrm>
            <a:custGeom>
              <a:avLst/>
              <a:gdLst>
                <a:gd name="connsiteX0" fmla="*/ 464616 w 516735"/>
                <a:gd name="connsiteY0" fmla="*/ 436210 h 788699"/>
                <a:gd name="connsiteX1" fmla="*/ 445578 w 516735"/>
                <a:gd name="connsiteY1" fmla="*/ 455248 h 788699"/>
                <a:gd name="connsiteX2" fmla="*/ 404784 w 516735"/>
                <a:gd name="connsiteY2" fmla="*/ 466126 h 788699"/>
                <a:gd name="connsiteX3" fmla="*/ 385746 w 516735"/>
                <a:gd name="connsiteY3" fmla="*/ 479725 h 788699"/>
                <a:gd name="connsiteX4" fmla="*/ 388466 w 516735"/>
                <a:gd name="connsiteY4" fmla="*/ 512361 h 788699"/>
                <a:gd name="connsiteX5" fmla="*/ 388466 w 516735"/>
                <a:gd name="connsiteY5" fmla="*/ 544997 h 788699"/>
                <a:gd name="connsiteX6" fmla="*/ 388466 w 516735"/>
                <a:gd name="connsiteY6" fmla="*/ 566754 h 788699"/>
                <a:gd name="connsiteX7" fmla="*/ 391185 w 516735"/>
                <a:gd name="connsiteY7" fmla="*/ 632026 h 788699"/>
                <a:gd name="connsiteX8" fmla="*/ 393905 w 516735"/>
                <a:gd name="connsiteY8" fmla="*/ 683699 h 788699"/>
                <a:gd name="connsiteX9" fmla="*/ 377587 w 516735"/>
                <a:gd name="connsiteY9" fmla="*/ 724494 h 788699"/>
                <a:gd name="connsiteX10" fmla="*/ 361269 w 516735"/>
                <a:gd name="connsiteY10" fmla="*/ 719054 h 788699"/>
                <a:gd name="connsiteX11" fmla="*/ 353110 w 516735"/>
                <a:gd name="connsiteY11" fmla="*/ 702737 h 788699"/>
                <a:gd name="connsiteX12" fmla="*/ 350390 w 516735"/>
                <a:gd name="connsiteY12" fmla="*/ 686419 h 788699"/>
                <a:gd name="connsiteX13" fmla="*/ 353110 w 516735"/>
                <a:gd name="connsiteY13" fmla="*/ 659222 h 788699"/>
                <a:gd name="connsiteX14" fmla="*/ 353110 w 516735"/>
                <a:gd name="connsiteY14" fmla="*/ 656502 h 788699"/>
                <a:gd name="connsiteX15" fmla="*/ 317755 w 516735"/>
                <a:gd name="connsiteY15" fmla="*/ 708176 h 788699"/>
                <a:gd name="connsiteX16" fmla="*/ 241604 w 516735"/>
                <a:gd name="connsiteY16" fmla="*/ 735372 h 788699"/>
                <a:gd name="connsiteX17" fmla="*/ 187211 w 516735"/>
                <a:gd name="connsiteY17" fmla="*/ 727214 h 788699"/>
                <a:gd name="connsiteX18" fmla="*/ 135538 w 516735"/>
                <a:gd name="connsiteY18" fmla="*/ 694578 h 788699"/>
                <a:gd name="connsiteX19" fmla="*/ 86584 w 516735"/>
                <a:gd name="connsiteY19" fmla="*/ 621147 h 788699"/>
                <a:gd name="connsiteX20" fmla="*/ 67546 w 516735"/>
                <a:gd name="connsiteY20" fmla="*/ 555875 h 788699"/>
                <a:gd name="connsiteX21" fmla="*/ 59387 w 516735"/>
                <a:gd name="connsiteY21" fmla="*/ 509641 h 788699"/>
                <a:gd name="connsiteX22" fmla="*/ 59387 w 516735"/>
                <a:gd name="connsiteY22" fmla="*/ 468846 h 788699"/>
                <a:gd name="connsiteX23" fmla="*/ 86584 w 516735"/>
                <a:gd name="connsiteY23" fmla="*/ 302947 h 788699"/>
                <a:gd name="connsiteX24" fmla="*/ 108341 w 516735"/>
                <a:gd name="connsiteY24" fmla="*/ 224077 h 788699"/>
                <a:gd name="connsiteX25" fmla="*/ 146416 w 516735"/>
                <a:gd name="connsiteY25" fmla="*/ 145207 h 788699"/>
                <a:gd name="connsiteX26" fmla="*/ 198090 w 516735"/>
                <a:gd name="connsiteY26" fmla="*/ 85375 h 788699"/>
                <a:gd name="connsiteX27" fmla="*/ 228006 w 516735"/>
                <a:gd name="connsiteY27" fmla="*/ 69057 h 788699"/>
                <a:gd name="connsiteX28" fmla="*/ 268801 w 516735"/>
                <a:gd name="connsiteY28" fmla="*/ 58178 h 788699"/>
                <a:gd name="connsiteX29" fmla="*/ 274240 w 516735"/>
                <a:gd name="connsiteY29" fmla="*/ 58178 h 788699"/>
                <a:gd name="connsiteX30" fmla="*/ 295997 w 516735"/>
                <a:gd name="connsiteY30" fmla="*/ 60898 h 788699"/>
                <a:gd name="connsiteX31" fmla="*/ 331353 w 516735"/>
                <a:gd name="connsiteY31" fmla="*/ 71776 h 788699"/>
                <a:gd name="connsiteX32" fmla="*/ 350390 w 516735"/>
                <a:gd name="connsiteY32" fmla="*/ 93534 h 788699"/>
                <a:gd name="connsiteX33" fmla="*/ 353110 w 516735"/>
                <a:gd name="connsiteY33" fmla="*/ 74496 h 788699"/>
                <a:gd name="connsiteX34" fmla="*/ 358549 w 516735"/>
                <a:gd name="connsiteY34" fmla="*/ 63618 h 788699"/>
                <a:gd name="connsiteX35" fmla="*/ 366708 w 516735"/>
                <a:gd name="connsiteY35" fmla="*/ 58178 h 788699"/>
                <a:gd name="connsiteX36" fmla="*/ 374867 w 516735"/>
                <a:gd name="connsiteY36" fmla="*/ 63618 h 788699"/>
                <a:gd name="connsiteX37" fmla="*/ 383026 w 516735"/>
                <a:gd name="connsiteY37" fmla="*/ 82655 h 788699"/>
                <a:gd name="connsiteX38" fmla="*/ 385746 w 516735"/>
                <a:gd name="connsiteY38" fmla="*/ 126170 h 788699"/>
                <a:gd name="connsiteX39" fmla="*/ 388466 w 516735"/>
                <a:gd name="connsiteY39" fmla="*/ 186002 h 788699"/>
                <a:gd name="connsiteX40" fmla="*/ 391185 w 516735"/>
                <a:gd name="connsiteY40" fmla="*/ 237676 h 788699"/>
                <a:gd name="connsiteX41" fmla="*/ 374867 w 516735"/>
                <a:gd name="connsiteY41" fmla="*/ 278470 h 788699"/>
                <a:gd name="connsiteX42" fmla="*/ 358549 w 516735"/>
                <a:gd name="connsiteY42" fmla="*/ 273031 h 788699"/>
                <a:gd name="connsiteX43" fmla="*/ 350390 w 516735"/>
                <a:gd name="connsiteY43" fmla="*/ 256713 h 788699"/>
                <a:gd name="connsiteX44" fmla="*/ 347671 w 516735"/>
                <a:gd name="connsiteY44" fmla="*/ 240395 h 788699"/>
                <a:gd name="connsiteX45" fmla="*/ 347671 w 516735"/>
                <a:gd name="connsiteY45" fmla="*/ 213199 h 788699"/>
                <a:gd name="connsiteX46" fmla="*/ 344951 w 516735"/>
                <a:gd name="connsiteY46" fmla="*/ 194161 h 788699"/>
                <a:gd name="connsiteX47" fmla="*/ 339512 w 516735"/>
                <a:gd name="connsiteY47" fmla="*/ 150647 h 788699"/>
                <a:gd name="connsiteX48" fmla="*/ 323194 w 516735"/>
                <a:gd name="connsiteY48" fmla="*/ 112571 h 788699"/>
                <a:gd name="connsiteX49" fmla="*/ 293278 w 516735"/>
                <a:gd name="connsiteY49" fmla="*/ 101693 h 788699"/>
                <a:gd name="connsiteX50" fmla="*/ 263361 w 516735"/>
                <a:gd name="connsiteY50" fmla="*/ 120730 h 788699"/>
                <a:gd name="connsiteX51" fmla="*/ 241604 w 516735"/>
                <a:gd name="connsiteY51" fmla="*/ 153366 h 788699"/>
                <a:gd name="connsiteX52" fmla="*/ 233445 w 516735"/>
                <a:gd name="connsiteY52" fmla="*/ 194161 h 788699"/>
                <a:gd name="connsiteX53" fmla="*/ 225286 w 516735"/>
                <a:gd name="connsiteY53" fmla="*/ 232236 h 788699"/>
                <a:gd name="connsiteX54" fmla="*/ 217127 w 516735"/>
                <a:gd name="connsiteY54" fmla="*/ 275751 h 788699"/>
                <a:gd name="connsiteX55" fmla="*/ 211688 w 516735"/>
                <a:gd name="connsiteY55" fmla="*/ 316545 h 788699"/>
                <a:gd name="connsiteX56" fmla="*/ 206249 w 516735"/>
                <a:gd name="connsiteY56" fmla="*/ 354621 h 788699"/>
                <a:gd name="connsiteX57" fmla="*/ 200809 w 516735"/>
                <a:gd name="connsiteY57" fmla="*/ 398135 h 788699"/>
                <a:gd name="connsiteX58" fmla="*/ 195370 w 516735"/>
                <a:gd name="connsiteY58" fmla="*/ 438930 h 788699"/>
                <a:gd name="connsiteX59" fmla="*/ 192650 w 516735"/>
                <a:gd name="connsiteY59" fmla="*/ 474286 h 788699"/>
                <a:gd name="connsiteX60" fmla="*/ 195370 w 516735"/>
                <a:gd name="connsiteY60" fmla="*/ 525959 h 788699"/>
                <a:gd name="connsiteX61" fmla="*/ 208968 w 516735"/>
                <a:gd name="connsiteY61" fmla="*/ 596670 h 788699"/>
                <a:gd name="connsiteX62" fmla="*/ 214407 w 516735"/>
                <a:gd name="connsiteY62" fmla="*/ 623867 h 788699"/>
                <a:gd name="connsiteX63" fmla="*/ 228006 w 516735"/>
                <a:gd name="connsiteY63" fmla="*/ 656502 h 788699"/>
                <a:gd name="connsiteX64" fmla="*/ 271520 w 516735"/>
                <a:gd name="connsiteY64" fmla="*/ 689138 h 788699"/>
                <a:gd name="connsiteX65" fmla="*/ 306876 w 516735"/>
                <a:gd name="connsiteY65" fmla="*/ 664661 h 788699"/>
                <a:gd name="connsiteX66" fmla="*/ 331353 w 516735"/>
                <a:gd name="connsiteY66" fmla="*/ 602109 h 788699"/>
                <a:gd name="connsiteX67" fmla="*/ 336792 w 516735"/>
                <a:gd name="connsiteY67" fmla="*/ 544997 h 788699"/>
                <a:gd name="connsiteX68" fmla="*/ 336792 w 516735"/>
                <a:gd name="connsiteY68" fmla="*/ 498762 h 788699"/>
                <a:gd name="connsiteX69" fmla="*/ 336792 w 516735"/>
                <a:gd name="connsiteY69" fmla="*/ 490603 h 788699"/>
                <a:gd name="connsiteX70" fmla="*/ 320474 w 516735"/>
                <a:gd name="connsiteY70" fmla="*/ 477005 h 788699"/>
                <a:gd name="connsiteX71" fmla="*/ 282399 w 516735"/>
                <a:gd name="connsiteY71" fmla="*/ 479725 h 788699"/>
                <a:gd name="connsiteX72" fmla="*/ 252483 w 516735"/>
                <a:gd name="connsiteY72" fmla="*/ 474286 h 788699"/>
                <a:gd name="connsiteX73" fmla="*/ 247043 w 516735"/>
                <a:gd name="connsiteY73" fmla="*/ 466126 h 788699"/>
                <a:gd name="connsiteX74" fmla="*/ 249763 w 516735"/>
                <a:gd name="connsiteY74" fmla="*/ 457968 h 788699"/>
                <a:gd name="connsiteX75" fmla="*/ 268801 w 516735"/>
                <a:gd name="connsiteY75" fmla="*/ 447089 h 788699"/>
                <a:gd name="connsiteX76" fmla="*/ 312315 w 516735"/>
                <a:gd name="connsiteY76" fmla="*/ 436210 h 788699"/>
                <a:gd name="connsiteX77" fmla="*/ 353110 w 516735"/>
                <a:gd name="connsiteY77" fmla="*/ 430771 h 788699"/>
                <a:gd name="connsiteX78" fmla="*/ 385746 w 516735"/>
                <a:gd name="connsiteY78" fmla="*/ 430771 h 788699"/>
                <a:gd name="connsiteX79" fmla="*/ 437420 w 516735"/>
                <a:gd name="connsiteY79" fmla="*/ 428051 h 788699"/>
                <a:gd name="connsiteX80" fmla="*/ 464616 w 516735"/>
                <a:gd name="connsiteY80" fmla="*/ 436210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16735" h="788699">
                  <a:moveTo>
                    <a:pt x="464616" y="436210"/>
                  </a:moveTo>
                  <a:cubicBezTo>
                    <a:pt x="464616" y="447089"/>
                    <a:pt x="453737" y="452528"/>
                    <a:pt x="445578" y="455248"/>
                  </a:cubicBezTo>
                  <a:cubicBezTo>
                    <a:pt x="434700" y="460687"/>
                    <a:pt x="415662" y="463407"/>
                    <a:pt x="404784" y="466126"/>
                  </a:cubicBezTo>
                  <a:cubicBezTo>
                    <a:pt x="393905" y="466126"/>
                    <a:pt x="385746" y="468846"/>
                    <a:pt x="385746" y="479725"/>
                  </a:cubicBezTo>
                  <a:cubicBezTo>
                    <a:pt x="385746" y="487884"/>
                    <a:pt x="388466" y="506921"/>
                    <a:pt x="388466" y="512361"/>
                  </a:cubicBezTo>
                  <a:cubicBezTo>
                    <a:pt x="388466" y="515080"/>
                    <a:pt x="388466" y="539557"/>
                    <a:pt x="388466" y="544997"/>
                  </a:cubicBezTo>
                  <a:cubicBezTo>
                    <a:pt x="388466" y="550436"/>
                    <a:pt x="388466" y="558595"/>
                    <a:pt x="388466" y="566754"/>
                  </a:cubicBezTo>
                  <a:cubicBezTo>
                    <a:pt x="388466" y="591231"/>
                    <a:pt x="388466" y="621147"/>
                    <a:pt x="391185" y="632026"/>
                  </a:cubicBezTo>
                  <a:cubicBezTo>
                    <a:pt x="393905" y="653783"/>
                    <a:pt x="393905" y="661942"/>
                    <a:pt x="393905" y="683699"/>
                  </a:cubicBezTo>
                  <a:cubicBezTo>
                    <a:pt x="393905" y="694578"/>
                    <a:pt x="393905" y="724494"/>
                    <a:pt x="377587" y="724494"/>
                  </a:cubicBezTo>
                  <a:cubicBezTo>
                    <a:pt x="369428" y="724494"/>
                    <a:pt x="366708" y="721774"/>
                    <a:pt x="361269" y="719054"/>
                  </a:cubicBezTo>
                  <a:cubicBezTo>
                    <a:pt x="355830" y="716335"/>
                    <a:pt x="353110" y="708176"/>
                    <a:pt x="353110" y="702737"/>
                  </a:cubicBezTo>
                  <a:cubicBezTo>
                    <a:pt x="350390" y="694578"/>
                    <a:pt x="350390" y="689138"/>
                    <a:pt x="350390" y="686419"/>
                  </a:cubicBezTo>
                  <a:cubicBezTo>
                    <a:pt x="350390" y="678260"/>
                    <a:pt x="353110" y="672820"/>
                    <a:pt x="353110" y="659222"/>
                  </a:cubicBezTo>
                  <a:lnTo>
                    <a:pt x="353110" y="656502"/>
                  </a:lnTo>
                  <a:cubicBezTo>
                    <a:pt x="347671" y="675540"/>
                    <a:pt x="334072" y="694578"/>
                    <a:pt x="317755" y="708176"/>
                  </a:cubicBezTo>
                  <a:cubicBezTo>
                    <a:pt x="293278" y="727214"/>
                    <a:pt x="274240" y="735372"/>
                    <a:pt x="241604" y="735372"/>
                  </a:cubicBezTo>
                  <a:cubicBezTo>
                    <a:pt x="222566" y="735372"/>
                    <a:pt x="203529" y="732653"/>
                    <a:pt x="187211" y="727214"/>
                  </a:cubicBezTo>
                  <a:cubicBezTo>
                    <a:pt x="165454" y="719054"/>
                    <a:pt x="149136" y="708176"/>
                    <a:pt x="135538" y="694578"/>
                  </a:cubicBezTo>
                  <a:cubicBezTo>
                    <a:pt x="113780" y="672820"/>
                    <a:pt x="100182" y="648343"/>
                    <a:pt x="86584" y="621147"/>
                  </a:cubicBezTo>
                  <a:cubicBezTo>
                    <a:pt x="75705" y="599390"/>
                    <a:pt x="70266" y="580352"/>
                    <a:pt x="67546" y="555875"/>
                  </a:cubicBezTo>
                  <a:cubicBezTo>
                    <a:pt x="64826" y="539557"/>
                    <a:pt x="62107" y="525959"/>
                    <a:pt x="59387" y="509641"/>
                  </a:cubicBezTo>
                  <a:cubicBezTo>
                    <a:pt x="56667" y="493323"/>
                    <a:pt x="59387" y="485164"/>
                    <a:pt x="59387" y="468846"/>
                  </a:cubicBezTo>
                  <a:cubicBezTo>
                    <a:pt x="59387" y="414453"/>
                    <a:pt x="72985" y="362780"/>
                    <a:pt x="86584" y="302947"/>
                  </a:cubicBezTo>
                  <a:cubicBezTo>
                    <a:pt x="92023" y="275751"/>
                    <a:pt x="100182" y="248554"/>
                    <a:pt x="108341" y="224077"/>
                  </a:cubicBezTo>
                  <a:cubicBezTo>
                    <a:pt x="116500" y="196881"/>
                    <a:pt x="130098" y="169684"/>
                    <a:pt x="146416" y="145207"/>
                  </a:cubicBezTo>
                  <a:cubicBezTo>
                    <a:pt x="160014" y="123450"/>
                    <a:pt x="176332" y="101693"/>
                    <a:pt x="198090" y="85375"/>
                  </a:cubicBezTo>
                  <a:cubicBezTo>
                    <a:pt x="206249" y="77216"/>
                    <a:pt x="217127" y="71776"/>
                    <a:pt x="228006" y="69057"/>
                  </a:cubicBezTo>
                  <a:cubicBezTo>
                    <a:pt x="241604" y="63618"/>
                    <a:pt x="255202" y="58178"/>
                    <a:pt x="268801" y="58178"/>
                  </a:cubicBezTo>
                  <a:cubicBezTo>
                    <a:pt x="271520" y="58178"/>
                    <a:pt x="274240" y="58178"/>
                    <a:pt x="274240" y="58178"/>
                  </a:cubicBezTo>
                  <a:cubicBezTo>
                    <a:pt x="279679" y="58178"/>
                    <a:pt x="285119" y="58178"/>
                    <a:pt x="295997" y="60898"/>
                  </a:cubicBezTo>
                  <a:cubicBezTo>
                    <a:pt x="309595" y="63618"/>
                    <a:pt x="320474" y="66337"/>
                    <a:pt x="331353" y="71776"/>
                  </a:cubicBezTo>
                  <a:cubicBezTo>
                    <a:pt x="339512" y="77216"/>
                    <a:pt x="347671" y="85375"/>
                    <a:pt x="350390" y="93534"/>
                  </a:cubicBezTo>
                  <a:cubicBezTo>
                    <a:pt x="350390" y="88095"/>
                    <a:pt x="353110" y="79936"/>
                    <a:pt x="353110" y="74496"/>
                  </a:cubicBezTo>
                  <a:cubicBezTo>
                    <a:pt x="355830" y="71776"/>
                    <a:pt x="355830" y="69057"/>
                    <a:pt x="358549" y="63618"/>
                  </a:cubicBezTo>
                  <a:cubicBezTo>
                    <a:pt x="361269" y="60898"/>
                    <a:pt x="363989" y="58178"/>
                    <a:pt x="366708" y="58178"/>
                  </a:cubicBezTo>
                  <a:cubicBezTo>
                    <a:pt x="369428" y="58178"/>
                    <a:pt x="372148" y="60898"/>
                    <a:pt x="374867" y="63618"/>
                  </a:cubicBezTo>
                  <a:cubicBezTo>
                    <a:pt x="377587" y="69057"/>
                    <a:pt x="380307" y="77216"/>
                    <a:pt x="383026" y="82655"/>
                  </a:cubicBezTo>
                  <a:cubicBezTo>
                    <a:pt x="383026" y="90814"/>
                    <a:pt x="385746" y="107132"/>
                    <a:pt x="385746" y="126170"/>
                  </a:cubicBezTo>
                  <a:cubicBezTo>
                    <a:pt x="385746" y="150647"/>
                    <a:pt x="385746" y="177843"/>
                    <a:pt x="388466" y="186002"/>
                  </a:cubicBezTo>
                  <a:cubicBezTo>
                    <a:pt x="391185" y="207759"/>
                    <a:pt x="391185" y="215918"/>
                    <a:pt x="391185" y="237676"/>
                  </a:cubicBezTo>
                  <a:cubicBezTo>
                    <a:pt x="391185" y="248554"/>
                    <a:pt x="391185" y="278470"/>
                    <a:pt x="374867" y="278470"/>
                  </a:cubicBezTo>
                  <a:cubicBezTo>
                    <a:pt x="366708" y="278470"/>
                    <a:pt x="363989" y="275751"/>
                    <a:pt x="358549" y="273031"/>
                  </a:cubicBezTo>
                  <a:cubicBezTo>
                    <a:pt x="353110" y="270311"/>
                    <a:pt x="350390" y="262152"/>
                    <a:pt x="350390" y="256713"/>
                  </a:cubicBezTo>
                  <a:cubicBezTo>
                    <a:pt x="350390" y="251274"/>
                    <a:pt x="347671" y="245834"/>
                    <a:pt x="347671" y="240395"/>
                  </a:cubicBezTo>
                  <a:cubicBezTo>
                    <a:pt x="347671" y="232236"/>
                    <a:pt x="347671" y="224077"/>
                    <a:pt x="347671" y="213199"/>
                  </a:cubicBezTo>
                  <a:cubicBezTo>
                    <a:pt x="347671" y="207759"/>
                    <a:pt x="347671" y="199600"/>
                    <a:pt x="344951" y="194161"/>
                  </a:cubicBezTo>
                  <a:cubicBezTo>
                    <a:pt x="342232" y="180563"/>
                    <a:pt x="342232" y="164245"/>
                    <a:pt x="339512" y="150647"/>
                  </a:cubicBezTo>
                  <a:cubicBezTo>
                    <a:pt x="336792" y="137048"/>
                    <a:pt x="331353" y="123450"/>
                    <a:pt x="323194" y="112571"/>
                  </a:cubicBezTo>
                  <a:cubicBezTo>
                    <a:pt x="317755" y="104412"/>
                    <a:pt x="304156" y="101693"/>
                    <a:pt x="293278" y="101693"/>
                  </a:cubicBezTo>
                  <a:cubicBezTo>
                    <a:pt x="279679" y="101693"/>
                    <a:pt x="271520" y="109852"/>
                    <a:pt x="263361" y="120730"/>
                  </a:cubicBezTo>
                  <a:cubicBezTo>
                    <a:pt x="257922" y="131609"/>
                    <a:pt x="247043" y="139768"/>
                    <a:pt x="241604" y="153366"/>
                  </a:cubicBezTo>
                  <a:cubicBezTo>
                    <a:pt x="236165" y="166964"/>
                    <a:pt x="233445" y="180563"/>
                    <a:pt x="233445" y="194161"/>
                  </a:cubicBezTo>
                  <a:cubicBezTo>
                    <a:pt x="233445" y="207759"/>
                    <a:pt x="230726" y="218638"/>
                    <a:pt x="225286" y="232236"/>
                  </a:cubicBezTo>
                  <a:cubicBezTo>
                    <a:pt x="219847" y="245834"/>
                    <a:pt x="219847" y="262152"/>
                    <a:pt x="217127" y="275751"/>
                  </a:cubicBezTo>
                  <a:cubicBezTo>
                    <a:pt x="214407" y="289349"/>
                    <a:pt x="214407" y="302947"/>
                    <a:pt x="211688" y="316545"/>
                  </a:cubicBezTo>
                  <a:cubicBezTo>
                    <a:pt x="211688" y="330144"/>
                    <a:pt x="206249" y="341022"/>
                    <a:pt x="206249" y="354621"/>
                  </a:cubicBezTo>
                  <a:cubicBezTo>
                    <a:pt x="203529" y="368219"/>
                    <a:pt x="203529" y="381817"/>
                    <a:pt x="200809" y="398135"/>
                  </a:cubicBezTo>
                  <a:cubicBezTo>
                    <a:pt x="198090" y="411733"/>
                    <a:pt x="198090" y="425332"/>
                    <a:pt x="195370" y="438930"/>
                  </a:cubicBezTo>
                  <a:cubicBezTo>
                    <a:pt x="195370" y="449809"/>
                    <a:pt x="192650" y="463407"/>
                    <a:pt x="192650" y="474286"/>
                  </a:cubicBezTo>
                  <a:cubicBezTo>
                    <a:pt x="192650" y="490603"/>
                    <a:pt x="195370" y="509641"/>
                    <a:pt x="195370" y="525959"/>
                  </a:cubicBezTo>
                  <a:cubicBezTo>
                    <a:pt x="195370" y="550436"/>
                    <a:pt x="203529" y="572193"/>
                    <a:pt x="208968" y="596670"/>
                  </a:cubicBezTo>
                  <a:cubicBezTo>
                    <a:pt x="211688" y="604829"/>
                    <a:pt x="211688" y="615708"/>
                    <a:pt x="214407" y="623867"/>
                  </a:cubicBezTo>
                  <a:cubicBezTo>
                    <a:pt x="217127" y="634745"/>
                    <a:pt x="222566" y="645624"/>
                    <a:pt x="228006" y="656502"/>
                  </a:cubicBezTo>
                  <a:cubicBezTo>
                    <a:pt x="236165" y="670101"/>
                    <a:pt x="252483" y="689138"/>
                    <a:pt x="271520" y="689138"/>
                  </a:cubicBezTo>
                  <a:cubicBezTo>
                    <a:pt x="287838" y="689138"/>
                    <a:pt x="298717" y="675540"/>
                    <a:pt x="306876" y="664661"/>
                  </a:cubicBezTo>
                  <a:cubicBezTo>
                    <a:pt x="320474" y="645624"/>
                    <a:pt x="325914" y="623867"/>
                    <a:pt x="331353" y="602109"/>
                  </a:cubicBezTo>
                  <a:cubicBezTo>
                    <a:pt x="334072" y="583072"/>
                    <a:pt x="336792" y="564034"/>
                    <a:pt x="336792" y="544997"/>
                  </a:cubicBezTo>
                  <a:cubicBezTo>
                    <a:pt x="336792" y="531398"/>
                    <a:pt x="336792" y="512361"/>
                    <a:pt x="336792" y="498762"/>
                  </a:cubicBezTo>
                  <a:cubicBezTo>
                    <a:pt x="336792" y="496043"/>
                    <a:pt x="336792" y="493323"/>
                    <a:pt x="336792" y="490603"/>
                  </a:cubicBezTo>
                  <a:cubicBezTo>
                    <a:pt x="336792" y="479725"/>
                    <a:pt x="336792" y="477005"/>
                    <a:pt x="320474" y="477005"/>
                  </a:cubicBezTo>
                  <a:cubicBezTo>
                    <a:pt x="309595" y="477005"/>
                    <a:pt x="295997" y="479725"/>
                    <a:pt x="282399" y="479725"/>
                  </a:cubicBezTo>
                  <a:cubicBezTo>
                    <a:pt x="271520" y="479725"/>
                    <a:pt x="260642" y="479725"/>
                    <a:pt x="252483" y="474286"/>
                  </a:cubicBezTo>
                  <a:cubicBezTo>
                    <a:pt x="249763" y="471566"/>
                    <a:pt x="247043" y="468846"/>
                    <a:pt x="247043" y="466126"/>
                  </a:cubicBezTo>
                  <a:cubicBezTo>
                    <a:pt x="247043" y="463407"/>
                    <a:pt x="247043" y="460687"/>
                    <a:pt x="249763" y="457968"/>
                  </a:cubicBezTo>
                  <a:cubicBezTo>
                    <a:pt x="255202" y="452528"/>
                    <a:pt x="260642" y="449809"/>
                    <a:pt x="268801" y="447089"/>
                  </a:cubicBezTo>
                  <a:cubicBezTo>
                    <a:pt x="282399" y="441650"/>
                    <a:pt x="295997" y="438930"/>
                    <a:pt x="312315" y="436210"/>
                  </a:cubicBezTo>
                  <a:cubicBezTo>
                    <a:pt x="325914" y="433491"/>
                    <a:pt x="339512" y="433491"/>
                    <a:pt x="353110" y="430771"/>
                  </a:cubicBezTo>
                  <a:cubicBezTo>
                    <a:pt x="363989" y="430771"/>
                    <a:pt x="374867" y="430771"/>
                    <a:pt x="385746" y="430771"/>
                  </a:cubicBezTo>
                  <a:cubicBezTo>
                    <a:pt x="402064" y="430771"/>
                    <a:pt x="426541" y="428051"/>
                    <a:pt x="437420" y="428051"/>
                  </a:cubicBezTo>
                  <a:cubicBezTo>
                    <a:pt x="451018" y="419892"/>
                    <a:pt x="464616" y="425332"/>
                    <a:pt x="464616" y="436210"/>
                  </a:cubicBezTo>
                </a:path>
              </a:pathLst>
            </a:custGeom>
            <a:grpFill/>
            <a:ln w="27168"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A3BFD3D4-F4DA-42C1-8F72-C50C400F25E5}"/>
                </a:ext>
              </a:extLst>
            </p:cNvPr>
            <p:cNvSpPr/>
            <p:nvPr/>
          </p:nvSpPr>
          <p:spPr>
            <a:xfrm>
              <a:off x="5651630" y="4181279"/>
              <a:ext cx="734308" cy="788700"/>
            </a:xfrm>
            <a:custGeom>
              <a:avLst/>
              <a:gdLst>
                <a:gd name="connsiteX0" fmla="*/ 653783 w 734307"/>
                <a:gd name="connsiteY0" fmla="*/ 678259 h 788699"/>
                <a:gd name="connsiteX1" fmla="*/ 691859 w 734307"/>
                <a:gd name="connsiteY1" fmla="*/ 694577 h 788699"/>
                <a:gd name="connsiteX2" fmla="*/ 686419 w 734307"/>
                <a:gd name="connsiteY2" fmla="*/ 710895 h 788699"/>
                <a:gd name="connsiteX3" fmla="*/ 670101 w 734307"/>
                <a:gd name="connsiteY3" fmla="*/ 719054 h 788699"/>
                <a:gd name="connsiteX4" fmla="*/ 648344 w 734307"/>
                <a:gd name="connsiteY4" fmla="*/ 721774 h 788699"/>
                <a:gd name="connsiteX5" fmla="*/ 618428 w 734307"/>
                <a:gd name="connsiteY5" fmla="*/ 721774 h 788699"/>
                <a:gd name="connsiteX6" fmla="*/ 572194 w 734307"/>
                <a:gd name="connsiteY6" fmla="*/ 735372 h 788699"/>
                <a:gd name="connsiteX7" fmla="*/ 544997 w 734307"/>
                <a:gd name="connsiteY7" fmla="*/ 729933 h 788699"/>
                <a:gd name="connsiteX8" fmla="*/ 534119 w 734307"/>
                <a:gd name="connsiteY8" fmla="*/ 721774 h 788699"/>
                <a:gd name="connsiteX9" fmla="*/ 496043 w 734307"/>
                <a:gd name="connsiteY9" fmla="*/ 721774 h 788699"/>
                <a:gd name="connsiteX10" fmla="*/ 471566 w 734307"/>
                <a:gd name="connsiteY10" fmla="*/ 721774 h 788699"/>
                <a:gd name="connsiteX11" fmla="*/ 444370 w 734307"/>
                <a:gd name="connsiteY11" fmla="*/ 716335 h 788699"/>
                <a:gd name="connsiteX12" fmla="*/ 428052 w 734307"/>
                <a:gd name="connsiteY12" fmla="*/ 700017 h 788699"/>
                <a:gd name="connsiteX13" fmla="*/ 433491 w 734307"/>
                <a:gd name="connsiteY13" fmla="*/ 691858 h 788699"/>
                <a:gd name="connsiteX14" fmla="*/ 455248 w 734307"/>
                <a:gd name="connsiteY14" fmla="*/ 683699 h 788699"/>
                <a:gd name="connsiteX15" fmla="*/ 506922 w 734307"/>
                <a:gd name="connsiteY15" fmla="*/ 678259 h 788699"/>
                <a:gd name="connsiteX16" fmla="*/ 509641 w 734307"/>
                <a:gd name="connsiteY16" fmla="*/ 678259 h 788699"/>
                <a:gd name="connsiteX17" fmla="*/ 506922 w 734307"/>
                <a:gd name="connsiteY17" fmla="*/ 664661 h 788699"/>
                <a:gd name="connsiteX18" fmla="*/ 498763 w 734307"/>
                <a:gd name="connsiteY18" fmla="*/ 580352 h 788699"/>
                <a:gd name="connsiteX19" fmla="*/ 496043 w 734307"/>
                <a:gd name="connsiteY19" fmla="*/ 479725 h 788699"/>
                <a:gd name="connsiteX20" fmla="*/ 493324 w 734307"/>
                <a:gd name="connsiteY20" fmla="*/ 389976 h 788699"/>
                <a:gd name="connsiteX21" fmla="*/ 490604 w 734307"/>
                <a:gd name="connsiteY21" fmla="*/ 302947 h 788699"/>
                <a:gd name="connsiteX22" fmla="*/ 487884 w 734307"/>
                <a:gd name="connsiteY22" fmla="*/ 229516 h 788699"/>
                <a:gd name="connsiteX23" fmla="*/ 485165 w 734307"/>
                <a:gd name="connsiteY23" fmla="*/ 221357 h 788699"/>
                <a:gd name="connsiteX24" fmla="*/ 482445 w 734307"/>
                <a:gd name="connsiteY24" fmla="*/ 226797 h 788699"/>
                <a:gd name="connsiteX25" fmla="*/ 477006 w 734307"/>
                <a:gd name="connsiteY25" fmla="*/ 262152 h 788699"/>
                <a:gd name="connsiteX26" fmla="*/ 460688 w 734307"/>
                <a:gd name="connsiteY26" fmla="*/ 341022 h 788699"/>
                <a:gd name="connsiteX27" fmla="*/ 444370 w 734307"/>
                <a:gd name="connsiteY27" fmla="*/ 417173 h 788699"/>
                <a:gd name="connsiteX28" fmla="*/ 436211 w 734307"/>
                <a:gd name="connsiteY28" fmla="*/ 455248 h 788699"/>
                <a:gd name="connsiteX29" fmla="*/ 425332 w 734307"/>
                <a:gd name="connsiteY29" fmla="*/ 493323 h 788699"/>
                <a:gd name="connsiteX30" fmla="*/ 411734 w 734307"/>
                <a:gd name="connsiteY30" fmla="*/ 531398 h 788699"/>
                <a:gd name="connsiteX31" fmla="*/ 376378 w 734307"/>
                <a:gd name="connsiteY31" fmla="*/ 547716 h 788699"/>
                <a:gd name="connsiteX32" fmla="*/ 319265 w 734307"/>
                <a:gd name="connsiteY32" fmla="*/ 525959 h 788699"/>
                <a:gd name="connsiteX33" fmla="*/ 289349 w 734307"/>
                <a:gd name="connsiteY33" fmla="*/ 455248 h 788699"/>
                <a:gd name="connsiteX34" fmla="*/ 273031 w 734307"/>
                <a:gd name="connsiteY34" fmla="*/ 373658 h 788699"/>
                <a:gd name="connsiteX35" fmla="*/ 262153 w 734307"/>
                <a:gd name="connsiteY35" fmla="*/ 316545 h 788699"/>
                <a:gd name="connsiteX36" fmla="*/ 245835 w 734307"/>
                <a:gd name="connsiteY36" fmla="*/ 237675 h 788699"/>
                <a:gd name="connsiteX37" fmla="*/ 234956 w 734307"/>
                <a:gd name="connsiteY37" fmla="*/ 196881 h 788699"/>
                <a:gd name="connsiteX38" fmla="*/ 232236 w 734307"/>
                <a:gd name="connsiteY38" fmla="*/ 191441 h 788699"/>
                <a:gd name="connsiteX39" fmla="*/ 226797 w 734307"/>
                <a:gd name="connsiteY39" fmla="*/ 207759 h 788699"/>
                <a:gd name="connsiteX40" fmla="*/ 226797 w 734307"/>
                <a:gd name="connsiteY40" fmla="*/ 232236 h 788699"/>
                <a:gd name="connsiteX41" fmla="*/ 224077 w 734307"/>
                <a:gd name="connsiteY41" fmla="*/ 267592 h 788699"/>
                <a:gd name="connsiteX42" fmla="*/ 221358 w 734307"/>
                <a:gd name="connsiteY42" fmla="*/ 311106 h 788699"/>
                <a:gd name="connsiteX43" fmla="*/ 218638 w 734307"/>
                <a:gd name="connsiteY43" fmla="*/ 360060 h 788699"/>
                <a:gd name="connsiteX44" fmla="*/ 215919 w 734307"/>
                <a:gd name="connsiteY44" fmla="*/ 398135 h 788699"/>
                <a:gd name="connsiteX45" fmla="*/ 213199 w 734307"/>
                <a:gd name="connsiteY45" fmla="*/ 430771 h 788699"/>
                <a:gd name="connsiteX46" fmla="*/ 213199 w 734307"/>
                <a:gd name="connsiteY46" fmla="*/ 455248 h 788699"/>
                <a:gd name="connsiteX47" fmla="*/ 213199 w 734307"/>
                <a:gd name="connsiteY47" fmla="*/ 477005 h 788699"/>
                <a:gd name="connsiteX48" fmla="*/ 207759 w 734307"/>
                <a:gd name="connsiteY48" fmla="*/ 520520 h 788699"/>
                <a:gd name="connsiteX49" fmla="*/ 196881 w 734307"/>
                <a:gd name="connsiteY49" fmla="*/ 610268 h 788699"/>
                <a:gd name="connsiteX50" fmla="*/ 194161 w 734307"/>
                <a:gd name="connsiteY50" fmla="*/ 653783 h 788699"/>
                <a:gd name="connsiteX51" fmla="*/ 191441 w 734307"/>
                <a:gd name="connsiteY51" fmla="*/ 667381 h 788699"/>
                <a:gd name="connsiteX52" fmla="*/ 243115 w 734307"/>
                <a:gd name="connsiteY52" fmla="*/ 667381 h 788699"/>
                <a:gd name="connsiteX53" fmla="*/ 273031 w 734307"/>
                <a:gd name="connsiteY53" fmla="*/ 683699 h 788699"/>
                <a:gd name="connsiteX54" fmla="*/ 262153 w 734307"/>
                <a:gd name="connsiteY54" fmla="*/ 697297 h 788699"/>
                <a:gd name="connsiteX55" fmla="*/ 248554 w 734307"/>
                <a:gd name="connsiteY55" fmla="*/ 705456 h 788699"/>
                <a:gd name="connsiteX56" fmla="*/ 232236 w 734307"/>
                <a:gd name="connsiteY56" fmla="*/ 708176 h 788699"/>
                <a:gd name="connsiteX57" fmla="*/ 166965 w 734307"/>
                <a:gd name="connsiteY57" fmla="*/ 708176 h 788699"/>
                <a:gd name="connsiteX58" fmla="*/ 109852 w 734307"/>
                <a:gd name="connsiteY58" fmla="*/ 708176 h 788699"/>
                <a:gd name="connsiteX59" fmla="*/ 90814 w 734307"/>
                <a:gd name="connsiteY59" fmla="*/ 708176 h 788699"/>
                <a:gd name="connsiteX60" fmla="*/ 69057 w 734307"/>
                <a:gd name="connsiteY60" fmla="*/ 702736 h 788699"/>
                <a:gd name="connsiteX61" fmla="*/ 58178 w 734307"/>
                <a:gd name="connsiteY61" fmla="*/ 686418 h 788699"/>
                <a:gd name="connsiteX62" fmla="*/ 60898 w 734307"/>
                <a:gd name="connsiteY62" fmla="*/ 678259 h 788699"/>
                <a:gd name="connsiteX63" fmla="*/ 77216 w 734307"/>
                <a:gd name="connsiteY63" fmla="*/ 670101 h 788699"/>
                <a:gd name="connsiteX64" fmla="*/ 126170 w 734307"/>
                <a:gd name="connsiteY64" fmla="*/ 664661 h 788699"/>
                <a:gd name="connsiteX65" fmla="*/ 142487 w 734307"/>
                <a:gd name="connsiteY65" fmla="*/ 664661 h 788699"/>
                <a:gd name="connsiteX66" fmla="*/ 147927 w 734307"/>
                <a:gd name="connsiteY66" fmla="*/ 588511 h 788699"/>
                <a:gd name="connsiteX67" fmla="*/ 153366 w 734307"/>
                <a:gd name="connsiteY67" fmla="*/ 493323 h 788699"/>
                <a:gd name="connsiteX68" fmla="*/ 156086 w 734307"/>
                <a:gd name="connsiteY68" fmla="*/ 411733 h 788699"/>
                <a:gd name="connsiteX69" fmla="*/ 161525 w 734307"/>
                <a:gd name="connsiteY69" fmla="*/ 297508 h 788699"/>
                <a:gd name="connsiteX70" fmla="*/ 166965 w 734307"/>
                <a:gd name="connsiteY70" fmla="*/ 240395 h 788699"/>
                <a:gd name="connsiteX71" fmla="*/ 177843 w 734307"/>
                <a:gd name="connsiteY71" fmla="*/ 161525 h 788699"/>
                <a:gd name="connsiteX72" fmla="*/ 183282 w 734307"/>
                <a:gd name="connsiteY72" fmla="*/ 118011 h 788699"/>
                <a:gd name="connsiteX73" fmla="*/ 183282 w 734307"/>
                <a:gd name="connsiteY73" fmla="*/ 115291 h 788699"/>
                <a:gd name="connsiteX74" fmla="*/ 161525 w 734307"/>
                <a:gd name="connsiteY74" fmla="*/ 115291 h 788699"/>
                <a:gd name="connsiteX75" fmla="*/ 137048 w 734307"/>
                <a:gd name="connsiteY75" fmla="*/ 115291 h 788699"/>
                <a:gd name="connsiteX76" fmla="*/ 109852 w 734307"/>
                <a:gd name="connsiteY76" fmla="*/ 109851 h 788699"/>
                <a:gd name="connsiteX77" fmla="*/ 93534 w 734307"/>
                <a:gd name="connsiteY77" fmla="*/ 93534 h 788699"/>
                <a:gd name="connsiteX78" fmla="*/ 98973 w 734307"/>
                <a:gd name="connsiteY78" fmla="*/ 85375 h 788699"/>
                <a:gd name="connsiteX79" fmla="*/ 120730 w 734307"/>
                <a:gd name="connsiteY79" fmla="*/ 77216 h 788699"/>
                <a:gd name="connsiteX80" fmla="*/ 172404 w 734307"/>
                <a:gd name="connsiteY80" fmla="*/ 71776 h 788699"/>
                <a:gd name="connsiteX81" fmla="*/ 234956 w 734307"/>
                <a:gd name="connsiteY81" fmla="*/ 69057 h 788699"/>
                <a:gd name="connsiteX82" fmla="*/ 243115 w 734307"/>
                <a:gd name="connsiteY82" fmla="*/ 69057 h 788699"/>
                <a:gd name="connsiteX83" fmla="*/ 270312 w 734307"/>
                <a:gd name="connsiteY83" fmla="*/ 74496 h 788699"/>
                <a:gd name="connsiteX84" fmla="*/ 308387 w 734307"/>
                <a:gd name="connsiteY84" fmla="*/ 123450 h 788699"/>
                <a:gd name="connsiteX85" fmla="*/ 332864 w 734307"/>
                <a:gd name="connsiteY85" fmla="*/ 202320 h 788699"/>
                <a:gd name="connsiteX86" fmla="*/ 338303 w 734307"/>
                <a:gd name="connsiteY86" fmla="*/ 237675 h 788699"/>
                <a:gd name="connsiteX87" fmla="*/ 349182 w 734307"/>
                <a:gd name="connsiteY87" fmla="*/ 281190 h 788699"/>
                <a:gd name="connsiteX88" fmla="*/ 357341 w 734307"/>
                <a:gd name="connsiteY88" fmla="*/ 316545 h 788699"/>
                <a:gd name="connsiteX89" fmla="*/ 365500 w 734307"/>
                <a:gd name="connsiteY89" fmla="*/ 351901 h 788699"/>
                <a:gd name="connsiteX90" fmla="*/ 376378 w 734307"/>
                <a:gd name="connsiteY90" fmla="*/ 389976 h 788699"/>
                <a:gd name="connsiteX91" fmla="*/ 387257 w 734307"/>
                <a:gd name="connsiteY91" fmla="*/ 414453 h 788699"/>
                <a:gd name="connsiteX92" fmla="*/ 398136 w 734307"/>
                <a:gd name="connsiteY92" fmla="*/ 376378 h 788699"/>
                <a:gd name="connsiteX93" fmla="*/ 406295 w 734307"/>
                <a:gd name="connsiteY93" fmla="*/ 332863 h 788699"/>
                <a:gd name="connsiteX94" fmla="*/ 425332 w 734307"/>
                <a:gd name="connsiteY94" fmla="*/ 243115 h 788699"/>
                <a:gd name="connsiteX95" fmla="*/ 444370 w 734307"/>
                <a:gd name="connsiteY95" fmla="*/ 150646 h 788699"/>
                <a:gd name="connsiteX96" fmla="*/ 477006 w 734307"/>
                <a:gd name="connsiteY96" fmla="*/ 79935 h 788699"/>
                <a:gd name="connsiteX97" fmla="*/ 523240 w 734307"/>
                <a:gd name="connsiteY97" fmla="*/ 58178 h 788699"/>
                <a:gd name="connsiteX98" fmla="*/ 544997 w 734307"/>
                <a:gd name="connsiteY98" fmla="*/ 63617 h 788699"/>
                <a:gd name="connsiteX99" fmla="*/ 612988 w 734307"/>
                <a:gd name="connsiteY99" fmla="*/ 63617 h 788699"/>
                <a:gd name="connsiteX100" fmla="*/ 651064 w 734307"/>
                <a:gd name="connsiteY100" fmla="*/ 79935 h 788699"/>
                <a:gd name="connsiteX101" fmla="*/ 645624 w 734307"/>
                <a:gd name="connsiteY101" fmla="*/ 96253 h 788699"/>
                <a:gd name="connsiteX102" fmla="*/ 629307 w 734307"/>
                <a:gd name="connsiteY102" fmla="*/ 104412 h 788699"/>
                <a:gd name="connsiteX103" fmla="*/ 607549 w 734307"/>
                <a:gd name="connsiteY103" fmla="*/ 107132 h 788699"/>
                <a:gd name="connsiteX104" fmla="*/ 580353 w 734307"/>
                <a:gd name="connsiteY104" fmla="*/ 107132 h 788699"/>
                <a:gd name="connsiteX105" fmla="*/ 583072 w 734307"/>
                <a:gd name="connsiteY105" fmla="*/ 115291 h 788699"/>
                <a:gd name="connsiteX106" fmla="*/ 588512 w 734307"/>
                <a:gd name="connsiteY106" fmla="*/ 156086 h 788699"/>
                <a:gd name="connsiteX107" fmla="*/ 593951 w 734307"/>
                <a:gd name="connsiteY107" fmla="*/ 196881 h 788699"/>
                <a:gd name="connsiteX108" fmla="*/ 599390 w 734307"/>
                <a:gd name="connsiteY108" fmla="*/ 226797 h 788699"/>
                <a:gd name="connsiteX109" fmla="*/ 599390 w 734307"/>
                <a:gd name="connsiteY109" fmla="*/ 232236 h 788699"/>
                <a:gd name="connsiteX110" fmla="*/ 599390 w 734307"/>
                <a:gd name="connsiteY110" fmla="*/ 240395 h 788699"/>
                <a:gd name="connsiteX111" fmla="*/ 602110 w 734307"/>
                <a:gd name="connsiteY111" fmla="*/ 270311 h 788699"/>
                <a:gd name="connsiteX112" fmla="*/ 607549 w 734307"/>
                <a:gd name="connsiteY112" fmla="*/ 308386 h 788699"/>
                <a:gd name="connsiteX113" fmla="*/ 607549 w 734307"/>
                <a:gd name="connsiteY113" fmla="*/ 319265 h 788699"/>
                <a:gd name="connsiteX114" fmla="*/ 612988 w 734307"/>
                <a:gd name="connsiteY114" fmla="*/ 335583 h 788699"/>
                <a:gd name="connsiteX115" fmla="*/ 612988 w 734307"/>
                <a:gd name="connsiteY115" fmla="*/ 346462 h 788699"/>
                <a:gd name="connsiteX116" fmla="*/ 612988 w 734307"/>
                <a:gd name="connsiteY116" fmla="*/ 370939 h 788699"/>
                <a:gd name="connsiteX117" fmla="*/ 612988 w 734307"/>
                <a:gd name="connsiteY117" fmla="*/ 395415 h 788699"/>
                <a:gd name="connsiteX118" fmla="*/ 615708 w 734307"/>
                <a:gd name="connsiteY118" fmla="*/ 422612 h 788699"/>
                <a:gd name="connsiteX119" fmla="*/ 618428 w 734307"/>
                <a:gd name="connsiteY119" fmla="*/ 441650 h 788699"/>
                <a:gd name="connsiteX120" fmla="*/ 618428 w 734307"/>
                <a:gd name="connsiteY120" fmla="*/ 455248 h 788699"/>
                <a:gd name="connsiteX121" fmla="*/ 621147 w 734307"/>
                <a:gd name="connsiteY121" fmla="*/ 463407 h 788699"/>
                <a:gd name="connsiteX122" fmla="*/ 626587 w 734307"/>
                <a:gd name="connsiteY122" fmla="*/ 482444 h 788699"/>
                <a:gd name="connsiteX123" fmla="*/ 629307 w 734307"/>
                <a:gd name="connsiteY123" fmla="*/ 517800 h 788699"/>
                <a:gd name="connsiteX124" fmla="*/ 634746 w 734307"/>
                <a:gd name="connsiteY124" fmla="*/ 561314 h 788699"/>
                <a:gd name="connsiteX125" fmla="*/ 634746 w 734307"/>
                <a:gd name="connsiteY125" fmla="*/ 566754 h 788699"/>
                <a:gd name="connsiteX126" fmla="*/ 634746 w 734307"/>
                <a:gd name="connsiteY126" fmla="*/ 583072 h 788699"/>
                <a:gd name="connsiteX127" fmla="*/ 637466 w 734307"/>
                <a:gd name="connsiteY127" fmla="*/ 607548 h 788699"/>
                <a:gd name="connsiteX128" fmla="*/ 640185 w 734307"/>
                <a:gd name="connsiteY128" fmla="*/ 618427 h 788699"/>
                <a:gd name="connsiteX129" fmla="*/ 640185 w 734307"/>
                <a:gd name="connsiteY129" fmla="*/ 632025 h 788699"/>
                <a:gd name="connsiteX130" fmla="*/ 640185 w 734307"/>
                <a:gd name="connsiteY130" fmla="*/ 640184 h 788699"/>
                <a:gd name="connsiteX131" fmla="*/ 642905 w 734307"/>
                <a:gd name="connsiteY131" fmla="*/ 659222 h 788699"/>
                <a:gd name="connsiteX132" fmla="*/ 642905 w 734307"/>
                <a:gd name="connsiteY132" fmla="*/ 664661 h 788699"/>
                <a:gd name="connsiteX133" fmla="*/ 653783 w 734307"/>
                <a:gd name="connsiteY133" fmla="*/ 678259 h 788699"/>
                <a:gd name="connsiteX134" fmla="*/ 653783 w 734307"/>
                <a:gd name="connsiteY134" fmla="*/ 678259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734307" h="788699">
                  <a:moveTo>
                    <a:pt x="653783" y="678259"/>
                  </a:moveTo>
                  <a:cubicBezTo>
                    <a:pt x="667382" y="678259"/>
                    <a:pt x="691859" y="678259"/>
                    <a:pt x="691859" y="694577"/>
                  </a:cubicBezTo>
                  <a:cubicBezTo>
                    <a:pt x="691859" y="702736"/>
                    <a:pt x="689139" y="705456"/>
                    <a:pt x="686419" y="710895"/>
                  </a:cubicBezTo>
                  <a:cubicBezTo>
                    <a:pt x="683700" y="716335"/>
                    <a:pt x="675541" y="719054"/>
                    <a:pt x="670101" y="719054"/>
                  </a:cubicBezTo>
                  <a:cubicBezTo>
                    <a:pt x="661942" y="721774"/>
                    <a:pt x="653783" y="721774"/>
                    <a:pt x="648344" y="721774"/>
                  </a:cubicBezTo>
                  <a:cubicBezTo>
                    <a:pt x="645624" y="721774"/>
                    <a:pt x="634746" y="721774"/>
                    <a:pt x="618428" y="721774"/>
                  </a:cubicBezTo>
                  <a:cubicBezTo>
                    <a:pt x="604829" y="729933"/>
                    <a:pt x="588512" y="735372"/>
                    <a:pt x="572194" y="735372"/>
                  </a:cubicBezTo>
                  <a:cubicBezTo>
                    <a:pt x="564035" y="735372"/>
                    <a:pt x="553156" y="732653"/>
                    <a:pt x="544997" y="729933"/>
                  </a:cubicBezTo>
                  <a:cubicBezTo>
                    <a:pt x="539558" y="727213"/>
                    <a:pt x="536838" y="724494"/>
                    <a:pt x="534119" y="721774"/>
                  </a:cubicBezTo>
                  <a:cubicBezTo>
                    <a:pt x="520520" y="721774"/>
                    <a:pt x="509641" y="721774"/>
                    <a:pt x="496043" y="721774"/>
                  </a:cubicBezTo>
                  <a:cubicBezTo>
                    <a:pt x="487884" y="721774"/>
                    <a:pt x="479725" y="721774"/>
                    <a:pt x="471566" y="721774"/>
                  </a:cubicBezTo>
                  <a:cubicBezTo>
                    <a:pt x="463407" y="721774"/>
                    <a:pt x="452529" y="721774"/>
                    <a:pt x="444370" y="716335"/>
                  </a:cubicBezTo>
                  <a:cubicBezTo>
                    <a:pt x="436211" y="713615"/>
                    <a:pt x="428052" y="705456"/>
                    <a:pt x="428052" y="700017"/>
                  </a:cubicBezTo>
                  <a:cubicBezTo>
                    <a:pt x="428052" y="697297"/>
                    <a:pt x="428052" y="694577"/>
                    <a:pt x="433491" y="691858"/>
                  </a:cubicBezTo>
                  <a:cubicBezTo>
                    <a:pt x="438930" y="689138"/>
                    <a:pt x="449809" y="686418"/>
                    <a:pt x="455248" y="683699"/>
                  </a:cubicBezTo>
                  <a:cubicBezTo>
                    <a:pt x="474286" y="680979"/>
                    <a:pt x="498763" y="678259"/>
                    <a:pt x="506922" y="678259"/>
                  </a:cubicBezTo>
                  <a:cubicBezTo>
                    <a:pt x="506922" y="678259"/>
                    <a:pt x="509641" y="678259"/>
                    <a:pt x="509641" y="678259"/>
                  </a:cubicBezTo>
                  <a:cubicBezTo>
                    <a:pt x="509641" y="672820"/>
                    <a:pt x="506922" y="670101"/>
                    <a:pt x="506922" y="664661"/>
                  </a:cubicBezTo>
                  <a:cubicBezTo>
                    <a:pt x="501483" y="640184"/>
                    <a:pt x="501483" y="612988"/>
                    <a:pt x="498763" y="580352"/>
                  </a:cubicBezTo>
                  <a:cubicBezTo>
                    <a:pt x="496043" y="547716"/>
                    <a:pt x="498763" y="512361"/>
                    <a:pt x="496043" y="479725"/>
                  </a:cubicBezTo>
                  <a:cubicBezTo>
                    <a:pt x="493324" y="449808"/>
                    <a:pt x="493324" y="419892"/>
                    <a:pt x="493324" y="389976"/>
                  </a:cubicBezTo>
                  <a:cubicBezTo>
                    <a:pt x="493324" y="360060"/>
                    <a:pt x="490604" y="332863"/>
                    <a:pt x="490604" y="302947"/>
                  </a:cubicBezTo>
                  <a:cubicBezTo>
                    <a:pt x="487884" y="275751"/>
                    <a:pt x="487884" y="240395"/>
                    <a:pt x="487884" y="229516"/>
                  </a:cubicBezTo>
                  <a:cubicBezTo>
                    <a:pt x="487884" y="224077"/>
                    <a:pt x="487884" y="221357"/>
                    <a:pt x="485165" y="221357"/>
                  </a:cubicBezTo>
                  <a:cubicBezTo>
                    <a:pt x="485165" y="221357"/>
                    <a:pt x="482445" y="224077"/>
                    <a:pt x="482445" y="226797"/>
                  </a:cubicBezTo>
                  <a:cubicBezTo>
                    <a:pt x="479725" y="237675"/>
                    <a:pt x="479725" y="251274"/>
                    <a:pt x="477006" y="262152"/>
                  </a:cubicBezTo>
                  <a:cubicBezTo>
                    <a:pt x="471566" y="289349"/>
                    <a:pt x="466127" y="316545"/>
                    <a:pt x="460688" y="341022"/>
                  </a:cubicBezTo>
                  <a:cubicBezTo>
                    <a:pt x="455248" y="365499"/>
                    <a:pt x="447090" y="392696"/>
                    <a:pt x="444370" y="417173"/>
                  </a:cubicBezTo>
                  <a:cubicBezTo>
                    <a:pt x="441650" y="430771"/>
                    <a:pt x="438930" y="441650"/>
                    <a:pt x="436211" y="455248"/>
                  </a:cubicBezTo>
                  <a:cubicBezTo>
                    <a:pt x="433491" y="468846"/>
                    <a:pt x="428052" y="479725"/>
                    <a:pt x="425332" y="493323"/>
                  </a:cubicBezTo>
                  <a:cubicBezTo>
                    <a:pt x="422612" y="506921"/>
                    <a:pt x="419893" y="520520"/>
                    <a:pt x="411734" y="531398"/>
                  </a:cubicBezTo>
                  <a:cubicBezTo>
                    <a:pt x="406295" y="539557"/>
                    <a:pt x="395416" y="547716"/>
                    <a:pt x="376378" y="547716"/>
                  </a:cubicBezTo>
                  <a:cubicBezTo>
                    <a:pt x="357341" y="547716"/>
                    <a:pt x="335583" y="539557"/>
                    <a:pt x="319265" y="525959"/>
                  </a:cubicBezTo>
                  <a:cubicBezTo>
                    <a:pt x="300228" y="506921"/>
                    <a:pt x="294788" y="479725"/>
                    <a:pt x="289349" y="455248"/>
                  </a:cubicBezTo>
                  <a:cubicBezTo>
                    <a:pt x="283910" y="428051"/>
                    <a:pt x="278470" y="400855"/>
                    <a:pt x="273031" y="373658"/>
                  </a:cubicBezTo>
                  <a:cubicBezTo>
                    <a:pt x="273031" y="368219"/>
                    <a:pt x="267592" y="346462"/>
                    <a:pt x="262153" y="316545"/>
                  </a:cubicBezTo>
                  <a:cubicBezTo>
                    <a:pt x="256713" y="292068"/>
                    <a:pt x="251274" y="262152"/>
                    <a:pt x="245835" y="237675"/>
                  </a:cubicBezTo>
                  <a:cubicBezTo>
                    <a:pt x="240395" y="218638"/>
                    <a:pt x="237675" y="205039"/>
                    <a:pt x="234956" y="196881"/>
                  </a:cubicBezTo>
                  <a:cubicBezTo>
                    <a:pt x="232236" y="191441"/>
                    <a:pt x="232236" y="191441"/>
                    <a:pt x="232236" y="191441"/>
                  </a:cubicBezTo>
                  <a:cubicBezTo>
                    <a:pt x="229517" y="191441"/>
                    <a:pt x="229517" y="196881"/>
                    <a:pt x="226797" y="207759"/>
                  </a:cubicBezTo>
                  <a:cubicBezTo>
                    <a:pt x="226797" y="215918"/>
                    <a:pt x="226797" y="229516"/>
                    <a:pt x="226797" y="232236"/>
                  </a:cubicBezTo>
                  <a:cubicBezTo>
                    <a:pt x="226797" y="243115"/>
                    <a:pt x="224077" y="256713"/>
                    <a:pt x="224077" y="267592"/>
                  </a:cubicBezTo>
                  <a:cubicBezTo>
                    <a:pt x="224077" y="278470"/>
                    <a:pt x="224077" y="294788"/>
                    <a:pt x="221358" y="311106"/>
                  </a:cubicBezTo>
                  <a:cubicBezTo>
                    <a:pt x="221358" y="327424"/>
                    <a:pt x="218638" y="343742"/>
                    <a:pt x="218638" y="360060"/>
                  </a:cubicBezTo>
                  <a:cubicBezTo>
                    <a:pt x="218638" y="373658"/>
                    <a:pt x="215919" y="384537"/>
                    <a:pt x="215919" y="398135"/>
                  </a:cubicBezTo>
                  <a:cubicBezTo>
                    <a:pt x="215919" y="409014"/>
                    <a:pt x="213199" y="419892"/>
                    <a:pt x="213199" y="430771"/>
                  </a:cubicBezTo>
                  <a:cubicBezTo>
                    <a:pt x="213199" y="438930"/>
                    <a:pt x="213199" y="447089"/>
                    <a:pt x="213199" y="455248"/>
                  </a:cubicBezTo>
                  <a:cubicBezTo>
                    <a:pt x="213199" y="463407"/>
                    <a:pt x="213199" y="471566"/>
                    <a:pt x="213199" y="477005"/>
                  </a:cubicBezTo>
                  <a:cubicBezTo>
                    <a:pt x="210479" y="490603"/>
                    <a:pt x="207759" y="506921"/>
                    <a:pt x="207759" y="520520"/>
                  </a:cubicBezTo>
                  <a:cubicBezTo>
                    <a:pt x="202320" y="550436"/>
                    <a:pt x="199600" y="580352"/>
                    <a:pt x="196881" y="610268"/>
                  </a:cubicBezTo>
                  <a:cubicBezTo>
                    <a:pt x="196881" y="623866"/>
                    <a:pt x="196881" y="640184"/>
                    <a:pt x="194161" y="653783"/>
                  </a:cubicBezTo>
                  <a:cubicBezTo>
                    <a:pt x="194161" y="659222"/>
                    <a:pt x="194161" y="661942"/>
                    <a:pt x="191441" y="667381"/>
                  </a:cubicBezTo>
                  <a:cubicBezTo>
                    <a:pt x="213199" y="667381"/>
                    <a:pt x="232236" y="667381"/>
                    <a:pt x="243115" y="667381"/>
                  </a:cubicBezTo>
                  <a:cubicBezTo>
                    <a:pt x="253994" y="667381"/>
                    <a:pt x="273031" y="670101"/>
                    <a:pt x="273031" y="683699"/>
                  </a:cubicBezTo>
                  <a:cubicBezTo>
                    <a:pt x="273031" y="691858"/>
                    <a:pt x="267592" y="691858"/>
                    <a:pt x="262153" y="697297"/>
                  </a:cubicBezTo>
                  <a:cubicBezTo>
                    <a:pt x="259433" y="702736"/>
                    <a:pt x="253994" y="705456"/>
                    <a:pt x="248554" y="705456"/>
                  </a:cubicBezTo>
                  <a:cubicBezTo>
                    <a:pt x="240395" y="708176"/>
                    <a:pt x="234956" y="708176"/>
                    <a:pt x="232236" y="708176"/>
                  </a:cubicBezTo>
                  <a:cubicBezTo>
                    <a:pt x="226797" y="708176"/>
                    <a:pt x="175124" y="708176"/>
                    <a:pt x="166965" y="708176"/>
                  </a:cubicBezTo>
                  <a:cubicBezTo>
                    <a:pt x="156086" y="708176"/>
                    <a:pt x="120730" y="708176"/>
                    <a:pt x="109852" y="708176"/>
                  </a:cubicBezTo>
                  <a:cubicBezTo>
                    <a:pt x="104412" y="708176"/>
                    <a:pt x="96253" y="708176"/>
                    <a:pt x="90814" y="708176"/>
                  </a:cubicBezTo>
                  <a:cubicBezTo>
                    <a:pt x="85375" y="708176"/>
                    <a:pt x="77216" y="705456"/>
                    <a:pt x="69057" y="702736"/>
                  </a:cubicBezTo>
                  <a:cubicBezTo>
                    <a:pt x="63617" y="700017"/>
                    <a:pt x="58178" y="691858"/>
                    <a:pt x="58178" y="686418"/>
                  </a:cubicBezTo>
                  <a:cubicBezTo>
                    <a:pt x="58178" y="683699"/>
                    <a:pt x="58178" y="680979"/>
                    <a:pt x="60898" y="678259"/>
                  </a:cubicBezTo>
                  <a:cubicBezTo>
                    <a:pt x="63617" y="675540"/>
                    <a:pt x="71777" y="672820"/>
                    <a:pt x="77216" y="670101"/>
                  </a:cubicBezTo>
                  <a:cubicBezTo>
                    <a:pt x="90814" y="667381"/>
                    <a:pt x="120730" y="664661"/>
                    <a:pt x="126170" y="664661"/>
                  </a:cubicBezTo>
                  <a:cubicBezTo>
                    <a:pt x="128889" y="664661"/>
                    <a:pt x="134329" y="664661"/>
                    <a:pt x="142487" y="664661"/>
                  </a:cubicBezTo>
                  <a:cubicBezTo>
                    <a:pt x="142487" y="640184"/>
                    <a:pt x="147927" y="612988"/>
                    <a:pt x="147927" y="588511"/>
                  </a:cubicBezTo>
                  <a:cubicBezTo>
                    <a:pt x="150646" y="555875"/>
                    <a:pt x="153366" y="523239"/>
                    <a:pt x="153366" y="493323"/>
                  </a:cubicBezTo>
                  <a:cubicBezTo>
                    <a:pt x="153366" y="466126"/>
                    <a:pt x="156086" y="438930"/>
                    <a:pt x="156086" y="411733"/>
                  </a:cubicBezTo>
                  <a:cubicBezTo>
                    <a:pt x="158806" y="373658"/>
                    <a:pt x="158806" y="335583"/>
                    <a:pt x="161525" y="297508"/>
                  </a:cubicBezTo>
                  <a:cubicBezTo>
                    <a:pt x="161525" y="278470"/>
                    <a:pt x="164245" y="259433"/>
                    <a:pt x="166965" y="240395"/>
                  </a:cubicBezTo>
                  <a:cubicBezTo>
                    <a:pt x="169684" y="210479"/>
                    <a:pt x="172404" y="191441"/>
                    <a:pt x="177843" y="161525"/>
                  </a:cubicBezTo>
                  <a:cubicBezTo>
                    <a:pt x="180563" y="147927"/>
                    <a:pt x="180563" y="131609"/>
                    <a:pt x="183282" y="118011"/>
                  </a:cubicBezTo>
                  <a:cubicBezTo>
                    <a:pt x="183282" y="118011"/>
                    <a:pt x="183282" y="115291"/>
                    <a:pt x="183282" y="115291"/>
                  </a:cubicBezTo>
                  <a:cubicBezTo>
                    <a:pt x="177843" y="115291"/>
                    <a:pt x="172404" y="115291"/>
                    <a:pt x="161525" y="115291"/>
                  </a:cubicBezTo>
                  <a:cubicBezTo>
                    <a:pt x="153366" y="115291"/>
                    <a:pt x="145207" y="115291"/>
                    <a:pt x="137048" y="115291"/>
                  </a:cubicBezTo>
                  <a:cubicBezTo>
                    <a:pt x="128889" y="115291"/>
                    <a:pt x="118011" y="115291"/>
                    <a:pt x="109852" y="109851"/>
                  </a:cubicBezTo>
                  <a:cubicBezTo>
                    <a:pt x="101693" y="107132"/>
                    <a:pt x="93534" y="98973"/>
                    <a:pt x="93534" y="93534"/>
                  </a:cubicBezTo>
                  <a:cubicBezTo>
                    <a:pt x="93534" y="90814"/>
                    <a:pt x="93534" y="88094"/>
                    <a:pt x="98973" y="85375"/>
                  </a:cubicBezTo>
                  <a:cubicBezTo>
                    <a:pt x="104412" y="82655"/>
                    <a:pt x="115291" y="79935"/>
                    <a:pt x="120730" y="77216"/>
                  </a:cubicBezTo>
                  <a:cubicBezTo>
                    <a:pt x="139768" y="74496"/>
                    <a:pt x="164245" y="71776"/>
                    <a:pt x="172404" y="71776"/>
                  </a:cubicBezTo>
                  <a:cubicBezTo>
                    <a:pt x="194161" y="71776"/>
                    <a:pt x="210479" y="69057"/>
                    <a:pt x="234956" y="69057"/>
                  </a:cubicBezTo>
                  <a:cubicBezTo>
                    <a:pt x="237675" y="69057"/>
                    <a:pt x="240395" y="69057"/>
                    <a:pt x="243115" y="69057"/>
                  </a:cubicBezTo>
                  <a:cubicBezTo>
                    <a:pt x="251274" y="69057"/>
                    <a:pt x="262153" y="69057"/>
                    <a:pt x="270312" y="74496"/>
                  </a:cubicBezTo>
                  <a:cubicBezTo>
                    <a:pt x="283910" y="82655"/>
                    <a:pt x="300228" y="96253"/>
                    <a:pt x="308387" y="123450"/>
                  </a:cubicBezTo>
                  <a:cubicBezTo>
                    <a:pt x="316546" y="147927"/>
                    <a:pt x="327424" y="175123"/>
                    <a:pt x="332864" y="202320"/>
                  </a:cubicBezTo>
                  <a:cubicBezTo>
                    <a:pt x="335583" y="213198"/>
                    <a:pt x="335583" y="226797"/>
                    <a:pt x="338303" y="237675"/>
                  </a:cubicBezTo>
                  <a:cubicBezTo>
                    <a:pt x="343742" y="251274"/>
                    <a:pt x="346462" y="264872"/>
                    <a:pt x="349182" y="281190"/>
                  </a:cubicBezTo>
                  <a:cubicBezTo>
                    <a:pt x="351901" y="292068"/>
                    <a:pt x="351901" y="305667"/>
                    <a:pt x="357341" y="316545"/>
                  </a:cubicBezTo>
                  <a:cubicBezTo>
                    <a:pt x="362780" y="327424"/>
                    <a:pt x="362780" y="338303"/>
                    <a:pt x="365500" y="351901"/>
                  </a:cubicBezTo>
                  <a:cubicBezTo>
                    <a:pt x="365500" y="357340"/>
                    <a:pt x="373658" y="373658"/>
                    <a:pt x="376378" y="389976"/>
                  </a:cubicBezTo>
                  <a:cubicBezTo>
                    <a:pt x="381817" y="403574"/>
                    <a:pt x="384537" y="414453"/>
                    <a:pt x="387257" y="414453"/>
                  </a:cubicBezTo>
                  <a:cubicBezTo>
                    <a:pt x="392696" y="414453"/>
                    <a:pt x="395416" y="381817"/>
                    <a:pt x="398136" y="376378"/>
                  </a:cubicBezTo>
                  <a:cubicBezTo>
                    <a:pt x="400855" y="362779"/>
                    <a:pt x="403575" y="346462"/>
                    <a:pt x="406295" y="332863"/>
                  </a:cubicBezTo>
                  <a:cubicBezTo>
                    <a:pt x="411734" y="302947"/>
                    <a:pt x="417173" y="273031"/>
                    <a:pt x="425332" y="243115"/>
                  </a:cubicBezTo>
                  <a:cubicBezTo>
                    <a:pt x="430771" y="213198"/>
                    <a:pt x="436211" y="180563"/>
                    <a:pt x="444370" y="150646"/>
                  </a:cubicBezTo>
                  <a:cubicBezTo>
                    <a:pt x="449809" y="126170"/>
                    <a:pt x="460688" y="98973"/>
                    <a:pt x="477006" y="79935"/>
                  </a:cubicBezTo>
                  <a:cubicBezTo>
                    <a:pt x="487884" y="66337"/>
                    <a:pt x="506922" y="58178"/>
                    <a:pt x="523240" y="58178"/>
                  </a:cubicBezTo>
                  <a:cubicBezTo>
                    <a:pt x="528679" y="58178"/>
                    <a:pt x="539558" y="58178"/>
                    <a:pt x="544997" y="63617"/>
                  </a:cubicBezTo>
                  <a:lnTo>
                    <a:pt x="612988" y="63617"/>
                  </a:lnTo>
                  <a:cubicBezTo>
                    <a:pt x="626587" y="63617"/>
                    <a:pt x="651064" y="63617"/>
                    <a:pt x="651064" y="79935"/>
                  </a:cubicBezTo>
                  <a:cubicBezTo>
                    <a:pt x="651064" y="88094"/>
                    <a:pt x="648344" y="88094"/>
                    <a:pt x="645624" y="96253"/>
                  </a:cubicBezTo>
                  <a:cubicBezTo>
                    <a:pt x="640185" y="101693"/>
                    <a:pt x="634746" y="104412"/>
                    <a:pt x="629307" y="104412"/>
                  </a:cubicBezTo>
                  <a:cubicBezTo>
                    <a:pt x="621147" y="107132"/>
                    <a:pt x="612988" y="107132"/>
                    <a:pt x="607549" y="107132"/>
                  </a:cubicBezTo>
                  <a:cubicBezTo>
                    <a:pt x="604829" y="107132"/>
                    <a:pt x="591231" y="107132"/>
                    <a:pt x="580353" y="107132"/>
                  </a:cubicBezTo>
                  <a:cubicBezTo>
                    <a:pt x="580353" y="109851"/>
                    <a:pt x="583072" y="112571"/>
                    <a:pt x="583072" y="115291"/>
                  </a:cubicBezTo>
                  <a:cubicBezTo>
                    <a:pt x="585792" y="128889"/>
                    <a:pt x="585792" y="142487"/>
                    <a:pt x="588512" y="156086"/>
                  </a:cubicBezTo>
                  <a:cubicBezTo>
                    <a:pt x="591231" y="169684"/>
                    <a:pt x="591231" y="183282"/>
                    <a:pt x="593951" y="196881"/>
                  </a:cubicBezTo>
                  <a:cubicBezTo>
                    <a:pt x="593951" y="207759"/>
                    <a:pt x="599390" y="215918"/>
                    <a:pt x="599390" y="226797"/>
                  </a:cubicBezTo>
                  <a:cubicBezTo>
                    <a:pt x="599390" y="229516"/>
                    <a:pt x="599390" y="229516"/>
                    <a:pt x="599390" y="232236"/>
                  </a:cubicBezTo>
                  <a:cubicBezTo>
                    <a:pt x="599390" y="234956"/>
                    <a:pt x="599390" y="237675"/>
                    <a:pt x="599390" y="240395"/>
                  </a:cubicBezTo>
                  <a:cubicBezTo>
                    <a:pt x="599390" y="251274"/>
                    <a:pt x="599390" y="259433"/>
                    <a:pt x="602110" y="270311"/>
                  </a:cubicBezTo>
                  <a:cubicBezTo>
                    <a:pt x="604829" y="283909"/>
                    <a:pt x="607549" y="294788"/>
                    <a:pt x="607549" y="308386"/>
                  </a:cubicBezTo>
                  <a:cubicBezTo>
                    <a:pt x="607549" y="311106"/>
                    <a:pt x="607549" y="316545"/>
                    <a:pt x="607549" y="319265"/>
                  </a:cubicBezTo>
                  <a:cubicBezTo>
                    <a:pt x="607549" y="324704"/>
                    <a:pt x="610269" y="330144"/>
                    <a:pt x="612988" y="335583"/>
                  </a:cubicBezTo>
                  <a:cubicBezTo>
                    <a:pt x="612988" y="338303"/>
                    <a:pt x="612988" y="343742"/>
                    <a:pt x="612988" y="346462"/>
                  </a:cubicBezTo>
                  <a:cubicBezTo>
                    <a:pt x="612988" y="354620"/>
                    <a:pt x="612988" y="362779"/>
                    <a:pt x="612988" y="370939"/>
                  </a:cubicBezTo>
                  <a:cubicBezTo>
                    <a:pt x="612988" y="379097"/>
                    <a:pt x="612988" y="387256"/>
                    <a:pt x="612988" y="395415"/>
                  </a:cubicBezTo>
                  <a:cubicBezTo>
                    <a:pt x="612988" y="403574"/>
                    <a:pt x="615708" y="414453"/>
                    <a:pt x="615708" y="422612"/>
                  </a:cubicBezTo>
                  <a:cubicBezTo>
                    <a:pt x="618428" y="430771"/>
                    <a:pt x="618428" y="436210"/>
                    <a:pt x="618428" y="441650"/>
                  </a:cubicBezTo>
                  <a:cubicBezTo>
                    <a:pt x="618428" y="444369"/>
                    <a:pt x="618428" y="449808"/>
                    <a:pt x="618428" y="455248"/>
                  </a:cubicBezTo>
                  <a:cubicBezTo>
                    <a:pt x="618428" y="460687"/>
                    <a:pt x="618428" y="460687"/>
                    <a:pt x="621147" y="463407"/>
                  </a:cubicBezTo>
                  <a:cubicBezTo>
                    <a:pt x="623867" y="471566"/>
                    <a:pt x="623867" y="477005"/>
                    <a:pt x="626587" y="482444"/>
                  </a:cubicBezTo>
                  <a:cubicBezTo>
                    <a:pt x="629307" y="493323"/>
                    <a:pt x="629307" y="506921"/>
                    <a:pt x="629307" y="517800"/>
                  </a:cubicBezTo>
                  <a:cubicBezTo>
                    <a:pt x="632026" y="534118"/>
                    <a:pt x="632026" y="547716"/>
                    <a:pt x="634746" y="561314"/>
                  </a:cubicBezTo>
                  <a:cubicBezTo>
                    <a:pt x="634746" y="564034"/>
                    <a:pt x="634746" y="564034"/>
                    <a:pt x="634746" y="566754"/>
                  </a:cubicBezTo>
                  <a:cubicBezTo>
                    <a:pt x="634746" y="572193"/>
                    <a:pt x="634746" y="577632"/>
                    <a:pt x="634746" y="583072"/>
                  </a:cubicBezTo>
                  <a:cubicBezTo>
                    <a:pt x="634746" y="596670"/>
                    <a:pt x="637466" y="602109"/>
                    <a:pt x="637466" y="607548"/>
                  </a:cubicBezTo>
                  <a:cubicBezTo>
                    <a:pt x="637466" y="610268"/>
                    <a:pt x="640185" y="615708"/>
                    <a:pt x="640185" y="618427"/>
                  </a:cubicBezTo>
                  <a:cubicBezTo>
                    <a:pt x="640185" y="623866"/>
                    <a:pt x="640185" y="629306"/>
                    <a:pt x="640185" y="632025"/>
                  </a:cubicBezTo>
                  <a:cubicBezTo>
                    <a:pt x="640185" y="634745"/>
                    <a:pt x="640185" y="637465"/>
                    <a:pt x="640185" y="640184"/>
                  </a:cubicBezTo>
                  <a:cubicBezTo>
                    <a:pt x="640185" y="645624"/>
                    <a:pt x="642905" y="653783"/>
                    <a:pt x="642905" y="659222"/>
                  </a:cubicBezTo>
                  <a:cubicBezTo>
                    <a:pt x="642905" y="661942"/>
                    <a:pt x="642905" y="661942"/>
                    <a:pt x="642905" y="664661"/>
                  </a:cubicBezTo>
                  <a:cubicBezTo>
                    <a:pt x="645624" y="678259"/>
                    <a:pt x="651064" y="678259"/>
                    <a:pt x="653783" y="678259"/>
                  </a:cubicBezTo>
                  <a:lnTo>
                    <a:pt x="653783" y="678259"/>
                  </a:lnTo>
                  <a:close/>
                </a:path>
              </a:pathLst>
            </a:custGeom>
            <a:grpFill/>
            <a:ln w="27168"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21C17497-81A0-4FD0-9BEB-3D32B47739B3}"/>
                </a:ext>
              </a:extLst>
            </p:cNvPr>
            <p:cNvSpPr/>
            <p:nvPr/>
          </p:nvSpPr>
          <p:spPr>
            <a:xfrm>
              <a:off x="6362526" y="4242177"/>
              <a:ext cx="492259" cy="674476"/>
            </a:xfrm>
            <a:custGeom>
              <a:avLst/>
              <a:gdLst>
                <a:gd name="connsiteX0" fmla="*/ 225733 w 492259"/>
                <a:gd name="connsiteY0" fmla="*/ 97907 h 674476"/>
                <a:gd name="connsiteX1" fmla="*/ 209415 w 492259"/>
                <a:gd name="connsiteY1" fmla="*/ 119665 h 674476"/>
                <a:gd name="connsiteX2" fmla="*/ 201256 w 492259"/>
                <a:gd name="connsiteY2" fmla="*/ 152300 h 674476"/>
                <a:gd name="connsiteX3" fmla="*/ 198536 w 492259"/>
                <a:gd name="connsiteY3" fmla="*/ 168618 h 674476"/>
                <a:gd name="connsiteX4" fmla="*/ 195817 w 492259"/>
                <a:gd name="connsiteY4" fmla="*/ 184936 h 674476"/>
                <a:gd name="connsiteX5" fmla="*/ 187658 w 492259"/>
                <a:gd name="connsiteY5" fmla="*/ 220292 h 674476"/>
                <a:gd name="connsiteX6" fmla="*/ 168620 w 492259"/>
                <a:gd name="connsiteY6" fmla="*/ 291003 h 674476"/>
                <a:gd name="connsiteX7" fmla="*/ 160461 w 492259"/>
                <a:gd name="connsiteY7" fmla="*/ 323639 h 674476"/>
                <a:gd name="connsiteX8" fmla="*/ 149582 w 492259"/>
                <a:gd name="connsiteY8" fmla="*/ 361714 h 674476"/>
                <a:gd name="connsiteX9" fmla="*/ 144143 w 492259"/>
                <a:gd name="connsiteY9" fmla="*/ 388910 h 674476"/>
                <a:gd name="connsiteX10" fmla="*/ 149582 w 492259"/>
                <a:gd name="connsiteY10" fmla="*/ 391630 h 674476"/>
                <a:gd name="connsiteX11" fmla="*/ 171340 w 492259"/>
                <a:gd name="connsiteY11" fmla="*/ 391630 h 674476"/>
                <a:gd name="connsiteX12" fmla="*/ 193097 w 492259"/>
                <a:gd name="connsiteY12" fmla="*/ 388910 h 674476"/>
                <a:gd name="connsiteX13" fmla="*/ 212135 w 492259"/>
                <a:gd name="connsiteY13" fmla="*/ 388910 h 674476"/>
                <a:gd name="connsiteX14" fmla="*/ 236611 w 492259"/>
                <a:gd name="connsiteY14" fmla="*/ 388910 h 674476"/>
                <a:gd name="connsiteX15" fmla="*/ 250210 w 492259"/>
                <a:gd name="connsiteY15" fmla="*/ 386191 h 674476"/>
                <a:gd name="connsiteX16" fmla="*/ 258369 w 492259"/>
                <a:gd name="connsiteY16" fmla="*/ 386191 h 674476"/>
                <a:gd name="connsiteX17" fmla="*/ 255649 w 492259"/>
                <a:gd name="connsiteY17" fmla="*/ 367153 h 674476"/>
                <a:gd name="connsiteX18" fmla="*/ 250210 w 492259"/>
                <a:gd name="connsiteY18" fmla="*/ 331797 h 674476"/>
                <a:gd name="connsiteX19" fmla="*/ 247490 w 492259"/>
                <a:gd name="connsiteY19" fmla="*/ 244769 h 674476"/>
                <a:gd name="connsiteX20" fmla="*/ 242051 w 492259"/>
                <a:gd name="connsiteY20" fmla="*/ 203974 h 674476"/>
                <a:gd name="connsiteX21" fmla="*/ 236611 w 492259"/>
                <a:gd name="connsiteY21" fmla="*/ 157740 h 674476"/>
                <a:gd name="connsiteX22" fmla="*/ 233892 w 492259"/>
                <a:gd name="connsiteY22" fmla="*/ 119665 h 674476"/>
                <a:gd name="connsiteX23" fmla="*/ 225733 w 492259"/>
                <a:gd name="connsiteY23" fmla="*/ 97907 h 674476"/>
                <a:gd name="connsiteX24" fmla="*/ 274687 w 492259"/>
                <a:gd name="connsiteY24" fmla="*/ 0 h 674476"/>
                <a:gd name="connsiteX25" fmla="*/ 304603 w 492259"/>
                <a:gd name="connsiteY25" fmla="*/ 5439 h 674476"/>
                <a:gd name="connsiteX26" fmla="*/ 320921 w 492259"/>
                <a:gd name="connsiteY26" fmla="*/ 24477 h 674476"/>
                <a:gd name="connsiteX27" fmla="*/ 334519 w 492259"/>
                <a:gd name="connsiteY27" fmla="*/ 43515 h 674476"/>
                <a:gd name="connsiteX28" fmla="*/ 339959 w 492259"/>
                <a:gd name="connsiteY28" fmla="*/ 65272 h 674476"/>
                <a:gd name="connsiteX29" fmla="*/ 348118 w 492259"/>
                <a:gd name="connsiteY29" fmla="*/ 114226 h 674476"/>
                <a:gd name="connsiteX30" fmla="*/ 361716 w 492259"/>
                <a:gd name="connsiteY30" fmla="*/ 163180 h 674476"/>
                <a:gd name="connsiteX31" fmla="*/ 369875 w 492259"/>
                <a:gd name="connsiteY31" fmla="*/ 220293 h 674476"/>
                <a:gd name="connsiteX32" fmla="*/ 378034 w 492259"/>
                <a:gd name="connsiteY32" fmla="*/ 274686 h 674476"/>
                <a:gd name="connsiteX33" fmla="*/ 383473 w 492259"/>
                <a:gd name="connsiteY33" fmla="*/ 301883 h 674476"/>
                <a:gd name="connsiteX34" fmla="*/ 391632 w 492259"/>
                <a:gd name="connsiteY34" fmla="*/ 337238 h 674476"/>
                <a:gd name="connsiteX35" fmla="*/ 397071 w 492259"/>
                <a:gd name="connsiteY35" fmla="*/ 364435 h 674476"/>
                <a:gd name="connsiteX36" fmla="*/ 405230 w 492259"/>
                <a:gd name="connsiteY36" fmla="*/ 383473 h 674476"/>
                <a:gd name="connsiteX37" fmla="*/ 416109 w 492259"/>
                <a:gd name="connsiteY37" fmla="*/ 386192 h 674476"/>
                <a:gd name="connsiteX38" fmla="*/ 426988 w 492259"/>
                <a:gd name="connsiteY38" fmla="*/ 386192 h 674476"/>
                <a:gd name="connsiteX39" fmla="*/ 454184 w 492259"/>
                <a:gd name="connsiteY39" fmla="*/ 397071 h 674476"/>
                <a:gd name="connsiteX40" fmla="*/ 456904 w 492259"/>
                <a:gd name="connsiteY40" fmla="*/ 405230 h 674476"/>
                <a:gd name="connsiteX41" fmla="*/ 451464 w 492259"/>
                <a:gd name="connsiteY41" fmla="*/ 416108 h 674476"/>
                <a:gd name="connsiteX42" fmla="*/ 432427 w 492259"/>
                <a:gd name="connsiteY42" fmla="*/ 429707 h 674476"/>
                <a:gd name="connsiteX43" fmla="*/ 421548 w 492259"/>
                <a:gd name="connsiteY43" fmla="*/ 432426 h 674476"/>
                <a:gd name="connsiteX44" fmla="*/ 413389 w 492259"/>
                <a:gd name="connsiteY44" fmla="*/ 435146 h 674476"/>
                <a:gd name="connsiteX45" fmla="*/ 413389 w 492259"/>
                <a:gd name="connsiteY45" fmla="*/ 440585 h 674476"/>
                <a:gd name="connsiteX46" fmla="*/ 416109 w 492259"/>
                <a:gd name="connsiteY46" fmla="*/ 451464 h 674476"/>
                <a:gd name="connsiteX47" fmla="*/ 418829 w 492259"/>
                <a:gd name="connsiteY47" fmla="*/ 465062 h 674476"/>
                <a:gd name="connsiteX48" fmla="*/ 418829 w 492259"/>
                <a:gd name="connsiteY48" fmla="*/ 475941 h 674476"/>
                <a:gd name="connsiteX49" fmla="*/ 418829 w 492259"/>
                <a:gd name="connsiteY49" fmla="*/ 486820 h 674476"/>
                <a:gd name="connsiteX50" fmla="*/ 426988 w 492259"/>
                <a:gd name="connsiteY50" fmla="*/ 516736 h 674476"/>
                <a:gd name="connsiteX51" fmla="*/ 432427 w 492259"/>
                <a:gd name="connsiteY51" fmla="*/ 543932 h 674476"/>
                <a:gd name="connsiteX52" fmla="*/ 437866 w 492259"/>
                <a:gd name="connsiteY52" fmla="*/ 573848 h 674476"/>
                <a:gd name="connsiteX53" fmla="*/ 443306 w 492259"/>
                <a:gd name="connsiteY53" fmla="*/ 606484 h 674476"/>
                <a:gd name="connsiteX54" fmla="*/ 446025 w 492259"/>
                <a:gd name="connsiteY54" fmla="*/ 617363 h 674476"/>
                <a:gd name="connsiteX55" fmla="*/ 470502 w 492259"/>
                <a:gd name="connsiteY55" fmla="*/ 617363 h 674476"/>
                <a:gd name="connsiteX56" fmla="*/ 492259 w 492259"/>
                <a:gd name="connsiteY56" fmla="*/ 641840 h 674476"/>
                <a:gd name="connsiteX57" fmla="*/ 484101 w 492259"/>
                <a:gd name="connsiteY57" fmla="*/ 655438 h 674476"/>
                <a:gd name="connsiteX58" fmla="*/ 467782 w 492259"/>
                <a:gd name="connsiteY58" fmla="*/ 663597 h 674476"/>
                <a:gd name="connsiteX59" fmla="*/ 443306 w 492259"/>
                <a:gd name="connsiteY59" fmla="*/ 666317 h 674476"/>
                <a:gd name="connsiteX60" fmla="*/ 421548 w 492259"/>
                <a:gd name="connsiteY60" fmla="*/ 666317 h 674476"/>
                <a:gd name="connsiteX61" fmla="*/ 413389 w 492259"/>
                <a:gd name="connsiteY61" fmla="*/ 666317 h 674476"/>
                <a:gd name="connsiteX62" fmla="*/ 399791 w 492259"/>
                <a:gd name="connsiteY62" fmla="*/ 671756 h 674476"/>
                <a:gd name="connsiteX63" fmla="*/ 383473 w 492259"/>
                <a:gd name="connsiteY63" fmla="*/ 674476 h 674476"/>
                <a:gd name="connsiteX64" fmla="*/ 348118 w 492259"/>
                <a:gd name="connsiteY64" fmla="*/ 669036 h 674476"/>
                <a:gd name="connsiteX65" fmla="*/ 326360 w 492259"/>
                <a:gd name="connsiteY65" fmla="*/ 669036 h 674476"/>
                <a:gd name="connsiteX66" fmla="*/ 277406 w 492259"/>
                <a:gd name="connsiteY66" fmla="*/ 669036 h 674476"/>
                <a:gd name="connsiteX67" fmla="*/ 252930 w 492259"/>
                <a:gd name="connsiteY67" fmla="*/ 663597 h 674476"/>
                <a:gd name="connsiteX68" fmla="*/ 236611 w 492259"/>
                <a:gd name="connsiteY68" fmla="*/ 647279 h 674476"/>
                <a:gd name="connsiteX69" fmla="*/ 261088 w 492259"/>
                <a:gd name="connsiteY69" fmla="*/ 630961 h 674476"/>
                <a:gd name="connsiteX70" fmla="*/ 288285 w 492259"/>
                <a:gd name="connsiteY70" fmla="*/ 628241 h 674476"/>
                <a:gd name="connsiteX71" fmla="*/ 285565 w 492259"/>
                <a:gd name="connsiteY71" fmla="*/ 609204 h 674476"/>
                <a:gd name="connsiteX72" fmla="*/ 282846 w 492259"/>
                <a:gd name="connsiteY72" fmla="*/ 582007 h 674476"/>
                <a:gd name="connsiteX73" fmla="*/ 280126 w 492259"/>
                <a:gd name="connsiteY73" fmla="*/ 568409 h 674476"/>
                <a:gd name="connsiteX74" fmla="*/ 282846 w 492259"/>
                <a:gd name="connsiteY74" fmla="*/ 554811 h 674476"/>
                <a:gd name="connsiteX75" fmla="*/ 277406 w 492259"/>
                <a:gd name="connsiteY75" fmla="*/ 538493 h 674476"/>
                <a:gd name="connsiteX76" fmla="*/ 271967 w 492259"/>
                <a:gd name="connsiteY76" fmla="*/ 505857 h 674476"/>
                <a:gd name="connsiteX77" fmla="*/ 269247 w 492259"/>
                <a:gd name="connsiteY77" fmla="*/ 478660 h 674476"/>
                <a:gd name="connsiteX78" fmla="*/ 266528 w 492259"/>
                <a:gd name="connsiteY78" fmla="*/ 446025 h 674476"/>
                <a:gd name="connsiteX79" fmla="*/ 261088 w 492259"/>
                <a:gd name="connsiteY79" fmla="*/ 437866 h 674476"/>
                <a:gd name="connsiteX80" fmla="*/ 250210 w 492259"/>
                <a:gd name="connsiteY80" fmla="*/ 437866 h 674476"/>
                <a:gd name="connsiteX81" fmla="*/ 220293 w 492259"/>
                <a:gd name="connsiteY81" fmla="*/ 440585 h 674476"/>
                <a:gd name="connsiteX82" fmla="*/ 190377 w 492259"/>
                <a:gd name="connsiteY82" fmla="*/ 443305 h 674476"/>
                <a:gd name="connsiteX83" fmla="*/ 165900 w 492259"/>
                <a:gd name="connsiteY83" fmla="*/ 443305 h 674476"/>
                <a:gd name="connsiteX84" fmla="*/ 144143 w 492259"/>
                <a:gd name="connsiteY84" fmla="*/ 440585 h 674476"/>
                <a:gd name="connsiteX85" fmla="*/ 135984 w 492259"/>
                <a:gd name="connsiteY85" fmla="*/ 454184 h 674476"/>
                <a:gd name="connsiteX86" fmla="*/ 130545 w 492259"/>
                <a:gd name="connsiteY86" fmla="*/ 486820 h 674476"/>
                <a:gd name="connsiteX87" fmla="*/ 119666 w 492259"/>
                <a:gd name="connsiteY87" fmla="*/ 541213 h 674476"/>
                <a:gd name="connsiteX88" fmla="*/ 103348 w 492259"/>
                <a:gd name="connsiteY88" fmla="*/ 614643 h 674476"/>
                <a:gd name="connsiteX89" fmla="*/ 133264 w 492259"/>
                <a:gd name="connsiteY89" fmla="*/ 614643 h 674476"/>
                <a:gd name="connsiteX90" fmla="*/ 168620 w 492259"/>
                <a:gd name="connsiteY90" fmla="*/ 630961 h 674476"/>
                <a:gd name="connsiteX91" fmla="*/ 163181 w 492259"/>
                <a:gd name="connsiteY91" fmla="*/ 647279 h 674476"/>
                <a:gd name="connsiteX92" fmla="*/ 146863 w 492259"/>
                <a:gd name="connsiteY92" fmla="*/ 655438 h 674476"/>
                <a:gd name="connsiteX93" fmla="*/ 127825 w 492259"/>
                <a:gd name="connsiteY93" fmla="*/ 658158 h 674476"/>
                <a:gd name="connsiteX94" fmla="*/ 106068 w 492259"/>
                <a:gd name="connsiteY94" fmla="*/ 658158 h 674476"/>
                <a:gd name="connsiteX95" fmla="*/ 62552 w 492259"/>
                <a:gd name="connsiteY95" fmla="*/ 658158 h 674476"/>
                <a:gd name="connsiteX96" fmla="*/ 40795 w 492259"/>
                <a:gd name="connsiteY96" fmla="*/ 658158 h 674476"/>
                <a:gd name="connsiteX97" fmla="*/ 16318 w 492259"/>
                <a:gd name="connsiteY97" fmla="*/ 652718 h 674476"/>
                <a:gd name="connsiteX98" fmla="*/ 0 w 492259"/>
                <a:gd name="connsiteY98" fmla="*/ 636401 h 674476"/>
                <a:gd name="connsiteX99" fmla="*/ 2720 w 492259"/>
                <a:gd name="connsiteY99" fmla="*/ 628241 h 674476"/>
                <a:gd name="connsiteX100" fmla="*/ 24477 w 492259"/>
                <a:gd name="connsiteY100" fmla="*/ 620082 h 674476"/>
                <a:gd name="connsiteX101" fmla="*/ 62552 w 492259"/>
                <a:gd name="connsiteY101" fmla="*/ 617363 h 674476"/>
                <a:gd name="connsiteX102" fmla="*/ 62552 w 492259"/>
                <a:gd name="connsiteY102" fmla="*/ 614643 h 674476"/>
                <a:gd name="connsiteX103" fmla="*/ 65272 w 492259"/>
                <a:gd name="connsiteY103" fmla="*/ 587447 h 674476"/>
                <a:gd name="connsiteX104" fmla="*/ 76151 w 492259"/>
                <a:gd name="connsiteY104" fmla="*/ 522175 h 674476"/>
                <a:gd name="connsiteX105" fmla="*/ 87029 w 492259"/>
                <a:gd name="connsiteY105" fmla="*/ 470501 h 674476"/>
                <a:gd name="connsiteX106" fmla="*/ 92468 w 492259"/>
                <a:gd name="connsiteY106" fmla="*/ 446025 h 674476"/>
                <a:gd name="connsiteX107" fmla="*/ 65272 w 492259"/>
                <a:gd name="connsiteY107" fmla="*/ 432426 h 674476"/>
                <a:gd name="connsiteX108" fmla="*/ 54393 w 492259"/>
                <a:gd name="connsiteY108" fmla="*/ 421548 h 674476"/>
                <a:gd name="connsiteX109" fmla="*/ 73431 w 492259"/>
                <a:gd name="connsiteY109" fmla="*/ 407949 h 674476"/>
                <a:gd name="connsiteX110" fmla="*/ 100629 w 492259"/>
                <a:gd name="connsiteY110" fmla="*/ 399790 h 674476"/>
                <a:gd name="connsiteX111" fmla="*/ 108788 w 492259"/>
                <a:gd name="connsiteY111" fmla="*/ 369874 h 674476"/>
                <a:gd name="connsiteX112" fmla="*/ 125105 w 492259"/>
                <a:gd name="connsiteY112" fmla="*/ 307322 h 674476"/>
                <a:gd name="connsiteX113" fmla="*/ 141423 w 492259"/>
                <a:gd name="connsiteY113" fmla="*/ 242051 h 674476"/>
                <a:gd name="connsiteX114" fmla="*/ 155022 w 492259"/>
                <a:gd name="connsiteY114" fmla="*/ 179498 h 674476"/>
                <a:gd name="connsiteX115" fmla="*/ 168620 w 492259"/>
                <a:gd name="connsiteY115" fmla="*/ 119665 h 674476"/>
                <a:gd name="connsiteX116" fmla="*/ 193097 w 492259"/>
                <a:gd name="connsiteY116" fmla="*/ 57113 h 674476"/>
                <a:gd name="connsiteX117" fmla="*/ 201256 w 492259"/>
                <a:gd name="connsiteY117" fmla="*/ 38075 h 674476"/>
                <a:gd name="connsiteX118" fmla="*/ 217574 w 492259"/>
                <a:gd name="connsiteY118" fmla="*/ 13598 h 674476"/>
                <a:gd name="connsiteX119" fmla="*/ 274687 w 492259"/>
                <a:gd name="connsiteY119" fmla="*/ 0 h 67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92259" h="674476">
                  <a:moveTo>
                    <a:pt x="225733" y="97907"/>
                  </a:moveTo>
                  <a:cubicBezTo>
                    <a:pt x="217574" y="97907"/>
                    <a:pt x="209415" y="114225"/>
                    <a:pt x="209415" y="119665"/>
                  </a:cubicBezTo>
                  <a:cubicBezTo>
                    <a:pt x="206695" y="130543"/>
                    <a:pt x="203976" y="144141"/>
                    <a:pt x="201256" y="152300"/>
                  </a:cubicBezTo>
                  <a:cubicBezTo>
                    <a:pt x="198536" y="157740"/>
                    <a:pt x="198536" y="163179"/>
                    <a:pt x="198536" y="168618"/>
                  </a:cubicBezTo>
                  <a:cubicBezTo>
                    <a:pt x="198536" y="174058"/>
                    <a:pt x="195817" y="179497"/>
                    <a:pt x="195817" y="184936"/>
                  </a:cubicBezTo>
                  <a:cubicBezTo>
                    <a:pt x="193097" y="195815"/>
                    <a:pt x="190377" y="209413"/>
                    <a:pt x="187658" y="220292"/>
                  </a:cubicBezTo>
                  <a:cubicBezTo>
                    <a:pt x="184938" y="244769"/>
                    <a:pt x="176779" y="269246"/>
                    <a:pt x="168620" y="291003"/>
                  </a:cubicBezTo>
                  <a:cubicBezTo>
                    <a:pt x="165900" y="301881"/>
                    <a:pt x="163181" y="312760"/>
                    <a:pt x="160461" y="323639"/>
                  </a:cubicBezTo>
                  <a:cubicBezTo>
                    <a:pt x="157742" y="337237"/>
                    <a:pt x="155022" y="348115"/>
                    <a:pt x="149582" y="361714"/>
                  </a:cubicBezTo>
                  <a:cubicBezTo>
                    <a:pt x="146863" y="367153"/>
                    <a:pt x="144143" y="383471"/>
                    <a:pt x="144143" y="388910"/>
                  </a:cubicBezTo>
                  <a:cubicBezTo>
                    <a:pt x="144143" y="391630"/>
                    <a:pt x="146863" y="391630"/>
                    <a:pt x="149582" y="391630"/>
                  </a:cubicBezTo>
                  <a:cubicBezTo>
                    <a:pt x="155022" y="391630"/>
                    <a:pt x="168620" y="391630"/>
                    <a:pt x="171340" y="391630"/>
                  </a:cubicBezTo>
                  <a:cubicBezTo>
                    <a:pt x="179498" y="391630"/>
                    <a:pt x="187658" y="391630"/>
                    <a:pt x="193097" y="388910"/>
                  </a:cubicBezTo>
                  <a:cubicBezTo>
                    <a:pt x="198536" y="388910"/>
                    <a:pt x="203976" y="388910"/>
                    <a:pt x="212135" y="388910"/>
                  </a:cubicBezTo>
                  <a:cubicBezTo>
                    <a:pt x="217574" y="388910"/>
                    <a:pt x="225733" y="388910"/>
                    <a:pt x="236611" y="388910"/>
                  </a:cubicBezTo>
                  <a:cubicBezTo>
                    <a:pt x="242051" y="388910"/>
                    <a:pt x="247490" y="388910"/>
                    <a:pt x="250210" y="386191"/>
                  </a:cubicBezTo>
                  <a:cubicBezTo>
                    <a:pt x="255649" y="391630"/>
                    <a:pt x="258369" y="388910"/>
                    <a:pt x="258369" y="386191"/>
                  </a:cubicBezTo>
                  <a:cubicBezTo>
                    <a:pt x="258369" y="380751"/>
                    <a:pt x="255649" y="372592"/>
                    <a:pt x="255649" y="367153"/>
                  </a:cubicBezTo>
                  <a:cubicBezTo>
                    <a:pt x="252930" y="353555"/>
                    <a:pt x="250210" y="342676"/>
                    <a:pt x="250210" y="331797"/>
                  </a:cubicBezTo>
                  <a:cubicBezTo>
                    <a:pt x="250210" y="301881"/>
                    <a:pt x="250210" y="274685"/>
                    <a:pt x="247490" y="244769"/>
                  </a:cubicBezTo>
                  <a:cubicBezTo>
                    <a:pt x="247490" y="231170"/>
                    <a:pt x="244771" y="217572"/>
                    <a:pt x="242051" y="203974"/>
                  </a:cubicBezTo>
                  <a:cubicBezTo>
                    <a:pt x="239331" y="187656"/>
                    <a:pt x="236611" y="174058"/>
                    <a:pt x="236611" y="157740"/>
                  </a:cubicBezTo>
                  <a:cubicBezTo>
                    <a:pt x="236611" y="152300"/>
                    <a:pt x="236611" y="133263"/>
                    <a:pt x="233892" y="119665"/>
                  </a:cubicBezTo>
                  <a:cubicBezTo>
                    <a:pt x="233892" y="106066"/>
                    <a:pt x="231172" y="97907"/>
                    <a:pt x="225733" y="97907"/>
                  </a:cubicBezTo>
                  <a:close/>
                  <a:moveTo>
                    <a:pt x="274687" y="0"/>
                  </a:moveTo>
                  <a:cubicBezTo>
                    <a:pt x="288285" y="0"/>
                    <a:pt x="293724" y="2720"/>
                    <a:pt x="304603" y="5439"/>
                  </a:cubicBezTo>
                  <a:cubicBezTo>
                    <a:pt x="315481" y="10879"/>
                    <a:pt x="315481" y="16318"/>
                    <a:pt x="320921" y="24477"/>
                  </a:cubicBezTo>
                  <a:cubicBezTo>
                    <a:pt x="326360" y="29916"/>
                    <a:pt x="331800" y="35356"/>
                    <a:pt x="334519" y="43515"/>
                  </a:cubicBezTo>
                  <a:cubicBezTo>
                    <a:pt x="337239" y="51674"/>
                    <a:pt x="337239" y="57113"/>
                    <a:pt x="339959" y="65272"/>
                  </a:cubicBezTo>
                  <a:cubicBezTo>
                    <a:pt x="345398" y="78870"/>
                    <a:pt x="342678" y="97908"/>
                    <a:pt x="348118" y="114226"/>
                  </a:cubicBezTo>
                  <a:cubicBezTo>
                    <a:pt x="350837" y="130544"/>
                    <a:pt x="358996" y="146863"/>
                    <a:pt x="361716" y="163180"/>
                  </a:cubicBezTo>
                  <a:cubicBezTo>
                    <a:pt x="364435" y="182218"/>
                    <a:pt x="364435" y="201256"/>
                    <a:pt x="369875" y="220293"/>
                  </a:cubicBezTo>
                  <a:cubicBezTo>
                    <a:pt x="375314" y="239331"/>
                    <a:pt x="378034" y="255649"/>
                    <a:pt x="378034" y="274686"/>
                  </a:cubicBezTo>
                  <a:cubicBezTo>
                    <a:pt x="378034" y="282845"/>
                    <a:pt x="380753" y="293724"/>
                    <a:pt x="383473" y="301883"/>
                  </a:cubicBezTo>
                  <a:cubicBezTo>
                    <a:pt x="386193" y="312762"/>
                    <a:pt x="388913" y="326360"/>
                    <a:pt x="391632" y="337238"/>
                  </a:cubicBezTo>
                  <a:cubicBezTo>
                    <a:pt x="391632" y="342678"/>
                    <a:pt x="394352" y="353556"/>
                    <a:pt x="397071" y="364435"/>
                  </a:cubicBezTo>
                  <a:cubicBezTo>
                    <a:pt x="399791" y="372594"/>
                    <a:pt x="402511" y="380753"/>
                    <a:pt x="405230" y="383473"/>
                  </a:cubicBezTo>
                  <a:cubicBezTo>
                    <a:pt x="407950" y="386192"/>
                    <a:pt x="413389" y="386192"/>
                    <a:pt x="416109" y="386192"/>
                  </a:cubicBezTo>
                  <a:cubicBezTo>
                    <a:pt x="418829" y="386192"/>
                    <a:pt x="424268" y="386192"/>
                    <a:pt x="426988" y="386192"/>
                  </a:cubicBezTo>
                  <a:cubicBezTo>
                    <a:pt x="437866" y="386192"/>
                    <a:pt x="448745" y="388912"/>
                    <a:pt x="454184" y="397071"/>
                  </a:cubicBezTo>
                  <a:cubicBezTo>
                    <a:pt x="456904" y="399790"/>
                    <a:pt x="456904" y="402510"/>
                    <a:pt x="456904" y="405230"/>
                  </a:cubicBezTo>
                  <a:cubicBezTo>
                    <a:pt x="456904" y="407949"/>
                    <a:pt x="454184" y="410669"/>
                    <a:pt x="451464" y="416108"/>
                  </a:cubicBezTo>
                  <a:cubicBezTo>
                    <a:pt x="446025" y="421548"/>
                    <a:pt x="440586" y="426987"/>
                    <a:pt x="432427" y="429707"/>
                  </a:cubicBezTo>
                  <a:cubicBezTo>
                    <a:pt x="429707" y="429707"/>
                    <a:pt x="426988" y="432426"/>
                    <a:pt x="421548" y="432426"/>
                  </a:cubicBezTo>
                  <a:cubicBezTo>
                    <a:pt x="418829" y="432426"/>
                    <a:pt x="416109" y="432426"/>
                    <a:pt x="413389" y="435146"/>
                  </a:cubicBezTo>
                  <a:cubicBezTo>
                    <a:pt x="413389" y="435146"/>
                    <a:pt x="413389" y="437866"/>
                    <a:pt x="413389" y="440585"/>
                  </a:cubicBezTo>
                  <a:cubicBezTo>
                    <a:pt x="413389" y="443305"/>
                    <a:pt x="413389" y="448744"/>
                    <a:pt x="416109" y="451464"/>
                  </a:cubicBezTo>
                  <a:cubicBezTo>
                    <a:pt x="416109" y="456903"/>
                    <a:pt x="418829" y="462343"/>
                    <a:pt x="418829" y="465062"/>
                  </a:cubicBezTo>
                  <a:lnTo>
                    <a:pt x="418829" y="475941"/>
                  </a:lnTo>
                  <a:cubicBezTo>
                    <a:pt x="418829" y="481380"/>
                    <a:pt x="418829" y="484100"/>
                    <a:pt x="418829" y="486820"/>
                  </a:cubicBezTo>
                  <a:cubicBezTo>
                    <a:pt x="421548" y="497698"/>
                    <a:pt x="424268" y="505857"/>
                    <a:pt x="426988" y="516736"/>
                  </a:cubicBezTo>
                  <a:cubicBezTo>
                    <a:pt x="426988" y="524895"/>
                    <a:pt x="429707" y="535773"/>
                    <a:pt x="432427" y="543932"/>
                  </a:cubicBezTo>
                  <a:cubicBezTo>
                    <a:pt x="435147" y="554811"/>
                    <a:pt x="437866" y="562970"/>
                    <a:pt x="437866" y="573848"/>
                  </a:cubicBezTo>
                  <a:cubicBezTo>
                    <a:pt x="437866" y="587447"/>
                    <a:pt x="440586" y="595606"/>
                    <a:pt x="443306" y="606484"/>
                  </a:cubicBezTo>
                  <a:cubicBezTo>
                    <a:pt x="443306" y="609204"/>
                    <a:pt x="446025" y="614643"/>
                    <a:pt x="446025" y="617363"/>
                  </a:cubicBezTo>
                  <a:cubicBezTo>
                    <a:pt x="454184" y="617363"/>
                    <a:pt x="462343" y="617363"/>
                    <a:pt x="470502" y="617363"/>
                  </a:cubicBezTo>
                  <a:cubicBezTo>
                    <a:pt x="475942" y="625522"/>
                    <a:pt x="492259" y="630961"/>
                    <a:pt x="492259" y="641840"/>
                  </a:cubicBezTo>
                  <a:cubicBezTo>
                    <a:pt x="492259" y="647279"/>
                    <a:pt x="486820" y="649999"/>
                    <a:pt x="484101" y="655438"/>
                  </a:cubicBezTo>
                  <a:cubicBezTo>
                    <a:pt x="481381" y="660877"/>
                    <a:pt x="473222" y="663597"/>
                    <a:pt x="467782" y="663597"/>
                  </a:cubicBezTo>
                  <a:cubicBezTo>
                    <a:pt x="456904" y="666317"/>
                    <a:pt x="451464" y="666317"/>
                    <a:pt x="443306" y="666317"/>
                  </a:cubicBezTo>
                  <a:cubicBezTo>
                    <a:pt x="437866" y="666317"/>
                    <a:pt x="429707" y="666317"/>
                    <a:pt x="421548" y="666317"/>
                  </a:cubicBezTo>
                  <a:cubicBezTo>
                    <a:pt x="418829" y="666317"/>
                    <a:pt x="416109" y="666317"/>
                    <a:pt x="413389" y="666317"/>
                  </a:cubicBezTo>
                  <a:cubicBezTo>
                    <a:pt x="407950" y="669036"/>
                    <a:pt x="405230" y="669036"/>
                    <a:pt x="399791" y="671756"/>
                  </a:cubicBezTo>
                  <a:cubicBezTo>
                    <a:pt x="394352" y="671756"/>
                    <a:pt x="388913" y="674476"/>
                    <a:pt x="383473" y="674476"/>
                  </a:cubicBezTo>
                  <a:cubicBezTo>
                    <a:pt x="372594" y="674476"/>
                    <a:pt x="358996" y="671756"/>
                    <a:pt x="348118" y="669036"/>
                  </a:cubicBezTo>
                  <a:cubicBezTo>
                    <a:pt x="339959" y="669036"/>
                    <a:pt x="331800" y="669036"/>
                    <a:pt x="326360" y="669036"/>
                  </a:cubicBezTo>
                  <a:cubicBezTo>
                    <a:pt x="304603" y="669036"/>
                    <a:pt x="285565" y="669036"/>
                    <a:pt x="277406" y="669036"/>
                  </a:cubicBezTo>
                  <a:cubicBezTo>
                    <a:pt x="269247" y="669036"/>
                    <a:pt x="258369" y="669036"/>
                    <a:pt x="252930" y="663597"/>
                  </a:cubicBezTo>
                  <a:cubicBezTo>
                    <a:pt x="247490" y="660877"/>
                    <a:pt x="236611" y="655438"/>
                    <a:pt x="236611" y="647279"/>
                  </a:cubicBezTo>
                  <a:cubicBezTo>
                    <a:pt x="236611" y="636401"/>
                    <a:pt x="252930" y="633681"/>
                    <a:pt x="261088" y="630961"/>
                  </a:cubicBezTo>
                  <a:cubicBezTo>
                    <a:pt x="266528" y="630961"/>
                    <a:pt x="274687" y="630961"/>
                    <a:pt x="288285" y="628241"/>
                  </a:cubicBezTo>
                  <a:cubicBezTo>
                    <a:pt x="288285" y="620082"/>
                    <a:pt x="288285" y="614643"/>
                    <a:pt x="285565" y="609204"/>
                  </a:cubicBezTo>
                  <a:cubicBezTo>
                    <a:pt x="285565" y="601045"/>
                    <a:pt x="282846" y="590166"/>
                    <a:pt x="282846" y="582007"/>
                  </a:cubicBezTo>
                  <a:cubicBezTo>
                    <a:pt x="282846" y="576568"/>
                    <a:pt x="280126" y="573848"/>
                    <a:pt x="280126" y="568409"/>
                  </a:cubicBezTo>
                  <a:cubicBezTo>
                    <a:pt x="280126" y="562970"/>
                    <a:pt x="282846" y="557531"/>
                    <a:pt x="282846" y="554811"/>
                  </a:cubicBezTo>
                  <a:cubicBezTo>
                    <a:pt x="282846" y="549371"/>
                    <a:pt x="280126" y="546652"/>
                    <a:pt x="277406" y="538493"/>
                  </a:cubicBezTo>
                  <a:cubicBezTo>
                    <a:pt x="277406" y="527614"/>
                    <a:pt x="271967" y="516736"/>
                    <a:pt x="271967" y="505857"/>
                  </a:cubicBezTo>
                  <a:cubicBezTo>
                    <a:pt x="271967" y="494978"/>
                    <a:pt x="271967" y="486820"/>
                    <a:pt x="269247" y="478660"/>
                  </a:cubicBezTo>
                  <a:cubicBezTo>
                    <a:pt x="266528" y="467782"/>
                    <a:pt x="266528" y="456903"/>
                    <a:pt x="266528" y="446025"/>
                  </a:cubicBezTo>
                  <a:cubicBezTo>
                    <a:pt x="266528" y="440585"/>
                    <a:pt x="263808" y="437866"/>
                    <a:pt x="261088" y="437866"/>
                  </a:cubicBezTo>
                  <a:cubicBezTo>
                    <a:pt x="258369" y="437866"/>
                    <a:pt x="255649" y="437866"/>
                    <a:pt x="250210" y="437866"/>
                  </a:cubicBezTo>
                  <a:cubicBezTo>
                    <a:pt x="239331" y="437866"/>
                    <a:pt x="228452" y="437866"/>
                    <a:pt x="220293" y="440585"/>
                  </a:cubicBezTo>
                  <a:cubicBezTo>
                    <a:pt x="209415" y="440585"/>
                    <a:pt x="201256" y="443305"/>
                    <a:pt x="190377" y="443305"/>
                  </a:cubicBezTo>
                  <a:cubicBezTo>
                    <a:pt x="182218" y="443305"/>
                    <a:pt x="174059" y="443305"/>
                    <a:pt x="165900" y="443305"/>
                  </a:cubicBezTo>
                  <a:cubicBezTo>
                    <a:pt x="163181" y="443305"/>
                    <a:pt x="152302" y="440585"/>
                    <a:pt x="144143" y="440585"/>
                  </a:cubicBezTo>
                  <a:cubicBezTo>
                    <a:pt x="135984" y="440585"/>
                    <a:pt x="135984" y="448744"/>
                    <a:pt x="135984" y="454184"/>
                  </a:cubicBezTo>
                  <a:cubicBezTo>
                    <a:pt x="135984" y="465062"/>
                    <a:pt x="133264" y="475941"/>
                    <a:pt x="130545" y="486820"/>
                  </a:cubicBezTo>
                  <a:cubicBezTo>
                    <a:pt x="127825" y="505857"/>
                    <a:pt x="122386" y="522175"/>
                    <a:pt x="119666" y="541213"/>
                  </a:cubicBezTo>
                  <a:cubicBezTo>
                    <a:pt x="116947" y="560250"/>
                    <a:pt x="108788" y="595606"/>
                    <a:pt x="103348" y="614643"/>
                  </a:cubicBezTo>
                  <a:cubicBezTo>
                    <a:pt x="111507" y="614643"/>
                    <a:pt x="122386" y="614643"/>
                    <a:pt x="133264" y="614643"/>
                  </a:cubicBezTo>
                  <a:cubicBezTo>
                    <a:pt x="146863" y="614643"/>
                    <a:pt x="168620" y="614643"/>
                    <a:pt x="168620" y="630961"/>
                  </a:cubicBezTo>
                  <a:cubicBezTo>
                    <a:pt x="168620" y="639120"/>
                    <a:pt x="165900" y="639120"/>
                    <a:pt x="163181" y="647279"/>
                  </a:cubicBezTo>
                  <a:cubicBezTo>
                    <a:pt x="160461" y="652718"/>
                    <a:pt x="152302" y="655438"/>
                    <a:pt x="146863" y="655438"/>
                  </a:cubicBezTo>
                  <a:cubicBezTo>
                    <a:pt x="138704" y="658158"/>
                    <a:pt x="133264" y="658158"/>
                    <a:pt x="127825" y="658158"/>
                  </a:cubicBezTo>
                  <a:cubicBezTo>
                    <a:pt x="122386" y="658158"/>
                    <a:pt x="116947" y="658158"/>
                    <a:pt x="106068" y="658158"/>
                  </a:cubicBezTo>
                  <a:cubicBezTo>
                    <a:pt x="92468" y="658158"/>
                    <a:pt x="78870" y="658158"/>
                    <a:pt x="62552" y="658158"/>
                  </a:cubicBezTo>
                  <a:cubicBezTo>
                    <a:pt x="54393" y="658158"/>
                    <a:pt x="46234" y="658158"/>
                    <a:pt x="40795" y="658158"/>
                  </a:cubicBezTo>
                  <a:cubicBezTo>
                    <a:pt x="32636" y="658158"/>
                    <a:pt x="21758" y="658158"/>
                    <a:pt x="16318" y="652718"/>
                  </a:cubicBezTo>
                  <a:cubicBezTo>
                    <a:pt x="8159" y="649999"/>
                    <a:pt x="0" y="641840"/>
                    <a:pt x="0" y="636401"/>
                  </a:cubicBezTo>
                  <a:cubicBezTo>
                    <a:pt x="0" y="633681"/>
                    <a:pt x="0" y="630961"/>
                    <a:pt x="2720" y="628241"/>
                  </a:cubicBezTo>
                  <a:cubicBezTo>
                    <a:pt x="8159" y="625522"/>
                    <a:pt x="16318" y="622802"/>
                    <a:pt x="24477" y="620082"/>
                  </a:cubicBezTo>
                  <a:cubicBezTo>
                    <a:pt x="38075" y="617363"/>
                    <a:pt x="48954" y="617363"/>
                    <a:pt x="62552" y="617363"/>
                  </a:cubicBezTo>
                  <a:cubicBezTo>
                    <a:pt x="62552" y="617363"/>
                    <a:pt x="62552" y="614643"/>
                    <a:pt x="62552" y="614643"/>
                  </a:cubicBezTo>
                  <a:cubicBezTo>
                    <a:pt x="62552" y="603765"/>
                    <a:pt x="65272" y="590166"/>
                    <a:pt x="65272" y="587447"/>
                  </a:cubicBezTo>
                  <a:cubicBezTo>
                    <a:pt x="67992" y="565689"/>
                    <a:pt x="73431" y="543932"/>
                    <a:pt x="76151" y="522175"/>
                  </a:cubicBezTo>
                  <a:cubicBezTo>
                    <a:pt x="78870" y="505857"/>
                    <a:pt x="81590" y="486820"/>
                    <a:pt x="87029" y="470501"/>
                  </a:cubicBezTo>
                  <a:cubicBezTo>
                    <a:pt x="87029" y="465062"/>
                    <a:pt x="92468" y="451464"/>
                    <a:pt x="92468" y="446025"/>
                  </a:cubicBezTo>
                  <a:cubicBezTo>
                    <a:pt x="92468" y="437866"/>
                    <a:pt x="73431" y="437866"/>
                    <a:pt x="65272" y="432426"/>
                  </a:cubicBezTo>
                  <a:cubicBezTo>
                    <a:pt x="59833" y="429707"/>
                    <a:pt x="54393" y="426987"/>
                    <a:pt x="54393" y="421548"/>
                  </a:cubicBezTo>
                  <a:cubicBezTo>
                    <a:pt x="54393" y="413389"/>
                    <a:pt x="62552" y="410669"/>
                    <a:pt x="73431" y="407949"/>
                  </a:cubicBezTo>
                  <a:cubicBezTo>
                    <a:pt x="78870" y="407949"/>
                    <a:pt x="92468" y="405230"/>
                    <a:pt x="100629" y="399790"/>
                  </a:cubicBezTo>
                  <a:cubicBezTo>
                    <a:pt x="106068" y="394351"/>
                    <a:pt x="106068" y="378033"/>
                    <a:pt x="108788" y="369874"/>
                  </a:cubicBezTo>
                  <a:cubicBezTo>
                    <a:pt x="114227" y="348117"/>
                    <a:pt x="119666" y="326360"/>
                    <a:pt x="125105" y="307322"/>
                  </a:cubicBezTo>
                  <a:cubicBezTo>
                    <a:pt x="130545" y="285565"/>
                    <a:pt x="135984" y="263808"/>
                    <a:pt x="141423" y="242051"/>
                  </a:cubicBezTo>
                  <a:cubicBezTo>
                    <a:pt x="146863" y="220293"/>
                    <a:pt x="152302" y="198536"/>
                    <a:pt x="155022" y="179498"/>
                  </a:cubicBezTo>
                  <a:cubicBezTo>
                    <a:pt x="157742" y="160461"/>
                    <a:pt x="163181" y="138703"/>
                    <a:pt x="168620" y="119665"/>
                  </a:cubicBezTo>
                  <a:cubicBezTo>
                    <a:pt x="176779" y="100627"/>
                    <a:pt x="182218" y="76150"/>
                    <a:pt x="193097" y="57113"/>
                  </a:cubicBezTo>
                  <a:lnTo>
                    <a:pt x="201256" y="38075"/>
                  </a:lnTo>
                  <a:cubicBezTo>
                    <a:pt x="206695" y="29916"/>
                    <a:pt x="209415" y="19038"/>
                    <a:pt x="217574" y="13598"/>
                  </a:cubicBezTo>
                  <a:cubicBezTo>
                    <a:pt x="231172" y="2720"/>
                    <a:pt x="255649" y="0"/>
                    <a:pt x="274687" y="0"/>
                  </a:cubicBezTo>
                  <a:close/>
                </a:path>
              </a:pathLst>
            </a:custGeom>
            <a:grpFill/>
            <a:ln w="27168"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5DC50316-A07C-4F98-A88F-9678B26F0223}"/>
                </a:ext>
              </a:extLst>
            </p:cNvPr>
            <p:cNvSpPr/>
            <p:nvPr/>
          </p:nvSpPr>
          <p:spPr>
            <a:xfrm>
              <a:off x="6876542" y="4244897"/>
              <a:ext cx="462342" cy="677195"/>
            </a:xfrm>
            <a:custGeom>
              <a:avLst/>
              <a:gdLst>
                <a:gd name="connsiteX0" fmla="*/ 214853 w 462342"/>
                <a:gd name="connsiteY0" fmla="*/ 65272 h 677195"/>
                <a:gd name="connsiteX1" fmla="*/ 195815 w 462342"/>
                <a:gd name="connsiteY1" fmla="*/ 73431 h 677195"/>
                <a:gd name="connsiteX2" fmla="*/ 193096 w 462342"/>
                <a:gd name="connsiteY2" fmla="*/ 125105 h 677195"/>
                <a:gd name="connsiteX3" fmla="*/ 190376 w 462342"/>
                <a:gd name="connsiteY3" fmla="*/ 280125 h 677195"/>
                <a:gd name="connsiteX4" fmla="*/ 190376 w 462342"/>
                <a:gd name="connsiteY4" fmla="*/ 301882 h 677195"/>
                <a:gd name="connsiteX5" fmla="*/ 193096 w 462342"/>
                <a:gd name="connsiteY5" fmla="*/ 342677 h 677195"/>
                <a:gd name="connsiteX6" fmla="*/ 195815 w 462342"/>
                <a:gd name="connsiteY6" fmla="*/ 397070 h 677195"/>
                <a:gd name="connsiteX7" fmla="*/ 195815 w 462342"/>
                <a:gd name="connsiteY7" fmla="*/ 443304 h 677195"/>
                <a:gd name="connsiteX8" fmla="*/ 195815 w 462342"/>
                <a:gd name="connsiteY8" fmla="*/ 530333 h 677195"/>
                <a:gd name="connsiteX9" fmla="*/ 193096 w 462342"/>
                <a:gd name="connsiteY9" fmla="*/ 554810 h 677195"/>
                <a:gd name="connsiteX10" fmla="*/ 190376 w 462342"/>
                <a:gd name="connsiteY10" fmla="*/ 603764 h 677195"/>
                <a:gd name="connsiteX11" fmla="*/ 198535 w 462342"/>
                <a:gd name="connsiteY11" fmla="*/ 611923 h 677195"/>
                <a:gd name="connsiteX12" fmla="*/ 214853 w 462342"/>
                <a:gd name="connsiteY12" fmla="*/ 611923 h 677195"/>
                <a:gd name="connsiteX13" fmla="*/ 236610 w 462342"/>
                <a:gd name="connsiteY13" fmla="*/ 611923 h 677195"/>
                <a:gd name="connsiteX14" fmla="*/ 263807 w 462342"/>
                <a:gd name="connsiteY14" fmla="*/ 598325 h 677195"/>
                <a:gd name="connsiteX15" fmla="*/ 277405 w 462342"/>
                <a:gd name="connsiteY15" fmla="*/ 592885 h 677195"/>
                <a:gd name="connsiteX16" fmla="*/ 291004 w 462342"/>
                <a:gd name="connsiteY16" fmla="*/ 573848 h 677195"/>
                <a:gd name="connsiteX17" fmla="*/ 307322 w 462342"/>
                <a:gd name="connsiteY17" fmla="*/ 543931 h 677195"/>
                <a:gd name="connsiteX18" fmla="*/ 326359 w 462342"/>
                <a:gd name="connsiteY18" fmla="*/ 481379 h 677195"/>
                <a:gd name="connsiteX19" fmla="*/ 337238 w 462342"/>
                <a:gd name="connsiteY19" fmla="*/ 413388 h 677195"/>
                <a:gd name="connsiteX20" fmla="*/ 337238 w 462342"/>
                <a:gd name="connsiteY20" fmla="*/ 350836 h 677195"/>
                <a:gd name="connsiteX21" fmla="*/ 334518 w 462342"/>
                <a:gd name="connsiteY21" fmla="*/ 296443 h 677195"/>
                <a:gd name="connsiteX22" fmla="*/ 329079 w 462342"/>
                <a:gd name="connsiteY22" fmla="*/ 244769 h 677195"/>
                <a:gd name="connsiteX23" fmla="*/ 307322 w 462342"/>
                <a:gd name="connsiteY23" fmla="*/ 135983 h 677195"/>
                <a:gd name="connsiteX24" fmla="*/ 271966 w 462342"/>
                <a:gd name="connsiteY24" fmla="*/ 78870 h 677195"/>
                <a:gd name="connsiteX25" fmla="*/ 214853 w 462342"/>
                <a:gd name="connsiteY25" fmla="*/ 65272 h 677195"/>
                <a:gd name="connsiteX26" fmla="*/ 114226 w 462342"/>
                <a:gd name="connsiteY26" fmla="*/ 0 h 677195"/>
                <a:gd name="connsiteX27" fmla="*/ 127824 w 462342"/>
                <a:gd name="connsiteY27" fmla="*/ 0 h 677195"/>
                <a:gd name="connsiteX28" fmla="*/ 146862 w 462342"/>
                <a:gd name="connsiteY28" fmla="*/ 2720 h 677195"/>
                <a:gd name="connsiteX29" fmla="*/ 174059 w 462342"/>
                <a:gd name="connsiteY29" fmla="*/ 21758 h 677195"/>
                <a:gd name="connsiteX30" fmla="*/ 193096 w 462342"/>
                <a:gd name="connsiteY30" fmla="*/ 21758 h 677195"/>
                <a:gd name="connsiteX31" fmla="*/ 261088 w 462342"/>
                <a:gd name="connsiteY31" fmla="*/ 27197 h 677195"/>
                <a:gd name="connsiteX32" fmla="*/ 310042 w 462342"/>
                <a:gd name="connsiteY32" fmla="*/ 35356 h 677195"/>
                <a:gd name="connsiteX33" fmla="*/ 334518 w 462342"/>
                <a:gd name="connsiteY33" fmla="*/ 40795 h 677195"/>
                <a:gd name="connsiteX34" fmla="*/ 356276 w 462342"/>
                <a:gd name="connsiteY34" fmla="*/ 59833 h 677195"/>
                <a:gd name="connsiteX35" fmla="*/ 372593 w 462342"/>
                <a:gd name="connsiteY35" fmla="*/ 76151 h 677195"/>
                <a:gd name="connsiteX36" fmla="*/ 380752 w 462342"/>
                <a:gd name="connsiteY36" fmla="*/ 95188 h 677195"/>
                <a:gd name="connsiteX37" fmla="*/ 405230 w 462342"/>
                <a:gd name="connsiteY37" fmla="*/ 114226 h 677195"/>
                <a:gd name="connsiteX38" fmla="*/ 416108 w 462342"/>
                <a:gd name="connsiteY38" fmla="*/ 141422 h 677195"/>
                <a:gd name="connsiteX39" fmla="*/ 451464 w 462342"/>
                <a:gd name="connsiteY39" fmla="*/ 201256 h 677195"/>
                <a:gd name="connsiteX40" fmla="*/ 456903 w 462342"/>
                <a:gd name="connsiteY40" fmla="*/ 252929 h 677195"/>
                <a:gd name="connsiteX41" fmla="*/ 456903 w 462342"/>
                <a:gd name="connsiteY41" fmla="*/ 291004 h 677195"/>
                <a:gd name="connsiteX42" fmla="*/ 459623 w 462342"/>
                <a:gd name="connsiteY42" fmla="*/ 318201 h 677195"/>
                <a:gd name="connsiteX43" fmla="*/ 459623 w 462342"/>
                <a:gd name="connsiteY43" fmla="*/ 326360 h 677195"/>
                <a:gd name="connsiteX44" fmla="*/ 459623 w 462342"/>
                <a:gd name="connsiteY44" fmla="*/ 348117 h 677195"/>
                <a:gd name="connsiteX45" fmla="*/ 462342 w 462342"/>
                <a:gd name="connsiteY45" fmla="*/ 367155 h 677195"/>
                <a:gd name="connsiteX46" fmla="*/ 456903 w 462342"/>
                <a:gd name="connsiteY46" fmla="*/ 391632 h 677195"/>
                <a:gd name="connsiteX47" fmla="*/ 456903 w 462342"/>
                <a:gd name="connsiteY47" fmla="*/ 418828 h 677195"/>
                <a:gd name="connsiteX48" fmla="*/ 451464 w 462342"/>
                <a:gd name="connsiteY48" fmla="*/ 437866 h 677195"/>
                <a:gd name="connsiteX49" fmla="*/ 446025 w 462342"/>
                <a:gd name="connsiteY49" fmla="*/ 454184 h 677195"/>
                <a:gd name="connsiteX50" fmla="*/ 440585 w 462342"/>
                <a:gd name="connsiteY50" fmla="*/ 481380 h 677195"/>
                <a:gd name="connsiteX51" fmla="*/ 432426 w 462342"/>
                <a:gd name="connsiteY51" fmla="*/ 508577 h 677195"/>
                <a:gd name="connsiteX52" fmla="*/ 418828 w 462342"/>
                <a:gd name="connsiteY52" fmla="*/ 530334 h 677195"/>
                <a:gd name="connsiteX53" fmla="*/ 410669 w 462342"/>
                <a:gd name="connsiteY53" fmla="*/ 549371 h 677195"/>
                <a:gd name="connsiteX54" fmla="*/ 391631 w 462342"/>
                <a:gd name="connsiteY54" fmla="*/ 579288 h 677195"/>
                <a:gd name="connsiteX55" fmla="*/ 337238 w 462342"/>
                <a:gd name="connsiteY55" fmla="*/ 630961 h 677195"/>
                <a:gd name="connsiteX56" fmla="*/ 301883 w 462342"/>
                <a:gd name="connsiteY56" fmla="*/ 647279 h 677195"/>
                <a:gd name="connsiteX57" fmla="*/ 263807 w 462342"/>
                <a:gd name="connsiteY57" fmla="*/ 652718 h 677195"/>
                <a:gd name="connsiteX58" fmla="*/ 233891 w 462342"/>
                <a:gd name="connsiteY58" fmla="*/ 649999 h 677195"/>
                <a:gd name="connsiteX59" fmla="*/ 187657 w 462342"/>
                <a:gd name="connsiteY59" fmla="*/ 652718 h 677195"/>
                <a:gd name="connsiteX60" fmla="*/ 171339 w 462342"/>
                <a:gd name="connsiteY60" fmla="*/ 669036 h 677195"/>
                <a:gd name="connsiteX61" fmla="*/ 155021 w 462342"/>
                <a:gd name="connsiteY61" fmla="*/ 671756 h 677195"/>
                <a:gd name="connsiteX62" fmla="*/ 138703 w 462342"/>
                <a:gd name="connsiteY62" fmla="*/ 674476 h 677195"/>
                <a:gd name="connsiteX63" fmla="*/ 125105 w 462342"/>
                <a:gd name="connsiteY63" fmla="*/ 677195 h 677195"/>
                <a:gd name="connsiteX64" fmla="*/ 106067 w 462342"/>
                <a:gd name="connsiteY64" fmla="*/ 671756 h 677195"/>
                <a:gd name="connsiteX65" fmla="*/ 87029 w 462342"/>
                <a:gd name="connsiteY65" fmla="*/ 658158 h 677195"/>
                <a:gd name="connsiteX66" fmla="*/ 81590 w 462342"/>
                <a:gd name="connsiteY66" fmla="*/ 652718 h 677195"/>
                <a:gd name="connsiteX67" fmla="*/ 67992 w 462342"/>
                <a:gd name="connsiteY67" fmla="*/ 652718 h 677195"/>
                <a:gd name="connsiteX68" fmla="*/ 43515 w 462342"/>
                <a:gd name="connsiteY68" fmla="*/ 652718 h 677195"/>
                <a:gd name="connsiteX69" fmla="*/ 16318 w 462342"/>
                <a:gd name="connsiteY69" fmla="*/ 647279 h 677195"/>
                <a:gd name="connsiteX70" fmla="*/ 0 w 462342"/>
                <a:gd name="connsiteY70" fmla="*/ 630961 h 677195"/>
                <a:gd name="connsiteX71" fmla="*/ 5439 w 462342"/>
                <a:gd name="connsiteY71" fmla="*/ 620083 h 677195"/>
                <a:gd name="connsiteX72" fmla="*/ 27197 w 462342"/>
                <a:gd name="connsiteY72" fmla="*/ 611924 h 677195"/>
                <a:gd name="connsiteX73" fmla="*/ 65272 w 462342"/>
                <a:gd name="connsiteY73" fmla="*/ 609204 h 677195"/>
                <a:gd name="connsiteX74" fmla="*/ 65272 w 462342"/>
                <a:gd name="connsiteY74" fmla="*/ 584727 h 677195"/>
                <a:gd name="connsiteX75" fmla="*/ 62552 w 462342"/>
                <a:gd name="connsiteY75" fmla="*/ 456903 h 677195"/>
                <a:gd name="connsiteX76" fmla="*/ 65272 w 462342"/>
                <a:gd name="connsiteY76" fmla="*/ 337238 h 677195"/>
                <a:gd name="connsiteX77" fmla="*/ 67992 w 462342"/>
                <a:gd name="connsiteY77" fmla="*/ 203975 h 677195"/>
                <a:gd name="connsiteX78" fmla="*/ 70712 w 462342"/>
                <a:gd name="connsiteY78" fmla="*/ 119665 h 677195"/>
                <a:gd name="connsiteX79" fmla="*/ 73431 w 462342"/>
                <a:gd name="connsiteY79" fmla="*/ 67992 h 677195"/>
                <a:gd name="connsiteX80" fmla="*/ 67992 w 462342"/>
                <a:gd name="connsiteY80" fmla="*/ 67992 h 677195"/>
                <a:gd name="connsiteX81" fmla="*/ 43515 w 462342"/>
                <a:gd name="connsiteY81" fmla="*/ 67992 h 677195"/>
                <a:gd name="connsiteX82" fmla="*/ 16318 w 462342"/>
                <a:gd name="connsiteY82" fmla="*/ 62552 h 677195"/>
                <a:gd name="connsiteX83" fmla="*/ 0 w 462342"/>
                <a:gd name="connsiteY83" fmla="*/ 46234 h 677195"/>
                <a:gd name="connsiteX84" fmla="*/ 5439 w 462342"/>
                <a:gd name="connsiteY84" fmla="*/ 35356 h 677195"/>
                <a:gd name="connsiteX85" fmla="*/ 27197 w 462342"/>
                <a:gd name="connsiteY85" fmla="*/ 27197 h 677195"/>
                <a:gd name="connsiteX86" fmla="*/ 76151 w 462342"/>
                <a:gd name="connsiteY86" fmla="*/ 21758 h 677195"/>
                <a:gd name="connsiteX87" fmla="*/ 81590 w 462342"/>
                <a:gd name="connsiteY87" fmla="*/ 13598 h 677195"/>
                <a:gd name="connsiteX88" fmla="*/ 97908 w 462342"/>
                <a:gd name="connsiteY88" fmla="*/ 5439 h 677195"/>
                <a:gd name="connsiteX89" fmla="*/ 114226 w 462342"/>
                <a:gd name="connsiteY89" fmla="*/ 0 h 677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62342" h="677195">
                  <a:moveTo>
                    <a:pt x="214853" y="65272"/>
                  </a:moveTo>
                  <a:cubicBezTo>
                    <a:pt x="203975" y="65272"/>
                    <a:pt x="195815" y="67992"/>
                    <a:pt x="195815" y="73431"/>
                  </a:cubicBezTo>
                  <a:cubicBezTo>
                    <a:pt x="193096" y="78870"/>
                    <a:pt x="193096" y="100628"/>
                    <a:pt x="193096" y="125105"/>
                  </a:cubicBezTo>
                  <a:cubicBezTo>
                    <a:pt x="193096" y="182217"/>
                    <a:pt x="193096" y="266527"/>
                    <a:pt x="190376" y="280125"/>
                  </a:cubicBezTo>
                  <a:cubicBezTo>
                    <a:pt x="190376" y="288284"/>
                    <a:pt x="190376" y="293723"/>
                    <a:pt x="190376" y="301882"/>
                  </a:cubicBezTo>
                  <a:cubicBezTo>
                    <a:pt x="190376" y="315480"/>
                    <a:pt x="190376" y="329079"/>
                    <a:pt x="193096" y="342677"/>
                  </a:cubicBezTo>
                  <a:cubicBezTo>
                    <a:pt x="193096" y="361715"/>
                    <a:pt x="193096" y="378033"/>
                    <a:pt x="195815" y="397070"/>
                  </a:cubicBezTo>
                  <a:cubicBezTo>
                    <a:pt x="195815" y="413388"/>
                    <a:pt x="195815" y="426986"/>
                    <a:pt x="195815" y="443304"/>
                  </a:cubicBezTo>
                  <a:cubicBezTo>
                    <a:pt x="195815" y="465061"/>
                    <a:pt x="198535" y="508576"/>
                    <a:pt x="195815" y="530333"/>
                  </a:cubicBezTo>
                  <a:cubicBezTo>
                    <a:pt x="195815" y="538492"/>
                    <a:pt x="193096" y="546651"/>
                    <a:pt x="193096" y="554810"/>
                  </a:cubicBezTo>
                  <a:cubicBezTo>
                    <a:pt x="193096" y="560249"/>
                    <a:pt x="190376" y="590166"/>
                    <a:pt x="190376" y="603764"/>
                  </a:cubicBezTo>
                  <a:cubicBezTo>
                    <a:pt x="190376" y="609203"/>
                    <a:pt x="190376" y="611923"/>
                    <a:pt x="198535" y="611923"/>
                  </a:cubicBezTo>
                  <a:cubicBezTo>
                    <a:pt x="206694" y="611923"/>
                    <a:pt x="209414" y="611923"/>
                    <a:pt x="214853" y="611923"/>
                  </a:cubicBezTo>
                  <a:cubicBezTo>
                    <a:pt x="223012" y="611923"/>
                    <a:pt x="220293" y="611923"/>
                    <a:pt x="236610" y="611923"/>
                  </a:cubicBezTo>
                  <a:cubicBezTo>
                    <a:pt x="242050" y="611923"/>
                    <a:pt x="258368" y="601044"/>
                    <a:pt x="263807" y="598325"/>
                  </a:cubicBezTo>
                  <a:cubicBezTo>
                    <a:pt x="266527" y="598325"/>
                    <a:pt x="274686" y="592885"/>
                    <a:pt x="277405" y="592885"/>
                  </a:cubicBezTo>
                  <a:cubicBezTo>
                    <a:pt x="285564" y="587446"/>
                    <a:pt x="288284" y="579287"/>
                    <a:pt x="291004" y="573848"/>
                  </a:cubicBezTo>
                  <a:cubicBezTo>
                    <a:pt x="296443" y="562969"/>
                    <a:pt x="301882" y="554810"/>
                    <a:pt x="307322" y="543931"/>
                  </a:cubicBezTo>
                  <a:cubicBezTo>
                    <a:pt x="315481" y="524894"/>
                    <a:pt x="320920" y="524894"/>
                    <a:pt x="326359" y="481379"/>
                  </a:cubicBezTo>
                  <a:cubicBezTo>
                    <a:pt x="329079" y="456903"/>
                    <a:pt x="334518" y="435145"/>
                    <a:pt x="337238" y="413388"/>
                  </a:cubicBezTo>
                  <a:cubicBezTo>
                    <a:pt x="337238" y="391631"/>
                    <a:pt x="337238" y="369873"/>
                    <a:pt x="337238" y="350836"/>
                  </a:cubicBezTo>
                  <a:cubicBezTo>
                    <a:pt x="337238" y="339957"/>
                    <a:pt x="337238" y="320920"/>
                    <a:pt x="334518" y="296443"/>
                  </a:cubicBezTo>
                  <a:cubicBezTo>
                    <a:pt x="331798" y="269246"/>
                    <a:pt x="329079" y="250209"/>
                    <a:pt x="329079" y="244769"/>
                  </a:cubicBezTo>
                  <a:cubicBezTo>
                    <a:pt x="323640" y="206694"/>
                    <a:pt x="318200" y="174058"/>
                    <a:pt x="307322" y="135983"/>
                  </a:cubicBezTo>
                  <a:cubicBezTo>
                    <a:pt x="304602" y="125105"/>
                    <a:pt x="304602" y="108787"/>
                    <a:pt x="271966" y="78870"/>
                  </a:cubicBezTo>
                  <a:cubicBezTo>
                    <a:pt x="263807" y="73431"/>
                    <a:pt x="233891" y="65272"/>
                    <a:pt x="214853" y="65272"/>
                  </a:cubicBezTo>
                  <a:close/>
                  <a:moveTo>
                    <a:pt x="114226" y="0"/>
                  </a:moveTo>
                  <a:cubicBezTo>
                    <a:pt x="119665" y="0"/>
                    <a:pt x="125105" y="0"/>
                    <a:pt x="127824" y="0"/>
                  </a:cubicBezTo>
                  <a:cubicBezTo>
                    <a:pt x="133264" y="0"/>
                    <a:pt x="141422" y="0"/>
                    <a:pt x="146862" y="2720"/>
                  </a:cubicBezTo>
                  <a:cubicBezTo>
                    <a:pt x="157741" y="5439"/>
                    <a:pt x="165900" y="13598"/>
                    <a:pt x="174059" y="21758"/>
                  </a:cubicBezTo>
                  <a:cubicBezTo>
                    <a:pt x="179498" y="21758"/>
                    <a:pt x="187657" y="21758"/>
                    <a:pt x="193096" y="21758"/>
                  </a:cubicBezTo>
                  <a:cubicBezTo>
                    <a:pt x="212134" y="21758"/>
                    <a:pt x="228452" y="27197"/>
                    <a:pt x="261088" y="27197"/>
                  </a:cubicBezTo>
                  <a:cubicBezTo>
                    <a:pt x="277405" y="27197"/>
                    <a:pt x="293723" y="35356"/>
                    <a:pt x="310042" y="35356"/>
                  </a:cubicBezTo>
                  <a:cubicBezTo>
                    <a:pt x="318200" y="35356"/>
                    <a:pt x="329079" y="35356"/>
                    <a:pt x="334518" y="40795"/>
                  </a:cubicBezTo>
                  <a:cubicBezTo>
                    <a:pt x="342677" y="46234"/>
                    <a:pt x="348117" y="54393"/>
                    <a:pt x="356276" y="59833"/>
                  </a:cubicBezTo>
                  <a:cubicBezTo>
                    <a:pt x="361715" y="65272"/>
                    <a:pt x="369874" y="67992"/>
                    <a:pt x="372593" y="76151"/>
                  </a:cubicBezTo>
                  <a:cubicBezTo>
                    <a:pt x="375313" y="81590"/>
                    <a:pt x="378033" y="89749"/>
                    <a:pt x="380752" y="95188"/>
                  </a:cubicBezTo>
                  <a:cubicBezTo>
                    <a:pt x="386192" y="103347"/>
                    <a:pt x="391631" y="106067"/>
                    <a:pt x="405230" y="114226"/>
                  </a:cubicBezTo>
                  <a:cubicBezTo>
                    <a:pt x="413388" y="119665"/>
                    <a:pt x="410669" y="133263"/>
                    <a:pt x="416108" y="141422"/>
                  </a:cubicBezTo>
                  <a:cubicBezTo>
                    <a:pt x="426987" y="160461"/>
                    <a:pt x="446025" y="182218"/>
                    <a:pt x="451464" y="201256"/>
                  </a:cubicBezTo>
                  <a:cubicBezTo>
                    <a:pt x="456903" y="220293"/>
                    <a:pt x="456903" y="236611"/>
                    <a:pt x="456903" y="252929"/>
                  </a:cubicBezTo>
                  <a:cubicBezTo>
                    <a:pt x="456903" y="266527"/>
                    <a:pt x="456903" y="277406"/>
                    <a:pt x="456903" y="291004"/>
                  </a:cubicBezTo>
                  <a:cubicBezTo>
                    <a:pt x="456903" y="299163"/>
                    <a:pt x="456903" y="307322"/>
                    <a:pt x="459623" y="318201"/>
                  </a:cubicBezTo>
                  <a:cubicBezTo>
                    <a:pt x="459623" y="320921"/>
                    <a:pt x="459623" y="323640"/>
                    <a:pt x="459623" y="326360"/>
                  </a:cubicBezTo>
                  <a:cubicBezTo>
                    <a:pt x="462342" y="331799"/>
                    <a:pt x="459623" y="337238"/>
                    <a:pt x="459623" y="348117"/>
                  </a:cubicBezTo>
                  <a:cubicBezTo>
                    <a:pt x="459623" y="350837"/>
                    <a:pt x="462342" y="361715"/>
                    <a:pt x="462342" y="367155"/>
                  </a:cubicBezTo>
                  <a:cubicBezTo>
                    <a:pt x="462342" y="375314"/>
                    <a:pt x="456903" y="383473"/>
                    <a:pt x="456903" y="391632"/>
                  </a:cubicBezTo>
                  <a:cubicBezTo>
                    <a:pt x="456903" y="399790"/>
                    <a:pt x="456903" y="410669"/>
                    <a:pt x="456903" y="418828"/>
                  </a:cubicBezTo>
                  <a:cubicBezTo>
                    <a:pt x="456903" y="421548"/>
                    <a:pt x="454183" y="429707"/>
                    <a:pt x="451464" y="437866"/>
                  </a:cubicBezTo>
                  <a:cubicBezTo>
                    <a:pt x="448744" y="443305"/>
                    <a:pt x="448744" y="451464"/>
                    <a:pt x="446025" y="454184"/>
                  </a:cubicBezTo>
                  <a:cubicBezTo>
                    <a:pt x="443305" y="462343"/>
                    <a:pt x="440585" y="473221"/>
                    <a:pt x="440585" y="481380"/>
                  </a:cubicBezTo>
                  <a:cubicBezTo>
                    <a:pt x="437865" y="489539"/>
                    <a:pt x="437865" y="500418"/>
                    <a:pt x="432426" y="508577"/>
                  </a:cubicBezTo>
                  <a:cubicBezTo>
                    <a:pt x="429706" y="516736"/>
                    <a:pt x="424267" y="522175"/>
                    <a:pt x="418828" y="530334"/>
                  </a:cubicBezTo>
                  <a:cubicBezTo>
                    <a:pt x="416108" y="535773"/>
                    <a:pt x="413388" y="543932"/>
                    <a:pt x="410669" y="549371"/>
                  </a:cubicBezTo>
                  <a:cubicBezTo>
                    <a:pt x="405230" y="557531"/>
                    <a:pt x="397071" y="573848"/>
                    <a:pt x="391631" y="579288"/>
                  </a:cubicBezTo>
                  <a:cubicBezTo>
                    <a:pt x="369874" y="609204"/>
                    <a:pt x="350836" y="620083"/>
                    <a:pt x="337238" y="630961"/>
                  </a:cubicBezTo>
                  <a:cubicBezTo>
                    <a:pt x="326359" y="639120"/>
                    <a:pt x="315481" y="641840"/>
                    <a:pt x="301883" y="647279"/>
                  </a:cubicBezTo>
                  <a:cubicBezTo>
                    <a:pt x="291004" y="649999"/>
                    <a:pt x="277405" y="652718"/>
                    <a:pt x="263807" y="652718"/>
                  </a:cubicBezTo>
                  <a:cubicBezTo>
                    <a:pt x="252929" y="652718"/>
                    <a:pt x="244770" y="649999"/>
                    <a:pt x="233891" y="649999"/>
                  </a:cubicBezTo>
                  <a:cubicBezTo>
                    <a:pt x="206694" y="649999"/>
                    <a:pt x="217573" y="652718"/>
                    <a:pt x="187657" y="652718"/>
                  </a:cubicBezTo>
                  <a:cubicBezTo>
                    <a:pt x="184937" y="660877"/>
                    <a:pt x="179498" y="666317"/>
                    <a:pt x="171339" y="669036"/>
                  </a:cubicBezTo>
                  <a:cubicBezTo>
                    <a:pt x="165900" y="671756"/>
                    <a:pt x="160460" y="671756"/>
                    <a:pt x="155021" y="671756"/>
                  </a:cubicBezTo>
                  <a:cubicBezTo>
                    <a:pt x="149581" y="671756"/>
                    <a:pt x="144142" y="674476"/>
                    <a:pt x="138703" y="674476"/>
                  </a:cubicBezTo>
                  <a:cubicBezTo>
                    <a:pt x="135983" y="674476"/>
                    <a:pt x="127824" y="677195"/>
                    <a:pt x="125105" y="677195"/>
                  </a:cubicBezTo>
                  <a:cubicBezTo>
                    <a:pt x="116946" y="677195"/>
                    <a:pt x="108787" y="671756"/>
                    <a:pt x="106067" y="671756"/>
                  </a:cubicBezTo>
                  <a:cubicBezTo>
                    <a:pt x="100628" y="669036"/>
                    <a:pt x="95188" y="663597"/>
                    <a:pt x="87029" y="658158"/>
                  </a:cubicBezTo>
                  <a:cubicBezTo>
                    <a:pt x="84310" y="655438"/>
                    <a:pt x="81590" y="655438"/>
                    <a:pt x="81590" y="652718"/>
                  </a:cubicBezTo>
                  <a:cubicBezTo>
                    <a:pt x="73431" y="652718"/>
                    <a:pt x="81590" y="652718"/>
                    <a:pt x="67992" y="652718"/>
                  </a:cubicBezTo>
                  <a:cubicBezTo>
                    <a:pt x="59833" y="652718"/>
                    <a:pt x="51674" y="652718"/>
                    <a:pt x="43515" y="652718"/>
                  </a:cubicBezTo>
                  <a:cubicBezTo>
                    <a:pt x="35356" y="652718"/>
                    <a:pt x="24477" y="652718"/>
                    <a:pt x="16318" y="647279"/>
                  </a:cubicBezTo>
                  <a:cubicBezTo>
                    <a:pt x="8159" y="644559"/>
                    <a:pt x="0" y="636401"/>
                    <a:pt x="0" y="630961"/>
                  </a:cubicBezTo>
                  <a:cubicBezTo>
                    <a:pt x="0" y="625522"/>
                    <a:pt x="0" y="622802"/>
                    <a:pt x="5439" y="620083"/>
                  </a:cubicBezTo>
                  <a:cubicBezTo>
                    <a:pt x="10879" y="617363"/>
                    <a:pt x="21758" y="614643"/>
                    <a:pt x="27197" y="611924"/>
                  </a:cubicBezTo>
                  <a:cubicBezTo>
                    <a:pt x="38076" y="609204"/>
                    <a:pt x="54393" y="609204"/>
                    <a:pt x="65272" y="609204"/>
                  </a:cubicBezTo>
                  <a:cubicBezTo>
                    <a:pt x="65272" y="601045"/>
                    <a:pt x="65272" y="592886"/>
                    <a:pt x="65272" y="584727"/>
                  </a:cubicBezTo>
                  <a:cubicBezTo>
                    <a:pt x="65272" y="541213"/>
                    <a:pt x="62552" y="500418"/>
                    <a:pt x="62552" y="456903"/>
                  </a:cubicBezTo>
                  <a:cubicBezTo>
                    <a:pt x="62552" y="440585"/>
                    <a:pt x="65272" y="397071"/>
                    <a:pt x="65272" y="337238"/>
                  </a:cubicBezTo>
                  <a:cubicBezTo>
                    <a:pt x="65272" y="293724"/>
                    <a:pt x="67992" y="247490"/>
                    <a:pt x="67992" y="203975"/>
                  </a:cubicBezTo>
                  <a:cubicBezTo>
                    <a:pt x="67992" y="179498"/>
                    <a:pt x="67992" y="149582"/>
                    <a:pt x="70712" y="119665"/>
                  </a:cubicBezTo>
                  <a:cubicBezTo>
                    <a:pt x="70712" y="103347"/>
                    <a:pt x="73431" y="84309"/>
                    <a:pt x="73431" y="67992"/>
                  </a:cubicBezTo>
                  <a:cubicBezTo>
                    <a:pt x="73431" y="67992"/>
                    <a:pt x="70712" y="67992"/>
                    <a:pt x="67992" y="67992"/>
                  </a:cubicBezTo>
                  <a:cubicBezTo>
                    <a:pt x="59833" y="67992"/>
                    <a:pt x="51674" y="67992"/>
                    <a:pt x="43515" y="67992"/>
                  </a:cubicBezTo>
                  <a:cubicBezTo>
                    <a:pt x="35356" y="67992"/>
                    <a:pt x="24477" y="67992"/>
                    <a:pt x="16318" y="62552"/>
                  </a:cubicBezTo>
                  <a:cubicBezTo>
                    <a:pt x="8159" y="59833"/>
                    <a:pt x="0" y="51674"/>
                    <a:pt x="0" y="46234"/>
                  </a:cubicBezTo>
                  <a:cubicBezTo>
                    <a:pt x="0" y="43515"/>
                    <a:pt x="0" y="38075"/>
                    <a:pt x="5439" y="35356"/>
                  </a:cubicBezTo>
                  <a:cubicBezTo>
                    <a:pt x="10879" y="32636"/>
                    <a:pt x="21758" y="29916"/>
                    <a:pt x="27197" y="27197"/>
                  </a:cubicBezTo>
                  <a:cubicBezTo>
                    <a:pt x="46234" y="24477"/>
                    <a:pt x="65272" y="21758"/>
                    <a:pt x="76151" y="21758"/>
                  </a:cubicBezTo>
                  <a:cubicBezTo>
                    <a:pt x="76151" y="19038"/>
                    <a:pt x="78871" y="16318"/>
                    <a:pt x="81590" y="13598"/>
                  </a:cubicBezTo>
                  <a:cubicBezTo>
                    <a:pt x="84310" y="10879"/>
                    <a:pt x="92469" y="5439"/>
                    <a:pt x="97908" y="5439"/>
                  </a:cubicBezTo>
                  <a:cubicBezTo>
                    <a:pt x="103347" y="2720"/>
                    <a:pt x="108787" y="0"/>
                    <a:pt x="114226" y="0"/>
                  </a:cubicBezTo>
                  <a:close/>
                </a:path>
              </a:pathLst>
            </a:custGeom>
            <a:grpFill/>
            <a:ln w="27168"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C7E78CC9-07D3-4E5F-9486-4571F99E25AF}"/>
                </a:ext>
              </a:extLst>
            </p:cNvPr>
            <p:cNvSpPr/>
            <p:nvPr/>
          </p:nvSpPr>
          <p:spPr>
            <a:xfrm>
              <a:off x="7310622" y="4197597"/>
              <a:ext cx="489539" cy="761503"/>
            </a:xfrm>
            <a:custGeom>
              <a:avLst/>
              <a:gdLst>
                <a:gd name="connsiteX0" fmla="*/ 433491 w 489538"/>
                <a:gd name="connsiteY0" fmla="*/ 651063 h 761503"/>
                <a:gd name="connsiteX1" fmla="*/ 438930 w 489538"/>
                <a:gd name="connsiteY1" fmla="*/ 661942 h 761503"/>
                <a:gd name="connsiteX2" fmla="*/ 425332 w 489538"/>
                <a:gd name="connsiteY2" fmla="*/ 683699 h 761503"/>
                <a:gd name="connsiteX3" fmla="*/ 400855 w 489538"/>
                <a:gd name="connsiteY3" fmla="*/ 691858 h 761503"/>
                <a:gd name="connsiteX4" fmla="*/ 343742 w 489538"/>
                <a:gd name="connsiteY4" fmla="*/ 700017 h 761503"/>
                <a:gd name="connsiteX5" fmla="*/ 316546 w 489538"/>
                <a:gd name="connsiteY5" fmla="*/ 705456 h 761503"/>
                <a:gd name="connsiteX6" fmla="*/ 275751 w 489538"/>
                <a:gd name="connsiteY6" fmla="*/ 705456 h 761503"/>
                <a:gd name="connsiteX7" fmla="*/ 264872 w 489538"/>
                <a:gd name="connsiteY7" fmla="*/ 708176 h 761503"/>
                <a:gd name="connsiteX8" fmla="*/ 253994 w 489538"/>
                <a:gd name="connsiteY8" fmla="*/ 708176 h 761503"/>
                <a:gd name="connsiteX9" fmla="*/ 240395 w 489538"/>
                <a:gd name="connsiteY9" fmla="*/ 719054 h 761503"/>
                <a:gd name="connsiteX10" fmla="*/ 224077 w 489538"/>
                <a:gd name="connsiteY10" fmla="*/ 721774 h 761503"/>
                <a:gd name="connsiteX11" fmla="*/ 205040 w 489538"/>
                <a:gd name="connsiteY11" fmla="*/ 724494 h 761503"/>
                <a:gd name="connsiteX12" fmla="*/ 191441 w 489538"/>
                <a:gd name="connsiteY12" fmla="*/ 727213 h 761503"/>
                <a:gd name="connsiteX13" fmla="*/ 169684 w 489538"/>
                <a:gd name="connsiteY13" fmla="*/ 721774 h 761503"/>
                <a:gd name="connsiteX14" fmla="*/ 150646 w 489538"/>
                <a:gd name="connsiteY14" fmla="*/ 708176 h 761503"/>
                <a:gd name="connsiteX15" fmla="*/ 139768 w 489538"/>
                <a:gd name="connsiteY15" fmla="*/ 708176 h 761503"/>
                <a:gd name="connsiteX16" fmla="*/ 120730 w 489538"/>
                <a:gd name="connsiteY16" fmla="*/ 708176 h 761503"/>
                <a:gd name="connsiteX17" fmla="*/ 98973 w 489538"/>
                <a:gd name="connsiteY17" fmla="*/ 708176 h 761503"/>
                <a:gd name="connsiteX18" fmla="*/ 74496 w 489538"/>
                <a:gd name="connsiteY18" fmla="*/ 702736 h 761503"/>
                <a:gd name="connsiteX19" fmla="*/ 58178 w 489538"/>
                <a:gd name="connsiteY19" fmla="*/ 683699 h 761503"/>
                <a:gd name="connsiteX20" fmla="*/ 63617 w 489538"/>
                <a:gd name="connsiteY20" fmla="*/ 675540 h 761503"/>
                <a:gd name="connsiteX21" fmla="*/ 85375 w 489538"/>
                <a:gd name="connsiteY21" fmla="*/ 667381 h 761503"/>
                <a:gd name="connsiteX22" fmla="*/ 128889 w 489538"/>
                <a:gd name="connsiteY22" fmla="*/ 661942 h 761503"/>
                <a:gd name="connsiteX23" fmla="*/ 128889 w 489538"/>
                <a:gd name="connsiteY23" fmla="*/ 602109 h 761503"/>
                <a:gd name="connsiteX24" fmla="*/ 126170 w 489538"/>
                <a:gd name="connsiteY24" fmla="*/ 523239 h 761503"/>
                <a:gd name="connsiteX25" fmla="*/ 126170 w 489538"/>
                <a:gd name="connsiteY25" fmla="*/ 468846 h 761503"/>
                <a:gd name="connsiteX26" fmla="*/ 123450 w 489538"/>
                <a:gd name="connsiteY26" fmla="*/ 409014 h 761503"/>
                <a:gd name="connsiteX27" fmla="*/ 123450 w 489538"/>
                <a:gd name="connsiteY27" fmla="*/ 384537 h 761503"/>
                <a:gd name="connsiteX28" fmla="*/ 126170 w 489538"/>
                <a:gd name="connsiteY28" fmla="*/ 349181 h 761503"/>
                <a:gd name="connsiteX29" fmla="*/ 126170 w 489538"/>
                <a:gd name="connsiteY29" fmla="*/ 324704 h 761503"/>
                <a:gd name="connsiteX30" fmla="*/ 128889 w 489538"/>
                <a:gd name="connsiteY30" fmla="*/ 292068 h 761503"/>
                <a:gd name="connsiteX31" fmla="*/ 134329 w 489538"/>
                <a:gd name="connsiteY31" fmla="*/ 234956 h 761503"/>
                <a:gd name="connsiteX32" fmla="*/ 134329 w 489538"/>
                <a:gd name="connsiteY32" fmla="*/ 172404 h 761503"/>
                <a:gd name="connsiteX33" fmla="*/ 137048 w 489538"/>
                <a:gd name="connsiteY33" fmla="*/ 123450 h 761503"/>
                <a:gd name="connsiteX34" fmla="*/ 123450 w 489538"/>
                <a:gd name="connsiteY34" fmla="*/ 123450 h 761503"/>
                <a:gd name="connsiteX35" fmla="*/ 101693 w 489538"/>
                <a:gd name="connsiteY35" fmla="*/ 123450 h 761503"/>
                <a:gd name="connsiteX36" fmla="*/ 77216 w 489538"/>
                <a:gd name="connsiteY36" fmla="*/ 118011 h 761503"/>
                <a:gd name="connsiteX37" fmla="*/ 60898 w 489538"/>
                <a:gd name="connsiteY37" fmla="*/ 98973 h 761503"/>
                <a:gd name="connsiteX38" fmla="*/ 66337 w 489538"/>
                <a:gd name="connsiteY38" fmla="*/ 90814 h 761503"/>
                <a:gd name="connsiteX39" fmla="*/ 88094 w 489538"/>
                <a:gd name="connsiteY39" fmla="*/ 82655 h 761503"/>
                <a:gd name="connsiteX40" fmla="*/ 145207 w 489538"/>
                <a:gd name="connsiteY40" fmla="*/ 77216 h 761503"/>
                <a:gd name="connsiteX41" fmla="*/ 145207 w 489538"/>
                <a:gd name="connsiteY41" fmla="*/ 77216 h 761503"/>
                <a:gd name="connsiteX42" fmla="*/ 153366 w 489538"/>
                <a:gd name="connsiteY42" fmla="*/ 69057 h 761503"/>
                <a:gd name="connsiteX43" fmla="*/ 177843 w 489538"/>
                <a:gd name="connsiteY43" fmla="*/ 60898 h 761503"/>
                <a:gd name="connsiteX44" fmla="*/ 196881 w 489538"/>
                <a:gd name="connsiteY44" fmla="*/ 58178 h 761503"/>
                <a:gd name="connsiteX45" fmla="*/ 205040 w 489538"/>
                <a:gd name="connsiteY45" fmla="*/ 58178 h 761503"/>
                <a:gd name="connsiteX46" fmla="*/ 215919 w 489538"/>
                <a:gd name="connsiteY46" fmla="*/ 63617 h 761503"/>
                <a:gd name="connsiteX47" fmla="*/ 229517 w 489538"/>
                <a:gd name="connsiteY47" fmla="*/ 69057 h 761503"/>
                <a:gd name="connsiteX48" fmla="*/ 256713 w 489538"/>
                <a:gd name="connsiteY48" fmla="*/ 77216 h 761503"/>
                <a:gd name="connsiteX49" fmla="*/ 264872 w 489538"/>
                <a:gd name="connsiteY49" fmla="*/ 77216 h 761503"/>
                <a:gd name="connsiteX50" fmla="*/ 281190 w 489538"/>
                <a:gd name="connsiteY50" fmla="*/ 77216 h 761503"/>
                <a:gd name="connsiteX51" fmla="*/ 330144 w 489538"/>
                <a:gd name="connsiteY51" fmla="*/ 77216 h 761503"/>
                <a:gd name="connsiteX52" fmla="*/ 357341 w 489538"/>
                <a:gd name="connsiteY52" fmla="*/ 79935 h 761503"/>
                <a:gd name="connsiteX53" fmla="*/ 387257 w 489538"/>
                <a:gd name="connsiteY53" fmla="*/ 82655 h 761503"/>
                <a:gd name="connsiteX54" fmla="*/ 406295 w 489538"/>
                <a:gd name="connsiteY54" fmla="*/ 85375 h 761503"/>
                <a:gd name="connsiteX55" fmla="*/ 417173 w 489538"/>
                <a:gd name="connsiteY55" fmla="*/ 79935 h 761503"/>
                <a:gd name="connsiteX56" fmla="*/ 425332 w 489538"/>
                <a:gd name="connsiteY56" fmla="*/ 85375 h 761503"/>
                <a:gd name="connsiteX57" fmla="*/ 433491 w 489538"/>
                <a:gd name="connsiteY57" fmla="*/ 104412 h 761503"/>
                <a:gd name="connsiteX58" fmla="*/ 436211 w 489538"/>
                <a:gd name="connsiteY58" fmla="*/ 137048 h 761503"/>
                <a:gd name="connsiteX59" fmla="*/ 438930 w 489538"/>
                <a:gd name="connsiteY59" fmla="*/ 183282 h 761503"/>
                <a:gd name="connsiteX60" fmla="*/ 422612 w 489538"/>
                <a:gd name="connsiteY60" fmla="*/ 218638 h 761503"/>
                <a:gd name="connsiteX61" fmla="*/ 406295 w 489538"/>
                <a:gd name="connsiteY61" fmla="*/ 213198 h 761503"/>
                <a:gd name="connsiteX62" fmla="*/ 398136 w 489538"/>
                <a:gd name="connsiteY62" fmla="*/ 196881 h 761503"/>
                <a:gd name="connsiteX63" fmla="*/ 395416 w 489538"/>
                <a:gd name="connsiteY63" fmla="*/ 175123 h 761503"/>
                <a:gd name="connsiteX64" fmla="*/ 395416 w 489538"/>
                <a:gd name="connsiteY64" fmla="*/ 153366 h 761503"/>
                <a:gd name="connsiteX65" fmla="*/ 395416 w 489538"/>
                <a:gd name="connsiteY65" fmla="*/ 126170 h 761503"/>
                <a:gd name="connsiteX66" fmla="*/ 370939 w 489538"/>
                <a:gd name="connsiteY66" fmla="*/ 128889 h 761503"/>
                <a:gd name="connsiteX67" fmla="*/ 338303 w 489538"/>
                <a:gd name="connsiteY67" fmla="*/ 131609 h 761503"/>
                <a:gd name="connsiteX68" fmla="*/ 286629 w 489538"/>
                <a:gd name="connsiteY68" fmla="*/ 134328 h 761503"/>
                <a:gd name="connsiteX69" fmla="*/ 273031 w 489538"/>
                <a:gd name="connsiteY69" fmla="*/ 137048 h 761503"/>
                <a:gd name="connsiteX70" fmla="*/ 262153 w 489538"/>
                <a:gd name="connsiteY70" fmla="*/ 142487 h 761503"/>
                <a:gd name="connsiteX71" fmla="*/ 259433 w 489538"/>
                <a:gd name="connsiteY71" fmla="*/ 153366 h 761503"/>
                <a:gd name="connsiteX72" fmla="*/ 262153 w 489538"/>
                <a:gd name="connsiteY72" fmla="*/ 166964 h 761503"/>
                <a:gd name="connsiteX73" fmla="*/ 262153 w 489538"/>
                <a:gd name="connsiteY73" fmla="*/ 196881 h 761503"/>
                <a:gd name="connsiteX74" fmla="*/ 262153 w 489538"/>
                <a:gd name="connsiteY74" fmla="*/ 215918 h 761503"/>
                <a:gd name="connsiteX75" fmla="*/ 262153 w 489538"/>
                <a:gd name="connsiteY75" fmla="*/ 251274 h 761503"/>
                <a:gd name="connsiteX76" fmla="*/ 259433 w 489538"/>
                <a:gd name="connsiteY76" fmla="*/ 278470 h 761503"/>
                <a:gd name="connsiteX77" fmla="*/ 259433 w 489538"/>
                <a:gd name="connsiteY77" fmla="*/ 308386 h 761503"/>
                <a:gd name="connsiteX78" fmla="*/ 259433 w 489538"/>
                <a:gd name="connsiteY78" fmla="*/ 321985 h 761503"/>
                <a:gd name="connsiteX79" fmla="*/ 259433 w 489538"/>
                <a:gd name="connsiteY79" fmla="*/ 332863 h 761503"/>
                <a:gd name="connsiteX80" fmla="*/ 267592 w 489538"/>
                <a:gd name="connsiteY80" fmla="*/ 335583 h 761503"/>
                <a:gd name="connsiteX81" fmla="*/ 281190 w 489538"/>
                <a:gd name="connsiteY81" fmla="*/ 335583 h 761503"/>
                <a:gd name="connsiteX82" fmla="*/ 327424 w 489538"/>
                <a:gd name="connsiteY82" fmla="*/ 338303 h 761503"/>
                <a:gd name="connsiteX83" fmla="*/ 351901 w 489538"/>
                <a:gd name="connsiteY83" fmla="*/ 341022 h 761503"/>
                <a:gd name="connsiteX84" fmla="*/ 351901 w 489538"/>
                <a:gd name="connsiteY84" fmla="*/ 335583 h 761503"/>
                <a:gd name="connsiteX85" fmla="*/ 351901 w 489538"/>
                <a:gd name="connsiteY85" fmla="*/ 313826 h 761503"/>
                <a:gd name="connsiteX86" fmla="*/ 357341 w 489538"/>
                <a:gd name="connsiteY86" fmla="*/ 289349 h 761503"/>
                <a:gd name="connsiteX87" fmla="*/ 373658 w 489538"/>
                <a:gd name="connsiteY87" fmla="*/ 273031 h 761503"/>
                <a:gd name="connsiteX88" fmla="*/ 381817 w 489538"/>
                <a:gd name="connsiteY88" fmla="*/ 278470 h 761503"/>
                <a:gd name="connsiteX89" fmla="*/ 389977 w 489538"/>
                <a:gd name="connsiteY89" fmla="*/ 300228 h 761503"/>
                <a:gd name="connsiteX90" fmla="*/ 395416 w 489538"/>
                <a:gd name="connsiteY90" fmla="*/ 351901 h 761503"/>
                <a:gd name="connsiteX91" fmla="*/ 398136 w 489538"/>
                <a:gd name="connsiteY91" fmla="*/ 409014 h 761503"/>
                <a:gd name="connsiteX92" fmla="*/ 381817 w 489538"/>
                <a:gd name="connsiteY92" fmla="*/ 444369 h 761503"/>
                <a:gd name="connsiteX93" fmla="*/ 365500 w 489538"/>
                <a:gd name="connsiteY93" fmla="*/ 438930 h 761503"/>
                <a:gd name="connsiteX94" fmla="*/ 357341 w 489538"/>
                <a:gd name="connsiteY94" fmla="*/ 422612 h 761503"/>
                <a:gd name="connsiteX95" fmla="*/ 354621 w 489538"/>
                <a:gd name="connsiteY95" fmla="*/ 400855 h 761503"/>
                <a:gd name="connsiteX96" fmla="*/ 354621 w 489538"/>
                <a:gd name="connsiteY96" fmla="*/ 381817 h 761503"/>
                <a:gd name="connsiteX97" fmla="*/ 270312 w 489538"/>
                <a:gd name="connsiteY97" fmla="*/ 381817 h 761503"/>
                <a:gd name="connsiteX98" fmla="*/ 256713 w 489538"/>
                <a:gd name="connsiteY98" fmla="*/ 395415 h 761503"/>
                <a:gd name="connsiteX99" fmla="*/ 253994 w 489538"/>
                <a:gd name="connsiteY99" fmla="*/ 422612 h 761503"/>
                <a:gd name="connsiteX100" fmla="*/ 253994 w 489538"/>
                <a:gd name="connsiteY100" fmla="*/ 433490 h 761503"/>
                <a:gd name="connsiteX101" fmla="*/ 253994 w 489538"/>
                <a:gd name="connsiteY101" fmla="*/ 449809 h 761503"/>
                <a:gd name="connsiteX102" fmla="*/ 256713 w 489538"/>
                <a:gd name="connsiteY102" fmla="*/ 474285 h 761503"/>
                <a:gd name="connsiteX103" fmla="*/ 256713 w 489538"/>
                <a:gd name="connsiteY103" fmla="*/ 496043 h 761503"/>
                <a:gd name="connsiteX104" fmla="*/ 259433 w 489538"/>
                <a:gd name="connsiteY104" fmla="*/ 534118 h 761503"/>
                <a:gd name="connsiteX105" fmla="*/ 259433 w 489538"/>
                <a:gd name="connsiteY105" fmla="*/ 591231 h 761503"/>
                <a:gd name="connsiteX106" fmla="*/ 262153 w 489538"/>
                <a:gd name="connsiteY106" fmla="*/ 618427 h 761503"/>
                <a:gd name="connsiteX107" fmla="*/ 267592 w 489538"/>
                <a:gd name="connsiteY107" fmla="*/ 648343 h 761503"/>
                <a:gd name="connsiteX108" fmla="*/ 292069 w 489538"/>
                <a:gd name="connsiteY108" fmla="*/ 651063 h 761503"/>
                <a:gd name="connsiteX109" fmla="*/ 327424 w 489538"/>
                <a:gd name="connsiteY109" fmla="*/ 651063 h 761503"/>
                <a:gd name="connsiteX110" fmla="*/ 362780 w 489538"/>
                <a:gd name="connsiteY110" fmla="*/ 653783 h 761503"/>
                <a:gd name="connsiteX111" fmla="*/ 395416 w 489538"/>
                <a:gd name="connsiteY111" fmla="*/ 648343 h 761503"/>
                <a:gd name="connsiteX112" fmla="*/ 395416 w 489538"/>
                <a:gd name="connsiteY112" fmla="*/ 618427 h 761503"/>
                <a:gd name="connsiteX113" fmla="*/ 395416 w 489538"/>
                <a:gd name="connsiteY113" fmla="*/ 596670 h 761503"/>
                <a:gd name="connsiteX114" fmla="*/ 398136 w 489538"/>
                <a:gd name="connsiteY114" fmla="*/ 574913 h 761503"/>
                <a:gd name="connsiteX115" fmla="*/ 406295 w 489538"/>
                <a:gd name="connsiteY115" fmla="*/ 558595 h 761503"/>
                <a:gd name="connsiteX116" fmla="*/ 422612 w 489538"/>
                <a:gd name="connsiteY116" fmla="*/ 553155 h 761503"/>
                <a:gd name="connsiteX117" fmla="*/ 438930 w 489538"/>
                <a:gd name="connsiteY117" fmla="*/ 588511 h 761503"/>
                <a:gd name="connsiteX118" fmla="*/ 436211 w 489538"/>
                <a:gd name="connsiteY118" fmla="*/ 645624 h 761503"/>
                <a:gd name="connsiteX119" fmla="*/ 433491 w 489538"/>
                <a:gd name="connsiteY119" fmla="*/ 651063 h 761503"/>
                <a:gd name="connsiteX120" fmla="*/ 433491 w 489538"/>
                <a:gd name="connsiteY120" fmla="*/ 651063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489538" h="761503">
                  <a:moveTo>
                    <a:pt x="433491" y="651063"/>
                  </a:moveTo>
                  <a:cubicBezTo>
                    <a:pt x="436211" y="653783"/>
                    <a:pt x="438930" y="656502"/>
                    <a:pt x="438930" y="661942"/>
                  </a:cubicBezTo>
                  <a:cubicBezTo>
                    <a:pt x="438930" y="670101"/>
                    <a:pt x="433491" y="678259"/>
                    <a:pt x="425332" y="683699"/>
                  </a:cubicBezTo>
                  <a:cubicBezTo>
                    <a:pt x="417173" y="689138"/>
                    <a:pt x="409014" y="689138"/>
                    <a:pt x="400855" y="691858"/>
                  </a:cubicBezTo>
                  <a:cubicBezTo>
                    <a:pt x="381817" y="694578"/>
                    <a:pt x="362780" y="694578"/>
                    <a:pt x="343742" y="700017"/>
                  </a:cubicBezTo>
                  <a:cubicBezTo>
                    <a:pt x="335583" y="702736"/>
                    <a:pt x="324705" y="702736"/>
                    <a:pt x="316546" y="705456"/>
                  </a:cubicBezTo>
                  <a:cubicBezTo>
                    <a:pt x="308387" y="705456"/>
                    <a:pt x="289349" y="705456"/>
                    <a:pt x="275751" y="705456"/>
                  </a:cubicBezTo>
                  <a:cubicBezTo>
                    <a:pt x="270312" y="705456"/>
                    <a:pt x="267592" y="708176"/>
                    <a:pt x="264872" y="708176"/>
                  </a:cubicBezTo>
                  <a:cubicBezTo>
                    <a:pt x="264872" y="708176"/>
                    <a:pt x="259433" y="708176"/>
                    <a:pt x="253994" y="708176"/>
                  </a:cubicBezTo>
                  <a:cubicBezTo>
                    <a:pt x="251274" y="713615"/>
                    <a:pt x="245835" y="716335"/>
                    <a:pt x="240395" y="719054"/>
                  </a:cubicBezTo>
                  <a:cubicBezTo>
                    <a:pt x="234956" y="721774"/>
                    <a:pt x="229517" y="721774"/>
                    <a:pt x="224077" y="721774"/>
                  </a:cubicBezTo>
                  <a:cubicBezTo>
                    <a:pt x="218638" y="721774"/>
                    <a:pt x="213199" y="724494"/>
                    <a:pt x="205040" y="724494"/>
                  </a:cubicBezTo>
                  <a:cubicBezTo>
                    <a:pt x="202320" y="724494"/>
                    <a:pt x="194161" y="727213"/>
                    <a:pt x="191441" y="727213"/>
                  </a:cubicBezTo>
                  <a:cubicBezTo>
                    <a:pt x="183282" y="727213"/>
                    <a:pt x="172404" y="721774"/>
                    <a:pt x="169684" y="721774"/>
                  </a:cubicBezTo>
                  <a:cubicBezTo>
                    <a:pt x="164245" y="719054"/>
                    <a:pt x="156086" y="713615"/>
                    <a:pt x="150646" y="708176"/>
                  </a:cubicBezTo>
                  <a:cubicBezTo>
                    <a:pt x="145207" y="708176"/>
                    <a:pt x="139768" y="708176"/>
                    <a:pt x="139768" y="708176"/>
                  </a:cubicBezTo>
                  <a:cubicBezTo>
                    <a:pt x="126170" y="708176"/>
                    <a:pt x="137048" y="708176"/>
                    <a:pt x="120730" y="708176"/>
                  </a:cubicBezTo>
                  <a:cubicBezTo>
                    <a:pt x="112571" y="708176"/>
                    <a:pt x="104412" y="708176"/>
                    <a:pt x="98973" y="708176"/>
                  </a:cubicBezTo>
                  <a:cubicBezTo>
                    <a:pt x="90814" y="708176"/>
                    <a:pt x="79936" y="708176"/>
                    <a:pt x="74496" y="702736"/>
                  </a:cubicBezTo>
                  <a:cubicBezTo>
                    <a:pt x="66337" y="700017"/>
                    <a:pt x="58178" y="689138"/>
                    <a:pt x="58178" y="683699"/>
                  </a:cubicBezTo>
                  <a:cubicBezTo>
                    <a:pt x="58178" y="680979"/>
                    <a:pt x="58178" y="678259"/>
                    <a:pt x="63617" y="675540"/>
                  </a:cubicBezTo>
                  <a:cubicBezTo>
                    <a:pt x="69057" y="672820"/>
                    <a:pt x="77216" y="670101"/>
                    <a:pt x="85375" y="667381"/>
                  </a:cubicBezTo>
                  <a:cubicBezTo>
                    <a:pt x="98973" y="664661"/>
                    <a:pt x="115291" y="664661"/>
                    <a:pt x="128889" y="661942"/>
                  </a:cubicBezTo>
                  <a:cubicBezTo>
                    <a:pt x="128889" y="645624"/>
                    <a:pt x="128889" y="623866"/>
                    <a:pt x="128889" y="602109"/>
                  </a:cubicBezTo>
                  <a:cubicBezTo>
                    <a:pt x="128889" y="566754"/>
                    <a:pt x="128889" y="531398"/>
                    <a:pt x="126170" y="523239"/>
                  </a:cubicBezTo>
                  <a:cubicBezTo>
                    <a:pt x="126170" y="517800"/>
                    <a:pt x="126170" y="487884"/>
                    <a:pt x="126170" y="468846"/>
                  </a:cubicBezTo>
                  <a:cubicBezTo>
                    <a:pt x="126170" y="449809"/>
                    <a:pt x="123450" y="430771"/>
                    <a:pt x="123450" y="409014"/>
                  </a:cubicBezTo>
                  <a:cubicBezTo>
                    <a:pt x="123450" y="400855"/>
                    <a:pt x="123450" y="392696"/>
                    <a:pt x="123450" y="384537"/>
                  </a:cubicBezTo>
                  <a:cubicBezTo>
                    <a:pt x="123450" y="373658"/>
                    <a:pt x="126170" y="360060"/>
                    <a:pt x="126170" y="349181"/>
                  </a:cubicBezTo>
                  <a:cubicBezTo>
                    <a:pt x="126170" y="341022"/>
                    <a:pt x="126170" y="332863"/>
                    <a:pt x="126170" y="324704"/>
                  </a:cubicBezTo>
                  <a:cubicBezTo>
                    <a:pt x="126170" y="313826"/>
                    <a:pt x="126170" y="302947"/>
                    <a:pt x="128889" y="292068"/>
                  </a:cubicBezTo>
                  <a:cubicBezTo>
                    <a:pt x="131609" y="273031"/>
                    <a:pt x="134329" y="253993"/>
                    <a:pt x="134329" y="234956"/>
                  </a:cubicBezTo>
                  <a:cubicBezTo>
                    <a:pt x="134329" y="213198"/>
                    <a:pt x="134329" y="191441"/>
                    <a:pt x="134329" y="172404"/>
                  </a:cubicBezTo>
                  <a:cubicBezTo>
                    <a:pt x="134329" y="156086"/>
                    <a:pt x="134329" y="139768"/>
                    <a:pt x="137048" y="123450"/>
                  </a:cubicBezTo>
                  <a:cubicBezTo>
                    <a:pt x="131609" y="123450"/>
                    <a:pt x="134329" y="123450"/>
                    <a:pt x="123450" y="123450"/>
                  </a:cubicBezTo>
                  <a:cubicBezTo>
                    <a:pt x="115291" y="123450"/>
                    <a:pt x="107132" y="123450"/>
                    <a:pt x="101693" y="123450"/>
                  </a:cubicBezTo>
                  <a:cubicBezTo>
                    <a:pt x="93534" y="123450"/>
                    <a:pt x="82655" y="123450"/>
                    <a:pt x="77216" y="118011"/>
                  </a:cubicBezTo>
                  <a:cubicBezTo>
                    <a:pt x="69057" y="115291"/>
                    <a:pt x="60898" y="101693"/>
                    <a:pt x="60898" y="98973"/>
                  </a:cubicBezTo>
                  <a:cubicBezTo>
                    <a:pt x="60898" y="96253"/>
                    <a:pt x="60898" y="93534"/>
                    <a:pt x="66337" y="90814"/>
                  </a:cubicBezTo>
                  <a:cubicBezTo>
                    <a:pt x="71777" y="88094"/>
                    <a:pt x="79936" y="85375"/>
                    <a:pt x="88094" y="82655"/>
                  </a:cubicBezTo>
                  <a:cubicBezTo>
                    <a:pt x="104412" y="79935"/>
                    <a:pt x="131609" y="77216"/>
                    <a:pt x="145207" y="77216"/>
                  </a:cubicBezTo>
                  <a:cubicBezTo>
                    <a:pt x="145207" y="77216"/>
                    <a:pt x="145207" y="77216"/>
                    <a:pt x="145207" y="77216"/>
                  </a:cubicBezTo>
                  <a:cubicBezTo>
                    <a:pt x="145207" y="74496"/>
                    <a:pt x="150646" y="71776"/>
                    <a:pt x="153366" y="69057"/>
                  </a:cubicBezTo>
                  <a:cubicBezTo>
                    <a:pt x="161525" y="63617"/>
                    <a:pt x="169684" y="63617"/>
                    <a:pt x="177843" y="60898"/>
                  </a:cubicBezTo>
                  <a:cubicBezTo>
                    <a:pt x="183282" y="58178"/>
                    <a:pt x="191441" y="58178"/>
                    <a:pt x="196881" y="58178"/>
                  </a:cubicBezTo>
                  <a:cubicBezTo>
                    <a:pt x="199600" y="58178"/>
                    <a:pt x="202320" y="58178"/>
                    <a:pt x="205040" y="58178"/>
                  </a:cubicBezTo>
                  <a:cubicBezTo>
                    <a:pt x="207759" y="58178"/>
                    <a:pt x="213199" y="60898"/>
                    <a:pt x="215919" y="63617"/>
                  </a:cubicBezTo>
                  <a:cubicBezTo>
                    <a:pt x="221358" y="66337"/>
                    <a:pt x="224077" y="66337"/>
                    <a:pt x="229517" y="69057"/>
                  </a:cubicBezTo>
                  <a:cubicBezTo>
                    <a:pt x="237675" y="71776"/>
                    <a:pt x="245835" y="77216"/>
                    <a:pt x="256713" y="77216"/>
                  </a:cubicBezTo>
                  <a:cubicBezTo>
                    <a:pt x="259433" y="77216"/>
                    <a:pt x="262153" y="77216"/>
                    <a:pt x="264872" y="77216"/>
                  </a:cubicBezTo>
                  <a:cubicBezTo>
                    <a:pt x="270312" y="77216"/>
                    <a:pt x="275751" y="77216"/>
                    <a:pt x="281190" y="77216"/>
                  </a:cubicBezTo>
                  <a:cubicBezTo>
                    <a:pt x="292069" y="77216"/>
                    <a:pt x="321985" y="77216"/>
                    <a:pt x="330144" y="77216"/>
                  </a:cubicBezTo>
                  <a:cubicBezTo>
                    <a:pt x="338303" y="77216"/>
                    <a:pt x="349182" y="77216"/>
                    <a:pt x="357341" y="79935"/>
                  </a:cubicBezTo>
                  <a:cubicBezTo>
                    <a:pt x="368219" y="79935"/>
                    <a:pt x="379098" y="82655"/>
                    <a:pt x="387257" y="82655"/>
                  </a:cubicBezTo>
                  <a:cubicBezTo>
                    <a:pt x="392696" y="82655"/>
                    <a:pt x="400855" y="85375"/>
                    <a:pt x="406295" y="85375"/>
                  </a:cubicBezTo>
                  <a:cubicBezTo>
                    <a:pt x="409014" y="82655"/>
                    <a:pt x="414453" y="79935"/>
                    <a:pt x="417173" y="79935"/>
                  </a:cubicBezTo>
                  <a:cubicBezTo>
                    <a:pt x="419893" y="79935"/>
                    <a:pt x="422612" y="79935"/>
                    <a:pt x="425332" y="85375"/>
                  </a:cubicBezTo>
                  <a:cubicBezTo>
                    <a:pt x="428052" y="90814"/>
                    <a:pt x="433491" y="98973"/>
                    <a:pt x="433491" y="104412"/>
                  </a:cubicBezTo>
                  <a:cubicBezTo>
                    <a:pt x="436211" y="131609"/>
                    <a:pt x="436211" y="120730"/>
                    <a:pt x="436211" y="137048"/>
                  </a:cubicBezTo>
                  <a:cubicBezTo>
                    <a:pt x="438930" y="158805"/>
                    <a:pt x="438930" y="158805"/>
                    <a:pt x="438930" y="183282"/>
                  </a:cubicBezTo>
                  <a:cubicBezTo>
                    <a:pt x="438930" y="194161"/>
                    <a:pt x="438930" y="218638"/>
                    <a:pt x="422612" y="218638"/>
                  </a:cubicBezTo>
                  <a:cubicBezTo>
                    <a:pt x="414453" y="218638"/>
                    <a:pt x="411734" y="215918"/>
                    <a:pt x="406295" y="213198"/>
                  </a:cubicBezTo>
                  <a:cubicBezTo>
                    <a:pt x="400855" y="210479"/>
                    <a:pt x="398136" y="202320"/>
                    <a:pt x="398136" y="196881"/>
                  </a:cubicBezTo>
                  <a:cubicBezTo>
                    <a:pt x="395416" y="188722"/>
                    <a:pt x="395416" y="183282"/>
                    <a:pt x="395416" y="175123"/>
                  </a:cubicBezTo>
                  <a:cubicBezTo>
                    <a:pt x="395416" y="169684"/>
                    <a:pt x="395416" y="164245"/>
                    <a:pt x="395416" y="153366"/>
                  </a:cubicBezTo>
                  <a:cubicBezTo>
                    <a:pt x="395416" y="145207"/>
                    <a:pt x="395416" y="134328"/>
                    <a:pt x="395416" y="126170"/>
                  </a:cubicBezTo>
                  <a:cubicBezTo>
                    <a:pt x="387257" y="128889"/>
                    <a:pt x="379098" y="128889"/>
                    <a:pt x="370939" y="128889"/>
                  </a:cubicBezTo>
                  <a:cubicBezTo>
                    <a:pt x="360060" y="128889"/>
                    <a:pt x="349182" y="128889"/>
                    <a:pt x="338303" y="131609"/>
                  </a:cubicBezTo>
                  <a:cubicBezTo>
                    <a:pt x="327424" y="131609"/>
                    <a:pt x="319265" y="134328"/>
                    <a:pt x="286629" y="134328"/>
                  </a:cubicBezTo>
                  <a:cubicBezTo>
                    <a:pt x="281190" y="134328"/>
                    <a:pt x="278470" y="134328"/>
                    <a:pt x="273031" y="137048"/>
                  </a:cubicBezTo>
                  <a:cubicBezTo>
                    <a:pt x="270312" y="137048"/>
                    <a:pt x="264872" y="137048"/>
                    <a:pt x="262153" y="142487"/>
                  </a:cubicBezTo>
                  <a:cubicBezTo>
                    <a:pt x="259433" y="145207"/>
                    <a:pt x="259433" y="150647"/>
                    <a:pt x="259433" y="153366"/>
                  </a:cubicBezTo>
                  <a:cubicBezTo>
                    <a:pt x="259433" y="158805"/>
                    <a:pt x="259433" y="164245"/>
                    <a:pt x="262153" y="166964"/>
                  </a:cubicBezTo>
                  <a:cubicBezTo>
                    <a:pt x="262153" y="177843"/>
                    <a:pt x="262153" y="186002"/>
                    <a:pt x="262153" y="196881"/>
                  </a:cubicBezTo>
                  <a:cubicBezTo>
                    <a:pt x="262153" y="202320"/>
                    <a:pt x="262153" y="210479"/>
                    <a:pt x="262153" y="215918"/>
                  </a:cubicBezTo>
                  <a:cubicBezTo>
                    <a:pt x="262153" y="229516"/>
                    <a:pt x="262153" y="240395"/>
                    <a:pt x="262153" y="251274"/>
                  </a:cubicBezTo>
                  <a:cubicBezTo>
                    <a:pt x="262153" y="259433"/>
                    <a:pt x="259433" y="270311"/>
                    <a:pt x="259433" y="278470"/>
                  </a:cubicBezTo>
                  <a:cubicBezTo>
                    <a:pt x="259433" y="289349"/>
                    <a:pt x="259433" y="297508"/>
                    <a:pt x="259433" y="308386"/>
                  </a:cubicBezTo>
                  <a:cubicBezTo>
                    <a:pt x="259433" y="313826"/>
                    <a:pt x="259433" y="319265"/>
                    <a:pt x="259433" y="321985"/>
                  </a:cubicBezTo>
                  <a:cubicBezTo>
                    <a:pt x="259433" y="324704"/>
                    <a:pt x="259433" y="330144"/>
                    <a:pt x="259433" y="332863"/>
                  </a:cubicBezTo>
                  <a:cubicBezTo>
                    <a:pt x="262153" y="335583"/>
                    <a:pt x="264872" y="335583"/>
                    <a:pt x="267592" y="335583"/>
                  </a:cubicBezTo>
                  <a:cubicBezTo>
                    <a:pt x="273031" y="335583"/>
                    <a:pt x="275751" y="335583"/>
                    <a:pt x="281190" y="335583"/>
                  </a:cubicBezTo>
                  <a:cubicBezTo>
                    <a:pt x="311107" y="335583"/>
                    <a:pt x="319265" y="335583"/>
                    <a:pt x="327424" y="338303"/>
                  </a:cubicBezTo>
                  <a:cubicBezTo>
                    <a:pt x="335583" y="341022"/>
                    <a:pt x="343742" y="341022"/>
                    <a:pt x="351901" y="341022"/>
                  </a:cubicBezTo>
                  <a:cubicBezTo>
                    <a:pt x="351901" y="338303"/>
                    <a:pt x="351901" y="338303"/>
                    <a:pt x="351901" y="335583"/>
                  </a:cubicBezTo>
                  <a:cubicBezTo>
                    <a:pt x="351901" y="327424"/>
                    <a:pt x="351901" y="319265"/>
                    <a:pt x="351901" y="313826"/>
                  </a:cubicBezTo>
                  <a:cubicBezTo>
                    <a:pt x="351901" y="305667"/>
                    <a:pt x="351901" y="294788"/>
                    <a:pt x="357341" y="289349"/>
                  </a:cubicBezTo>
                  <a:cubicBezTo>
                    <a:pt x="360060" y="281190"/>
                    <a:pt x="368219" y="273031"/>
                    <a:pt x="373658" y="273031"/>
                  </a:cubicBezTo>
                  <a:cubicBezTo>
                    <a:pt x="376378" y="273031"/>
                    <a:pt x="379098" y="273031"/>
                    <a:pt x="381817" y="278470"/>
                  </a:cubicBezTo>
                  <a:cubicBezTo>
                    <a:pt x="384537" y="283909"/>
                    <a:pt x="387257" y="292068"/>
                    <a:pt x="389977" y="300228"/>
                  </a:cubicBezTo>
                  <a:cubicBezTo>
                    <a:pt x="392696" y="316545"/>
                    <a:pt x="392696" y="335583"/>
                    <a:pt x="395416" y="351901"/>
                  </a:cubicBezTo>
                  <a:cubicBezTo>
                    <a:pt x="398136" y="373658"/>
                    <a:pt x="398136" y="384537"/>
                    <a:pt x="398136" y="409014"/>
                  </a:cubicBezTo>
                  <a:cubicBezTo>
                    <a:pt x="398136" y="422612"/>
                    <a:pt x="398136" y="444369"/>
                    <a:pt x="381817" y="444369"/>
                  </a:cubicBezTo>
                  <a:cubicBezTo>
                    <a:pt x="373658" y="444369"/>
                    <a:pt x="370939" y="441650"/>
                    <a:pt x="365500" y="438930"/>
                  </a:cubicBezTo>
                  <a:cubicBezTo>
                    <a:pt x="360060" y="436210"/>
                    <a:pt x="357341" y="428051"/>
                    <a:pt x="357341" y="422612"/>
                  </a:cubicBezTo>
                  <a:cubicBezTo>
                    <a:pt x="354621" y="414453"/>
                    <a:pt x="354621" y="409014"/>
                    <a:pt x="354621" y="400855"/>
                  </a:cubicBezTo>
                  <a:cubicBezTo>
                    <a:pt x="354621" y="395415"/>
                    <a:pt x="354621" y="389976"/>
                    <a:pt x="354621" y="381817"/>
                  </a:cubicBezTo>
                  <a:cubicBezTo>
                    <a:pt x="335583" y="381817"/>
                    <a:pt x="308387" y="384537"/>
                    <a:pt x="270312" y="381817"/>
                  </a:cubicBezTo>
                  <a:cubicBezTo>
                    <a:pt x="262153" y="381817"/>
                    <a:pt x="256713" y="387256"/>
                    <a:pt x="256713" y="395415"/>
                  </a:cubicBezTo>
                  <a:cubicBezTo>
                    <a:pt x="256713" y="403574"/>
                    <a:pt x="256713" y="414453"/>
                    <a:pt x="253994" y="422612"/>
                  </a:cubicBezTo>
                  <a:cubicBezTo>
                    <a:pt x="253994" y="425332"/>
                    <a:pt x="253994" y="430771"/>
                    <a:pt x="253994" y="433490"/>
                  </a:cubicBezTo>
                  <a:cubicBezTo>
                    <a:pt x="253994" y="438930"/>
                    <a:pt x="253994" y="444369"/>
                    <a:pt x="253994" y="449809"/>
                  </a:cubicBezTo>
                  <a:cubicBezTo>
                    <a:pt x="253994" y="457967"/>
                    <a:pt x="256713" y="466126"/>
                    <a:pt x="256713" y="474285"/>
                  </a:cubicBezTo>
                  <a:cubicBezTo>
                    <a:pt x="256713" y="482444"/>
                    <a:pt x="256713" y="490603"/>
                    <a:pt x="256713" y="496043"/>
                  </a:cubicBezTo>
                  <a:cubicBezTo>
                    <a:pt x="256713" y="509641"/>
                    <a:pt x="259433" y="520520"/>
                    <a:pt x="259433" y="534118"/>
                  </a:cubicBezTo>
                  <a:cubicBezTo>
                    <a:pt x="259433" y="553155"/>
                    <a:pt x="259433" y="572193"/>
                    <a:pt x="259433" y="591231"/>
                  </a:cubicBezTo>
                  <a:cubicBezTo>
                    <a:pt x="259433" y="602109"/>
                    <a:pt x="262153" y="610268"/>
                    <a:pt x="262153" y="618427"/>
                  </a:cubicBezTo>
                  <a:cubicBezTo>
                    <a:pt x="264872" y="626586"/>
                    <a:pt x="262153" y="642904"/>
                    <a:pt x="267592" y="648343"/>
                  </a:cubicBezTo>
                  <a:cubicBezTo>
                    <a:pt x="270312" y="651063"/>
                    <a:pt x="275751" y="651063"/>
                    <a:pt x="292069" y="651063"/>
                  </a:cubicBezTo>
                  <a:cubicBezTo>
                    <a:pt x="305667" y="651063"/>
                    <a:pt x="319265" y="651063"/>
                    <a:pt x="327424" y="651063"/>
                  </a:cubicBezTo>
                  <a:cubicBezTo>
                    <a:pt x="338303" y="651063"/>
                    <a:pt x="351901" y="653783"/>
                    <a:pt x="362780" y="653783"/>
                  </a:cubicBezTo>
                  <a:cubicBezTo>
                    <a:pt x="376378" y="653783"/>
                    <a:pt x="384537" y="651063"/>
                    <a:pt x="395416" y="648343"/>
                  </a:cubicBezTo>
                  <a:cubicBezTo>
                    <a:pt x="395416" y="637465"/>
                    <a:pt x="395416" y="629306"/>
                    <a:pt x="395416" y="618427"/>
                  </a:cubicBezTo>
                  <a:cubicBezTo>
                    <a:pt x="395416" y="610268"/>
                    <a:pt x="395416" y="602109"/>
                    <a:pt x="395416" y="596670"/>
                  </a:cubicBezTo>
                  <a:cubicBezTo>
                    <a:pt x="395416" y="591231"/>
                    <a:pt x="395416" y="585791"/>
                    <a:pt x="398136" y="574913"/>
                  </a:cubicBezTo>
                  <a:cubicBezTo>
                    <a:pt x="400855" y="569473"/>
                    <a:pt x="400855" y="564034"/>
                    <a:pt x="406295" y="558595"/>
                  </a:cubicBezTo>
                  <a:cubicBezTo>
                    <a:pt x="411734" y="553155"/>
                    <a:pt x="414453" y="553155"/>
                    <a:pt x="422612" y="553155"/>
                  </a:cubicBezTo>
                  <a:cubicBezTo>
                    <a:pt x="436211" y="553155"/>
                    <a:pt x="438930" y="577632"/>
                    <a:pt x="438930" y="588511"/>
                  </a:cubicBezTo>
                  <a:cubicBezTo>
                    <a:pt x="438930" y="612988"/>
                    <a:pt x="438930" y="623866"/>
                    <a:pt x="436211" y="645624"/>
                  </a:cubicBezTo>
                  <a:cubicBezTo>
                    <a:pt x="433491" y="648343"/>
                    <a:pt x="433491" y="648343"/>
                    <a:pt x="433491" y="651063"/>
                  </a:cubicBezTo>
                  <a:lnTo>
                    <a:pt x="433491" y="651063"/>
                  </a:lnTo>
                  <a:close/>
                </a:path>
              </a:pathLst>
            </a:custGeom>
            <a:grpFill/>
            <a:ln w="27168"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283C7F09-BDBA-419E-A82F-29A47CF06020}"/>
                </a:ext>
              </a:extLst>
            </p:cNvPr>
            <p:cNvSpPr/>
            <p:nvPr/>
          </p:nvSpPr>
          <p:spPr>
            <a:xfrm>
              <a:off x="7912732" y="4250336"/>
              <a:ext cx="465062" cy="658157"/>
            </a:xfrm>
            <a:custGeom>
              <a:avLst/>
              <a:gdLst>
                <a:gd name="connsiteX0" fmla="*/ 193096 w 465062"/>
                <a:gd name="connsiteY0" fmla="*/ 59832 h 658157"/>
                <a:gd name="connsiteX1" fmla="*/ 193096 w 465062"/>
                <a:gd name="connsiteY1" fmla="*/ 114226 h 658157"/>
                <a:gd name="connsiteX2" fmla="*/ 198536 w 465062"/>
                <a:gd name="connsiteY2" fmla="*/ 209414 h 658157"/>
                <a:gd name="connsiteX3" fmla="*/ 201255 w 465062"/>
                <a:gd name="connsiteY3" fmla="*/ 282845 h 658157"/>
                <a:gd name="connsiteX4" fmla="*/ 203975 w 465062"/>
                <a:gd name="connsiteY4" fmla="*/ 315481 h 658157"/>
                <a:gd name="connsiteX5" fmla="*/ 203975 w 465062"/>
                <a:gd name="connsiteY5" fmla="*/ 320920 h 658157"/>
                <a:gd name="connsiteX6" fmla="*/ 212134 w 465062"/>
                <a:gd name="connsiteY6" fmla="*/ 329079 h 658157"/>
                <a:gd name="connsiteX7" fmla="*/ 223013 w 465062"/>
                <a:gd name="connsiteY7" fmla="*/ 329079 h 658157"/>
                <a:gd name="connsiteX8" fmla="*/ 239331 w 465062"/>
                <a:gd name="connsiteY8" fmla="*/ 329079 h 658157"/>
                <a:gd name="connsiteX9" fmla="*/ 280126 w 465062"/>
                <a:gd name="connsiteY9" fmla="*/ 312761 h 658157"/>
                <a:gd name="connsiteX10" fmla="*/ 296443 w 465062"/>
                <a:gd name="connsiteY10" fmla="*/ 288284 h 658157"/>
                <a:gd name="connsiteX11" fmla="*/ 304602 w 465062"/>
                <a:gd name="connsiteY11" fmla="*/ 258368 h 658157"/>
                <a:gd name="connsiteX12" fmla="*/ 312761 w 465062"/>
                <a:gd name="connsiteY12" fmla="*/ 225732 h 658157"/>
                <a:gd name="connsiteX13" fmla="*/ 315481 w 465062"/>
                <a:gd name="connsiteY13" fmla="*/ 195816 h 658157"/>
                <a:gd name="connsiteX14" fmla="*/ 318201 w 465062"/>
                <a:gd name="connsiteY14" fmla="*/ 168619 h 658157"/>
                <a:gd name="connsiteX15" fmla="*/ 312761 w 465062"/>
                <a:gd name="connsiteY15" fmla="*/ 135983 h 658157"/>
                <a:gd name="connsiteX16" fmla="*/ 312761 w 465062"/>
                <a:gd name="connsiteY16" fmla="*/ 122385 h 658157"/>
                <a:gd name="connsiteX17" fmla="*/ 293724 w 465062"/>
                <a:gd name="connsiteY17" fmla="*/ 84309 h 658157"/>
                <a:gd name="connsiteX18" fmla="*/ 280126 w 465062"/>
                <a:gd name="connsiteY18" fmla="*/ 73430 h 658157"/>
                <a:gd name="connsiteX19" fmla="*/ 258368 w 465062"/>
                <a:gd name="connsiteY19" fmla="*/ 62552 h 658157"/>
                <a:gd name="connsiteX20" fmla="*/ 217573 w 465062"/>
                <a:gd name="connsiteY20" fmla="*/ 59832 h 658157"/>
                <a:gd name="connsiteX21" fmla="*/ 111506 w 465062"/>
                <a:gd name="connsiteY21" fmla="*/ 0 h 658157"/>
                <a:gd name="connsiteX22" fmla="*/ 127824 w 465062"/>
                <a:gd name="connsiteY22" fmla="*/ 0 h 658157"/>
                <a:gd name="connsiteX23" fmla="*/ 157741 w 465062"/>
                <a:gd name="connsiteY23" fmla="*/ 5440 h 658157"/>
                <a:gd name="connsiteX24" fmla="*/ 179497 w 465062"/>
                <a:gd name="connsiteY24" fmla="*/ 16318 h 658157"/>
                <a:gd name="connsiteX25" fmla="*/ 209414 w 465062"/>
                <a:gd name="connsiteY25" fmla="*/ 16318 h 658157"/>
                <a:gd name="connsiteX26" fmla="*/ 247489 w 465062"/>
                <a:gd name="connsiteY26" fmla="*/ 16318 h 658157"/>
                <a:gd name="connsiteX27" fmla="*/ 266527 w 465062"/>
                <a:gd name="connsiteY27" fmla="*/ 16318 h 658157"/>
                <a:gd name="connsiteX28" fmla="*/ 312761 w 465062"/>
                <a:gd name="connsiteY28" fmla="*/ 27197 h 658157"/>
                <a:gd name="connsiteX29" fmla="*/ 337238 w 465062"/>
                <a:gd name="connsiteY29" fmla="*/ 38075 h 658157"/>
                <a:gd name="connsiteX30" fmla="*/ 364434 w 465062"/>
                <a:gd name="connsiteY30" fmla="*/ 54393 h 658157"/>
                <a:gd name="connsiteX31" fmla="*/ 386192 w 465062"/>
                <a:gd name="connsiteY31" fmla="*/ 73431 h 658157"/>
                <a:gd name="connsiteX32" fmla="*/ 407949 w 465062"/>
                <a:gd name="connsiteY32" fmla="*/ 103347 h 658157"/>
                <a:gd name="connsiteX33" fmla="*/ 416108 w 465062"/>
                <a:gd name="connsiteY33" fmla="*/ 141422 h 658157"/>
                <a:gd name="connsiteX34" fmla="*/ 418828 w 465062"/>
                <a:gd name="connsiteY34" fmla="*/ 163179 h 658157"/>
                <a:gd name="connsiteX35" fmla="*/ 418828 w 465062"/>
                <a:gd name="connsiteY35" fmla="*/ 171339 h 658157"/>
                <a:gd name="connsiteX36" fmla="*/ 421547 w 465062"/>
                <a:gd name="connsiteY36" fmla="*/ 187656 h 658157"/>
                <a:gd name="connsiteX37" fmla="*/ 418828 w 465062"/>
                <a:gd name="connsiteY37" fmla="*/ 206694 h 658157"/>
                <a:gd name="connsiteX38" fmla="*/ 416108 w 465062"/>
                <a:gd name="connsiteY38" fmla="*/ 233891 h 658157"/>
                <a:gd name="connsiteX39" fmla="*/ 405229 w 465062"/>
                <a:gd name="connsiteY39" fmla="*/ 263807 h 658157"/>
                <a:gd name="connsiteX40" fmla="*/ 394351 w 465062"/>
                <a:gd name="connsiteY40" fmla="*/ 274686 h 658157"/>
                <a:gd name="connsiteX41" fmla="*/ 388912 w 465062"/>
                <a:gd name="connsiteY41" fmla="*/ 285564 h 658157"/>
                <a:gd name="connsiteX42" fmla="*/ 369874 w 465062"/>
                <a:gd name="connsiteY42" fmla="*/ 304602 h 658157"/>
                <a:gd name="connsiteX43" fmla="*/ 358995 w 465062"/>
                <a:gd name="connsiteY43" fmla="*/ 310041 h 658157"/>
                <a:gd name="connsiteX44" fmla="*/ 348117 w 465062"/>
                <a:gd name="connsiteY44" fmla="*/ 320920 h 658157"/>
                <a:gd name="connsiteX45" fmla="*/ 326359 w 465062"/>
                <a:gd name="connsiteY45" fmla="*/ 339957 h 658157"/>
                <a:gd name="connsiteX46" fmla="*/ 312761 w 465062"/>
                <a:gd name="connsiteY46" fmla="*/ 353555 h 658157"/>
                <a:gd name="connsiteX47" fmla="*/ 337238 w 465062"/>
                <a:gd name="connsiteY47" fmla="*/ 380752 h 658157"/>
                <a:gd name="connsiteX48" fmla="*/ 358995 w 465062"/>
                <a:gd name="connsiteY48" fmla="*/ 421547 h 658157"/>
                <a:gd name="connsiteX49" fmla="*/ 372593 w 465062"/>
                <a:gd name="connsiteY49" fmla="*/ 459622 h 658157"/>
                <a:gd name="connsiteX50" fmla="*/ 386192 w 465062"/>
                <a:gd name="connsiteY50" fmla="*/ 514015 h 658157"/>
                <a:gd name="connsiteX51" fmla="*/ 407949 w 465062"/>
                <a:gd name="connsiteY51" fmla="*/ 568408 h 658157"/>
                <a:gd name="connsiteX52" fmla="*/ 421547 w 465062"/>
                <a:gd name="connsiteY52" fmla="*/ 598324 h 658157"/>
                <a:gd name="connsiteX53" fmla="*/ 451463 w 465062"/>
                <a:gd name="connsiteY53" fmla="*/ 628241 h 658157"/>
                <a:gd name="connsiteX54" fmla="*/ 465062 w 465062"/>
                <a:gd name="connsiteY54" fmla="*/ 644559 h 658157"/>
                <a:gd name="connsiteX55" fmla="*/ 462342 w 465062"/>
                <a:gd name="connsiteY55" fmla="*/ 649998 h 658157"/>
                <a:gd name="connsiteX56" fmla="*/ 437865 w 465062"/>
                <a:gd name="connsiteY56" fmla="*/ 658157 h 658157"/>
                <a:gd name="connsiteX57" fmla="*/ 361715 w 465062"/>
                <a:gd name="connsiteY57" fmla="*/ 622801 h 658157"/>
                <a:gd name="connsiteX58" fmla="*/ 320920 w 465062"/>
                <a:gd name="connsiteY58" fmla="*/ 565689 h 658157"/>
                <a:gd name="connsiteX59" fmla="*/ 304602 w 465062"/>
                <a:gd name="connsiteY59" fmla="*/ 530333 h 658157"/>
                <a:gd name="connsiteX60" fmla="*/ 293723 w 465062"/>
                <a:gd name="connsiteY60" fmla="*/ 497697 h 658157"/>
                <a:gd name="connsiteX61" fmla="*/ 282845 w 465062"/>
                <a:gd name="connsiteY61" fmla="*/ 462342 h 658157"/>
                <a:gd name="connsiteX62" fmla="*/ 269246 w 465062"/>
                <a:gd name="connsiteY62" fmla="*/ 424267 h 658157"/>
                <a:gd name="connsiteX63" fmla="*/ 255648 w 465062"/>
                <a:gd name="connsiteY63" fmla="*/ 391631 h 658157"/>
                <a:gd name="connsiteX64" fmla="*/ 236610 w 465062"/>
                <a:gd name="connsiteY64" fmla="*/ 367154 h 658157"/>
                <a:gd name="connsiteX65" fmla="*/ 217573 w 465062"/>
                <a:gd name="connsiteY65" fmla="*/ 361714 h 658157"/>
                <a:gd name="connsiteX66" fmla="*/ 201255 w 465062"/>
                <a:gd name="connsiteY66" fmla="*/ 361714 h 658157"/>
                <a:gd name="connsiteX67" fmla="*/ 198535 w 465062"/>
                <a:gd name="connsiteY67" fmla="*/ 367154 h 658157"/>
                <a:gd name="connsiteX68" fmla="*/ 201255 w 465062"/>
                <a:gd name="connsiteY68" fmla="*/ 388911 h 658157"/>
                <a:gd name="connsiteX69" fmla="*/ 198535 w 465062"/>
                <a:gd name="connsiteY69" fmla="*/ 426986 h 658157"/>
                <a:gd name="connsiteX70" fmla="*/ 203975 w 465062"/>
                <a:gd name="connsiteY70" fmla="*/ 478660 h 658157"/>
                <a:gd name="connsiteX71" fmla="*/ 198535 w 465062"/>
                <a:gd name="connsiteY71" fmla="*/ 552090 h 658157"/>
                <a:gd name="connsiteX72" fmla="*/ 195816 w 465062"/>
                <a:gd name="connsiteY72" fmla="*/ 576567 h 658157"/>
                <a:gd name="connsiteX73" fmla="*/ 198535 w 465062"/>
                <a:gd name="connsiteY73" fmla="*/ 592885 h 658157"/>
                <a:gd name="connsiteX74" fmla="*/ 233891 w 465062"/>
                <a:gd name="connsiteY74" fmla="*/ 592885 h 658157"/>
                <a:gd name="connsiteX75" fmla="*/ 271966 w 465062"/>
                <a:gd name="connsiteY75" fmla="*/ 611923 h 658157"/>
                <a:gd name="connsiteX76" fmla="*/ 266527 w 465062"/>
                <a:gd name="connsiteY76" fmla="*/ 628241 h 658157"/>
                <a:gd name="connsiteX77" fmla="*/ 250209 w 465062"/>
                <a:gd name="connsiteY77" fmla="*/ 636400 h 658157"/>
                <a:gd name="connsiteX78" fmla="*/ 228451 w 465062"/>
                <a:gd name="connsiteY78" fmla="*/ 639119 h 658157"/>
                <a:gd name="connsiteX79" fmla="*/ 187657 w 465062"/>
                <a:gd name="connsiteY79" fmla="*/ 639119 h 658157"/>
                <a:gd name="connsiteX80" fmla="*/ 152301 w 465062"/>
                <a:gd name="connsiteY80" fmla="*/ 652717 h 658157"/>
                <a:gd name="connsiteX81" fmla="*/ 133263 w 465062"/>
                <a:gd name="connsiteY81" fmla="*/ 655437 h 658157"/>
                <a:gd name="connsiteX82" fmla="*/ 122385 w 465062"/>
                <a:gd name="connsiteY82" fmla="*/ 652717 h 658157"/>
                <a:gd name="connsiteX83" fmla="*/ 97908 w 465062"/>
                <a:gd name="connsiteY83" fmla="*/ 639119 h 658157"/>
                <a:gd name="connsiteX84" fmla="*/ 70711 w 465062"/>
                <a:gd name="connsiteY84" fmla="*/ 639119 h 658157"/>
                <a:gd name="connsiteX85" fmla="*/ 46234 w 465062"/>
                <a:gd name="connsiteY85" fmla="*/ 639119 h 658157"/>
                <a:gd name="connsiteX86" fmla="*/ 19038 w 465062"/>
                <a:gd name="connsiteY86" fmla="*/ 630960 h 658157"/>
                <a:gd name="connsiteX87" fmla="*/ 2720 w 465062"/>
                <a:gd name="connsiteY87" fmla="*/ 614642 h 658157"/>
                <a:gd name="connsiteX88" fmla="*/ 8159 w 465062"/>
                <a:gd name="connsiteY88" fmla="*/ 606483 h 658157"/>
                <a:gd name="connsiteX89" fmla="*/ 29916 w 465062"/>
                <a:gd name="connsiteY89" fmla="*/ 598324 h 658157"/>
                <a:gd name="connsiteX90" fmla="*/ 76151 w 465062"/>
                <a:gd name="connsiteY90" fmla="*/ 592885 h 658157"/>
                <a:gd name="connsiteX91" fmla="*/ 73431 w 465062"/>
                <a:gd name="connsiteY91" fmla="*/ 573848 h 658157"/>
                <a:gd name="connsiteX92" fmla="*/ 70711 w 465062"/>
                <a:gd name="connsiteY92" fmla="*/ 500417 h 658157"/>
                <a:gd name="connsiteX93" fmla="*/ 73431 w 465062"/>
                <a:gd name="connsiteY93" fmla="*/ 437865 h 658157"/>
                <a:gd name="connsiteX94" fmla="*/ 70711 w 465062"/>
                <a:gd name="connsiteY94" fmla="*/ 369873 h 658157"/>
                <a:gd name="connsiteX95" fmla="*/ 70711 w 465062"/>
                <a:gd name="connsiteY95" fmla="*/ 293723 h 658157"/>
                <a:gd name="connsiteX96" fmla="*/ 73431 w 465062"/>
                <a:gd name="connsiteY96" fmla="*/ 212133 h 658157"/>
                <a:gd name="connsiteX97" fmla="*/ 76151 w 465062"/>
                <a:gd name="connsiteY97" fmla="*/ 155021 h 658157"/>
                <a:gd name="connsiteX98" fmla="*/ 76151 w 465062"/>
                <a:gd name="connsiteY98" fmla="*/ 119665 h 658157"/>
                <a:gd name="connsiteX99" fmla="*/ 78870 w 465062"/>
                <a:gd name="connsiteY99" fmla="*/ 84310 h 658157"/>
                <a:gd name="connsiteX100" fmla="*/ 76151 w 465062"/>
                <a:gd name="connsiteY100" fmla="*/ 62552 h 658157"/>
                <a:gd name="connsiteX101" fmla="*/ 67992 w 465062"/>
                <a:gd name="connsiteY101" fmla="*/ 62552 h 658157"/>
                <a:gd name="connsiteX102" fmla="*/ 43515 w 465062"/>
                <a:gd name="connsiteY102" fmla="*/ 62552 h 658157"/>
                <a:gd name="connsiteX103" fmla="*/ 16318 w 465062"/>
                <a:gd name="connsiteY103" fmla="*/ 57113 h 658157"/>
                <a:gd name="connsiteX104" fmla="*/ 0 w 465062"/>
                <a:gd name="connsiteY104" fmla="*/ 40795 h 658157"/>
                <a:gd name="connsiteX105" fmla="*/ 5439 w 465062"/>
                <a:gd name="connsiteY105" fmla="*/ 32636 h 658157"/>
                <a:gd name="connsiteX106" fmla="*/ 27197 w 465062"/>
                <a:gd name="connsiteY106" fmla="*/ 24477 h 658157"/>
                <a:gd name="connsiteX107" fmla="*/ 76151 w 465062"/>
                <a:gd name="connsiteY107" fmla="*/ 19038 h 658157"/>
                <a:gd name="connsiteX108" fmla="*/ 78870 w 465062"/>
                <a:gd name="connsiteY108" fmla="*/ 13598 h 658157"/>
                <a:gd name="connsiteX109" fmla="*/ 95188 w 465062"/>
                <a:gd name="connsiteY109" fmla="*/ 5440 h 658157"/>
                <a:gd name="connsiteX110" fmla="*/ 111506 w 465062"/>
                <a:gd name="connsiteY110" fmla="*/ 0 h 658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465062" h="658157">
                  <a:moveTo>
                    <a:pt x="193096" y="59832"/>
                  </a:moveTo>
                  <a:cubicBezTo>
                    <a:pt x="193096" y="73430"/>
                    <a:pt x="193096" y="89748"/>
                    <a:pt x="193096" y="114226"/>
                  </a:cubicBezTo>
                  <a:cubicBezTo>
                    <a:pt x="193096" y="144142"/>
                    <a:pt x="195816" y="176778"/>
                    <a:pt x="198536" y="209414"/>
                  </a:cubicBezTo>
                  <a:cubicBezTo>
                    <a:pt x="198536" y="247489"/>
                    <a:pt x="201255" y="277406"/>
                    <a:pt x="201255" y="282845"/>
                  </a:cubicBezTo>
                  <a:cubicBezTo>
                    <a:pt x="201255" y="293723"/>
                    <a:pt x="203975" y="304602"/>
                    <a:pt x="203975" y="315481"/>
                  </a:cubicBezTo>
                  <a:cubicBezTo>
                    <a:pt x="203975" y="318200"/>
                    <a:pt x="203975" y="318200"/>
                    <a:pt x="203975" y="320920"/>
                  </a:cubicBezTo>
                  <a:cubicBezTo>
                    <a:pt x="203975" y="326359"/>
                    <a:pt x="206695" y="329079"/>
                    <a:pt x="212134" y="329079"/>
                  </a:cubicBezTo>
                  <a:cubicBezTo>
                    <a:pt x="214854" y="329079"/>
                    <a:pt x="220293" y="329079"/>
                    <a:pt x="223013" y="329079"/>
                  </a:cubicBezTo>
                  <a:cubicBezTo>
                    <a:pt x="228452" y="329079"/>
                    <a:pt x="233891" y="329079"/>
                    <a:pt x="239331" y="329079"/>
                  </a:cubicBezTo>
                  <a:cubicBezTo>
                    <a:pt x="252929" y="329079"/>
                    <a:pt x="271967" y="323640"/>
                    <a:pt x="280126" y="312761"/>
                  </a:cubicBezTo>
                  <a:cubicBezTo>
                    <a:pt x="288284" y="304602"/>
                    <a:pt x="291004" y="299163"/>
                    <a:pt x="296443" y="288284"/>
                  </a:cubicBezTo>
                  <a:cubicBezTo>
                    <a:pt x="299163" y="277406"/>
                    <a:pt x="301883" y="269247"/>
                    <a:pt x="304602" y="258368"/>
                  </a:cubicBezTo>
                  <a:cubicBezTo>
                    <a:pt x="307322" y="244770"/>
                    <a:pt x="310042" y="239330"/>
                    <a:pt x="312761" y="225732"/>
                  </a:cubicBezTo>
                  <a:cubicBezTo>
                    <a:pt x="315481" y="212134"/>
                    <a:pt x="315481" y="209414"/>
                    <a:pt x="315481" y="195816"/>
                  </a:cubicBezTo>
                  <a:cubicBezTo>
                    <a:pt x="315481" y="179498"/>
                    <a:pt x="315481" y="184937"/>
                    <a:pt x="318201" y="168619"/>
                  </a:cubicBezTo>
                  <a:cubicBezTo>
                    <a:pt x="312761" y="152302"/>
                    <a:pt x="312761" y="149582"/>
                    <a:pt x="312761" y="135983"/>
                  </a:cubicBezTo>
                  <a:cubicBezTo>
                    <a:pt x="312761" y="133264"/>
                    <a:pt x="312761" y="127825"/>
                    <a:pt x="312761" y="122385"/>
                  </a:cubicBezTo>
                  <a:cubicBezTo>
                    <a:pt x="312761" y="111507"/>
                    <a:pt x="301883" y="95188"/>
                    <a:pt x="293724" y="84309"/>
                  </a:cubicBezTo>
                  <a:cubicBezTo>
                    <a:pt x="288284" y="78870"/>
                    <a:pt x="285565" y="76150"/>
                    <a:pt x="280126" y="73430"/>
                  </a:cubicBezTo>
                  <a:cubicBezTo>
                    <a:pt x="271967" y="67991"/>
                    <a:pt x="266527" y="65271"/>
                    <a:pt x="258368" y="62552"/>
                  </a:cubicBezTo>
                  <a:cubicBezTo>
                    <a:pt x="244770" y="59832"/>
                    <a:pt x="228452" y="59832"/>
                    <a:pt x="217573" y="59832"/>
                  </a:cubicBezTo>
                  <a:close/>
                  <a:moveTo>
                    <a:pt x="111506" y="0"/>
                  </a:moveTo>
                  <a:cubicBezTo>
                    <a:pt x="114226" y="0"/>
                    <a:pt x="122385" y="0"/>
                    <a:pt x="127824" y="0"/>
                  </a:cubicBezTo>
                  <a:cubicBezTo>
                    <a:pt x="135983" y="0"/>
                    <a:pt x="146862" y="2720"/>
                    <a:pt x="157741" y="5440"/>
                  </a:cubicBezTo>
                  <a:cubicBezTo>
                    <a:pt x="168619" y="8159"/>
                    <a:pt x="176778" y="10879"/>
                    <a:pt x="179497" y="16318"/>
                  </a:cubicBezTo>
                  <a:cubicBezTo>
                    <a:pt x="193096" y="16318"/>
                    <a:pt x="201255" y="16318"/>
                    <a:pt x="209414" y="16318"/>
                  </a:cubicBezTo>
                  <a:cubicBezTo>
                    <a:pt x="220292" y="16318"/>
                    <a:pt x="231171" y="16318"/>
                    <a:pt x="247489" y="16318"/>
                  </a:cubicBezTo>
                  <a:cubicBezTo>
                    <a:pt x="250209" y="16318"/>
                    <a:pt x="258368" y="16318"/>
                    <a:pt x="266527" y="16318"/>
                  </a:cubicBezTo>
                  <a:cubicBezTo>
                    <a:pt x="277405" y="16318"/>
                    <a:pt x="291004" y="21758"/>
                    <a:pt x="312761" y="27197"/>
                  </a:cubicBezTo>
                  <a:cubicBezTo>
                    <a:pt x="320920" y="29917"/>
                    <a:pt x="329079" y="35356"/>
                    <a:pt x="337238" y="38075"/>
                  </a:cubicBezTo>
                  <a:cubicBezTo>
                    <a:pt x="342677" y="40795"/>
                    <a:pt x="353556" y="48954"/>
                    <a:pt x="364434" y="54393"/>
                  </a:cubicBezTo>
                  <a:cubicBezTo>
                    <a:pt x="375313" y="62552"/>
                    <a:pt x="386192" y="67992"/>
                    <a:pt x="386192" y="73431"/>
                  </a:cubicBezTo>
                  <a:cubicBezTo>
                    <a:pt x="391631" y="84310"/>
                    <a:pt x="402510" y="92469"/>
                    <a:pt x="407949" y="103347"/>
                  </a:cubicBezTo>
                  <a:cubicBezTo>
                    <a:pt x="413388" y="116945"/>
                    <a:pt x="416108" y="130544"/>
                    <a:pt x="416108" y="141422"/>
                  </a:cubicBezTo>
                  <a:cubicBezTo>
                    <a:pt x="416108" y="152301"/>
                    <a:pt x="418828" y="157740"/>
                    <a:pt x="418828" y="163179"/>
                  </a:cubicBezTo>
                  <a:cubicBezTo>
                    <a:pt x="418828" y="165899"/>
                    <a:pt x="418828" y="168619"/>
                    <a:pt x="418828" y="171339"/>
                  </a:cubicBezTo>
                  <a:cubicBezTo>
                    <a:pt x="418828" y="174058"/>
                    <a:pt x="421547" y="182217"/>
                    <a:pt x="421547" y="187656"/>
                  </a:cubicBezTo>
                  <a:cubicBezTo>
                    <a:pt x="421547" y="193096"/>
                    <a:pt x="418828" y="201255"/>
                    <a:pt x="418828" y="206694"/>
                  </a:cubicBezTo>
                  <a:cubicBezTo>
                    <a:pt x="418828" y="217573"/>
                    <a:pt x="418828" y="223012"/>
                    <a:pt x="416108" y="233891"/>
                  </a:cubicBezTo>
                  <a:cubicBezTo>
                    <a:pt x="413388" y="244769"/>
                    <a:pt x="410668" y="255648"/>
                    <a:pt x="405229" y="263807"/>
                  </a:cubicBezTo>
                  <a:cubicBezTo>
                    <a:pt x="402510" y="269246"/>
                    <a:pt x="397070" y="269246"/>
                    <a:pt x="394351" y="274686"/>
                  </a:cubicBezTo>
                  <a:cubicBezTo>
                    <a:pt x="391631" y="277405"/>
                    <a:pt x="391631" y="282844"/>
                    <a:pt x="388912" y="285564"/>
                  </a:cubicBezTo>
                  <a:cubicBezTo>
                    <a:pt x="383472" y="291003"/>
                    <a:pt x="375313" y="301882"/>
                    <a:pt x="369874" y="304602"/>
                  </a:cubicBezTo>
                  <a:cubicBezTo>
                    <a:pt x="367154" y="307321"/>
                    <a:pt x="361715" y="307321"/>
                    <a:pt x="358995" y="310041"/>
                  </a:cubicBezTo>
                  <a:cubicBezTo>
                    <a:pt x="356275" y="312761"/>
                    <a:pt x="350836" y="318200"/>
                    <a:pt x="348117" y="320920"/>
                  </a:cubicBezTo>
                  <a:cubicBezTo>
                    <a:pt x="339958" y="326359"/>
                    <a:pt x="334518" y="334518"/>
                    <a:pt x="326359" y="339957"/>
                  </a:cubicBezTo>
                  <a:cubicBezTo>
                    <a:pt x="320920" y="342677"/>
                    <a:pt x="312761" y="342677"/>
                    <a:pt x="312761" y="353555"/>
                  </a:cubicBezTo>
                  <a:cubicBezTo>
                    <a:pt x="312761" y="361714"/>
                    <a:pt x="334518" y="372593"/>
                    <a:pt x="337238" y="380752"/>
                  </a:cubicBezTo>
                  <a:cubicBezTo>
                    <a:pt x="345397" y="394350"/>
                    <a:pt x="353556" y="407948"/>
                    <a:pt x="358995" y="421547"/>
                  </a:cubicBezTo>
                  <a:cubicBezTo>
                    <a:pt x="364434" y="435145"/>
                    <a:pt x="367154" y="446024"/>
                    <a:pt x="372593" y="459622"/>
                  </a:cubicBezTo>
                  <a:cubicBezTo>
                    <a:pt x="378033" y="478660"/>
                    <a:pt x="383472" y="494978"/>
                    <a:pt x="386192" y="514015"/>
                  </a:cubicBezTo>
                  <a:cubicBezTo>
                    <a:pt x="391631" y="533053"/>
                    <a:pt x="402510" y="549371"/>
                    <a:pt x="407949" y="568408"/>
                  </a:cubicBezTo>
                  <a:cubicBezTo>
                    <a:pt x="410668" y="579287"/>
                    <a:pt x="416108" y="590165"/>
                    <a:pt x="421547" y="598324"/>
                  </a:cubicBezTo>
                  <a:cubicBezTo>
                    <a:pt x="435146" y="614642"/>
                    <a:pt x="443305" y="622801"/>
                    <a:pt x="451463" y="628241"/>
                  </a:cubicBezTo>
                  <a:cubicBezTo>
                    <a:pt x="456903" y="630960"/>
                    <a:pt x="465062" y="636400"/>
                    <a:pt x="465062" y="644559"/>
                  </a:cubicBezTo>
                  <a:cubicBezTo>
                    <a:pt x="465062" y="647278"/>
                    <a:pt x="465062" y="647278"/>
                    <a:pt x="462342" y="649998"/>
                  </a:cubicBezTo>
                  <a:cubicBezTo>
                    <a:pt x="456903" y="655437"/>
                    <a:pt x="446024" y="658157"/>
                    <a:pt x="437865" y="658157"/>
                  </a:cubicBezTo>
                  <a:cubicBezTo>
                    <a:pt x="413388" y="658157"/>
                    <a:pt x="378033" y="641839"/>
                    <a:pt x="361715" y="622801"/>
                  </a:cubicBezTo>
                  <a:cubicBezTo>
                    <a:pt x="345397" y="606483"/>
                    <a:pt x="334518" y="584726"/>
                    <a:pt x="320920" y="565689"/>
                  </a:cubicBezTo>
                  <a:cubicBezTo>
                    <a:pt x="315480" y="554810"/>
                    <a:pt x="310041" y="543931"/>
                    <a:pt x="304602" y="530333"/>
                  </a:cubicBezTo>
                  <a:cubicBezTo>
                    <a:pt x="299163" y="519454"/>
                    <a:pt x="296443" y="508576"/>
                    <a:pt x="293723" y="497697"/>
                  </a:cubicBezTo>
                  <a:cubicBezTo>
                    <a:pt x="291004" y="486819"/>
                    <a:pt x="288284" y="473220"/>
                    <a:pt x="282845" y="462342"/>
                  </a:cubicBezTo>
                  <a:cubicBezTo>
                    <a:pt x="280125" y="448743"/>
                    <a:pt x="274686" y="437865"/>
                    <a:pt x="269246" y="424267"/>
                  </a:cubicBezTo>
                  <a:cubicBezTo>
                    <a:pt x="266527" y="416108"/>
                    <a:pt x="261087" y="402509"/>
                    <a:pt x="255648" y="391631"/>
                  </a:cubicBezTo>
                  <a:cubicBezTo>
                    <a:pt x="250209" y="380752"/>
                    <a:pt x="244770" y="375313"/>
                    <a:pt x="236610" y="367154"/>
                  </a:cubicBezTo>
                  <a:cubicBezTo>
                    <a:pt x="231171" y="361714"/>
                    <a:pt x="223012" y="361714"/>
                    <a:pt x="217573" y="361714"/>
                  </a:cubicBezTo>
                  <a:cubicBezTo>
                    <a:pt x="212134" y="361714"/>
                    <a:pt x="206694" y="361714"/>
                    <a:pt x="201255" y="361714"/>
                  </a:cubicBezTo>
                  <a:cubicBezTo>
                    <a:pt x="198535" y="361714"/>
                    <a:pt x="198535" y="364434"/>
                    <a:pt x="198535" y="367154"/>
                  </a:cubicBezTo>
                  <a:cubicBezTo>
                    <a:pt x="198535" y="375313"/>
                    <a:pt x="201255" y="386191"/>
                    <a:pt x="201255" y="388911"/>
                  </a:cubicBezTo>
                  <a:cubicBezTo>
                    <a:pt x="201255" y="402509"/>
                    <a:pt x="198535" y="413388"/>
                    <a:pt x="198535" y="426986"/>
                  </a:cubicBezTo>
                  <a:cubicBezTo>
                    <a:pt x="198535" y="446024"/>
                    <a:pt x="203975" y="456902"/>
                    <a:pt x="203975" y="478660"/>
                  </a:cubicBezTo>
                  <a:cubicBezTo>
                    <a:pt x="203975" y="503136"/>
                    <a:pt x="201255" y="527613"/>
                    <a:pt x="198535" y="552090"/>
                  </a:cubicBezTo>
                  <a:cubicBezTo>
                    <a:pt x="198535" y="560249"/>
                    <a:pt x="195816" y="568408"/>
                    <a:pt x="195816" y="576567"/>
                  </a:cubicBezTo>
                  <a:cubicBezTo>
                    <a:pt x="195816" y="582006"/>
                    <a:pt x="195816" y="587446"/>
                    <a:pt x="198535" y="592885"/>
                  </a:cubicBezTo>
                  <a:cubicBezTo>
                    <a:pt x="212134" y="592885"/>
                    <a:pt x="225732" y="592885"/>
                    <a:pt x="233891" y="592885"/>
                  </a:cubicBezTo>
                  <a:cubicBezTo>
                    <a:pt x="247489" y="592885"/>
                    <a:pt x="271966" y="592885"/>
                    <a:pt x="271966" y="611923"/>
                  </a:cubicBezTo>
                  <a:cubicBezTo>
                    <a:pt x="271966" y="620082"/>
                    <a:pt x="269246" y="622801"/>
                    <a:pt x="266527" y="628241"/>
                  </a:cubicBezTo>
                  <a:cubicBezTo>
                    <a:pt x="261087" y="633680"/>
                    <a:pt x="255648" y="636400"/>
                    <a:pt x="250209" y="636400"/>
                  </a:cubicBezTo>
                  <a:cubicBezTo>
                    <a:pt x="239330" y="639119"/>
                    <a:pt x="233891" y="639119"/>
                    <a:pt x="228451" y="639119"/>
                  </a:cubicBezTo>
                  <a:cubicBezTo>
                    <a:pt x="223012" y="639119"/>
                    <a:pt x="206694" y="639119"/>
                    <a:pt x="187657" y="639119"/>
                  </a:cubicBezTo>
                  <a:cubicBezTo>
                    <a:pt x="176778" y="647278"/>
                    <a:pt x="163180" y="649998"/>
                    <a:pt x="152301" y="652717"/>
                  </a:cubicBezTo>
                  <a:cubicBezTo>
                    <a:pt x="146862" y="652717"/>
                    <a:pt x="138703" y="655437"/>
                    <a:pt x="133263" y="655437"/>
                  </a:cubicBezTo>
                  <a:cubicBezTo>
                    <a:pt x="130544" y="655437"/>
                    <a:pt x="125104" y="655437"/>
                    <a:pt x="122385" y="652717"/>
                  </a:cubicBezTo>
                  <a:cubicBezTo>
                    <a:pt x="114226" y="649998"/>
                    <a:pt x="103347" y="644559"/>
                    <a:pt x="97908" y="639119"/>
                  </a:cubicBezTo>
                  <a:cubicBezTo>
                    <a:pt x="87029" y="639119"/>
                    <a:pt x="78870" y="639119"/>
                    <a:pt x="70711" y="639119"/>
                  </a:cubicBezTo>
                  <a:cubicBezTo>
                    <a:pt x="62552" y="639119"/>
                    <a:pt x="54393" y="639119"/>
                    <a:pt x="46234" y="639119"/>
                  </a:cubicBezTo>
                  <a:cubicBezTo>
                    <a:pt x="38075" y="639119"/>
                    <a:pt x="27197" y="633680"/>
                    <a:pt x="19038" y="630960"/>
                  </a:cubicBezTo>
                  <a:cubicBezTo>
                    <a:pt x="10879" y="628241"/>
                    <a:pt x="2720" y="620082"/>
                    <a:pt x="2720" y="614642"/>
                  </a:cubicBezTo>
                  <a:cubicBezTo>
                    <a:pt x="2720" y="611923"/>
                    <a:pt x="2720" y="609203"/>
                    <a:pt x="8159" y="606483"/>
                  </a:cubicBezTo>
                  <a:cubicBezTo>
                    <a:pt x="13599" y="603764"/>
                    <a:pt x="24477" y="601044"/>
                    <a:pt x="29916" y="598324"/>
                  </a:cubicBezTo>
                  <a:cubicBezTo>
                    <a:pt x="43515" y="595605"/>
                    <a:pt x="62552" y="595605"/>
                    <a:pt x="76151" y="592885"/>
                  </a:cubicBezTo>
                  <a:cubicBezTo>
                    <a:pt x="76151" y="587446"/>
                    <a:pt x="73431" y="582006"/>
                    <a:pt x="73431" y="573848"/>
                  </a:cubicBezTo>
                  <a:cubicBezTo>
                    <a:pt x="73431" y="565689"/>
                    <a:pt x="70711" y="516735"/>
                    <a:pt x="70711" y="500417"/>
                  </a:cubicBezTo>
                  <a:cubicBezTo>
                    <a:pt x="70711" y="481379"/>
                    <a:pt x="73431" y="456902"/>
                    <a:pt x="73431" y="437865"/>
                  </a:cubicBezTo>
                  <a:cubicBezTo>
                    <a:pt x="73431" y="416108"/>
                    <a:pt x="70711" y="391631"/>
                    <a:pt x="70711" y="369873"/>
                  </a:cubicBezTo>
                  <a:cubicBezTo>
                    <a:pt x="70711" y="345397"/>
                    <a:pt x="70711" y="318200"/>
                    <a:pt x="70711" y="293723"/>
                  </a:cubicBezTo>
                  <a:cubicBezTo>
                    <a:pt x="70711" y="266526"/>
                    <a:pt x="73431" y="239330"/>
                    <a:pt x="73431" y="212133"/>
                  </a:cubicBezTo>
                  <a:cubicBezTo>
                    <a:pt x="73431" y="187656"/>
                    <a:pt x="76151" y="179498"/>
                    <a:pt x="76151" y="155021"/>
                  </a:cubicBezTo>
                  <a:cubicBezTo>
                    <a:pt x="76151" y="144142"/>
                    <a:pt x="76151" y="130544"/>
                    <a:pt x="76151" y="119665"/>
                  </a:cubicBezTo>
                  <a:cubicBezTo>
                    <a:pt x="76151" y="106067"/>
                    <a:pt x="78870" y="95188"/>
                    <a:pt x="78870" y="84310"/>
                  </a:cubicBezTo>
                  <a:cubicBezTo>
                    <a:pt x="78870" y="78870"/>
                    <a:pt x="78870" y="70711"/>
                    <a:pt x="76151" y="62552"/>
                  </a:cubicBezTo>
                  <a:cubicBezTo>
                    <a:pt x="76151" y="62552"/>
                    <a:pt x="73431" y="62552"/>
                    <a:pt x="67992" y="62552"/>
                  </a:cubicBezTo>
                  <a:cubicBezTo>
                    <a:pt x="59833" y="62552"/>
                    <a:pt x="51674" y="62552"/>
                    <a:pt x="43515" y="62552"/>
                  </a:cubicBezTo>
                  <a:cubicBezTo>
                    <a:pt x="35356" y="62552"/>
                    <a:pt x="24477" y="59833"/>
                    <a:pt x="16318" y="57113"/>
                  </a:cubicBezTo>
                  <a:cubicBezTo>
                    <a:pt x="8159" y="54393"/>
                    <a:pt x="0" y="43515"/>
                    <a:pt x="0" y="40795"/>
                  </a:cubicBezTo>
                  <a:cubicBezTo>
                    <a:pt x="0" y="38075"/>
                    <a:pt x="0" y="35356"/>
                    <a:pt x="5439" y="32636"/>
                  </a:cubicBezTo>
                  <a:cubicBezTo>
                    <a:pt x="10879" y="29917"/>
                    <a:pt x="21758" y="27197"/>
                    <a:pt x="27197" y="24477"/>
                  </a:cubicBezTo>
                  <a:cubicBezTo>
                    <a:pt x="46234" y="21758"/>
                    <a:pt x="62552" y="19038"/>
                    <a:pt x="76151" y="19038"/>
                  </a:cubicBezTo>
                  <a:cubicBezTo>
                    <a:pt x="76151" y="16318"/>
                    <a:pt x="78870" y="16318"/>
                    <a:pt x="78870" y="13598"/>
                  </a:cubicBezTo>
                  <a:cubicBezTo>
                    <a:pt x="84309" y="10879"/>
                    <a:pt x="89749" y="8159"/>
                    <a:pt x="95188" y="5440"/>
                  </a:cubicBezTo>
                  <a:cubicBezTo>
                    <a:pt x="100628" y="2720"/>
                    <a:pt x="106067" y="0"/>
                    <a:pt x="111506" y="0"/>
                  </a:cubicBezTo>
                  <a:close/>
                </a:path>
              </a:pathLst>
            </a:custGeom>
            <a:grpFill/>
            <a:ln w="27168"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67094D88-7910-4ABA-AB84-F44B55F3B694}"/>
                </a:ext>
              </a:extLst>
            </p:cNvPr>
            <p:cNvSpPr/>
            <p:nvPr/>
          </p:nvSpPr>
          <p:spPr>
            <a:xfrm>
              <a:off x="8346812" y="4186718"/>
              <a:ext cx="353556" cy="761503"/>
            </a:xfrm>
            <a:custGeom>
              <a:avLst/>
              <a:gdLst>
                <a:gd name="connsiteX0" fmla="*/ 283910 w 353555"/>
                <a:gd name="connsiteY0" fmla="*/ 672820 h 761503"/>
                <a:gd name="connsiteX1" fmla="*/ 321985 w 353555"/>
                <a:gd name="connsiteY1" fmla="*/ 689138 h 761503"/>
                <a:gd name="connsiteX2" fmla="*/ 316546 w 353555"/>
                <a:gd name="connsiteY2" fmla="*/ 705456 h 761503"/>
                <a:gd name="connsiteX3" fmla="*/ 300228 w 353555"/>
                <a:gd name="connsiteY3" fmla="*/ 713615 h 761503"/>
                <a:gd name="connsiteX4" fmla="*/ 278471 w 353555"/>
                <a:gd name="connsiteY4" fmla="*/ 716335 h 761503"/>
                <a:gd name="connsiteX5" fmla="*/ 237676 w 353555"/>
                <a:gd name="connsiteY5" fmla="*/ 716335 h 761503"/>
                <a:gd name="connsiteX6" fmla="*/ 180563 w 353555"/>
                <a:gd name="connsiteY6" fmla="*/ 719054 h 761503"/>
                <a:gd name="connsiteX7" fmla="*/ 126170 w 353555"/>
                <a:gd name="connsiteY7" fmla="*/ 719054 h 761503"/>
                <a:gd name="connsiteX8" fmla="*/ 101693 w 353555"/>
                <a:gd name="connsiteY8" fmla="*/ 719054 h 761503"/>
                <a:gd name="connsiteX9" fmla="*/ 74496 w 353555"/>
                <a:gd name="connsiteY9" fmla="*/ 713615 h 761503"/>
                <a:gd name="connsiteX10" fmla="*/ 58178 w 353555"/>
                <a:gd name="connsiteY10" fmla="*/ 697297 h 761503"/>
                <a:gd name="connsiteX11" fmla="*/ 63618 w 353555"/>
                <a:gd name="connsiteY11" fmla="*/ 689138 h 761503"/>
                <a:gd name="connsiteX12" fmla="*/ 85375 w 353555"/>
                <a:gd name="connsiteY12" fmla="*/ 680979 h 761503"/>
                <a:gd name="connsiteX13" fmla="*/ 131609 w 353555"/>
                <a:gd name="connsiteY13" fmla="*/ 675540 h 761503"/>
                <a:gd name="connsiteX14" fmla="*/ 142488 w 353555"/>
                <a:gd name="connsiteY14" fmla="*/ 675540 h 761503"/>
                <a:gd name="connsiteX15" fmla="*/ 131609 w 353555"/>
                <a:gd name="connsiteY15" fmla="*/ 653783 h 761503"/>
                <a:gd name="connsiteX16" fmla="*/ 128890 w 353555"/>
                <a:gd name="connsiteY16" fmla="*/ 640184 h 761503"/>
                <a:gd name="connsiteX17" fmla="*/ 128890 w 353555"/>
                <a:gd name="connsiteY17" fmla="*/ 629306 h 761503"/>
                <a:gd name="connsiteX18" fmla="*/ 128890 w 353555"/>
                <a:gd name="connsiteY18" fmla="*/ 621147 h 761503"/>
                <a:gd name="connsiteX19" fmla="*/ 128890 w 353555"/>
                <a:gd name="connsiteY19" fmla="*/ 593950 h 761503"/>
                <a:gd name="connsiteX20" fmla="*/ 128890 w 353555"/>
                <a:gd name="connsiteY20" fmla="*/ 583072 h 761503"/>
                <a:gd name="connsiteX21" fmla="*/ 128890 w 353555"/>
                <a:gd name="connsiteY21" fmla="*/ 436210 h 761503"/>
                <a:gd name="connsiteX22" fmla="*/ 128890 w 353555"/>
                <a:gd name="connsiteY22" fmla="*/ 357340 h 761503"/>
                <a:gd name="connsiteX23" fmla="*/ 131609 w 353555"/>
                <a:gd name="connsiteY23" fmla="*/ 289349 h 761503"/>
                <a:gd name="connsiteX24" fmla="*/ 131609 w 353555"/>
                <a:gd name="connsiteY24" fmla="*/ 251274 h 761503"/>
                <a:gd name="connsiteX25" fmla="*/ 131609 w 353555"/>
                <a:gd name="connsiteY25" fmla="*/ 205040 h 761503"/>
                <a:gd name="connsiteX26" fmla="*/ 131609 w 353555"/>
                <a:gd name="connsiteY26" fmla="*/ 139768 h 761503"/>
                <a:gd name="connsiteX27" fmla="*/ 131609 w 353555"/>
                <a:gd name="connsiteY27" fmla="*/ 128889 h 761503"/>
                <a:gd name="connsiteX28" fmla="*/ 126170 w 353555"/>
                <a:gd name="connsiteY28" fmla="*/ 128889 h 761503"/>
                <a:gd name="connsiteX29" fmla="*/ 101693 w 353555"/>
                <a:gd name="connsiteY29" fmla="*/ 128889 h 761503"/>
                <a:gd name="connsiteX30" fmla="*/ 74496 w 353555"/>
                <a:gd name="connsiteY30" fmla="*/ 123450 h 761503"/>
                <a:gd name="connsiteX31" fmla="*/ 58178 w 353555"/>
                <a:gd name="connsiteY31" fmla="*/ 107132 h 761503"/>
                <a:gd name="connsiteX32" fmla="*/ 60898 w 353555"/>
                <a:gd name="connsiteY32" fmla="*/ 98973 h 761503"/>
                <a:gd name="connsiteX33" fmla="*/ 82655 w 353555"/>
                <a:gd name="connsiteY33" fmla="*/ 93534 h 761503"/>
                <a:gd name="connsiteX34" fmla="*/ 131609 w 353555"/>
                <a:gd name="connsiteY34" fmla="*/ 88094 h 761503"/>
                <a:gd name="connsiteX35" fmla="*/ 131609 w 353555"/>
                <a:gd name="connsiteY35" fmla="*/ 82655 h 761503"/>
                <a:gd name="connsiteX36" fmla="*/ 134329 w 353555"/>
                <a:gd name="connsiteY36" fmla="*/ 71776 h 761503"/>
                <a:gd name="connsiteX37" fmla="*/ 147927 w 353555"/>
                <a:gd name="connsiteY37" fmla="*/ 63617 h 761503"/>
                <a:gd name="connsiteX38" fmla="*/ 164245 w 353555"/>
                <a:gd name="connsiteY38" fmla="*/ 58178 h 761503"/>
                <a:gd name="connsiteX39" fmla="*/ 177843 w 353555"/>
                <a:gd name="connsiteY39" fmla="*/ 58178 h 761503"/>
                <a:gd name="connsiteX40" fmla="*/ 196881 w 353555"/>
                <a:gd name="connsiteY40" fmla="*/ 60898 h 761503"/>
                <a:gd name="connsiteX41" fmla="*/ 232237 w 353555"/>
                <a:gd name="connsiteY41" fmla="*/ 88094 h 761503"/>
                <a:gd name="connsiteX42" fmla="*/ 278471 w 353555"/>
                <a:gd name="connsiteY42" fmla="*/ 88094 h 761503"/>
                <a:gd name="connsiteX43" fmla="*/ 316546 w 353555"/>
                <a:gd name="connsiteY43" fmla="*/ 104412 h 761503"/>
                <a:gd name="connsiteX44" fmla="*/ 311107 w 353555"/>
                <a:gd name="connsiteY44" fmla="*/ 120730 h 761503"/>
                <a:gd name="connsiteX45" fmla="*/ 294789 w 353555"/>
                <a:gd name="connsiteY45" fmla="*/ 128889 h 761503"/>
                <a:gd name="connsiteX46" fmla="*/ 273032 w 353555"/>
                <a:gd name="connsiteY46" fmla="*/ 131609 h 761503"/>
                <a:gd name="connsiteX47" fmla="*/ 243115 w 353555"/>
                <a:gd name="connsiteY47" fmla="*/ 131609 h 761503"/>
                <a:gd name="connsiteX48" fmla="*/ 243115 w 353555"/>
                <a:gd name="connsiteY48" fmla="*/ 134329 h 761503"/>
                <a:gd name="connsiteX49" fmla="*/ 248554 w 353555"/>
                <a:gd name="connsiteY49" fmla="*/ 169684 h 761503"/>
                <a:gd name="connsiteX50" fmla="*/ 251274 w 353555"/>
                <a:gd name="connsiteY50" fmla="*/ 205040 h 761503"/>
                <a:gd name="connsiteX51" fmla="*/ 251274 w 353555"/>
                <a:gd name="connsiteY51" fmla="*/ 240395 h 761503"/>
                <a:gd name="connsiteX52" fmla="*/ 251274 w 353555"/>
                <a:gd name="connsiteY52" fmla="*/ 256713 h 761503"/>
                <a:gd name="connsiteX53" fmla="*/ 253994 w 353555"/>
                <a:gd name="connsiteY53" fmla="*/ 270311 h 761503"/>
                <a:gd name="connsiteX54" fmla="*/ 259433 w 353555"/>
                <a:gd name="connsiteY54" fmla="*/ 343742 h 761503"/>
                <a:gd name="connsiteX55" fmla="*/ 262153 w 353555"/>
                <a:gd name="connsiteY55" fmla="*/ 425332 h 761503"/>
                <a:gd name="connsiteX56" fmla="*/ 264872 w 353555"/>
                <a:gd name="connsiteY56" fmla="*/ 490603 h 761503"/>
                <a:gd name="connsiteX57" fmla="*/ 270312 w 353555"/>
                <a:gd name="connsiteY57" fmla="*/ 564034 h 761503"/>
                <a:gd name="connsiteX58" fmla="*/ 270312 w 353555"/>
                <a:gd name="connsiteY58" fmla="*/ 599390 h 761503"/>
                <a:gd name="connsiteX59" fmla="*/ 270312 w 353555"/>
                <a:gd name="connsiteY59" fmla="*/ 637465 h 761503"/>
                <a:gd name="connsiteX60" fmla="*/ 264872 w 353555"/>
                <a:gd name="connsiteY60" fmla="*/ 670101 h 761503"/>
                <a:gd name="connsiteX61" fmla="*/ 283910 w 353555"/>
                <a:gd name="connsiteY61" fmla="*/ 672820 h 761503"/>
                <a:gd name="connsiteX62" fmla="*/ 283910 w 353555"/>
                <a:gd name="connsiteY62" fmla="*/ 672820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3555" h="761503">
                  <a:moveTo>
                    <a:pt x="283910" y="672820"/>
                  </a:moveTo>
                  <a:cubicBezTo>
                    <a:pt x="297508" y="672820"/>
                    <a:pt x="321985" y="672820"/>
                    <a:pt x="321985" y="689138"/>
                  </a:cubicBezTo>
                  <a:cubicBezTo>
                    <a:pt x="321985" y="697297"/>
                    <a:pt x="319266" y="697297"/>
                    <a:pt x="316546" y="705456"/>
                  </a:cubicBezTo>
                  <a:cubicBezTo>
                    <a:pt x="311107" y="710895"/>
                    <a:pt x="305667" y="713615"/>
                    <a:pt x="300228" y="713615"/>
                  </a:cubicBezTo>
                  <a:cubicBezTo>
                    <a:pt x="292069" y="716335"/>
                    <a:pt x="283910" y="716335"/>
                    <a:pt x="278471" y="716335"/>
                  </a:cubicBezTo>
                  <a:cubicBezTo>
                    <a:pt x="275751" y="716335"/>
                    <a:pt x="256713" y="716335"/>
                    <a:pt x="237676" y="716335"/>
                  </a:cubicBezTo>
                  <a:cubicBezTo>
                    <a:pt x="213199" y="716335"/>
                    <a:pt x="186003" y="719054"/>
                    <a:pt x="180563" y="719054"/>
                  </a:cubicBezTo>
                  <a:cubicBezTo>
                    <a:pt x="166965" y="719054"/>
                    <a:pt x="142488" y="719054"/>
                    <a:pt x="126170" y="719054"/>
                  </a:cubicBezTo>
                  <a:cubicBezTo>
                    <a:pt x="118011" y="719054"/>
                    <a:pt x="109852" y="719054"/>
                    <a:pt x="101693" y="719054"/>
                  </a:cubicBezTo>
                  <a:cubicBezTo>
                    <a:pt x="93534" y="719054"/>
                    <a:pt x="82655" y="719054"/>
                    <a:pt x="74496" y="713615"/>
                  </a:cubicBezTo>
                  <a:cubicBezTo>
                    <a:pt x="66337" y="710895"/>
                    <a:pt x="58178" y="702736"/>
                    <a:pt x="58178" y="697297"/>
                  </a:cubicBezTo>
                  <a:cubicBezTo>
                    <a:pt x="58178" y="694578"/>
                    <a:pt x="58178" y="691858"/>
                    <a:pt x="63618" y="689138"/>
                  </a:cubicBezTo>
                  <a:cubicBezTo>
                    <a:pt x="69057" y="686418"/>
                    <a:pt x="79936" y="683699"/>
                    <a:pt x="85375" y="680979"/>
                  </a:cubicBezTo>
                  <a:cubicBezTo>
                    <a:pt x="104413" y="678260"/>
                    <a:pt x="123450" y="675540"/>
                    <a:pt x="131609" y="675540"/>
                  </a:cubicBezTo>
                  <a:cubicBezTo>
                    <a:pt x="134329" y="675540"/>
                    <a:pt x="137049" y="675540"/>
                    <a:pt x="142488" y="675540"/>
                  </a:cubicBezTo>
                  <a:cubicBezTo>
                    <a:pt x="134329" y="670101"/>
                    <a:pt x="131609" y="661942"/>
                    <a:pt x="131609" y="653783"/>
                  </a:cubicBezTo>
                  <a:cubicBezTo>
                    <a:pt x="131609" y="648343"/>
                    <a:pt x="131609" y="642904"/>
                    <a:pt x="128890" y="640184"/>
                  </a:cubicBezTo>
                  <a:cubicBezTo>
                    <a:pt x="128890" y="637465"/>
                    <a:pt x="128890" y="634745"/>
                    <a:pt x="128890" y="629306"/>
                  </a:cubicBezTo>
                  <a:cubicBezTo>
                    <a:pt x="128890" y="626586"/>
                    <a:pt x="128890" y="623867"/>
                    <a:pt x="128890" y="621147"/>
                  </a:cubicBezTo>
                  <a:cubicBezTo>
                    <a:pt x="128890" y="612988"/>
                    <a:pt x="128890" y="604829"/>
                    <a:pt x="128890" y="593950"/>
                  </a:cubicBezTo>
                  <a:cubicBezTo>
                    <a:pt x="128890" y="591231"/>
                    <a:pt x="128890" y="585791"/>
                    <a:pt x="128890" y="583072"/>
                  </a:cubicBezTo>
                  <a:cubicBezTo>
                    <a:pt x="128890" y="534118"/>
                    <a:pt x="131609" y="485164"/>
                    <a:pt x="128890" y="436210"/>
                  </a:cubicBezTo>
                  <a:cubicBezTo>
                    <a:pt x="128890" y="409014"/>
                    <a:pt x="128890" y="384537"/>
                    <a:pt x="128890" y="357340"/>
                  </a:cubicBezTo>
                  <a:cubicBezTo>
                    <a:pt x="128890" y="335583"/>
                    <a:pt x="131609" y="313826"/>
                    <a:pt x="131609" y="289349"/>
                  </a:cubicBezTo>
                  <a:cubicBezTo>
                    <a:pt x="131609" y="275751"/>
                    <a:pt x="131609" y="264872"/>
                    <a:pt x="131609" y="251274"/>
                  </a:cubicBezTo>
                  <a:cubicBezTo>
                    <a:pt x="131609" y="234956"/>
                    <a:pt x="131609" y="221357"/>
                    <a:pt x="131609" y="205040"/>
                  </a:cubicBezTo>
                  <a:cubicBezTo>
                    <a:pt x="131609" y="183282"/>
                    <a:pt x="131609" y="161525"/>
                    <a:pt x="131609" y="139768"/>
                  </a:cubicBezTo>
                  <a:cubicBezTo>
                    <a:pt x="131609" y="137048"/>
                    <a:pt x="131609" y="134329"/>
                    <a:pt x="131609" y="128889"/>
                  </a:cubicBezTo>
                  <a:cubicBezTo>
                    <a:pt x="128890" y="128889"/>
                    <a:pt x="126170" y="128889"/>
                    <a:pt x="126170" y="128889"/>
                  </a:cubicBezTo>
                  <a:cubicBezTo>
                    <a:pt x="118011" y="128889"/>
                    <a:pt x="109852" y="128889"/>
                    <a:pt x="101693" y="128889"/>
                  </a:cubicBezTo>
                  <a:cubicBezTo>
                    <a:pt x="93534" y="128889"/>
                    <a:pt x="82655" y="128889"/>
                    <a:pt x="74496" y="123450"/>
                  </a:cubicBezTo>
                  <a:cubicBezTo>
                    <a:pt x="66337" y="120730"/>
                    <a:pt x="58178" y="112571"/>
                    <a:pt x="58178" y="107132"/>
                  </a:cubicBezTo>
                  <a:cubicBezTo>
                    <a:pt x="58178" y="104412"/>
                    <a:pt x="58178" y="101693"/>
                    <a:pt x="60898" y="98973"/>
                  </a:cubicBezTo>
                  <a:cubicBezTo>
                    <a:pt x="63618" y="96253"/>
                    <a:pt x="77216" y="93534"/>
                    <a:pt x="82655" y="93534"/>
                  </a:cubicBezTo>
                  <a:cubicBezTo>
                    <a:pt x="98973" y="90814"/>
                    <a:pt x="123450" y="88094"/>
                    <a:pt x="131609" y="88094"/>
                  </a:cubicBezTo>
                  <a:cubicBezTo>
                    <a:pt x="131609" y="85375"/>
                    <a:pt x="131609" y="85375"/>
                    <a:pt x="131609" y="82655"/>
                  </a:cubicBezTo>
                  <a:cubicBezTo>
                    <a:pt x="131609" y="77216"/>
                    <a:pt x="131609" y="74496"/>
                    <a:pt x="134329" y="71776"/>
                  </a:cubicBezTo>
                  <a:cubicBezTo>
                    <a:pt x="137049" y="69057"/>
                    <a:pt x="145208" y="66337"/>
                    <a:pt x="147927" y="63617"/>
                  </a:cubicBezTo>
                  <a:cubicBezTo>
                    <a:pt x="153366" y="60898"/>
                    <a:pt x="158806" y="58178"/>
                    <a:pt x="164245" y="58178"/>
                  </a:cubicBezTo>
                  <a:cubicBezTo>
                    <a:pt x="169684" y="58178"/>
                    <a:pt x="175124" y="58178"/>
                    <a:pt x="177843" y="58178"/>
                  </a:cubicBezTo>
                  <a:cubicBezTo>
                    <a:pt x="183283" y="58178"/>
                    <a:pt x="191442" y="58178"/>
                    <a:pt x="196881" y="60898"/>
                  </a:cubicBezTo>
                  <a:cubicBezTo>
                    <a:pt x="213199" y="63617"/>
                    <a:pt x="224078" y="74496"/>
                    <a:pt x="232237" y="88094"/>
                  </a:cubicBezTo>
                  <a:cubicBezTo>
                    <a:pt x="253994" y="88094"/>
                    <a:pt x="270312" y="88094"/>
                    <a:pt x="278471" y="88094"/>
                  </a:cubicBezTo>
                  <a:cubicBezTo>
                    <a:pt x="292069" y="88094"/>
                    <a:pt x="316546" y="88094"/>
                    <a:pt x="316546" y="104412"/>
                  </a:cubicBezTo>
                  <a:cubicBezTo>
                    <a:pt x="316546" y="112571"/>
                    <a:pt x="313826" y="112571"/>
                    <a:pt x="311107" y="120730"/>
                  </a:cubicBezTo>
                  <a:cubicBezTo>
                    <a:pt x="305667" y="126170"/>
                    <a:pt x="300228" y="128889"/>
                    <a:pt x="294789" y="128889"/>
                  </a:cubicBezTo>
                  <a:cubicBezTo>
                    <a:pt x="286630" y="131609"/>
                    <a:pt x="278471" y="131609"/>
                    <a:pt x="273032" y="131609"/>
                  </a:cubicBezTo>
                  <a:cubicBezTo>
                    <a:pt x="270312" y="131609"/>
                    <a:pt x="259433" y="131609"/>
                    <a:pt x="243115" y="131609"/>
                  </a:cubicBezTo>
                  <a:lnTo>
                    <a:pt x="243115" y="134329"/>
                  </a:lnTo>
                  <a:cubicBezTo>
                    <a:pt x="245835" y="145207"/>
                    <a:pt x="245835" y="158805"/>
                    <a:pt x="248554" y="169684"/>
                  </a:cubicBezTo>
                  <a:cubicBezTo>
                    <a:pt x="251274" y="180563"/>
                    <a:pt x="251274" y="194161"/>
                    <a:pt x="251274" y="205040"/>
                  </a:cubicBezTo>
                  <a:cubicBezTo>
                    <a:pt x="251274" y="215918"/>
                    <a:pt x="251274" y="226797"/>
                    <a:pt x="251274" y="240395"/>
                  </a:cubicBezTo>
                  <a:cubicBezTo>
                    <a:pt x="251274" y="245834"/>
                    <a:pt x="251274" y="251274"/>
                    <a:pt x="251274" y="256713"/>
                  </a:cubicBezTo>
                  <a:cubicBezTo>
                    <a:pt x="251274" y="262152"/>
                    <a:pt x="251274" y="267592"/>
                    <a:pt x="253994" y="270311"/>
                  </a:cubicBezTo>
                  <a:cubicBezTo>
                    <a:pt x="256713" y="294788"/>
                    <a:pt x="256713" y="319265"/>
                    <a:pt x="259433" y="343742"/>
                  </a:cubicBezTo>
                  <a:cubicBezTo>
                    <a:pt x="259433" y="370939"/>
                    <a:pt x="262153" y="398135"/>
                    <a:pt x="262153" y="425332"/>
                  </a:cubicBezTo>
                  <a:cubicBezTo>
                    <a:pt x="262153" y="447089"/>
                    <a:pt x="262153" y="468846"/>
                    <a:pt x="264872" y="490603"/>
                  </a:cubicBezTo>
                  <a:cubicBezTo>
                    <a:pt x="264872" y="515080"/>
                    <a:pt x="270312" y="539557"/>
                    <a:pt x="270312" y="564034"/>
                  </a:cubicBezTo>
                  <a:cubicBezTo>
                    <a:pt x="270312" y="574913"/>
                    <a:pt x="270312" y="588511"/>
                    <a:pt x="270312" y="599390"/>
                  </a:cubicBezTo>
                  <a:cubicBezTo>
                    <a:pt x="270312" y="612988"/>
                    <a:pt x="270312" y="623867"/>
                    <a:pt x="270312" y="637465"/>
                  </a:cubicBezTo>
                  <a:cubicBezTo>
                    <a:pt x="270312" y="648343"/>
                    <a:pt x="270312" y="661942"/>
                    <a:pt x="264872" y="670101"/>
                  </a:cubicBezTo>
                  <a:cubicBezTo>
                    <a:pt x="273032" y="672820"/>
                    <a:pt x="278471" y="672820"/>
                    <a:pt x="283910" y="672820"/>
                  </a:cubicBezTo>
                  <a:lnTo>
                    <a:pt x="283910" y="672820"/>
                  </a:lnTo>
                  <a:close/>
                </a:path>
              </a:pathLst>
            </a:custGeom>
            <a:grpFill/>
            <a:ln w="27168"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6F0F00D5-B1EC-45A7-A3B2-BE9B8DD2EEB7}"/>
                </a:ext>
              </a:extLst>
            </p:cNvPr>
            <p:cNvSpPr/>
            <p:nvPr/>
          </p:nvSpPr>
          <p:spPr>
            <a:xfrm>
              <a:off x="8652924" y="4192158"/>
              <a:ext cx="516735" cy="788700"/>
            </a:xfrm>
            <a:custGeom>
              <a:avLst/>
              <a:gdLst>
                <a:gd name="connsiteX0" fmla="*/ 464616 w 516735"/>
                <a:gd name="connsiteY0" fmla="*/ 436210 h 788699"/>
                <a:gd name="connsiteX1" fmla="*/ 445578 w 516735"/>
                <a:gd name="connsiteY1" fmla="*/ 455248 h 788699"/>
                <a:gd name="connsiteX2" fmla="*/ 404783 w 516735"/>
                <a:gd name="connsiteY2" fmla="*/ 466126 h 788699"/>
                <a:gd name="connsiteX3" fmla="*/ 385746 w 516735"/>
                <a:gd name="connsiteY3" fmla="*/ 479725 h 788699"/>
                <a:gd name="connsiteX4" fmla="*/ 388466 w 516735"/>
                <a:gd name="connsiteY4" fmla="*/ 512361 h 788699"/>
                <a:gd name="connsiteX5" fmla="*/ 388466 w 516735"/>
                <a:gd name="connsiteY5" fmla="*/ 544997 h 788699"/>
                <a:gd name="connsiteX6" fmla="*/ 388466 w 516735"/>
                <a:gd name="connsiteY6" fmla="*/ 566754 h 788699"/>
                <a:gd name="connsiteX7" fmla="*/ 391185 w 516735"/>
                <a:gd name="connsiteY7" fmla="*/ 632026 h 788699"/>
                <a:gd name="connsiteX8" fmla="*/ 393905 w 516735"/>
                <a:gd name="connsiteY8" fmla="*/ 683699 h 788699"/>
                <a:gd name="connsiteX9" fmla="*/ 377587 w 516735"/>
                <a:gd name="connsiteY9" fmla="*/ 724494 h 788699"/>
                <a:gd name="connsiteX10" fmla="*/ 361269 w 516735"/>
                <a:gd name="connsiteY10" fmla="*/ 719054 h 788699"/>
                <a:gd name="connsiteX11" fmla="*/ 353110 w 516735"/>
                <a:gd name="connsiteY11" fmla="*/ 702737 h 788699"/>
                <a:gd name="connsiteX12" fmla="*/ 350390 w 516735"/>
                <a:gd name="connsiteY12" fmla="*/ 686419 h 788699"/>
                <a:gd name="connsiteX13" fmla="*/ 353110 w 516735"/>
                <a:gd name="connsiteY13" fmla="*/ 659222 h 788699"/>
                <a:gd name="connsiteX14" fmla="*/ 353110 w 516735"/>
                <a:gd name="connsiteY14" fmla="*/ 656502 h 788699"/>
                <a:gd name="connsiteX15" fmla="*/ 317754 w 516735"/>
                <a:gd name="connsiteY15" fmla="*/ 708176 h 788699"/>
                <a:gd name="connsiteX16" fmla="*/ 241604 w 516735"/>
                <a:gd name="connsiteY16" fmla="*/ 735372 h 788699"/>
                <a:gd name="connsiteX17" fmla="*/ 187211 w 516735"/>
                <a:gd name="connsiteY17" fmla="*/ 727214 h 788699"/>
                <a:gd name="connsiteX18" fmla="*/ 135537 w 516735"/>
                <a:gd name="connsiteY18" fmla="*/ 694578 h 788699"/>
                <a:gd name="connsiteX19" fmla="*/ 86583 w 516735"/>
                <a:gd name="connsiteY19" fmla="*/ 621147 h 788699"/>
                <a:gd name="connsiteX20" fmla="*/ 67546 w 516735"/>
                <a:gd name="connsiteY20" fmla="*/ 555875 h 788699"/>
                <a:gd name="connsiteX21" fmla="*/ 59387 w 516735"/>
                <a:gd name="connsiteY21" fmla="*/ 509641 h 788699"/>
                <a:gd name="connsiteX22" fmla="*/ 59387 w 516735"/>
                <a:gd name="connsiteY22" fmla="*/ 468846 h 788699"/>
                <a:gd name="connsiteX23" fmla="*/ 86583 w 516735"/>
                <a:gd name="connsiteY23" fmla="*/ 302947 h 788699"/>
                <a:gd name="connsiteX24" fmla="*/ 108341 w 516735"/>
                <a:gd name="connsiteY24" fmla="*/ 224077 h 788699"/>
                <a:gd name="connsiteX25" fmla="*/ 146416 w 516735"/>
                <a:gd name="connsiteY25" fmla="*/ 145207 h 788699"/>
                <a:gd name="connsiteX26" fmla="*/ 198090 w 516735"/>
                <a:gd name="connsiteY26" fmla="*/ 85375 h 788699"/>
                <a:gd name="connsiteX27" fmla="*/ 228006 w 516735"/>
                <a:gd name="connsiteY27" fmla="*/ 69057 h 788699"/>
                <a:gd name="connsiteX28" fmla="*/ 268801 w 516735"/>
                <a:gd name="connsiteY28" fmla="*/ 58178 h 788699"/>
                <a:gd name="connsiteX29" fmla="*/ 274240 w 516735"/>
                <a:gd name="connsiteY29" fmla="*/ 58178 h 788699"/>
                <a:gd name="connsiteX30" fmla="*/ 295997 w 516735"/>
                <a:gd name="connsiteY30" fmla="*/ 60898 h 788699"/>
                <a:gd name="connsiteX31" fmla="*/ 331353 w 516735"/>
                <a:gd name="connsiteY31" fmla="*/ 71776 h 788699"/>
                <a:gd name="connsiteX32" fmla="*/ 350390 w 516735"/>
                <a:gd name="connsiteY32" fmla="*/ 93534 h 788699"/>
                <a:gd name="connsiteX33" fmla="*/ 353110 w 516735"/>
                <a:gd name="connsiteY33" fmla="*/ 74496 h 788699"/>
                <a:gd name="connsiteX34" fmla="*/ 358549 w 516735"/>
                <a:gd name="connsiteY34" fmla="*/ 63618 h 788699"/>
                <a:gd name="connsiteX35" fmla="*/ 366708 w 516735"/>
                <a:gd name="connsiteY35" fmla="*/ 58178 h 788699"/>
                <a:gd name="connsiteX36" fmla="*/ 374867 w 516735"/>
                <a:gd name="connsiteY36" fmla="*/ 63618 h 788699"/>
                <a:gd name="connsiteX37" fmla="*/ 383027 w 516735"/>
                <a:gd name="connsiteY37" fmla="*/ 82655 h 788699"/>
                <a:gd name="connsiteX38" fmla="*/ 385746 w 516735"/>
                <a:gd name="connsiteY38" fmla="*/ 126170 h 788699"/>
                <a:gd name="connsiteX39" fmla="*/ 388466 w 516735"/>
                <a:gd name="connsiteY39" fmla="*/ 186002 h 788699"/>
                <a:gd name="connsiteX40" fmla="*/ 391185 w 516735"/>
                <a:gd name="connsiteY40" fmla="*/ 237676 h 788699"/>
                <a:gd name="connsiteX41" fmla="*/ 374867 w 516735"/>
                <a:gd name="connsiteY41" fmla="*/ 278470 h 788699"/>
                <a:gd name="connsiteX42" fmla="*/ 358549 w 516735"/>
                <a:gd name="connsiteY42" fmla="*/ 273031 h 788699"/>
                <a:gd name="connsiteX43" fmla="*/ 350390 w 516735"/>
                <a:gd name="connsiteY43" fmla="*/ 256713 h 788699"/>
                <a:gd name="connsiteX44" fmla="*/ 347671 w 516735"/>
                <a:gd name="connsiteY44" fmla="*/ 240395 h 788699"/>
                <a:gd name="connsiteX45" fmla="*/ 347671 w 516735"/>
                <a:gd name="connsiteY45" fmla="*/ 213199 h 788699"/>
                <a:gd name="connsiteX46" fmla="*/ 344951 w 516735"/>
                <a:gd name="connsiteY46" fmla="*/ 194161 h 788699"/>
                <a:gd name="connsiteX47" fmla="*/ 339512 w 516735"/>
                <a:gd name="connsiteY47" fmla="*/ 150647 h 788699"/>
                <a:gd name="connsiteX48" fmla="*/ 323194 w 516735"/>
                <a:gd name="connsiteY48" fmla="*/ 112571 h 788699"/>
                <a:gd name="connsiteX49" fmla="*/ 293278 w 516735"/>
                <a:gd name="connsiteY49" fmla="*/ 101693 h 788699"/>
                <a:gd name="connsiteX50" fmla="*/ 263361 w 516735"/>
                <a:gd name="connsiteY50" fmla="*/ 120730 h 788699"/>
                <a:gd name="connsiteX51" fmla="*/ 241604 w 516735"/>
                <a:gd name="connsiteY51" fmla="*/ 153366 h 788699"/>
                <a:gd name="connsiteX52" fmla="*/ 233445 w 516735"/>
                <a:gd name="connsiteY52" fmla="*/ 194161 h 788699"/>
                <a:gd name="connsiteX53" fmla="*/ 225286 w 516735"/>
                <a:gd name="connsiteY53" fmla="*/ 232236 h 788699"/>
                <a:gd name="connsiteX54" fmla="*/ 217127 w 516735"/>
                <a:gd name="connsiteY54" fmla="*/ 275751 h 788699"/>
                <a:gd name="connsiteX55" fmla="*/ 211688 w 516735"/>
                <a:gd name="connsiteY55" fmla="*/ 316545 h 788699"/>
                <a:gd name="connsiteX56" fmla="*/ 206249 w 516735"/>
                <a:gd name="connsiteY56" fmla="*/ 354621 h 788699"/>
                <a:gd name="connsiteX57" fmla="*/ 200809 w 516735"/>
                <a:gd name="connsiteY57" fmla="*/ 398135 h 788699"/>
                <a:gd name="connsiteX58" fmla="*/ 195370 w 516735"/>
                <a:gd name="connsiteY58" fmla="*/ 438930 h 788699"/>
                <a:gd name="connsiteX59" fmla="*/ 192650 w 516735"/>
                <a:gd name="connsiteY59" fmla="*/ 474286 h 788699"/>
                <a:gd name="connsiteX60" fmla="*/ 195370 w 516735"/>
                <a:gd name="connsiteY60" fmla="*/ 525959 h 788699"/>
                <a:gd name="connsiteX61" fmla="*/ 208968 w 516735"/>
                <a:gd name="connsiteY61" fmla="*/ 596670 h 788699"/>
                <a:gd name="connsiteX62" fmla="*/ 214407 w 516735"/>
                <a:gd name="connsiteY62" fmla="*/ 623867 h 788699"/>
                <a:gd name="connsiteX63" fmla="*/ 228006 w 516735"/>
                <a:gd name="connsiteY63" fmla="*/ 656502 h 788699"/>
                <a:gd name="connsiteX64" fmla="*/ 271520 w 516735"/>
                <a:gd name="connsiteY64" fmla="*/ 689138 h 788699"/>
                <a:gd name="connsiteX65" fmla="*/ 306876 w 516735"/>
                <a:gd name="connsiteY65" fmla="*/ 664661 h 788699"/>
                <a:gd name="connsiteX66" fmla="*/ 331353 w 516735"/>
                <a:gd name="connsiteY66" fmla="*/ 602109 h 788699"/>
                <a:gd name="connsiteX67" fmla="*/ 336792 w 516735"/>
                <a:gd name="connsiteY67" fmla="*/ 544997 h 788699"/>
                <a:gd name="connsiteX68" fmla="*/ 336792 w 516735"/>
                <a:gd name="connsiteY68" fmla="*/ 498762 h 788699"/>
                <a:gd name="connsiteX69" fmla="*/ 336792 w 516735"/>
                <a:gd name="connsiteY69" fmla="*/ 490603 h 788699"/>
                <a:gd name="connsiteX70" fmla="*/ 320474 w 516735"/>
                <a:gd name="connsiteY70" fmla="*/ 477005 h 788699"/>
                <a:gd name="connsiteX71" fmla="*/ 282399 w 516735"/>
                <a:gd name="connsiteY71" fmla="*/ 479725 h 788699"/>
                <a:gd name="connsiteX72" fmla="*/ 252483 w 516735"/>
                <a:gd name="connsiteY72" fmla="*/ 474286 h 788699"/>
                <a:gd name="connsiteX73" fmla="*/ 247044 w 516735"/>
                <a:gd name="connsiteY73" fmla="*/ 466126 h 788699"/>
                <a:gd name="connsiteX74" fmla="*/ 249763 w 516735"/>
                <a:gd name="connsiteY74" fmla="*/ 457968 h 788699"/>
                <a:gd name="connsiteX75" fmla="*/ 268801 w 516735"/>
                <a:gd name="connsiteY75" fmla="*/ 447089 h 788699"/>
                <a:gd name="connsiteX76" fmla="*/ 312315 w 516735"/>
                <a:gd name="connsiteY76" fmla="*/ 436210 h 788699"/>
                <a:gd name="connsiteX77" fmla="*/ 353110 w 516735"/>
                <a:gd name="connsiteY77" fmla="*/ 430771 h 788699"/>
                <a:gd name="connsiteX78" fmla="*/ 385746 w 516735"/>
                <a:gd name="connsiteY78" fmla="*/ 430771 h 788699"/>
                <a:gd name="connsiteX79" fmla="*/ 437420 w 516735"/>
                <a:gd name="connsiteY79" fmla="*/ 428051 h 788699"/>
                <a:gd name="connsiteX80" fmla="*/ 464616 w 516735"/>
                <a:gd name="connsiteY80" fmla="*/ 436210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16735" h="788699">
                  <a:moveTo>
                    <a:pt x="464616" y="436210"/>
                  </a:moveTo>
                  <a:cubicBezTo>
                    <a:pt x="464616" y="447089"/>
                    <a:pt x="453738" y="452528"/>
                    <a:pt x="445578" y="455248"/>
                  </a:cubicBezTo>
                  <a:cubicBezTo>
                    <a:pt x="434700" y="460687"/>
                    <a:pt x="415662" y="463407"/>
                    <a:pt x="404783" y="466126"/>
                  </a:cubicBezTo>
                  <a:cubicBezTo>
                    <a:pt x="393905" y="466126"/>
                    <a:pt x="385746" y="468846"/>
                    <a:pt x="385746" y="479725"/>
                  </a:cubicBezTo>
                  <a:cubicBezTo>
                    <a:pt x="385746" y="487884"/>
                    <a:pt x="388466" y="506921"/>
                    <a:pt x="388466" y="512361"/>
                  </a:cubicBezTo>
                  <a:cubicBezTo>
                    <a:pt x="388466" y="515080"/>
                    <a:pt x="388466" y="539557"/>
                    <a:pt x="388466" y="544997"/>
                  </a:cubicBezTo>
                  <a:cubicBezTo>
                    <a:pt x="388466" y="550436"/>
                    <a:pt x="388466" y="558595"/>
                    <a:pt x="388466" y="566754"/>
                  </a:cubicBezTo>
                  <a:cubicBezTo>
                    <a:pt x="388466" y="591231"/>
                    <a:pt x="388466" y="621147"/>
                    <a:pt x="391185" y="632026"/>
                  </a:cubicBezTo>
                  <a:cubicBezTo>
                    <a:pt x="393905" y="653783"/>
                    <a:pt x="393905" y="661942"/>
                    <a:pt x="393905" y="683699"/>
                  </a:cubicBezTo>
                  <a:cubicBezTo>
                    <a:pt x="393905" y="694578"/>
                    <a:pt x="393905" y="724494"/>
                    <a:pt x="377587" y="724494"/>
                  </a:cubicBezTo>
                  <a:cubicBezTo>
                    <a:pt x="369428" y="724494"/>
                    <a:pt x="366708" y="721774"/>
                    <a:pt x="361269" y="719054"/>
                  </a:cubicBezTo>
                  <a:cubicBezTo>
                    <a:pt x="355830" y="716335"/>
                    <a:pt x="353110" y="708176"/>
                    <a:pt x="353110" y="702737"/>
                  </a:cubicBezTo>
                  <a:cubicBezTo>
                    <a:pt x="350390" y="694578"/>
                    <a:pt x="350390" y="689138"/>
                    <a:pt x="350390" y="686419"/>
                  </a:cubicBezTo>
                  <a:cubicBezTo>
                    <a:pt x="350390" y="678260"/>
                    <a:pt x="353110" y="672820"/>
                    <a:pt x="353110" y="659222"/>
                  </a:cubicBezTo>
                  <a:lnTo>
                    <a:pt x="353110" y="656502"/>
                  </a:lnTo>
                  <a:cubicBezTo>
                    <a:pt x="347671" y="675540"/>
                    <a:pt x="334073" y="694578"/>
                    <a:pt x="317754" y="708176"/>
                  </a:cubicBezTo>
                  <a:cubicBezTo>
                    <a:pt x="293278" y="727214"/>
                    <a:pt x="274240" y="735372"/>
                    <a:pt x="241604" y="735372"/>
                  </a:cubicBezTo>
                  <a:cubicBezTo>
                    <a:pt x="222566" y="735372"/>
                    <a:pt x="203529" y="732653"/>
                    <a:pt x="187211" y="727214"/>
                  </a:cubicBezTo>
                  <a:cubicBezTo>
                    <a:pt x="165454" y="719054"/>
                    <a:pt x="149136" y="708176"/>
                    <a:pt x="135537" y="694578"/>
                  </a:cubicBezTo>
                  <a:cubicBezTo>
                    <a:pt x="113780" y="672820"/>
                    <a:pt x="100182" y="648343"/>
                    <a:pt x="86583" y="621147"/>
                  </a:cubicBezTo>
                  <a:cubicBezTo>
                    <a:pt x="75705" y="599390"/>
                    <a:pt x="70266" y="580352"/>
                    <a:pt x="67546" y="555875"/>
                  </a:cubicBezTo>
                  <a:cubicBezTo>
                    <a:pt x="64826" y="539557"/>
                    <a:pt x="62107" y="525959"/>
                    <a:pt x="59387" y="509641"/>
                  </a:cubicBezTo>
                  <a:cubicBezTo>
                    <a:pt x="56667" y="493323"/>
                    <a:pt x="59387" y="485164"/>
                    <a:pt x="59387" y="468846"/>
                  </a:cubicBezTo>
                  <a:cubicBezTo>
                    <a:pt x="59387" y="414453"/>
                    <a:pt x="72985" y="362780"/>
                    <a:pt x="86583" y="302947"/>
                  </a:cubicBezTo>
                  <a:cubicBezTo>
                    <a:pt x="92023" y="275751"/>
                    <a:pt x="100182" y="248554"/>
                    <a:pt x="108341" y="224077"/>
                  </a:cubicBezTo>
                  <a:cubicBezTo>
                    <a:pt x="116500" y="196881"/>
                    <a:pt x="130098" y="169684"/>
                    <a:pt x="146416" y="145207"/>
                  </a:cubicBezTo>
                  <a:cubicBezTo>
                    <a:pt x="160014" y="123450"/>
                    <a:pt x="176332" y="101693"/>
                    <a:pt x="198090" y="85375"/>
                  </a:cubicBezTo>
                  <a:cubicBezTo>
                    <a:pt x="206249" y="77216"/>
                    <a:pt x="217127" y="71776"/>
                    <a:pt x="228006" y="69057"/>
                  </a:cubicBezTo>
                  <a:cubicBezTo>
                    <a:pt x="241604" y="63618"/>
                    <a:pt x="255202" y="58178"/>
                    <a:pt x="268801" y="58178"/>
                  </a:cubicBezTo>
                  <a:cubicBezTo>
                    <a:pt x="271520" y="58178"/>
                    <a:pt x="274240" y="58178"/>
                    <a:pt x="274240" y="58178"/>
                  </a:cubicBezTo>
                  <a:cubicBezTo>
                    <a:pt x="279679" y="58178"/>
                    <a:pt x="285119" y="58178"/>
                    <a:pt x="295997" y="60898"/>
                  </a:cubicBezTo>
                  <a:cubicBezTo>
                    <a:pt x="309595" y="63618"/>
                    <a:pt x="320474" y="66337"/>
                    <a:pt x="331353" y="71776"/>
                  </a:cubicBezTo>
                  <a:cubicBezTo>
                    <a:pt x="339512" y="77216"/>
                    <a:pt x="347671" y="85375"/>
                    <a:pt x="350390" y="93534"/>
                  </a:cubicBezTo>
                  <a:cubicBezTo>
                    <a:pt x="350390" y="88095"/>
                    <a:pt x="353110" y="79936"/>
                    <a:pt x="353110" y="74496"/>
                  </a:cubicBezTo>
                  <a:cubicBezTo>
                    <a:pt x="355830" y="71776"/>
                    <a:pt x="355830" y="69057"/>
                    <a:pt x="358549" y="63618"/>
                  </a:cubicBezTo>
                  <a:cubicBezTo>
                    <a:pt x="361269" y="60898"/>
                    <a:pt x="363989" y="58178"/>
                    <a:pt x="366708" y="58178"/>
                  </a:cubicBezTo>
                  <a:cubicBezTo>
                    <a:pt x="369428" y="58178"/>
                    <a:pt x="372148" y="60898"/>
                    <a:pt x="374867" y="63618"/>
                  </a:cubicBezTo>
                  <a:cubicBezTo>
                    <a:pt x="377587" y="69057"/>
                    <a:pt x="380307" y="77216"/>
                    <a:pt x="383027" y="82655"/>
                  </a:cubicBezTo>
                  <a:cubicBezTo>
                    <a:pt x="383027" y="90814"/>
                    <a:pt x="385746" y="107132"/>
                    <a:pt x="385746" y="126170"/>
                  </a:cubicBezTo>
                  <a:cubicBezTo>
                    <a:pt x="385746" y="150647"/>
                    <a:pt x="385746" y="177843"/>
                    <a:pt x="388466" y="186002"/>
                  </a:cubicBezTo>
                  <a:cubicBezTo>
                    <a:pt x="391185" y="207759"/>
                    <a:pt x="391185" y="215918"/>
                    <a:pt x="391185" y="237676"/>
                  </a:cubicBezTo>
                  <a:cubicBezTo>
                    <a:pt x="391185" y="248554"/>
                    <a:pt x="391185" y="278470"/>
                    <a:pt x="374867" y="278470"/>
                  </a:cubicBezTo>
                  <a:cubicBezTo>
                    <a:pt x="366708" y="278470"/>
                    <a:pt x="363989" y="275751"/>
                    <a:pt x="358549" y="273031"/>
                  </a:cubicBezTo>
                  <a:cubicBezTo>
                    <a:pt x="353110" y="270311"/>
                    <a:pt x="350390" y="262152"/>
                    <a:pt x="350390" y="256713"/>
                  </a:cubicBezTo>
                  <a:cubicBezTo>
                    <a:pt x="350390" y="251274"/>
                    <a:pt x="347671" y="245834"/>
                    <a:pt x="347671" y="240395"/>
                  </a:cubicBezTo>
                  <a:cubicBezTo>
                    <a:pt x="347671" y="232236"/>
                    <a:pt x="347671" y="224077"/>
                    <a:pt x="347671" y="213199"/>
                  </a:cubicBezTo>
                  <a:cubicBezTo>
                    <a:pt x="347671" y="207759"/>
                    <a:pt x="347671" y="199600"/>
                    <a:pt x="344951" y="194161"/>
                  </a:cubicBezTo>
                  <a:cubicBezTo>
                    <a:pt x="342232" y="180563"/>
                    <a:pt x="342232" y="164245"/>
                    <a:pt x="339512" y="150647"/>
                  </a:cubicBezTo>
                  <a:cubicBezTo>
                    <a:pt x="336792" y="137048"/>
                    <a:pt x="331353" y="123450"/>
                    <a:pt x="323194" y="112571"/>
                  </a:cubicBezTo>
                  <a:cubicBezTo>
                    <a:pt x="317754" y="104412"/>
                    <a:pt x="304156" y="101693"/>
                    <a:pt x="293278" y="101693"/>
                  </a:cubicBezTo>
                  <a:cubicBezTo>
                    <a:pt x="279679" y="101693"/>
                    <a:pt x="271520" y="109852"/>
                    <a:pt x="263361" y="120730"/>
                  </a:cubicBezTo>
                  <a:cubicBezTo>
                    <a:pt x="257922" y="131609"/>
                    <a:pt x="247044" y="139768"/>
                    <a:pt x="241604" y="153366"/>
                  </a:cubicBezTo>
                  <a:cubicBezTo>
                    <a:pt x="236165" y="166964"/>
                    <a:pt x="233445" y="180563"/>
                    <a:pt x="233445" y="194161"/>
                  </a:cubicBezTo>
                  <a:cubicBezTo>
                    <a:pt x="233445" y="207759"/>
                    <a:pt x="230725" y="218638"/>
                    <a:pt x="225286" y="232236"/>
                  </a:cubicBezTo>
                  <a:cubicBezTo>
                    <a:pt x="219847" y="245834"/>
                    <a:pt x="219847" y="262152"/>
                    <a:pt x="217127" y="275751"/>
                  </a:cubicBezTo>
                  <a:cubicBezTo>
                    <a:pt x="214407" y="289349"/>
                    <a:pt x="214407" y="302947"/>
                    <a:pt x="211688" y="316545"/>
                  </a:cubicBezTo>
                  <a:cubicBezTo>
                    <a:pt x="211688" y="330144"/>
                    <a:pt x="206249" y="341022"/>
                    <a:pt x="206249" y="354621"/>
                  </a:cubicBezTo>
                  <a:cubicBezTo>
                    <a:pt x="203529" y="368219"/>
                    <a:pt x="203529" y="381817"/>
                    <a:pt x="200809" y="398135"/>
                  </a:cubicBezTo>
                  <a:cubicBezTo>
                    <a:pt x="198090" y="411733"/>
                    <a:pt x="198090" y="425332"/>
                    <a:pt x="195370" y="438930"/>
                  </a:cubicBezTo>
                  <a:cubicBezTo>
                    <a:pt x="195370" y="449809"/>
                    <a:pt x="192650" y="463407"/>
                    <a:pt x="192650" y="474286"/>
                  </a:cubicBezTo>
                  <a:cubicBezTo>
                    <a:pt x="192650" y="490603"/>
                    <a:pt x="195370" y="509641"/>
                    <a:pt x="195370" y="525959"/>
                  </a:cubicBezTo>
                  <a:cubicBezTo>
                    <a:pt x="195370" y="550436"/>
                    <a:pt x="203529" y="572193"/>
                    <a:pt x="208968" y="596670"/>
                  </a:cubicBezTo>
                  <a:cubicBezTo>
                    <a:pt x="211688" y="604829"/>
                    <a:pt x="211688" y="615708"/>
                    <a:pt x="214407" y="623867"/>
                  </a:cubicBezTo>
                  <a:cubicBezTo>
                    <a:pt x="217127" y="634745"/>
                    <a:pt x="222566" y="645624"/>
                    <a:pt x="228006" y="656502"/>
                  </a:cubicBezTo>
                  <a:cubicBezTo>
                    <a:pt x="236165" y="670101"/>
                    <a:pt x="252483" y="689138"/>
                    <a:pt x="271520" y="689138"/>
                  </a:cubicBezTo>
                  <a:cubicBezTo>
                    <a:pt x="287838" y="689138"/>
                    <a:pt x="298717" y="675540"/>
                    <a:pt x="306876" y="664661"/>
                  </a:cubicBezTo>
                  <a:cubicBezTo>
                    <a:pt x="320474" y="645624"/>
                    <a:pt x="325914" y="623867"/>
                    <a:pt x="331353" y="602109"/>
                  </a:cubicBezTo>
                  <a:cubicBezTo>
                    <a:pt x="334073" y="583072"/>
                    <a:pt x="336792" y="564034"/>
                    <a:pt x="336792" y="544997"/>
                  </a:cubicBezTo>
                  <a:cubicBezTo>
                    <a:pt x="336792" y="531398"/>
                    <a:pt x="336792" y="512361"/>
                    <a:pt x="336792" y="498762"/>
                  </a:cubicBezTo>
                  <a:cubicBezTo>
                    <a:pt x="336792" y="496043"/>
                    <a:pt x="336792" y="493323"/>
                    <a:pt x="336792" y="490603"/>
                  </a:cubicBezTo>
                  <a:cubicBezTo>
                    <a:pt x="336792" y="479725"/>
                    <a:pt x="336792" y="477005"/>
                    <a:pt x="320474" y="477005"/>
                  </a:cubicBezTo>
                  <a:cubicBezTo>
                    <a:pt x="309595" y="477005"/>
                    <a:pt x="295997" y="479725"/>
                    <a:pt x="282399" y="479725"/>
                  </a:cubicBezTo>
                  <a:cubicBezTo>
                    <a:pt x="271520" y="479725"/>
                    <a:pt x="260642" y="479725"/>
                    <a:pt x="252483" y="474286"/>
                  </a:cubicBezTo>
                  <a:cubicBezTo>
                    <a:pt x="249763" y="471566"/>
                    <a:pt x="247044" y="468846"/>
                    <a:pt x="247044" y="466126"/>
                  </a:cubicBezTo>
                  <a:cubicBezTo>
                    <a:pt x="247044" y="463407"/>
                    <a:pt x="247044" y="460687"/>
                    <a:pt x="249763" y="457968"/>
                  </a:cubicBezTo>
                  <a:cubicBezTo>
                    <a:pt x="255202" y="452528"/>
                    <a:pt x="260642" y="449809"/>
                    <a:pt x="268801" y="447089"/>
                  </a:cubicBezTo>
                  <a:cubicBezTo>
                    <a:pt x="282399" y="441650"/>
                    <a:pt x="295997" y="438930"/>
                    <a:pt x="312315" y="436210"/>
                  </a:cubicBezTo>
                  <a:cubicBezTo>
                    <a:pt x="325914" y="433491"/>
                    <a:pt x="339512" y="433491"/>
                    <a:pt x="353110" y="430771"/>
                  </a:cubicBezTo>
                  <a:cubicBezTo>
                    <a:pt x="363989" y="430771"/>
                    <a:pt x="374867" y="430771"/>
                    <a:pt x="385746" y="430771"/>
                  </a:cubicBezTo>
                  <a:cubicBezTo>
                    <a:pt x="402064" y="430771"/>
                    <a:pt x="426541" y="428051"/>
                    <a:pt x="437420" y="428051"/>
                  </a:cubicBezTo>
                  <a:cubicBezTo>
                    <a:pt x="451018" y="422612"/>
                    <a:pt x="464616" y="425332"/>
                    <a:pt x="464616" y="436210"/>
                  </a:cubicBezTo>
                </a:path>
              </a:pathLst>
            </a:custGeom>
            <a:grpFill/>
            <a:ln w="27168"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661B4D71-5303-4C03-83AA-70CBCD0F8408}"/>
                </a:ext>
              </a:extLst>
            </p:cNvPr>
            <p:cNvSpPr/>
            <p:nvPr/>
          </p:nvSpPr>
          <p:spPr>
            <a:xfrm>
              <a:off x="9053923" y="4178559"/>
              <a:ext cx="625521" cy="788700"/>
            </a:xfrm>
            <a:custGeom>
              <a:avLst/>
              <a:gdLst>
                <a:gd name="connsiteX0" fmla="*/ 536838 w 625521"/>
                <a:gd name="connsiteY0" fmla="*/ 680979 h 788699"/>
                <a:gd name="connsiteX1" fmla="*/ 574913 w 625521"/>
                <a:gd name="connsiteY1" fmla="*/ 697297 h 788699"/>
                <a:gd name="connsiteX2" fmla="*/ 566755 w 625521"/>
                <a:gd name="connsiteY2" fmla="*/ 713615 h 788699"/>
                <a:gd name="connsiteX3" fmla="*/ 550437 w 625521"/>
                <a:gd name="connsiteY3" fmla="*/ 721774 h 788699"/>
                <a:gd name="connsiteX4" fmla="*/ 528680 w 625521"/>
                <a:gd name="connsiteY4" fmla="*/ 724494 h 788699"/>
                <a:gd name="connsiteX5" fmla="*/ 417174 w 625521"/>
                <a:gd name="connsiteY5" fmla="*/ 724494 h 788699"/>
                <a:gd name="connsiteX6" fmla="*/ 398136 w 625521"/>
                <a:gd name="connsiteY6" fmla="*/ 724494 h 788699"/>
                <a:gd name="connsiteX7" fmla="*/ 373659 w 625521"/>
                <a:gd name="connsiteY7" fmla="*/ 724494 h 788699"/>
                <a:gd name="connsiteX8" fmla="*/ 346462 w 625521"/>
                <a:gd name="connsiteY8" fmla="*/ 719054 h 788699"/>
                <a:gd name="connsiteX9" fmla="*/ 330144 w 625521"/>
                <a:gd name="connsiteY9" fmla="*/ 702737 h 788699"/>
                <a:gd name="connsiteX10" fmla="*/ 335584 w 625521"/>
                <a:gd name="connsiteY10" fmla="*/ 694578 h 788699"/>
                <a:gd name="connsiteX11" fmla="*/ 357341 w 625521"/>
                <a:gd name="connsiteY11" fmla="*/ 686419 h 788699"/>
                <a:gd name="connsiteX12" fmla="*/ 395416 w 625521"/>
                <a:gd name="connsiteY12" fmla="*/ 680979 h 788699"/>
                <a:gd name="connsiteX13" fmla="*/ 381817 w 625521"/>
                <a:gd name="connsiteY13" fmla="*/ 656502 h 788699"/>
                <a:gd name="connsiteX14" fmla="*/ 379098 w 625521"/>
                <a:gd name="connsiteY14" fmla="*/ 585791 h 788699"/>
                <a:gd name="connsiteX15" fmla="*/ 379098 w 625521"/>
                <a:gd name="connsiteY15" fmla="*/ 517800 h 788699"/>
                <a:gd name="connsiteX16" fmla="*/ 379098 w 625521"/>
                <a:gd name="connsiteY16" fmla="*/ 474286 h 788699"/>
                <a:gd name="connsiteX17" fmla="*/ 379098 w 625521"/>
                <a:gd name="connsiteY17" fmla="*/ 430771 h 788699"/>
                <a:gd name="connsiteX18" fmla="*/ 381817 w 625521"/>
                <a:gd name="connsiteY18" fmla="*/ 411733 h 788699"/>
                <a:gd name="connsiteX19" fmla="*/ 379098 w 625521"/>
                <a:gd name="connsiteY19" fmla="*/ 400855 h 788699"/>
                <a:gd name="connsiteX20" fmla="*/ 370939 w 625521"/>
                <a:gd name="connsiteY20" fmla="*/ 398135 h 788699"/>
                <a:gd name="connsiteX21" fmla="*/ 338304 w 625521"/>
                <a:gd name="connsiteY21" fmla="*/ 400855 h 788699"/>
                <a:gd name="connsiteX22" fmla="*/ 289349 w 625521"/>
                <a:gd name="connsiteY22" fmla="*/ 403575 h 788699"/>
                <a:gd name="connsiteX23" fmla="*/ 264872 w 625521"/>
                <a:gd name="connsiteY23" fmla="*/ 400855 h 788699"/>
                <a:gd name="connsiteX24" fmla="*/ 259433 w 625521"/>
                <a:gd name="connsiteY24" fmla="*/ 406294 h 788699"/>
                <a:gd name="connsiteX25" fmla="*/ 259433 w 625521"/>
                <a:gd name="connsiteY25" fmla="*/ 425332 h 788699"/>
                <a:gd name="connsiteX26" fmla="*/ 259433 w 625521"/>
                <a:gd name="connsiteY26" fmla="*/ 449809 h 788699"/>
                <a:gd name="connsiteX27" fmla="*/ 259433 w 625521"/>
                <a:gd name="connsiteY27" fmla="*/ 471566 h 788699"/>
                <a:gd name="connsiteX28" fmla="*/ 259433 w 625521"/>
                <a:gd name="connsiteY28" fmla="*/ 504202 h 788699"/>
                <a:gd name="connsiteX29" fmla="*/ 259433 w 625521"/>
                <a:gd name="connsiteY29" fmla="*/ 509641 h 788699"/>
                <a:gd name="connsiteX30" fmla="*/ 256714 w 625521"/>
                <a:gd name="connsiteY30" fmla="*/ 542277 h 788699"/>
                <a:gd name="connsiteX31" fmla="*/ 256714 w 625521"/>
                <a:gd name="connsiteY31" fmla="*/ 577632 h 788699"/>
                <a:gd name="connsiteX32" fmla="*/ 256714 w 625521"/>
                <a:gd name="connsiteY32" fmla="*/ 612988 h 788699"/>
                <a:gd name="connsiteX33" fmla="*/ 253994 w 625521"/>
                <a:gd name="connsiteY33" fmla="*/ 656502 h 788699"/>
                <a:gd name="connsiteX34" fmla="*/ 256714 w 625521"/>
                <a:gd name="connsiteY34" fmla="*/ 678260 h 788699"/>
                <a:gd name="connsiteX35" fmla="*/ 286629 w 625521"/>
                <a:gd name="connsiteY35" fmla="*/ 694578 h 788699"/>
                <a:gd name="connsiteX36" fmla="*/ 281191 w 625521"/>
                <a:gd name="connsiteY36" fmla="*/ 710895 h 788699"/>
                <a:gd name="connsiteX37" fmla="*/ 264872 w 625521"/>
                <a:gd name="connsiteY37" fmla="*/ 719054 h 788699"/>
                <a:gd name="connsiteX38" fmla="*/ 243116 w 625521"/>
                <a:gd name="connsiteY38" fmla="*/ 721774 h 788699"/>
                <a:gd name="connsiteX39" fmla="*/ 243116 w 625521"/>
                <a:gd name="connsiteY39" fmla="*/ 721774 h 788699"/>
                <a:gd name="connsiteX40" fmla="*/ 232236 w 625521"/>
                <a:gd name="connsiteY40" fmla="*/ 727214 h 788699"/>
                <a:gd name="connsiteX41" fmla="*/ 224078 w 625521"/>
                <a:gd name="connsiteY41" fmla="*/ 735372 h 788699"/>
                <a:gd name="connsiteX42" fmla="*/ 213199 w 625521"/>
                <a:gd name="connsiteY42" fmla="*/ 738092 h 788699"/>
                <a:gd name="connsiteX43" fmla="*/ 183283 w 625521"/>
                <a:gd name="connsiteY43" fmla="*/ 727214 h 788699"/>
                <a:gd name="connsiteX44" fmla="*/ 175124 w 625521"/>
                <a:gd name="connsiteY44" fmla="*/ 719054 h 788699"/>
                <a:gd name="connsiteX45" fmla="*/ 145208 w 625521"/>
                <a:gd name="connsiteY45" fmla="*/ 719054 h 788699"/>
                <a:gd name="connsiteX46" fmla="*/ 126170 w 625521"/>
                <a:gd name="connsiteY46" fmla="*/ 719054 h 788699"/>
                <a:gd name="connsiteX47" fmla="*/ 101693 w 625521"/>
                <a:gd name="connsiteY47" fmla="*/ 719054 h 788699"/>
                <a:gd name="connsiteX48" fmla="*/ 74496 w 625521"/>
                <a:gd name="connsiteY48" fmla="*/ 713615 h 788699"/>
                <a:gd name="connsiteX49" fmla="*/ 58178 w 625521"/>
                <a:gd name="connsiteY49" fmla="*/ 697297 h 788699"/>
                <a:gd name="connsiteX50" fmla="*/ 63618 w 625521"/>
                <a:gd name="connsiteY50" fmla="*/ 689138 h 788699"/>
                <a:gd name="connsiteX51" fmla="*/ 85375 w 625521"/>
                <a:gd name="connsiteY51" fmla="*/ 680979 h 788699"/>
                <a:gd name="connsiteX52" fmla="*/ 131609 w 625521"/>
                <a:gd name="connsiteY52" fmla="*/ 675540 h 788699"/>
                <a:gd name="connsiteX53" fmla="*/ 131609 w 625521"/>
                <a:gd name="connsiteY53" fmla="*/ 667381 h 788699"/>
                <a:gd name="connsiteX54" fmla="*/ 131609 w 625521"/>
                <a:gd name="connsiteY54" fmla="*/ 651063 h 788699"/>
                <a:gd name="connsiteX55" fmla="*/ 131609 w 625521"/>
                <a:gd name="connsiteY55" fmla="*/ 618427 h 788699"/>
                <a:gd name="connsiteX56" fmla="*/ 131609 w 625521"/>
                <a:gd name="connsiteY56" fmla="*/ 580352 h 788699"/>
                <a:gd name="connsiteX57" fmla="*/ 131609 w 625521"/>
                <a:gd name="connsiteY57" fmla="*/ 531398 h 788699"/>
                <a:gd name="connsiteX58" fmla="*/ 131609 w 625521"/>
                <a:gd name="connsiteY58" fmla="*/ 466126 h 788699"/>
                <a:gd name="connsiteX59" fmla="*/ 131609 w 625521"/>
                <a:gd name="connsiteY59" fmla="*/ 422612 h 788699"/>
                <a:gd name="connsiteX60" fmla="*/ 131609 w 625521"/>
                <a:gd name="connsiteY60" fmla="*/ 411733 h 788699"/>
                <a:gd name="connsiteX61" fmla="*/ 131609 w 625521"/>
                <a:gd name="connsiteY61" fmla="*/ 398135 h 788699"/>
                <a:gd name="connsiteX62" fmla="*/ 126170 w 625521"/>
                <a:gd name="connsiteY62" fmla="*/ 389976 h 788699"/>
                <a:gd name="connsiteX63" fmla="*/ 101693 w 625521"/>
                <a:gd name="connsiteY63" fmla="*/ 387257 h 788699"/>
                <a:gd name="connsiteX64" fmla="*/ 77216 w 625521"/>
                <a:gd name="connsiteY64" fmla="*/ 376378 h 788699"/>
                <a:gd name="connsiteX65" fmla="*/ 82655 w 625521"/>
                <a:gd name="connsiteY65" fmla="*/ 368219 h 788699"/>
                <a:gd name="connsiteX66" fmla="*/ 98973 w 625521"/>
                <a:gd name="connsiteY66" fmla="*/ 360060 h 788699"/>
                <a:gd name="connsiteX67" fmla="*/ 118011 w 625521"/>
                <a:gd name="connsiteY67" fmla="*/ 357340 h 788699"/>
                <a:gd name="connsiteX68" fmla="*/ 131609 w 625521"/>
                <a:gd name="connsiteY68" fmla="*/ 351901 h 788699"/>
                <a:gd name="connsiteX69" fmla="*/ 131609 w 625521"/>
                <a:gd name="connsiteY69" fmla="*/ 343742 h 788699"/>
                <a:gd name="connsiteX70" fmla="*/ 131609 w 625521"/>
                <a:gd name="connsiteY70" fmla="*/ 270311 h 788699"/>
                <a:gd name="connsiteX71" fmla="*/ 137048 w 625521"/>
                <a:gd name="connsiteY71" fmla="*/ 145207 h 788699"/>
                <a:gd name="connsiteX72" fmla="*/ 139768 w 625521"/>
                <a:gd name="connsiteY72" fmla="*/ 123450 h 788699"/>
                <a:gd name="connsiteX73" fmla="*/ 123450 w 625521"/>
                <a:gd name="connsiteY73" fmla="*/ 123450 h 788699"/>
                <a:gd name="connsiteX74" fmla="*/ 118011 w 625521"/>
                <a:gd name="connsiteY74" fmla="*/ 123450 h 788699"/>
                <a:gd name="connsiteX75" fmla="*/ 101693 w 625521"/>
                <a:gd name="connsiteY75" fmla="*/ 123450 h 788699"/>
                <a:gd name="connsiteX76" fmla="*/ 74496 w 625521"/>
                <a:gd name="connsiteY76" fmla="*/ 118011 h 788699"/>
                <a:gd name="connsiteX77" fmla="*/ 58178 w 625521"/>
                <a:gd name="connsiteY77" fmla="*/ 101693 h 788699"/>
                <a:gd name="connsiteX78" fmla="*/ 63618 w 625521"/>
                <a:gd name="connsiteY78" fmla="*/ 93534 h 788699"/>
                <a:gd name="connsiteX79" fmla="*/ 85375 w 625521"/>
                <a:gd name="connsiteY79" fmla="*/ 85375 h 788699"/>
                <a:gd name="connsiteX80" fmla="*/ 137048 w 625521"/>
                <a:gd name="connsiteY80" fmla="*/ 82655 h 788699"/>
                <a:gd name="connsiteX81" fmla="*/ 147927 w 625521"/>
                <a:gd name="connsiteY81" fmla="*/ 82655 h 788699"/>
                <a:gd name="connsiteX82" fmla="*/ 186003 w 625521"/>
                <a:gd name="connsiteY82" fmla="*/ 58178 h 788699"/>
                <a:gd name="connsiteX83" fmla="*/ 226797 w 625521"/>
                <a:gd name="connsiteY83" fmla="*/ 79936 h 788699"/>
                <a:gd name="connsiteX84" fmla="*/ 253994 w 625521"/>
                <a:gd name="connsiteY84" fmla="*/ 79936 h 788699"/>
                <a:gd name="connsiteX85" fmla="*/ 294789 w 625521"/>
                <a:gd name="connsiteY85" fmla="*/ 96253 h 788699"/>
                <a:gd name="connsiteX86" fmla="*/ 283910 w 625521"/>
                <a:gd name="connsiteY86" fmla="*/ 112571 h 788699"/>
                <a:gd name="connsiteX87" fmla="*/ 267592 w 625521"/>
                <a:gd name="connsiteY87" fmla="*/ 120730 h 788699"/>
                <a:gd name="connsiteX88" fmla="*/ 245835 w 625521"/>
                <a:gd name="connsiteY88" fmla="*/ 123450 h 788699"/>
                <a:gd name="connsiteX89" fmla="*/ 237676 w 625521"/>
                <a:gd name="connsiteY89" fmla="*/ 123450 h 788699"/>
                <a:gd name="connsiteX90" fmla="*/ 240396 w 625521"/>
                <a:gd name="connsiteY90" fmla="*/ 128889 h 788699"/>
                <a:gd name="connsiteX91" fmla="*/ 251274 w 625521"/>
                <a:gd name="connsiteY91" fmla="*/ 177843 h 788699"/>
                <a:gd name="connsiteX92" fmla="*/ 256714 w 625521"/>
                <a:gd name="connsiteY92" fmla="*/ 226797 h 788699"/>
                <a:gd name="connsiteX93" fmla="*/ 262153 w 625521"/>
                <a:gd name="connsiteY93" fmla="*/ 273031 h 788699"/>
                <a:gd name="connsiteX94" fmla="*/ 262153 w 625521"/>
                <a:gd name="connsiteY94" fmla="*/ 289349 h 788699"/>
                <a:gd name="connsiteX95" fmla="*/ 262153 w 625521"/>
                <a:gd name="connsiteY95" fmla="*/ 297508 h 788699"/>
                <a:gd name="connsiteX96" fmla="*/ 264872 w 625521"/>
                <a:gd name="connsiteY96" fmla="*/ 321985 h 788699"/>
                <a:gd name="connsiteX97" fmla="*/ 270312 w 625521"/>
                <a:gd name="connsiteY97" fmla="*/ 335583 h 788699"/>
                <a:gd name="connsiteX98" fmla="*/ 270312 w 625521"/>
                <a:gd name="connsiteY98" fmla="*/ 338303 h 788699"/>
                <a:gd name="connsiteX99" fmla="*/ 270312 w 625521"/>
                <a:gd name="connsiteY99" fmla="*/ 346462 h 788699"/>
                <a:gd name="connsiteX100" fmla="*/ 278471 w 625521"/>
                <a:gd name="connsiteY100" fmla="*/ 354621 h 788699"/>
                <a:gd name="connsiteX101" fmla="*/ 338304 w 625521"/>
                <a:gd name="connsiteY101" fmla="*/ 349181 h 788699"/>
                <a:gd name="connsiteX102" fmla="*/ 365500 w 625521"/>
                <a:gd name="connsiteY102" fmla="*/ 349181 h 788699"/>
                <a:gd name="connsiteX103" fmla="*/ 381817 w 625521"/>
                <a:gd name="connsiteY103" fmla="*/ 349181 h 788699"/>
                <a:gd name="connsiteX104" fmla="*/ 392697 w 625521"/>
                <a:gd name="connsiteY104" fmla="*/ 338303 h 788699"/>
                <a:gd name="connsiteX105" fmla="*/ 389977 w 625521"/>
                <a:gd name="connsiteY105" fmla="*/ 313826 h 788699"/>
                <a:gd name="connsiteX106" fmla="*/ 392697 w 625521"/>
                <a:gd name="connsiteY106" fmla="*/ 262152 h 788699"/>
                <a:gd name="connsiteX107" fmla="*/ 395416 w 625521"/>
                <a:gd name="connsiteY107" fmla="*/ 224077 h 788699"/>
                <a:gd name="connsiteX108" fmla="*/ 398136 w 625521"/>
                <a:gd name="connsiteY108" fmla="*/ 177843 h 788699"/>
                <a:gd name="connsiteX109" fmla="*/ 395416 w 625521"/>
                <a:gd name="connsiteY109" fmla="*/ 153366 h 788699"/>
                <a:gd name="connsiteX110" fmla="*/ 395416 w 625521"/>
                <a:gd name="connsiteY110" fmla="*/ 137048 h 788699"/>
                <a:gd name="connsiteX111" fmla="*/ 379098 w 625521"/>
                <a:gd name="connsiteY111" fmla="*/ 137048 h 788699"/>
                <a:gd name="connsiteX112" fmla="*/ 351902 w 625521"/>
                <a:gd name="connsiteY112" fmla="*/ 131609 h 788699"/>
                <a:gd name="connsiteX113" fmla="*/ 338304 w 625521"/>
                <a:gd name="connsiteY113" fmla="*/ 115291 h 788699"/>
                <a:gd name="connsiteX114" fmla="*/ 343742 w 625521"/>
                <a:gd name="connsiteY114" fmla="*/ 107132 h 788699"/>
                <a:gd name="connsiteX115" fmla="*/ 362780 w 625521"/>
                <a:gd name="connsiteY115" fmla="*/ 98973 h 788699"/>
                <a:gd name="connsiteX116" fmla="*/ 395416 w 625521"/>
                <a:gd name="connsiteY116" fmla="*/ 96253 h 788699"/>
                <a:gd name="connsiteX117" fmla="*/ 403575 w 625521"/>
                <a:gd name="connsiteY117" fmla="*/ 90814 h 788699"/>
                <a:gd name="connsiteX118" fmla="*/ 422612 w 625521"/>
                <a:gd name="connsiteY118" fmla="*/ 88095 h 788699"/>
                <a:gd name="connsiteX119" fmla="*/ 428052 w 625521"/>
                <a:gd name="connsiteY119" fmla="*/ 88095 h 788699"/>
                <a:gd name="connsiteX120" fmla="*/ 447090 w 625521"/>
                <a:gd name="connsiteY120" fmla="*/ 90814 h 788699"/>
                <a:gd name="connsiteX121" fmla="*/ 455249 w 625521"/>
                <a:gd name="connsiteY121" fmla="*/ 96253 h 788699"/>
                <a:gd name="connsiteX122" fmla="*/ 525960 w 625521"/>
                <a:gd name="connsiteY122" fmla="*/ 93534 h 788699"/>
                <a:gd name="connsiteX123" fmla="*/ 561315 w 625521"/>
                <a:gd name="connsiteY123" fmla="*/ 109852 h 788699"/>
                <a:gd name="connsiteX124" fmla="*/ 555876 w 625521"/>
                <a:gd name="connsiteY124" fmla="*/ 126170 h 788699"/>
                <a:gd name="connsiteX125" fmla="*/ 539558 w 625521"/>
                <a:gd name="connsiteY125" fmla="*/ 134329 h 788699"/>
                <a:gd name="connsiteX126" fmla="*/ 517800 w 625521"/>
                <a:gd name="connsiteY126" fmla="*/ 137048 h 788699"/>
                <a:gd name="connsiteX127" fmla="*/ 477006 w 625521"/>
                <a:gd name="connsiteY127" fmla="*/ 137048 h 788699"/>
                <a:gd name="connsiteX128" fmla="*/ 485165 w 625521"/>
                <a:gd name="connsiteY128" fmla="*/ 161525 h 788699"/>
                <a:gd name="connsiteX129" fmla="*/ 496043 w 625521"/>
                <a:gd name="connsiteY129" fmla="*/ 210479 h 788699"/>
                <a:gd name="connsiteX130" fmla="*/ 501483 w 625521"/>
                <a:gd name="connsiteY130" fmla="*/ 251274 h 788699"/>
                <a:gd name="connsiteX131" fmla="*/ 506922 w 625521"/>
                <a:gd name="connsiteY131" fmla="*/ 292069 h 788699"/>
                <a:gd name="connsiteX132" fmla="*/ 506922 w 625521"/>
                <a:gd name="connsiteY132" fmla="*/ 321985 h 788699"/>
                <a:gd name="connsiteX133" fmla="*/ 509642 w 625521"/>
                <a:gd name="connsiteY133" fmla="*/ 341022 h 788699"/>
                <a:gd name="connsiteX134" fmla="*/ 509642 w 625521"/>
                <a:gd name="connsiteY134" fmla="*/ 343742 h 788699"/>
                <a:gd name="connsiteX135" fmla="*/ 517800 w 625521"/>
                <a:gd name="connsiteY135" fmla="*/ 349181 h 788699"/>
                <a:gd name="connsiteX136" fmla="*/ 528680 w 625521"/>
                <a:gd name="connsiteY136" fmla="*/ 349181 h 788699"/>
                <a:gd name="connsiteX137" fmla="*/ 550437 w 625521"/>
                <a:gd name="connsiteY137" fmla="*/ 357340 h 788699"/>
                <a:gd name="connsiteX138" fmla="*/ 550437 w 625521"/>
                <a:gd name="connsiteY138" fmla="*/ 362780 h 788699"/>
                <a:gd name="connsiteX139" fmla="*/ 534119 w 625521"/>
                <a:gd name="connsiteY139" fmla="*/ 384537 h 788699"/>
                <a:gd name="connsiteX140" fmla="*/ 520520 w 625521"/>
                <a:gd name="connsiteY140" fmla="*/ 389976 h 788699"/>
                <a:gd name="connsiteX141" fmla="*/ 512362 w 625521"/>
                <a:gd name="connsiteY141" fmla="*/ 395415 h 788699"/>
                <a:gd name="connsiteX142" fmla="*/ 512362 w 625521"/>
                <a:gd name="connsiteY142" fmla="*/ 398135 h 788699"/>
                <a:gd name="connsiteX143" fmla="*/ 512362 w 625521"/>
                <a:gd name="connsiteY143" fmla="*/ 409014 h 788699"/>
                <a:gd name="connsiteX144" fmla="*/ 512362 w 625521"/>
                <a:gd name="connsiteY144" fmla="*/ 414453 h 788699"/>
                <a:gd name="connsiteX145" fmla="*/ 512362 w 625521"/>
                <a:gd name="connsiteY145" fmla="*/ 438930 h 788699"/>
                <a:gd name="connsiteX146" fmla="*/ 515081 w 625521"/>
                <a:gd name="connsiteY146" fmla="*/ 504202 h 788699"/>
                <a:gd name="connsiteX147" fmla="*/ 520520 w 625521"/>
                <a:gd name="connsiteY147" fmla="*/ 572193 h 788699"/>
                <a:gd name="connsiteX148" fmla="*/ 517800 w 625521"/>
                <a:gd name="connsiteY148" fmla="*/ 604829 h 788699"/>
                <a:gd name="connsiteX149" fmla="*/ 512362 w 625521"/>
                <a:gd name="connsiteY149" fmla="*/ 661942 h 788699"/>
                <a:gd name="connsiteX150" fmla="*/ 509642 w 625521"/>
                <a:gd name="connsiteY150" fmla="*/ 670101 h 788699"/>
                <a:gd name="connsiteX151" fmla="*/ 512362 w 625521"/>
                <a:gd name="connsiteY151" fmla="*/ 680979 h 788699"/>
                <a:gd name="connsiteX152" fmla="*/ 512362 w 625521"/>
                <a:gd name="connsiteY152" fmla="*/ 686419 h 788699"/>
                <a:gd name="connsiteX153" fmla="*/ 536838 w 625521"/>
                <a:gd name="connsiteY153" fmla="*/ 680979 h 788699"/>
                <a:gd name="connsiteX154" fmla="*/ 536838 w 625521"/>
                <a:gd name="connsiteY154" fmla="*/ 680979 h 78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625521" h="788699">
                  <a:moveTo>
                    <a:pt x="536838" y="680979"/>
                  </a:moveTo>
                  <a:cubicBezTo>
                    <a:pt x="550437" y="680979"/>
                    <a:pt x="574913" y="680979"/>
                    <a:pt x="574913" y="697297"/>
                  </a:cubicBezTo>
                  <a:cubicBezTo>
                    <a:pt x="574913" y="705456"/>
                    <a:pt x="572194" y="708176"/>
                    <a:pt x="566755" y="713615"/>
                  </a:cubicBezTo>
                  <a:cubicBezTo>
                    <a:pt x="561315" y="719054"/>
                    <a:pt x="555876" y="721774"/>
                    <a:pt x="550437" y="721774"/>
                  </a:cubicBezTo>
                  <a:cubicBezTo>
                    <a:pt x="539558" y="724494"/>
                    <a:pt x="534119" y="724494"/>
                    <a:pt x="528680" y="724494"/>
                  </a:cubicBezTo>
                  <a:cubicBezTo>
                    <a:pt x="517800" y="724494"/>
                    <a:pt x="428052" y="724494"/>
                    <a:pt x="417174" y="724494"/>
                  </a:cubicBezTo>
                  <a:cubicBezTo>
                    <a:pt x="403575" y="724494"/>
                    <a:pt x="414454" y="724494"/>
                    <a:pt x="398136" y="724494"/>
                  </a:cubicBezTo>
                  <a:cubicBezTo>
                    <a:pt x="389977" y="724494"/>
                    <a:pt x="381817" y="724494"/>
                    <a:pt x="373659" y="724494"/>
                  </a:cubicBezTo>
                  <a:cubicBezTo>
                    <a:pt x="365500" y="724494"/>
                    <a:pt x="354621" y="721774"/>
                    <a:pt x="346462" y="719054"/>
                  </a:cubicBezTo>
                  <a:cubicBezTo>
                    <a:pt x="338304" y="716335"/>
                    <a:pt x="330144" y="708176"/>
                    <a:pt x="330144" y="702737"/>
                  </a:cubicBezTo>
                  <a:cubicBezTo>
                    <a:pt x="330144" y="700017"/>
                    <a:pt x="330144" y="697297"/>
                    <a:pt x="335584" y="694578"/>
                  </a:cubicBezTo>
                  <a:cubicBezTo>
                    <a:pt x="341023" y="691858"/>
                    <a:pt x="351902" y="689138"/>
                    <a:pt x="357341" y="686419"/>
                  </a:cubicBezTo>
                  <a:cubicBezTo>
                    <a:pt x="373659" y="683699"/>
                    <a:pt x="387257" y="680979"/>
                    <a:pt x="395416" y="680979"/>
                  </a:cubicBezTo>
                  <a:cubicBezTo>
                    <a:pt x="387257" y="675540"/>
                    <a:pt x="384537" y="670101"/>
                    <a:pt x="381817" y="656502"/>
                  </a:cubicBezTo>
                  <a:cubicBezTo>
                    <a:pt x="379098" y="632026"/>
                    <a:pt x="379098" y="610268"/>
                    <a:pt x="379098" y="585791"/>
                  </a:cubicBezTo>
                  <a:cubicBezTo>
                    <a:pt x="379098" y="564034"/>
                    <a:pt x="379098" y="542277"/>
                    <a:pt x="379098" y="517800"/>
                  </a:cubicBezTo>
                  <a:cubicBezTo>
                    <a:pt x="379098" y="504202"/>
                    <a:pt x="379098" y="487884"/>
                    <a:pt x="379098" y="474286"/>
                  </a:cubicBezTo>
                  <a:cubicBezTo>
                    <a:pt x="379098" y="457968"/>
                    <a:pt x="376379" y="444369"/>
                    <a:pt x="379098" y="430771"/>
                  </a:cubicBezTo>
                  <a:cubicBezTo>
                    <a:pt x="379098" y="425332"/>
                    <a:pt x="381817" y="417173"/>
                    <a:pt x="381817" y="411733"/>
                  </a:cubicBezTo>
                  <a:cubicBezTo>
                    <a:pt x="381817" y="406294"/>
                    <a:pt x="381817" y="403575"/>
                    <a:pt x="379098" y="400855"/>
                  </a:cubicBezTo>
                  <a:cubicBezTo>
                    <a:pt x="376379" y="400855"/>
                    <a:pt x="373659" y="398135"/>
                    <a:pt x="370939" y="398135"/>
                  </a:cubicBezTo>
                  <a:cubicBezTo>
                    <a:pt x="360061" y="398135"/>
                    <a:pt x="343742" y="400855"/>
                    <a:pt x="338304" y="400855"/>
                  </a:cubicBezTo>
                  <a:cubicBezTo>
                    <a:pt x="330144" y="400855"/>
                    <a:pt x="319266" y="403575"/>
                    <a:pt x="289349" y="403575"/>
                  </a:cubicBezTo>
                  <a:cubicBezTo>
                    <a:pt x="275751" y="403575"/>
                    <a:pt x="267592" y="400855"/>
                    <a:pt x="264872" y="400855"/>
                  </a:cubicBezTo>
                  <a:cubicBezTo>
                    <a:pt x="262153" y="400855"/>
                    <a:pt x="259433" y="400855"/>
                    <a:pt x="259433" y="406294"/>
                  </a:cubicBezTo>
                  <a:cubicBezTo>
                    <a:pt x="259433" y="414453"/>
                    <a:pt x="259433" y="419892"/>
                    <a:pt x="259433" y="425332"/>
                  </a:cubicBezTo>
                  <a:cubicBezTo>
                    <a:pt x="259433" y="433491"/>
                    <a:pt x="259433" y="441650"/>
                    <a:pt x="259433" y="449809"/>
                  </a:cubicBezTo>
                  <a:cubicBezTo>
                    <a:pt x="259433" y="457968"/>
                    <a:pt x="259433" y="463407"/>
                    <a:pt x="259433" y="471566"/>
                  </a:cubicBezTo>
                  <a:cubicBezTo>
                    <a:pt x="259433" y="482445"/>
                    <a:pt x="259433" y="493323"/>
                    <a:pt x="259433" y="504202"/>
                  </a:cubicBezTo>
                  <a:cubicBezTo>
                    <a:pt x="259433" y="506921"/>
                    <a:pt x="259433" y="506921"/>
                    <a:pt x="259433" y="509641"/>
                  </a:cubicBezTo>
                  <a:cubicBezTo>
                    <a:pt x="259433" y="520520"/>
                    <a:pt x="256714" y="531398"/>
                    <a:pt x="256714" y="542277"/>
                  </a:cubicBezTo>
                  <a:cubicBezTo>
                    <a:pt x="256714" y="553156"/>
                    <a:pt x="256714" y="566754"/>
                    <a:pt x="256714" y="577632"/>
                  </a:cubicBezTo>
                  <a:cubicBezTo>
                    <a:pt x="256714" y="588511"/>
                    <a:pt x="256714" y="599390"/>
                    <a:pt x="256714" y="612988"/>
                  </a:cubicBezTo>
                  <a:cubicBezTo>
                    <a:pt x="256714" y="629306"/>
                    <a:pt x="253994" y="642904"/>
                    <a:pt x="253994" y="656502"/>
                  </a:cubicBezTo>
                  <a:cubicBezTo>
                    <a:pt x="253994" y="664661"/>
                    <a:pt x="256714" y="672820"/>
                    <a:pt x="256714" y="678260"/>
                  </a:cubicBezTo>
                  <a:cubicBezTo>
                    <a:pt x="270312" y="678260"/>
                    <a:pt x="286629" y="680979"/>
                    <a:pt x="286629" y="694578"/>
                  </a:cubicBezTo>
                  <a:cubicBezTo>
                    <a:pt x="286629" y="702737"/>
                    <a:pt x="283910" y="705456"/>
                    <a:pt x="281191" y="710895"/>
                  </a:cubicBezTo>
                  <a:cubicBezTo>
                    <a:pt x="275751" y="716335"/>
                    <a:pt x="270312" y="719054"/>
                    <a:pt x="264872" y="719054"/>
                  </a:cubicBezTo>
                  <a:cubicBezTo>
                    <a:pt x="256714" y="721774"/>
                    <a:pt x="248554" y="721774"/>
                    <a:pt x="243116" y="721774"/>
                  </a:cubicBezTo>
                  <a:cubicBezTo>
                    <a:pt x="243116" y="721774"/>
                    <a:pt x="243116" y="721774"/>
                    <a:pt x="243116" y="721774"/>
                  </a:cubicBezTo>
                  <a:cubicBezTo>
                    <a:pt x="237676" y="724494"/>
                    <a:pt x="237676" y="724494"/>
                    <a:pt x="232236" y="727214"/>
                  </a:cubicBezTo>
                  <a:cubicBezTo>
                    <a:pt x="229517" y="729933"/>
                    <a:pt x="229517" y="732653"/>
                    <a:pt x="224078" y="735372"/>
                  </a:cubicBezTo>
                  <a:cubicBezTo>
                    <a:pt x="221358" y="738092"/>
                    <a:pt x="215919" y="738092"/>
                    <a:pt x="213199" y="738092"/>
                  </a:cubicBezTo>
                  <a:cubicBezTo>
                    <a:pt x="199601" y="738092"/>
                    <a:pt x="188722" y="735372"/>
                    <a:pt x="183283" y="727214"/>
                  </a:cubicBezTo>
                  <a:cubicBezTo>
                    <a:pt x="180563" y="724494"/>
                    <a:pt x="177843" y="721774"/>
                    <a:pt x="175124" y="719054"/>
                  </a:cubicBezTo>
                  <a:cubicBezTo>
                    <a:pt x="161526" y="719054"/>
                    <a:pt x="150646" y="719054"/>
                    <a:pt x="145208" y="719054"/>
                  </a:cubicBezTo>
                  <a:cubicBezTo>
                    <a:pt x="131609" y="719054"/>
                    <a:pt x="142488" y="719054"/>
                    <a:pt x="126170" y="719054"/>
                  </a:cubicBezTo>
                  <a:cubicBezTo>
                    <a:pt x="118011" y="719054"/>
                    <a:pt x="109852" y="719054"/>
                    <a:pt x="101693" y="719054"/>
                  </a:cubicBezTo>
                  <a:cubicBezTo>
                    <a:pt x="93534" y="719054"/>
                    <a:pt x="82655" y="719054"/>
                    <a:pt x="74496" y="713615"/>
                  </a:cubicBezTo>
                  <a:cubicBezTo>
                    <a:pt x="66338" y="710895"/>
                    <a:pt x="58178" y="702737"/>
                    <a:pt x="58178" y="697297"/>
                  </a:cubicBezTo>
                  <a:cubicBezTo>
                    <a:pt x="58178" y="694578"/>
                    <a:pt x="58178" y="691858"/>
                    <a:pt x="63618" y="689138"/>
                  </a:cubicBezTo>
                  <a:cubicBezTo>
                    <a:pt x="69057" y="686419"/>
                    <a:pt x="79936" y="683699"/>
                    <a:pt x="85375" y="680979"/>
                  </a:cubicBezTo>
                  <a:cubicBezTo>
                    <a:pt x="98973" y="678260"/>
                    <a:pt x="118011" y="678260"/>
                    <a:pt x="131609" y="675540"/>
                  </a:cubicBezTo>
                  <a:cubicBezTo>
                    <a:pt x="131609" y="672820"/>
                    <a:pt x="131609" y="670101"/>
                    <a:pt x="131609" y="667381"/>
                  </a:cubicBezTo>
                  <a:cubicBezTo>
                    <a:pt x="131609" y="661942"/>
                    <a:pt x="131609" y="656502"/>
                    <a:pt x="131609" y="651063"/>
                  </a:cubicBezTo>
                  <a:cubicBezTo>
                    <a:pt x="131609" y="640184"/>
                    <a:pt x="131609" y="629306"/>
                    <a:pt x="131609" y="618427"/>
                  </a:cubicBezTo>
                  <a:cubicBezTo>
                    <a:pt x="131609" y="604829"/>
                    <a:pt x="131609" y="593950"/>
                    <a:pt x="131609" y="580352"/>
                  </a:cubicBezTo>
                  <a:cubicBezTo>
                    <a:pt x="131609" y="564034"/>
                    <a:pt x="131609" y="547716"/>
                    <a:pt x="131609" y="531398"/>
                  </a:cubicBezTo>
                  <a:cubicBezTo>
                    <a:pt x="131609" y="509641"/>
                    <a:pt x="131609" y="487884"/>
                    <a:pt x="131609" y="466126"/>
                  </a:cubicBezTo>
                  <a:cubicBezTo>
                    <a:pt x="131609" y="452528"/>
                    <a:pt x="131609" y="436210"/>
                    <a:pt x="131609" y="422612"/>
                  </a:cubicBezTo>
                  <a:cubicBezTo>
                    <a:pt x="131609" y="419892"/>
                    <a:pt x="131609" y="414453"/>
                    <a:pt x="131609" y="411733"/>
                  </a:cubicBezTo>
                  <a:cubicBezTo>
                    <a:pt x="131609" y="409014"/>
                    <a:pt x="131609" y="400855"/>
                    <a:pt x="131609" y="398135"/>
                  </a:cubicBezTo>
                  <a:cubicBezTo>
                    <a:pt x="131609" y="392696"/>
                    <a:pt x="131609" y="392696"/>
                    <a:pt x="126170" y="389976"/>
                  </a:cubicBezTo>
                  <a:cubicBezTo>
                    <a:pt x="123450" y="389976"/>
                    <a:pt x="109852" y="387257"/>
                    <a:pt x="101693" y="387257"/>
                  </a:cubicBezTo>
                  <a:cubicBezTo>
                    <a:pt x="90814" y="384537"/>
                    <a:pt x="77216" y="381817"/>
                    <a:pt x="77216" y="376378"/>
                  </a:cubicBezTo>
                  <a:cubicBezTo>
                    <a:pt x="77216" y="373658"/>
                    <a:pt x="79936" y="370939"/>
                    <a:pt x="82655" y="368219"/>
                  </a:cubicBezTo>
                  <a:cubicBezTo>
                    <a:pt x="88095" y="365499"/>
                    <a:pt x="93534" y="362780"/>
                    <a:pt x="98973" y="360060"/>
                  </a:cubicBezTo>
                  <a:cubicBezTo>
                    <a:pt x="104413" y="360060"/>
                    <a:pt x="112571" y="357340"/>
                    <a:pt x="118011" y="357340"/>
                  </a:cubicBezTo>
                  <a:cubicBezTo>
                    <a:pt x="126170" y="354621"/>
                    <a:pt x="128890" y="357340"/>
                    <a:pt x="131609" y="351901"/>
                  </a:cubicBezTo>
                  <a:cubicBezTo>
                    <a:pt x="131609" y="349181"/>
                    <a:pt x="131609" y="346462"/>
                    <a:pt x="131609" y="343742"/>
                  </a:cubicBezTo>
                  <a:cubicBezTo>
                    <a:pt x="131609" y="319265"/>
                    <a:pt x="131609" y="294788"/>
                    <a:pt x="131609" y="270311"/>
                  </a:cubicBezTo>
                  <a:cubicBezTo>
                    <a:pt x="131609" y="226797"/>
                    <a:pt x="131609" y="186002"/>
                    <a:pt x="137048" y="145207"/>
                  </a:cubicBezTo>
                  <a:cubicBezTo>
                    <a:pt x="137048" y="139768"/>
                    <a:pt x="137048" y="131609"/>
                    <a:pt x="139768" y="123450"/>
                  </a:cubicBezTo>
                  <a:cubicBezTo>
                    <a:pt x="134329" y="123450"/>
                    <a:pt x="137048" y="123450"/>
                    <a:pt x="123450" y="123450"/>
                  </a:cubicBezTo>
                  <a:cubicBezTo>
                    <a:pt x="120731" y="123450"/>
                    <a:pt x="120731" y="123450"/>
                    <a:pt x="118011" y="123450"/>
                  </a:cubicBezTo>
                  <a:cubicBezTo>
                    <a:pt x="112571" y="123450"/>
                    <a:pt x="107133" y="123450"/>
                    <a:pt x="101693" y="123450"/>
                  </a:cubicBezTo>
                  <a:cubicBezTo>
                    <a:pt x="93534" y="123450"/>
                    <a:pt x="82655" y="120730"/>
                    <a:pt x="74496" y="118011"/>
                  </a:cubicBezTo>
                  <a:cubicBezTo>
                    <a:pt x="66338" y="115291"/>
                    <a:pt x="58178" y="107132"/>
                    <a:pt x="58178" y="101693"/>
                  </a:cubicBezTo>
                  <a:cubicBezTo>
                    <a:pt x="58178" y="98973"/>
                    <a:pt x="58178" y="96253"/>
                    <a:pt x="63618" y="93534"/>
                  </a:cubicBezTo>
                  <a:cubicBezTo>
                    <a:pt x="66338" y="90814"/>
                    <a:pt x="77216" y="88095"/>
                    <a:pt x="85375" y="85375"/>
                  </a:cubicBezTo>
                  <a:cubicBezTo>
                    <a:pt x="104413" y="82655"/>
                    <a:pt x="128890" y="82655"/>
                    <a:pt x="137048" y="82655"/>
                  </a:cubicBezTo>
                  <a:cubicBezTo>
                    <a:pt x="139768" y="82655"/>
                    <a:pt x="142488" y="82655"/>
                    <a:pt x="147927" y="82655"/>
                  </a:cubicBezTo>
                  <a:cubicBezTo>
                    <a:pt x="153366" y="69057"/>
                    <a:pt x="164245" y="58178"/>
                    <a:pt x="186003" y="58178"/>
                  </a:cubicBezTo>
                  <a:cubicBezTo>
                    <a:pt x="202321" y="58178"/>
                    <a:pt x="215919" y="66337"/>
                    <a:pt x="226797" y="79936"/>
                  </a:cubicBezTo>
                  <a:cubicBezTo>
                    <a:pt x="237676" y="79936"/>
                    <a:pt x="248554" y="79936"/>
                    <a:pt x="253994" y="79936"/>
                  </a:cubicBezTo>
                  <a:cubicBezTo>
                    <a:pt x="267592" y="79936"/>
                    <a:pt x="294789" y="79936"/>
                    <a:pt x="294789" y="96253"/>
                  </a:cubicBezTo>
                  <a:cubicBezTo>
                    <a:pt x="294789" y="104412"/>
                    <a:pt x="289349" y="107132"/>
                    <a:pt x="283910" y="112571"/>
                  </a:cubicBezTo>
                  <a:cubicBezTo>
                    <a:pt x="278471" y="118011"/>
                    <a:pt x="273031" y="120730"/>
                    <a:pt x="267592" y="120730"/>
                  </a:cubicBezTo>
                  <a:cubicBezTo>
                    <a:pt x="259433" y="123450"/>
                    <a:pt x="251274" y="123450"/>
                    <a:pt x="245835" y="123450"/>
                  </a:cubicBezTo>
                  <a:cubicBezTo>
                    <a:pt x="245835" y="123450"/>
                    <a:pt x="243116" y="123450"/>
                    <a:pt x="237676" y="123450"/>
                  </a:cubicBezTo>
                  <a:cubicBezTo>
                    <a:pt x="237676" y="126170"/>
                    <a:pt x="237676" y="126170"/>
                    <a:pt x="240396" y="128889"/>
                  </a:cubicBezTo>
                  <a:cubicBezTo>
                    <a:pt x="245835" y="145207"/>
                    <a:pt x="248554" y="161525"/>
                    <a:pt x="251274" y="177843"/>
                  </a:cubicBezTo>
                  <a:cubicBezTo>
                    <a:pt x="253994" y="194161"/>
                    <a:pt x="253994" y="210479"/>
                    <a:pt x="256714" y="226797"/>
                  </a:cubicBezTo>
                  <a:cubicBezTo>
                    <a:pt x="259433" y="243115"/>
                    <a:pt x="262153" y="256713"/>
                    <a:pt x="262153" y="273031"/>
                  </a:cubicBezTo>
                  <a:cubicBezTo>
                    <a:pt x="262153" y="278470"/>
                    <a:pt x="262153" y="283910"/>
                    <a:pt x="262153" y="289349"/>
                  </a:cubicBezTo>
                  <a:lnTo>
                    <a:pt x="262153" y="297508"/>
                  </a:lnTo>
                  <a:cubicBezTo>
                    <a:pt x="262153" y="305667"/>
                    <a:pt x="262153" y="313826"/>
                    <a:pt x="264872" y="321985"/>
                  </a:cubicBezTo>
                  <a:cubicBezTo>
                    <a:pt x="264872" y="327424"/>
                    <a:pt x="270312" y="330144"/>
                    <a:pt x="270312" y="335583"/>
                  </a:cubicBezTo>
                  <a:cubicBezTo>
                    <a:pt x="270312" y="335583"/>
                    <a:pt x="270312" y="338303"/>
                    <a:pt x="270312" y="338303"/>
                  </a:cubicBezTo>
                  <a:cubicBezTo>
                    <a:pt x="270312" y="341022"/>
                    <a:pt x="270312" y="343742"/>
                    <a:pt x="270312" y="346462"/>
                  </a:cubicBezTo>
                  <a:cubicBezTo>
                    <a:pt x="270312" y="351901"/>
                    <a:pt x="273031" y="354621"/>
                    <a:pt x="278471" y="354621"/>
                  </a:cubicBezTo>
                  <a:cubicBezTo>
                    <a:pt x="289349" y="354621"/>
                    <a:pt x="335584" y="351901"/>
                    <a:pt x="338304" y="349181"/>
                  </a:cubicBezTo>
                  <a:cubicBezTo>
                    <a:pt x="346462" y="349181"/>
                    <a:pt x="357341" y="349181"/>
                    <a:pt x="365500" y="349181"/>
                  </a:cubicBezTo>
                  <a:cubicBezTo>
                    <a:pt x="370939" y="349181"/>
                    <a:pt x="376379" y="349181"/>
                    <a:pt x="381817" y="349181"/>
                  </a:cubicBezTo>
                  <a:cubicBezTo>
                    <a:pt x="387257" y="349181"/>
                    <a:pt x="392697" y="346462"/>
                    <a:pt x="392697" y="338303"/>
                  </a:cubicBezTo>
                  <a:cubicBezTo>
                    <a:pt x="392697" y="330144"/>
                    <a:pt x="389977" y="316545"/>
                    <a:pt x="389977" y="313826"/>
                  </a:cubicBezTo>
                  <a:cubicBezTo>
                    <a:pt x="389977" y="294788"/>
                    <a:pt x="389977" y="278470"/>
                    <a:pt x="392697" y="262152"/>
                  </a:cubicBezTo>
                  <a:cubicBezTo>
                    <a:pt x="392697" y="259433"/>
                    <a:pt x="395416" y="243115"/>
                    <a:pt x="395416" y="224077"/>
                  </a:cubicBezTo>
                  <a:cubicBezTo>
                    <a:pt x="395416" y="207759"/>
                    <a:pt x="398136" y="188722"/>
                    <a:pt x="398136" y="177843"/>
                  </a:cubicBezTo>
                  <a:cubicBezTo>
                    <a:pt x="398136" y="169684"/>
                    <a:pt x="395416" y="158806"/>
                    <a:pt x="395416" y="153366"/>
                  </a:cubicBezTo>
                  <a:cubicBezTo>
                    <a:pt x="395416" y="145207"/>
                    <a:pt x="395416" y="142488"/>
                    <a:pt x="395416" y="137048"/>
                  </a:cubicBezTo>
                  <a:cubicBezTo>
                    <a:pt x="389977" y="137048"/>
                    <a:pt x="384537" y="137048"/>
                    <a:pt x="379098" y="137048"/>
                  </a:cubicBezTo>
                  <a:cubicBezTo>
                    <a:pt x="370939" y="137048"/>
                    <a:pt x="360061" y="134329"/>
                    <a:pt x="351902" y="131609"/>
                  </a:cubicBezTo>
                  <a:cubicBezTo>
                    <a:pt x="343742" y="128889"/>
                    <a:pt x="338304" y="120730"/>
                    <a:pt x="338304" y="115291"/>
                  </a:cubicBezTo>
                  <a:cubicBezTo>
                    <a:pt x="338304" y="112571"/>
                    <a:pt x="338304" y="109852"/>
                    <a:pt x="343742" y="107132"/>
                  </a:cubicBezTo>
                  <a:cubicBezTo>
                    <a:pt x="349182" y="104412"/>
                    <a:pt x="357341" y="101693"/>
                    <a:pt x="362780" y="98973"/>
                  </a:cubicBezTo>
                  <a:cubicBezTo>
                    <a:pt x="373659" y="96253"/>
                    <a:pt x="387257" y="96253"/>
                    <a:pt x="395416" y="96253"/>
                  </a:cubicBezTo>
                  <a:cubicBezTo>
                    <a:pt x="398136" y="93534"/>
                    <a:pt x="400855" y="90814"/>
                    <a:pt x="403575" y="90814"/>
                  </a:cubicBezTo>
                  <a:cubicBezTo>
                    <a:pt x="411734" y="90814"/>
                    <a:pt x="419893" y="88095"/>
                    <a:pt x="422612" y="88095"/>
                  </a:cubicBezTo>
                  <a:cubicBezTo>
                    <a:pt x="425332" y="88095"/>
                    <a:pt x="425332" y="88095"/>
                    <a:pt x="428052" y="88095"/>
                  </a:cubicBezTo>
                  <a:cubicBezTo>
                    <a:pt x="433492" y="88095"/>
                    <a:pt x="441650" y="88095"/>
                    <a:pt x="447090" y="90814"/>
                  </a:cubicBezTo>
                  <a:cubicBezTo>
                    <a:pt x="449809" y="90814"/>
                    <a:pt x="452529" y="93534"/>
                    <a:pt x="455249" y="96253"/>
                  </a:cubicBezTo>
                  <a:cubicBezTo>
                    <a:pt x="482445" y="96253"/>
                    <a:pt x="509642" y="93534"/>
                    <a:pt x="525960" y="93534"/>
                  </a:cubicBezTo>
                  <a:cubicBezTo>
                    <a:pt x="539558" y="93534"/>
                    <a:pt x="561315" y="93534"/>
                    <a:pt x="561315" y="109852"/>
                  </a:cubicBezTo>
                  <a:cubicBezTo>
                    <a:pt x="561315" y="118011"/>
                    <a:pt x="561315" y="120730"/>
                    <a:pt x="555876" y="126170"/>
                  </a:cubicBezTo>
                  <a:cubicBezTo>
                    <a:pt x="550437" y="131609"/>
                    <a:pt x="544997" y="134329"/>
                    <a:pt x="539558" y="134329"/>
                  </a:cubicBezTo>
                  <a:cubicBezTo>
                    <a:pt x="531399" y="137048"/>
                    <a:pt x="523240" y="137048"/>
                    <a:pt x="517800" y="137048"/>
                  </a:cubicBezTo>
                  <a:cubicBezTo>
                    <a:pt x="515081" y="137048"/>
                    <a:pt x="498763" y="137048"/>
                    <a:pt x="477006" y="137048"/>
                  </a:cubicBezTo>
                  <a:cubicBezTo>
                    <a:pt x="479725" y="145207"/>
                    <a:pt x="485165" y="153366"/>
                    <a:pt x="485165" y="161525"/>
                  </a:cubicBezTo>
                  <a:cubicBezTo>
                    <a:pt x="487885" y="177843"/>
                    <a:pt x="493324" y="194161"/>
                    <a:pt x="496043" y="210479"/>
                  </a:cubicBezTo>
                  <a:cubicBezTo>
                    <a:pt x="498763" y="224077"/>
                    <a:pt x="498763" y="237676"/>
                    <a:pt x="501483" y="251274"/>
                  </a:cubicBezTo>
                  <a:cubicBezTo>
                    <a:pt x="504202" y="264872"/>
                    <a:pt x="506922" y="275751"/>
                    <a:pt x="506922" y="292069"/>
                  </a:cubicBezTo>
                  <a:cubicBezTo>
                    <a:pt x="506922" y="302947"/>
                    <a:pt x="506922" y="311106"/>
                    <a:pt x="506922" y="321985"/>
                  </a:cubicBezTo>
                  <a:cubicBezTo>
                    <a:pt x="506922" y="327424"/>
                    <a:pt x="509642" y="335583"/>
                    <a:pt x="509642" y="341022"/>
                  </a:cubicBezTo>
                  <a:cubicBezTo>
                    <a:pt x="509642" y="343742"/>
                    <a:pt x="509642" y="343742"/>
                    <a:pt x="509642" y="343742"/>
                  </a:cubicBezTo>
                  <a:cubicBezTo>
                    <a:pt x="509642" y="349181"/>
                    <a:pt x="515081" y="349181"/>
                    <a:pt x="517800" y="349181"/>
                  </a:cubicBezTo>
                  <a:cubicBezTo>
                    <a:pt x="520520" y="349181"/>
                    <a:pt x="523240" y="349181"/>
                    <a:pt x="528680" y="349181"/>
                  </a:cubicBezTo>
                  <a:cubicBezTo>
                    <a:pt x="536838" y="349181"/>
                    <a:pt x="547717" y="349181"/>
                    <a:pt x="550437" y="357340"/>
                  </a:cubicBezTo>
                  <a:cubicBezTo>
                    <a:pt x="550437" y="360060"/>
                    <a:pt x="550437" y="360060"/>
                    <a:pt x="550437" y="362780"/>
                  </a:cubicBezTo>
                  <a:cubicBezTo>
                    <a:pt x="550437" y="370939"/>
                    <a:pt x="539558" y="381817"/>
                    <a:pt x="534119" y="384537"/>
                  </a:cubicBezTo>
                  <a:cubicBezTo>
                    <a:pt x="531399" y="387257"/>
                    <a:pt x="523240" y="387257"/>
                    <a:pt x="520520" y="389976"/>
                  </a:cubicBezTo>
                  <a:cubicBezTo>
                    <a:pt x="515081" y="389976"/>
                    <a:pt x="512362" y="392696"/>
                    <a:pt x="512362" y="395415"/>
                  </a:cubicBezTo>
                  <a:cubicBezTo>
                    <a:pt x="512362" y="395415"/>
                    <a:pt x="512362" y="398135"/>
                    <a:pt x="512362" y="398135"/>
                  </a:cubicBezTo>
                  <a:cubicBezTo>
                    <a:pt x="512362" y="400855"/>
                    <a:pt x="512362" y="406294"/>
                    <a:pt x="512362" y="409014"/>
                  </a:cubicBezTo>
                  <a:cubicBezTo>
                    <a:pt x="512362" y="411733"/>
                    <a:pt x="512362" y="411733"/>
                    <a:pt x="512362" y="414453"/>
                  </a:cubicBezTo>
                  <a:cubicBezTo>
                    <a:pt x="512362" y="422612"/>
                    <a:pt x="512362" y="430771"/>
                    <a:pt x="512362" y="438930"/>
                  </a:cubicBezTo>
                  <a:cubicBezTo>
                    <a:pt x="512362" y="460687"/>
                    <a:pt x="512362" y="482445"/>
                    <a:pt x="515081" y="504202"/>
                  </a:cubicBezTo>
                  <a:cubicBezTo>
                    <a:pt x="517800" y="525959"/>
                    <a:pt x="520520" y="550436"/>
                    <a:pt x="520520" y="572193"/>
                  </a:cubicBezTo>
                  <a:cubicBezTo>
                    <a:pt x="520520" y="583072"/>
                    <a:pt x="520520" y="593950"/>
                    <a:pt x="517800" y="604829"/>
                  </a:cubicBezTo>
                  <a:cubicBezTo>
                    <a:pt x="515081" y="623867"/>
                    <a:pt x="515081" y="642904"/>
                    <a:pt x="512362" y="661942"/>
                  </a:cubicBezTo>
                  <a:cubicBezTo>
                    <a:pt x="512362" y="664661"/>
                    <a:pt x="509642" y="667381"/>
                    <a:pt x="509642" y="670101"/>
                  </a:cubicBezTo>
                  <a:cubicBezTo>
                    <a:pt x="509642" y="672820"/>
                    <a:pt x="512362" y="678260"/>
                    <a:pt x="512362" y="680979"/>
                  </a:cubicBezTo>
                  <a:cubicBezTo>
                    <a:pt x="512362" y="683699"/>
                    <a:pt x="512362" y="686419"/>
                    <a:pt x="512362" y="686419"/>
                  </a:cubicBezTo>
                  <a:cubicBezTo>
                    <a:pt x="517800" y="680979"/>
                    <a:pt x="528680" y="680979"/>
                    <a:pt x="536838" y="680979"/>
                  </a:cubicBezTo>
                  <a:lnTo>
                    <a:pt x="536838" y="680979"/>
                  </a:lnTo>
                  <a:close/>
                </a:path>
              </a:pathLst>
            </a:custGeom>
            <a:grpFill/>
            <a:ln w="27168"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F28577AE-EFA5-4972-9144-42D3352495EC}"/>
                </a:ext>
              </a:extLst>
            </p:cNvPr>
            <p:cNvSpPr/>
            <p:nvPr/>
          </p:nvSpPr>
          <p:spPr>
            <a:xfrm>
              <a:off x="9592416" y="4192158"/>
              <a:ext cx="516735" cy="761503"/>
            </a:xfrm>
            <a:custGeom>
              <a:avLst/>
              <a:gdLst>
                <a:gd name="connsiteX0" fmla="*/ 463407 w 516735"/>
                <a:gd name="connsiteY0" fmla="*/ 194161 h 761503"/>
                <a:gd name="connsiteX1" fmla="*/ 447089 w 516735"/>
                <a:gd name="connsiteY1" fmla="*/ 226797 h 761503"/>
                <a:gd name="connsiteX2" fmla="*/ 430771 w 516735"/>
                <a:gd name="connsiteY2" fmla="*/ 221357 h 761503"/>
                <a:gd name="connsiteX3" fmla="*/ 422612 w 516735"/>
                <a:gd name="connsiteY3" fmla="*/ 207759 h 761503"/>
                <a:gd name="connsiteX4" fmla="*/ 419893 w 516735"/>
                <a:gd name="connsiteY4" fmla="*/ 188722 h 761503"/>
                <a:gd name="connsiteX5" fmla="*/ 419893 w 516735"/>
                <a:gd name="connsiteY5" fmla="*/ 139768 h 761503"/>
                <a:gd name="connsiteX6" fmla="*/ 419893 w 516735"/>
                <a:gd name="connsiteY6" fmla="*/ 120730 h 761503"/>
                <a:gd name="connsiteX7" fmla="*/ 395416 w 516735"/>
                <a:gd name="connsiteY7" fmla="*/ 120730 h 761503"/>
                <a:gd name="connsiteX8" fmla="*/ 370939 w 516735"/>
                <a:gd name="connsiteY8" fmla="*/ 120730 h 761503"/>
                <a:gd name="connsiteX9" fmla="*/ 346461 w 516735"/>
                <a:gd name="connsiteY9" fmla="*/ 123450 h 761503"/>
                <a:gd name="connsiteX10" fmla="*/ 335583 w 516735"/>
                <a:gd name="connsiteY10" fmla="*/ 123450 h 761503"/>
                <a:gd name="connsiteX11" fmla="*/ 335583 w 516735"/>
                <a:gd name="connsiteY11" fmla="*/ 123450 h 761503"/>
                <a:gd name="connsiteX12" fmla="*/ 324704 w 516735"/>
                <a:gd name="connsiteY12" fmla="*/ 128889 h 761503"/>
                <a:gd name="connsiteX13" fmla="*/ 327424 w 516735"/>
                <a:gd name="connsiteY13" fmla="*/ 139768 h 761503"/>
                <a:gd name="connsiteX14" fmla="*/ 330144 w 516735"/>
                <a:gd name="connsiteY14" fmla="*/ 175123 h 761503"/>
                <a:gd name="connsiteX15" fmla="*/ 330144 w 516735"/>
                <a:gd name="connsiteY15" fmla="*/ 199600 h 761503"/>
                <a:gd name="connsiteX16" fmla="*/ 327424 w 516735"/>
                <a:gd name="connsiteY16" fmla="*/ 224077 h 761503"/>
                <a:gd name="connsiteX17" fmla="*/ 330144 w 516735"/>
                <a:gd name="connsiteY17" fmla="*/ 251274 h 761503"/>
                <a:gd name="connsiteX18" fmla="*/ 327424 w 516735"/>
                <a:gd name="connsiteY18" fmla="*/ 278470 h 761503"/>
                <a:gd name="connsiteX19" fmla="*/ 327424 w 516735"/>
                <a:gd name="connsiteY19" fmla="*/ 332864 h 761503"/>
                <a:gd name="connsiteX20" fmla="*/ 330144 w 516735"/>
                <a:gd name="connsiteY20" fmla="*/ 357340 h 761503"/>
                <a:gd name="connsiteX21" fmla="*/ 330144 w 516735"/>
                <a:gd name="connsiteY21" fmla="*/ 368219 h 761503"/>
                <a:gd name="connsiteX22" fmla="*/ 332863 w 516735"/>
                <a:gd name="connsiteY22" fmla="*/ 387257 h 761503"/>
                <a:gd name="connsiteX23" fmla="*/ 332863 w 516735"/>
                <a:gd name="connsiteY23" fmla="*/ 433491 h 761503"/>
                <a:gd name="connsiteX24" fmla="*/ 332863 w 516735"/>
                <a:gd name="connsiteY24" fmla="*/ 487884 h 761503"/>
                <a:gd name="connsiteX25" fmla="*/ 330144 w 516735"/>
                <a:gd name="connsiteY25" fmla="*/ 512361 h 761503"/>
                <a:gd name="connsiteX26" fmla="*/ 330144 w 516735"/>
                <a:gd name="connsiteY26" fmla="*/ 539557 h 761503"/>
                <a:gd name="connsiteX27" fmla="*/ 332863 w 516735"/>
                <a:gd name="connsiteY27" fmla="*/ 593950 h 761503"/>
                <a:gd name="connsiteX28" fmla="*/ 332863 w 516735"/>
                <a:gd name="connsiteY28" fmla="*/ 648343 h 761503"/>
                <a:gd name="connsiteX29" fmla="*/ 332863 w 516735"/>
                <a:gd name="connsiteY29" fmla="*/ 656502 h 761503"/>
                <a:gd name="connsiteX30" fmla="*/ 357341 w 516735"/>
                <a:gd name="connsiteY30" fmla="*/ 656502 h 761503"/>
                <a:gd name="connsiteX31" fmla="*/ 395416 w 516735"/>
                <a:gd name="connsiteY31" fmla="*/ 675540 h 761503"/>
                <a:gd name="connsiteX32" fmla="*/ 389976 w 516735"/>
                <a:gd name="connsiteY32" fmla="*/ 691858 h 761503"/>
                <a:gd name="connsiteX33" fmla="*/ 373658 w 516735"/>
                <a:gd name="connsiteY33" fmla="*/ 700017 h 761503"/>
                <a:gd name="connsiteX34" fmla="*/ 351901 w 516735"/>
                <a:gd name="connsiteY34" fmla="*/ 702737 h 761503"/>
                <a:gd name="connsiteX35" fmla="*/ 319265 w 516735"/>
                <a:gd name="connsiteY35" fmla="*/ 702737 h 761503"/>
                <a:gd name="connsiteX36" fmla="*/ 311106 w 516735"/>
                <a:gd name="connsiteY36" fmla="*/ 708176 h 761503"/>
                <a:gd name="connsiteX37" fmla="*/ 289349 w 516735"/>
                <a:gd name="connsiteY37" fmla="*/ 713615 h 761503"/>
                <a:gd name="connsiteX38" fmla="*/ 270311 w 516735"/>
                <a:gd name="connsiteY38" fmla="*/ 713615 h 761503"/>
                <a:gd name="connsiteX39" fmla="*/ 243115 w 516735"/>
                <a:gd name="connsiteY39" fmla="*/ 705456 h 761503"/>
                <a:gd name="connsiteX40" fmla="*/ 237675 w 516735"/>
                <a:gd name="connsiteY40" fmla="*/ 702737 h 761503"/>
                <a:gd name="connsiteX41" fmla="*/ 199600 w 516735"/>
                <a:gd name="connsiteY41" fmla="*/ 702737 h 761503"/>
                <a:gd name="connsiteX42" fmla="*/ 175123 w 516735"/>
                <a:gd name="connsiteY42" fmla="*/ 702737 h 761503"/>
                <a:gd name="connsiteX43" fmla="*/ 147927 w 516735"/>
                <a:gd name="connsiteY43" fmla="*/ 697297 h 761503"/>
                <a:gd name="connsiteX44" fmla="*/ 131609 w 516735"/>
                <a:gd name="connsiteY44" fmla="*/ 678260 h 761503"/>
                <a:gd name="connsiteX45" fmla="*/ 137048 w 516735"/>
                <a:gd name="connsiteY45" fmla="*/ 670101 h 761503"/>
                <a:gd name="connsiteX46" fmla="*/ 158805 w 516735"/>
                <a:gd name="connsiteY46" fmla="*/ 661942 h 761503"/>
                <a:gd name="connsiteX47" fmla="*/ 199600 w 516735"/>
                <a:gd name="connsiteY47" fmla="*/ 659222 h 761503"/>
                <a:gd name="connsiteX48" fmla="*/ 199600 w 516735"/>
                <a:gd name="connsiteY48" fmla="*/ 659222 h 761503"/>
                <a:gd name="connsiteX49" fmla="*/ 196880 w 516735"/>
                <a:gd name="connsiteY49" fmla="*/ 629306 h 761503"/>
                <a:gd name="connsiteX50" fmla="*/ 199600 w 516735"/>
                <a:gd name="connsiteY50" fmla="*/ 574913 h 761503"/>
                <a:gd name="connsiteX51" fmla="*/ 202320 w 516735"/>
                <a:gd name="connsiteY51" fmla="*/ 523239 h 761503"/>
                <a:gd name="connsiteX52" fmla="*/ 205040 w 516735"/>
                <a:gd name="connsiteY52" fmla="*/ 460687 h 761503"/>
                <a:gd name="connsiteX53" fmla="*/ 205040 w 516735"/>
                <a:gd name="connsiteY53" fmla="*/ 417173 h 761503"/>
                <a:gd name="connsiteX54" fmla="*/ 207759 w 516735"/>
                <a:gd name="connsiteY54" fmla="*/ 392696 h 761503"/>
                <a:gd name="connsiteX55" fmla="*/ 210478 w 516735"/>
                <a:gd name="connsiteY55" fmla="*/ 368219 h 761503"/>
                <a:gd name="connsiteX56" fmla="*/ 210478 w 516735"/>
                <a:gd name="connsiteY56" fmla="*/ 313826 h 761503"/>
                <a:gd name="connsiteX57" fmla="*/ 210478 w 516735"/>
                <a:gd name="connsiteY57" fmla="*/ 259433 h 761503"/>
                <a:gd name="connsiteX58" fmla="*/ 210478 w 516735"/>
                <a:gd name="connsiteY58" fmla="*/ 213199 h 761503"/>
                <a:gd name="connsiteX59" fmla="*/ 210478 w 516735"/>
                <a:gd name="connsiteY59" fmla="*/ 145207 h 761503"/>
                <a:gd name="connsiteX60" fmla="*/ 213198 w 516735"/>
                <a:gd name="connsiteY60" fmla="*/ 131609 h 761503"/>
                <a:gd name="connsiteX61" fmla="*/ 205040 w 516735"/>
                <a:gd name="connsiteY61" fmla="*/ 123450 h 761503"/>
                <a:gd name="connsiteX62" fmla="*/ 161525 w 516735"/>
                <a:gd name="connsiteY62" fmla="*/ 123450 h 761503"/>
                <a:gd name="connsiteX63" fmla="*/ 112571 w 516735"/>
                <a:gd name="connsiteY63" fmla="*/ 120730 h 761503"/>
                <a:gd name="connsiteX64" fmla="*/ 104412 w 516735"/>
                <a:gd name="connsiteY64" fmla="*/ 118011 h 761503"/>
                <a:gd name="connsiteX65" fmla="*/ 107132 w 516735"/>
                <a:gd name="connsiteY65" fmla="*/ 191441 h 761503"/>
                <a:gd name="connsiteX66" fmla="*/ 90814 w 516735"/>
                <a:gd name="connsiteY66" fmla="*/ 224077 h 761503"/>
                <a:gd name="connsiteX67" fmla="*/ 74496 w 516735"/>
                <a:gd name="connsiteY67" fmla="*/ 218638 h 761503"/>
                <a:gd name="connsiteX68" fmla="*/ 66337 w 516735"/>
                <a:gd name="connsiteY68" fmla="*/ 205040 h 761503"/>
                <a:gd name="connsiteX69" fmla="*/ 63617 w 516735"/>
                <a:gd name="connsiteY69" fmla="*/ 186002 h 761503"/>
                <a:gd name="connsiteX70" fmla="*/ 63617 w 516735"/>
                <a:gd name="connsiteY70" fmla="*/ 145207 h 761503"/>
                <a:gd name="connsiteX71" fmla="*/ 63617 w 516735"/>
                <a:gd name="connsiteY71" fmla="*/ 109852 h 761503"/>
                <a:gd name="connsiteX72" fmla="*/ 58178 w 516735"/>
                <a:gd name="connsiteY72" fmla="*/ 96253 h 761503"/>
                <a:gd name="connsiteX73" fmla="*/ 66337 w 516735"/>
                <a:gd name="connsiteY73" fmla="*/ 85375 h 761503"/>
                <a:gd name="connsiteX74" fmla="*/ 93533 w 516735"/>
                <a:gd name="connsiteY74" fmla="*/ 77216 h 761503"/>
                <a:gd name="connsiteX75" fmla="*/ 115290 w 516735"/>
                <a:gd name="connsiteY75" fmla="*/ 77216 h 761503"/>
                <a:gd name="connsiteX76" fmla="*/ 169684 w 516735"/>
                <a:gd name="connsiteY76" fmla="*/ 74496 h 761503"/>
                <a:gd name="connsiteX77" fmla="*/ 194161 w 516735"/>
                <a:gd name="connsiteY77" fmla="*/ 71776 h 761503"/>
                <a:gd name="connsiteX78" fmla="*/ 196880 w 516735"/>
                <a:gd name="connsiteY78" fmla="*/ 71776 h 761503"/>
                <a:gd name="connsiteX79" fmla="*/ 210478 w 516735"/>
                <a:gd name="connsiteY79" fmla="*/ 71776 h 761503"/>
                <a:gd name="connsiteX80" fmla="*/ 218638 w 516735"/>
                <a:gd name="connsiteY80" fmla="*/ 71776 h 761503"/>
                <a:gd name="connsiteX81" fmla="*/ 237675 w 516735"/>
                <a:gd name="connsiteY81" fmla="*/ 60898 h 761503"/>
                <a:gd name="connsiteX82" fmla="*/ 253993 w 516735"/>
                <a:gd name="connsiteY82" fmla="*/ 58178 h 761503"/>
                <a:gd name="connsiteX83" fmla="*/ 283910 w 516735"/>
                <a:gd name="connsiteY83" fmla="*/ 60898 h 761503"/>
                <a:gd name="connsiteX84" fmla="*/ 294788 w 516735"/>
                <a:gd name="connsiteY84" fmla="*/ 66337 h 761503"/>
                <a:gd name="connsiteX85" fmla="*/ 305667 w 516735"/>
                <a:gd name="connsiteY85" fmla="*/ 74496 h 761503"/>
                <a:gd name="connsiteX86" fmla="*/ 313826 w 516735"/>
                <a:gd name="connsiteY86" fmla="*/ 74496 h 761503"/>
                <a:gd name="connsiteX87" fmla="*/ 327424 w 516735"/>
                <a:gd name="connsiteY87" fmla="*/ 74496 h 761503"/>
                <a:gd name="connsiteX88" fmla="*/ 354621 w 516735"/>
                <a:gd name="connsiteY88" fmla="*/ 74496 h 761503"/>
                <a:gd name="connsiteX89" fmla="*/ 422612 w 516735"/>
                <a:gd name="connsiteY89" fmla="*/ 74496 h 761503"/>
                <a:gd name="connsiteX90" fmla="*/ 455248 w 516735"/>
                <a:gd name="connsiteY90" fmla="*/ 79936 h 761503"/>
                <a:gd name="connsiteX91" fmla="*/ 466127 w 516735"/>
                <a:gd name="connsiteY91" fmla="*/ 98973 h 761503"/>
                <a:gd name="connsiteX92" fmla="*/ 463407 w 516735"/>
                <a:gd name="connsiteY92" fmla="*/ 109852 h 761503"/>
                <a:gd name="connsiteX93" fmla="*/ 463407 w 516735"/>
                <a:gd name="connsiteY93" fmla="*/ 120730 h 761503"/>
                <a:gd name="connsiteX94" fmla="*/ 463407 w 516735"/>
                <a:gd name="connsiteY94" fmla="*/ 194161 h 76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16735" h="761503">
                  <a:moveTo>
                    <a:pt x="463407" y="194161"/>
                  </a:moveTo>
                  <a:cubicBezTo>
                    <a:pt x="463407" y="205040"/>
                    <a:pt x="463407" y="226797"/>
                    <a:pt x="447089" y="226797"/>
                  </a:cubicBezTo>
                  <a:cubicBezTo>
                    <a:pt x="438930" y="226797"/>
                    <a:pt x="436211" y="226797"/>
                    <a:pt x="430771" y="221357"/>
                  </a:cubicBezTo>
                  <a:cubicBezTo>
                    <a:pt x="425332" y="218638"/>
                    <a:pt x="422612" y="210479"/>
                    <a:pt x="422612" y="207759"/>
                  </a:cubicBezTo>
                  <a:cubicBezTo>
                    <a:pt x="419893" y="199600"/>
                    <a:pt x="419893" y="194161"/>
                    <a:pt x="419893" y="188722"/>
                  </a:cubicBezTo>
                  <a:cubicBezTo>
                    <a:pt x="419893" y="183282"/>
                    <a:pt x="419893" y="147927"/>
                    <a:pt x="419893" y="139768"/>
                  </a:cubicBezTo>
                  <a:cubicBezTo>
                    <a:pt x="419893" y="134329"/>
                    <a:pt x="419893" y="128889"/>
                    <a:pt x="419893" y="120730"/>
                  </a:cubicBezTo>
                  <a:cubicBezTo>
                    <a:pt x="411734" y="120730"/>
                    <a:pt x="403574" y="120730"/>
                    <a:pt x="395416" y="120730"/>
                  </a:cubicBezTo>
                  <a:cubicBezTo>
                    <a:pt x="387256" y="120730"/>
                    <a:pt x="379098" y="120730"/>
                    <a:pt x="370939" y="120730"/>
                  </a:cubicBezTo>
                  <a:cubicBezTo>
                    <a:pt x="362780" y="120730"/>
                    <a:pt x="354621" y="123450"/>
                    <a:pt x="346461" y="123450"/>
                  </a:cubicBezTo>
                  <a:cubicBezTo>
                    <a:pt x="343742" y="123450"/>
                    <a:pt x="341023" y="123450"/>
                    <a:pt x="335583" y="123450"/>
                  </a:cubicBezTo>
                  <a:cubicBezTo>
                    <a:pt x="335583" y="123450"/>
                    <a:pt x="335583" y="123450"/>
                    <a:pt x="335583" y="123450"/>
                  </a:cubicBezTo>
                  <a:cubicBezTo>
                    <a:pt x="327424" y="123450"/>
                    <a:pt x="324704" y="126170"/>
                    <a:pt x="324704" y="128889"/>
                  </a:cubicBezTo>
                  <a:cubicBezTo>
                    <a:pt x="324704" y="131609"/>
                    <a:pt x="324704" y="137048"/>
                    <a:pt x="327424" y="139768"/>
                  </a:cubicBezTo>
                  <a:cubicBezTo>
                    <a:pt x="330144" y="147927"/>
                    <a:pt x="330144" y="166964"/>
                    <a:pt x="330144" y="175123"/>
                  </a:cubicBezTo>
                  <a:cubicBezTo>
                    <a:pt x="330144" y="183282"/>
                    <a:pt x="330144" y="191441"/>
                    <a:pt x="330144" y="199600"/>
                  </a:cubicBezTo>
                  <a:cubicBezTo>
                    <a:pt x="330144" y="207759"/>
                    <a:pt x="327424" y="215918"/>
                    <a:pt x="327424" y="224077"/>
                  </a:cubicBezTo>
                  <a:cubicBezTo>
                    <a:pt x="327424" y="232236"/>
                    <a:pt x="330144" y="243115"/>
                    <a:pt x="330144" y="251274"/>
                  </a:cubicBezTo>
                  <a:cubicBezTo>
                    <a:pt x="330144" y="259433"/>
                    <a:pt x="330144" y="267592"/>
                    <a:pt x="327424" y="278470"/>
                  </a:cubicBezTo>
                  <a:cubicBezTo>
                    <a:pt x="327424" y="294788"/>
                    <a:pt x="327424" y="313826"/>
                    <a:pt x="327424" y="332864"/>
                  </a:cubicBezTo>
                  <a:cubicBezTo>
                    <a:pt x="327424" y="341022"/>
                    <a:pt x="327424" y="349181"/>
                    <a:pt x="330144" y="357340"/>
                  </a:cubicBezTo>
                  <a:cubicBezTo>
                    <a:pt x="330144" y="360060"/>
                    <a:pt x="330144" y="365499"/>
                    <a:pt x="330144" y="368219"/>
                  </a:cubicBezTo>
                  <a:cubicBezTo>
                    <a:pt x="330144" y="373658"/>
                    <a:pt x="332863" y="384537"/>
                    <a:pt x="332863" y="387257"/>
                  </a:cubicBezTo>
                  <a:cubicBezTo>
                    <a:pt x="332863" y="406294"/>
                    <a:pt x="332863" y="414453"/>
                    <a:pt x="332863" y="433491"/>
                  </a:cubicBezTo>
                  <a:cubicBezTo>
                    <a:pt x="332863" y="452528"/>
                    <a:pt x="335583" y="468846"/>
                    <a:pt x="332863" y="487884"/>
                  </a:cubicBezTo>
                  <a:cubicBezTo>
                    <a:pt x="332863" y="496043"/>
                    <a:pt x="330144" y="504202"/>
                    <a:pt x="330144" y="512361"/>
                  </a:cubicBezTo>
                  <a:cubicBezTo>
                    <a:pt x="330144" y="520520"/>
                    <a:pt x="330144" y="531398"/>
                    <a:pt x="330144" y="539557"/>
                  </a:cubicBezTo>
                  <a:cubicBezTo>
                    <a:pt x="330144" y="558595"/>
                    <a:pt x="330144" y="574913"/>
                    <a:pt x="332863" y="593950"/>
                  </a:cubicBezTo>
                  <a:cubicBezTo>
                    <a:pt x="332863" y="610268"/>
                    <a:pt x="332863" y="632026"/>
                    <a:pt x="332863" y="648343"/>
                  </a:cubicBezTo>
                  <a:cubicBezTo>
                    <a:pt x="332863" y="651063"/>
                    <a:pt x="332863" y="653783"/>
                    <a:pt x="332863" y="656502"/>
                  </a:cubicBezTo>
                  <a:cubicBezTo>
                    <a:pt x="343742" y="656502"/>
                    <a:pt x="351901" y="656502"/>
                    <a:pt x="357341" y="656502"/>
                  </a:cubicBezTo>
                  <a:cubicBezTo>
                    <a:pt x="370939" y="656502"/>
                    <a:pt x="395416" y="659222"/>
                    <a:pt x="395416" y="675540"/>
                  </a:cubicBezTo>
                  <a:cubicBezTo>
                    <a:pt x="395416" y="683699"/>
                    <a:pt x="392696" y="686419"/>
                    <a:pt x="389976" y="691858"/>
                  </a:cubicBezTo>
                  <a:cubicBezTo>
                    <a:pt x="384537" y="697297"/>
                    <a:pt x="379098" y="700017"/>
                    <a:pt x="373658" y="700017"/>
                  </a:cubicBezTo>
                  <a:cubicBezTo>
                    <a:pt x="365499" y="702737"/>
                    <a:pt x="357341" y="702737"/>
                    <a:pt x="351901" y="702737"/>
                  </a:cubicBezTo>
                  <a:cubicBezTo>
                    <a:pt x="349181" y="702737"/>
                    <a:pt x="335583" y="702737"/>
                    <a:pt x="319265" y="702737"/>
                  </a:cubicBezTo>
                  <a:cubicBezTo>
                    <a:pt x="316546" y="705456"/>
                    <a:pt x="313826" y="705456"/>
                    <a:pt x="311106" y="708176"/>
                  </a:cubicBezTo>
                  <a:cubicBezTo>
                    <a:pt x="302948" y="713615"/>
                    <a:pt x="297508" y="713615"/>
                    <a:pt x="289349" y="713615"/>
                  </a:cubicBezTo>
                  <a:cubicBezTo>
                    <a:pt x="283910" y="713615"/>
                    <a:pt x="278470" y="713615"/>
                    <a:pt x="270311" y="713615"/>
                  </a:cubicBezTo>
                  <a:cubicBezTo>
                    <a:pt x="259433" y="713615"/>
                    <a:pt x="251273" y="710895"/>
                    <a:pt x="243115" y="705456"/>
                  </a:cubicBezTo>
                  <a:cubicBezTo>
                    <a:pt x="240395" y="705456"/>
                    <a:pt x="237675" y="702737"/>
                    <a:pt x="237675" y="702737"/>
                  </a:cubicBezTo>
                  <a:cubicBezTo>
                    <a:pt x="224077" y="702737"/>
                    <a:pt x="213198" y="702737"/>
                    <a:pt x="199600" y="702737"/>
                  </a:cubicBezTo>
                  <a:cubicBezTo>
                    <a:pt x="191441" y="702737"/>
                    <a:pt x="183282" y="702737"/>
                    <a:pt x="175123" y="702737"/>
                  </a:cubicBezTo>
                  <a:cubicBezTo>
                    <a:pt x="166965" y="702737"/>
                    <a:pt x="156085" y="702737"/>
                    <a:pt x="147927" y="697297"/>
                  </a:cubicBezTo>
                  <a:cubicBezTo>
                    <a:pt x="139768" y="694578"/>
                    <a:pt x="131609" y="680979"/>
                    <a:pt x="131609" y="678260"/>
                  </a:cubicBezTo>
                  <a:cubicBezTo>
                    <a:pt x="131609" y="675540"/>
                    <a:pt x="131609" y="672820"/>
                    <a:pt x="137048" y="670101"/>
                  </a:cubicBezTo>
                  <a:cubicBezTo>
                    <a:pt x="142487" y="667381"/>
                    <a:pt x="153366" y="664661"/>
                    <a:pt x="158805" y="661942"/>
                  </a:cubicBezTo>
                  <a:cubicBezTo>
                    <a:pt x="175123" y="659222"/>
                    <a:pt x="191441" y="659222"/>
                    <a:pt x="199600" y="659222"/>
                  </a:cubicBezTo>
                  <a:lnTo>
                    <a:pt x="199600" y="659222"/>
                  </a:lnTo>
                  <a:cubicBezTo>
                    <a:pt x="199600" y="648343"/>
                    <a:pt x="196880" y="640184"/>
                    <a:pt x="196880" y="629306"/>
                  </a:cubicBezTo>
                  <a:cubicBezTo>
                    <a:pt x="196880" y="612988"/>
                    <a:pt x="196880" y="591231"/>
                    <a:pt x="199600" y="574913"/>
                  </a:cubicBezTo>
                  <a:cubicBezTo>
                    <a:pt x="199600" y="558595"/>
                    <a:pt x="199600" y="539557"/>
                    <a:pt x="202320" y="523239"/>
                  </a:cubicBezTo>
                  <a:cubicBezTo>
                    <a:pt x="202320" y="501482"/>
                    <a:pt x="205040" y="482445"/>
                    <a:pt x="205040" y="460687"/>
                  </a:cubicBezTo>
                  <a:cubicBezTo>
                    <a:pt x="205040" y="447089"/>
                    <a:pt x="205040" y="430771"/>
                    <a:pt x="205040" y="417173"/>
                  </a:cubicBezTo>
                  <a:cubicBezTo>
                    <a:pt x="205040" y="409014"/>
                    <a:pt x="207759" y="400855"/>
                    <a:pt x="207759" y="392696"/>
                  </a:cubicBezTo>
                  <a:cubicBezTo>
                    <a:pt x="207759" y="384537"/>
                    <a:pt x="210478" y="376378"/>
                    <a:pt x="210478" y="368219"/>
                  </a:cubicBezTo>
                  <a:cubicBezTo>
                    <a:pt x="210478" y="351901"/>
                    <a:pt x="210478" y="332864"/>
                    <a:pt x="210478" y="313826"/>
                  </a:cubicBezTo>
                  <a:cubicBezTo>
                    <a:pt x="210478" y="294788"/>
                    <a:pt x="210478" y="275751"/>
                    <a:pt x="210478" y="259433"/>
                  </a:cubicBezTo>
                  <a:cubicBezTo>
                    <a:pt x="210478" y="243115"/>
                    <a:pt x="210478" y="226797"/>
                    <a:pt x="210478" y="213199"/>
                  </a:cubicBezTo>
                  <a:cubicBezTo>
                    <a:pt x="210478" y="194161"/>
                    <a:pt x="210478" y="164245"/>
                    <a:pt x="210478" y="145207"/>
                  </a:cubicBezTo>
                  <a:cubicBezTo>
                    <a:pt x="210478" y="139768"/>
                    <a:pt x="213198" y="134329"/>
                    <a:pt x="213198" y="131609"/>
                  </a:cubicBezTo>
                  <a:cubicBezTo>
                    <a:pt x="213198" y="126170"/>
                    <a:pt x="207759" y="123450"/>
                    <a:pt x="205040" y="123450"/>
                  </a:cubicBezTo>
                  <a:cubicBezTo>
                    <a:pt x="199600" y="123450"/>
                    <a:pt x="166965" y="123450"/>
                    <a:pt x="161525" y="123450"/>
                  </a:cubicBezTo>
                  <a:cubicBezTo>
                    <a:pt x="145207" y="123450"/>
                    <a:pt x="128889" y="123450"/>
                    <a:pt x="112571" y="120730"/>
                  </a:cubicBezTo>
                  <a:cubicBezTo>
                    <a:pt x="109852" y="120730"/>
                    <a:pt x="107132" y="120730"/>
                    <a:pt x="104412" y="118011"/>
                  </a:cubicBezTo>
                  <a:cubicBezTo>
                    <a:pt x="107132" y="137048"/>
                    <a:pt x="107132" y="172404"/>
                    <a:pt x="107132" y="191441"/>
                  </a:cubicBezTo>
                  <a:cubicBezTo>
                    <a:pt x="107132" y="202320"/>
                    <a:pt x="107132" y="224077"/>
                    <a:pt x="90814" y="224077"/>
                  </a:cubicBezTo>
                  <a:cubicBezTo>
                    <a:pt x="82655" y="224077"/>
                    <a:pt x="79935" y="221357"/>
                    <a:pt x="74496" y="218638"/>
                  </a:cubicBezTo>
                  <a:cubicBezTo>
                    <a:pt x="69057" y="215918"/>
                    <a:pt x="66337" y="210479"/>
                    <a:pt x="66337" y="205040"/>
                  </a:cubicBezTo>
                  <a:cubicBezTo>
                    <a:pt x="63617" y="196881"/>
                    <a:pt x="63617" y="191441"/>
                    <a:pt x="63617" y="186002"/>
                  </a:cubicBezTo>
                  <a:cubicBezTo>
                    <a:pt x="63617" y="180563"/>
                    <a:pt x="63617" y="153366"/>
                    <a:pt x="63617" y="145207"/>
                  </a:cubicBezTo>
                  <a:cubicBezTo>
                    <a:pt x="63617" y="134329"/>
                    <a:pt x="63617" y="120730"/>
                    <a:pt x="63617" y="109852"/>
                  </a:cubicBezTo>
                  <a:cubicBezTo>
                    <a:pt x="60897" y="104412"/>
                    <a:pt x="58178" y="101693"/>
                    <a:pt x="58178" y="96253"/>
                  </a:cubicBezTo>
                  <a:cubicBezTo>
                    <a:pt x="58178" y="93534"/>
                    <a:pt x="60897" y="88095"/>
                    <a:pt x="66337" y="85375"/>
                  </a:cubicBezTo>
                  <a:cubicBezTo>
                    <a:pt x="74496" y="79936"/>
                    <a:pt x="77215" y="77216"/>
                    <a:pt x="93533" y="77216"/>
                  </a:cubicBezTo>
                  <a:cubicBezTo>
                    <a:pt x="101692" y="77216"/>
                    <a:pt x="109852" y="77216"/>
                    <a:pt x="115290" y="77216"/>
                  </a:cubicBezTo>
                  <a:cubicBezTo>
                    <a:pt x="134328" y="77216"/>
                    <a:pt x="150646" y="77216"/>
                    <a:pt x="169684" y="74496"/>
                  </a:cubicBezTo>
                  <a:cubicBezTo>
                    <a:pt x="177843" y="74496"/>
                    <a:pt x="186002" y="71776"/>
                    <a:pt x="194161" y="71776"/>
                  </a:cubicBezTo>
                  <a:cubicBezTo>
                    <a:pt x="194161" y="71776"/>
                    <a:pt x="196880" y="71776"/>
                    <a:pt x="196880" y="71776"/>
                  </a:cubicBezTo>
                  <a:cubicBezTo>
                    <a:pt x="199600" y="71776"/>
                    <a:pt x="205040" y="71776"/>
                    <a:pt x="210478" y="71776"/>
                  </a:cubicBezTo>
                  <a:cubicBezTo>
                    <a:pt x="213198" y="71776"/>
                    <a:pt x="215918" y="71776"/>
                    <a:pt x="218638" y="71776"/>
                  </a:cubicBezTo>
                  <a:cubicBezTo>
                    <a:pt x="224077" y="69057"/>
                    <a:pt x="229516" y="63618"/>
                    <a:pt x="237675" y="60898"/>
                  </a:cubicBezTo>
                  <a:cubicBezTo>
                    <a:pt x="243115" y="58178"/>
                    <a:pt x="248554" y="58178"/>
                    <a:pt x="253993" y="58178"/>
                  </a:cubicBezTo>
                  <a:cubicBezTo>
                    <a:pt x="264872" y="58178"/>
                    <a:pt x="273031" y="58178"/>
                    <a:pt x="283910" y="60898"/>
                  </a:cubicBezTo>
                  <a:cubicBezTo>
                    <a:pt x="286629" y="60898"/>
                    <a:pt x="292068" y="63618"/>
                    <a:pt x="294788" y="66337"/>
                  </a:cubicBezTo>
                  <a:cubicBezTo>
                    <a:pt x="297508" y="69057"/>
                    <a:pt x="302948" y="71776"/>
                    <a:pt x="305667" y="74496"/>
                  </a:cubicBezTo>
                  <a:cubicBezTo>
                    <a:pt x="308386" y="74496"/>
                    <a:pt x="311106" y="74496"/>
                    <a:pt x="313826" y="74496"/>
                  </a:cubicBezTo>
                  <a:cubicBezTo>
                    <a:pt x="319265" y="74496"/>
                    <a:pt x="321985" y="74496"/>
                    <a:pt x="327424" y="74496"/>
                  </a:cubicBezTo>
                  <a:cubicBezTo>
                    <a:pt x="335583" y="74496"/>
                    <a:pt x="346461" y="74496"/>
                    <a:pt x="354621" y="74496"/>
                  </a:cubicBezTo>
                  <a:cubicBezTo>
                    <a:pt x="376378" y="74496"/>
                    <a:pt x="400855" y="74496"/>
                    <a:pt x="422612" y="74496"/>
                  </a:cubicBezTo>
                  <a:cubicBezTo>
                    <a:pt x="433491" y="74496"/>
                    <a:pt x="447089" y="74496"/>
                    <a:pt x="455248" y="79936"/>
                  </a:cubicBezTo>
                  <a:cubicBezTo>
                    <a:pt x="460687" y="82655"/>
                    <a:pt x="466127" y="90814"/>
                    <a:pt x="466127" y="98973"/>
                  </a:cubicBezTo>
                  <a:cubicBezTo>
                    <a:pt x="466127" y="101693"/>
                    <a:pt x="466127" y="107132"/>
                    <a:pt x="463407" y="109852"/>
                  </a:cubicBezTo>
                  <a:cubicBezTo>
                    <a:pt x="463407" y="112571"/>
                    <a:pt x="463407" y="112571"/>
                    <a:pt x="463407" y="120730"/>
                  </a:cubicBezTo>
                  <a:cubicBezTo>
                    <a:pt x="463407" y="142488"/>
                    <a:pt x="463407" y="172404"/>
                    <a:pt x="463407" y="194161"/>
                  </a:cubicBezTo>
                </a:path>
              </a:pathLst>
            </a:custGeom>
            <a:grpFill/>
            <a:ln w="27168" cap="flat">
              <a:noFill/>
              <a:prstDash val="solid"/>
              <a:miter/>
            </a:ln>
          </p:spPr>
          <p:txBody>
            <a:bodyPr rtlCol="0" anchor="ctr"/>
            <a:lstStyle/>
            <a:p>
              <a:endParaRPr lang="en-US"/>
            </a:p>
          </p:txBody>
        </p:sp>
      </p:grpSp>
    </p:spTree>
    <p:extLst>
      <p:ext uri="{BB962C8B-B14F-4D97-AF65-F5344CB8AC3E}">
        <p14:creationId xmlns:p14="http://schemas.microsoft.com/office/powerpoint/2010/main" val="6387797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xStyles>
    <p:titleStyle>
      <a:lvl1pPr algn="l" defTabSz="914400" rtl="0" eaLnBrk="1" latinLnBrk="0" hangingPunct="1">
        <a:lnSpc>
          <a:spcPct val="85000"/>
        </a:lnSpc>
        <a:spcBef>
          <a:spcPct val="0"/>
        </a:spcBef>
        <a:buNone/>
        <a:defRPr sz="3200" b="0" kern="1200" cap="all" baseline="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buClr>
        <a:buFont typeface="Arial" panose="020B0604020202020204" pitchFamily="34" charset="0"/>
        <a:buChar char="•"/>
        <a:defRPr sz="2000" kern="1200">
          <a:solidFill>
            <a:schemeClr val="tx1"/>
          </a:solidFill>
          <a:latin typeface="+mn-lt"/>
          <a:ea typeface="+mn-ea"/>
          <a:cs typeface="+mn-cs"/>
        </a:defRPr>
      </a:lvl1pPr>
      <a:lvl2pPr marL="548640" indent="-230188" algn="l" defTabSz="914400" rtl="0" eaLnBrk="1" latinLnBrk="0" hangingPunct="1">
        <a:lnSpc>
          <a:spcPct val="90000"/>
        </a:lnSpc>
        <a:spcBef>
          <a:spcPts val="800"/>
        </a:spcBef>
        <a:buClr>
          <a:schemeClr val="tx1"/>
        </a:buClr>
        <a:buFont typeface="Arial" panose="020B0604020202020204" pitchFamily="34" charset="0"/>
        <a:buChar char="–"/>
        <a:defRPr sz="1800" kern="1200">
          <a:solidFill>
            <a:schemeClr val="tx1"/>
          </a:solidFill>
          <a:latin typeface="+mn-lt"/>
          <a:ea typeface="+mn-ea"/>
          <a:cs typeface="+mn-cs"/>
        </a:defRPr>
      </a:lvl2pPr>
      <a:lvl3pPr marL="822960" indent="-182880" algn="l" defTabSz="914400" rtl="0" eaLnBrk="1" latinLnBrk="0" hangingPunct="1">
        <a:lnSpc>
          <a:spcPct val="9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97280" indent="-18288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4pPr>
      <a:lvl5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40">
          <p15:clr>
            <a:srgbClr val="F26B43"/>
          </p15:clr>
        </p15:guide>
        <p15:guide id="4" pos="2592">
          <p15:clr>
            <a:srgbClr val="F26B43"/>
          </p15:clr>
        </p15:guide>
        <p15:guide id="5" pos="2664">
          <p15:clr>
            <a:srgbClr val="F26B43"/>
          </p15:clr>
        </p15:guide>
        <p15:guide id="6" pos="5016">
          <p15:clr>
            <a:srgbClr val="F26B43"/>
          </p15:clr>
        </p15:guide>
        <p15:guide id="7" pos="5088">
          <p15:clr>
            <a:srgbClr val="F26B43"/>
          </p15:clr>
        </p15:guide>
        <p15:guide id="8" pos="7440">
          <p15:clr>
            <a:srgbClr val="F26B43"/>
          </p15:clr>
        </p15:guide>
        <p15:guide id="13" orient="horz" pos="2160">
          <p15:clr>
            <a:srgbClr val="5ACBF0"/>
          </p15:clr>
        </p15:guide>
        <p15:guide id="17" orient="horz" pos="576">
          <p15:clr>
            <a:srgbClr val="F26B43"/>
          </p15:clr>
        </p15:guide>
        <p15:guide id="18" orient="horz" pos="3792">
          <p15:clr>
            <a:srgbClr val="F26B43"/>
          </p15:clr>
        </p15:guide>
        <p15:guide id="19" pos="3840">
          <p15:clr>
            <a:srgbClr val="5ACBF0"/>
          </p15:clr>
        </p15:guide>
        <p15:guide id="20" orient="horz" pos="41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5.xml"/><Relationship Id="rId4" Type="http://schemas.openxmlformats.org/officeDocument/2006/relationships/image" Target="../media/image30.svg"/></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5.xml"/><Relationship Id="rId5" Type="http://schemas.openxmlformats.org/officeDocument/2006/relationships/image" Target="../media/image34.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hyperlink" Target="https://www.darkhorseanalytics.com/portfolio-all" TargetMode="External"/><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5.xml"/><Relationship Id="rId4" Type="http://schemas.openxmlformats.org/officeDocument/2006/relationships/image" Target="../media/image46.svg"/></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8.png"/><Relationship Id="rId1" Type="http://schemas.openxmlformats.org/officeDocument/2006/relationships/slideLayout" Target="../slideLayouts/slideLayout15.xml"/><Relationship Id="rId4" Type="http://schemas.openxmlformats.org/officeDocument/2006/relationships/image" Target="../media/image46.svg"/></Relationships>
</file>

<file path=ppt/slides/_rels/slide31.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15.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15.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55.png"/><Relationship Id="rId4" Type="http://schemas.openxmlformats.org/officeDocument/2006/relationships/image" Target="../media/image46.sv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56.png"/><Relationship Id="rId4" Type="http://schemas.openxmlformats.org/officeDocument/2006/relationships/image" Target="../media/image46.svg"/></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hyperlink" Target="https://extremepresentation.typepad.com/blog/2006/09/choosing_a_good.html" TargetMode="External"/><Relationship Id="rId2" Type="http://schemas.openxmlformats.org/officeDocument/2006/relationships/image" Target="../media/image59.jpe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gif"/><Relationship Id="rId2" Type="http://schemas.openxmlformats.org/officeDocument/2006/relationships/image" Target="../media/image60.png"/><Relationship Id="rId1" Type="http://schemas.openxmlformats.org/officeDocument/2006/relationships/slideLayout" Target="../slideLayouts/slideLayout15.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4.png"/><Relationship Id="rId2" Type="http://schemas.openxmlformats.org/officeDocument/2006/relationships/image" Target="../media/image60.png"/><Relationship Id="rId1" Type="http://schemas.openxmlformats.org/officeDocument/2006/relationships/slideLayout" Target="../slideLayouts/slideLayout15.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5.xml"/><Relationship Id="rId5" Type="http://schemas.openxmlformats.org/officeDocument/2006/relationships/image" Target="../media/image70.svg"/><Relationship Id="rId4" Type="http://schemas.openxmlformats.org/officeDocument/2006/relationships/image" Target="../media/image69.png"/></Relationships>
</file>

<file path=ppt/slides/_rels/slide46.xml.rels><?xml version="1.0" encoding="UTF-8" standalone="yes"?>
<Relationships xmlns="http://schemas.openxmlformats.org/package/2006/relationships"><Relationship Id="rId3" Type="http://schemas.openxmlformats.org/officeDocument/2006/relationships/slide" Target="slide57.xml"/><Relationship Id="rId2" Type="http://schemas.openxmlformats.org/officeDocument/2006/relationships/slide" Target="slide53.xml"/><Relationship Id="rId1" Type="http://schemas.openxmlformats.org/officeDocument/2006/relationships/slideLayout" Target="../slideLayouts/slideLayout10.xml"/><Relationship Id="rId6" Type="http://schemas.openxmlformats.org/officeDocument/2006/relationships/slide" Target="slide60.xml"/><Relationship Id="rId5" Type="http://schemas.openxmlformats.org/officeDocument/2006/relationships/slide" Target="slide49.xml"/><Relationship Id="rId4" Type="http://schemas.openxmlformats.org/officeDocument/2006/relationships/slide" Target="slide48.xml"/></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hyperlink" Target="https://www.perceptualedge.com/" TargetMode="Externa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hyperlink" Target="https://data-goblins.com/report-checklist" TargetMode="Externa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5.xml"/><Relationship Id="rId5" Type="http://schemas.openxmlformats.org/officeDocument/2006/relationships/image" Target="../media/image81.png"/><Relationship Id="rId4" Type="http://schemas.openxmlformats.org/officeDocument/2006/relationships/image" Target="../media/image80.png"/></Relationships>
</file>

<file path=ppt/slides/_rels/slide5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84.gif"/><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hyperlink" Target="https://data-goblins.com/report-checklist" TargetMode="Externa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15.xml"/><Relationship Id="rId6" Type="http://schemas.openxmlformats.org/officeDocument/2006/relationships/image" Target="../media/image92.png"/><Relationship Id="rId11" Type="http://schemas.openxmlformats.org/officeDocument/2006/relationships/image" Target="../media/image97.sv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6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1.png"/><Relationship Id="rId1" Type="http://schemas.openxmlformats.org/officeDocument/2006/relationships/slideLayout" Target="../slideLayouts/slideLayout15.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4.png"/></Relationships>
</file>

<file path=ppt/slides/_rels/slide6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1.png"/><Relationship Id="rId1" Type="http://schemas.openxmlformats.org/officeDocument/2006/relationships/slideLayout" Target="../slideLayouts/slideLayout15.xml"/><Relationship Id="rId6" Type="http://schemas.openxmlformats.org/officeDocument/2006/relationships/image" Target="../media/image102.png"/><Relationship Id="rId5" Type="http://schemas.openxmlformats.org/officeDocument/2006/relationships/image" Target="../media/image95.png"/><Relationship Id="rId4" Type="http://schemas.openxmlformats.org/officeDocument/2006/relationships/image" Target="../media/image94.png"/></Relationships>
</file>

<file path=ppt/slides/_rels/slide6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1.png"/><Relationship Id="rId1" Type="http://schemas.openxmlformats.org/officeDocument/2006/relationships/slideLayout" Target="../slideLayouts/slideLayout15.xml"/><Relationship Id="rId4" Type="http://schemas.openxmlformats.org/officeDocument/2006/relationships/image" Target="../media/image103.png"/></Relationships>
</file>

<file path=ppt/slides/_rels/slide6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hyperlink" Target="https://wearecolorblind.com/resources/collection/resources-for-designing-for-the-colorblind/" TargetMode="External"/><Relationship Id="rId1" Type="http://schemas.openxmlformats.org/officeDocument/2006/relationships/slideLayout" Target="../slideLayouts/slideLayout15.xml"/><Relationship Id="rId4" Type="http://schemas.openxmlformats.org/officeDocument/2006/relationships/image" Target="../media/image105.png"/></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hyperlink" Target="https://data-goblins.com/report-checklist" TargetMode="External"/><Relationship Id="rId1" Type="http://schemas.openxmlformats.org/officeDocument/2006/relationships/slideLayout" Target="../slideLayouts/slideLayout1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hyperlink" Target="https://data-goblins.com/report-checklist" TargetMode="External"/><Relationship Id="rId1" Type="http://schemas.openxmlformats.org/officeDocument/2006/relationships/slideLayout" Target="../slideLayouts/slideLayout1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diagramDrawing" Target="../diagrams/drawing4.xml"/><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diagramColors" Target="../diagrams/colors4.xml"/><Relationship Id="rId2" Type="http://schemas.openxmlformats.org/officeDocument/2006/relationships/hyperlink" Target="https://data-goblins.com/report-checklist" TargetMode="External"/><Relationship Id="rId1" Type="http://schemas.openxmlformats.org/officeDocument/2006/relationships/slideLayout" Target="../slideLayouts/slideLayout15.xml"/><Relationship Id="rId6" Type="http://schemas.openxmlformats.org/officeDocument/2006/relationships/diagramColors" Target="../diagrams/colors3.xml"/><Relationship Id="rId11" Type="http://schemas.openxmlformats.org/officeDocument/2006/relationships/diagramQuickStyle" Target="../diagrams/quickStyle4.xml"/><Relationship Id="rId5" Type="http://schemas.openxmlformats.org/officeDocument/2006/relationships/diagramQuickStyle" Target="../diagrams/quickStyle3.xml"/><Relationship Id="rId15" Type="http://schemas.openxmlformats.org/officeDocument/2006/relationships/image" Target="../media/image7.svg"/><Relationship Id="rId10" Type="http://schemas.openxmlformats.org/officeDocument/2006/relationships/diagramLayout" Target="../diagrams/layout4.xml"/><Relationship Id="rId4" Type="http://schemas.openxmlformats.org/officeDocument/2006/relationships/diagramLayout" Target="../diagrams/layout3.xml"/><Relationship Id="rId9" Type="http://schemas.openxmlformats.org/officeDocument/2006/relationships/diagramData" Target="../diagrams/data4.xml"/><Relationship Id="rId14" Type="http://schemas.openxmlformats.org/officeDocument/2006/relationships/image" Target="../media/image6.png"/></Relationships>
</file>

<file path=ppt/slides/_rels/slide70.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diagramDrawing" Target="../diagrams/drawing8.xml"/><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diagramColors" Target="../diagrams/colors8.xml"/><Relationship Id="rId2" Type="http://schemas.openxmlformats.org/officeDocument/2006/relationships/hyperlink" Target="https://data-goblins.com/report-checklist" TargetMode="External"/><Relationship Id="rId1" Type="http://schemas.openxmlformats.org/officeDocument/2006/relationships/slideLayout" Target="../slideLayouts/slideLayout15.xml"/><Relationship Id="rId6" Type="http://schemas.openxmlformats.org/officeDocument/2006/relationships/diagramColors" Target="../diagrams/colors7.xml"/><Relationship Id="rId11" Type="http://schemas.openxmlformats.org/officeDocument/2006/relationships/diagramQuickStyle" Target="../diagrams/quickStyle8.xml"/><Relationship Id="rId5" Type="http://schemas.openxmlformats.org/officeDocument/2006/relationships/diagramQuickStyle" Target="../diagrams/quickStyle7.xml"/><Relationship Id="rId15" Type="http://schemas.openxmlformats.org/officeDocument/2006/relationships/image" Target="../media/image7.svg"/><Relationship Id="rId10" Type="http://schemas.openxmlformats.org/officeDocument/2006/relationships/diagramLayout" Target="../diagrams/layout8.xml"/><Relationship Id="rId4" Type="http://schemas.openxmlformats.org/officeDocument/2006/relationships/diagramLayout" Target="../diagrams/layout7.xml"/><Relationship Id="rId9" Type="http://schemas.openxmlformats.org/officeDocument/2006/relationships/diagramData" Target="../diagrams/data8.xml"/><Relationship Id="rId14" Type="http://schemas.openxmlformats.org/officeDocument/2006/relationships/image" Target="../media/image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8" Type="http://schemas.openxmlformats.org/officeDocument/2006/relationships/hyperlink" Target="https://courses.cs.washington.edu/courses/cse442/17au/lectures/CSE442-VisualEncoding.pdf" TargetMode="External"/><Relationship Id="rId3" Type="http://schemas.openxmlformats.org/officeDocument/2006/relationships/hyperlink" Target="https://www.amazon.com/Art-Insight-Great-Visualization-Designers/dp/111979739X" TargetMode="External"/><Relationship Id="rId7" Type="http://schemas.openxmlformats.org/officeDocument/2006/relationships/hyperlink" Target="https://courses.cs.washington.edu/courses/cse512/14wi/lectures/CSE512-Design.pdf" TargetMode="External"/><Relationship Id="rId2" Type="http://schemas.openxmlformats.org/officeDocument/2006/relationships/hyperlink" Target="https://learning.oreilly.com/library/view/creating-stunning-dashboards/9781782175735/ch02.html" TargetMode="External"/><Relationship Id="rId1" Type="http://schemas.openxmlformats.org/officeDocument/2006/relationships/slideLayout" Target="../slideLayouts/slideLayout15.xml"/><Relationship Id="rId6" Type="http://schemas.openxmlformats.org/officeDocument/2006/relationships/hyperlink" Target="https://ucdavisdatalab.github.io/workshop_data_viz_principles/principles-of-visual-perception.html" TargetMode="External"/><Relationship Id="rId5" Type="http://schemas.openxmlformats.org/officeDocument/2006/relationships/hyperlink" Target="https://www.youtube.com/watch?v=2N6RnRu_K6E&amp;ab_channel=HavensConsulting" TargetMode="External"/><Relationship Id="rId10" Type="http://schemas.openxmlformats.org/officeDocument/2006/relationships/hyperlink" Target="https://delta-assoc.com/courses/business-insights-green-belt-description/" TargetMode="External"/><Relationship Id="rId4" Type="http://schemas.openxmlformats.org/officeDocument/2006/relationships/hyperlink" Target="https://www.perceptualedge.com/" TargetMode="External"/><Relationship Id="rId9" Type="http://schemas.openxmlformats.org/officeDocument/2006/relationships/hyperlink" Target="https://hci.stanford.edu/courses/cs448b/f11/lectures/CS448B-20111013-Perception.pdf"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530676-3C85-488B-8C2D-DEFD92CC9F76}"/>
              </a:ext>
            </a:extLst>
          </p:cNvPr>
          <p:cNvSpPr>
            <a:spLocks noGrp="1"/>
          </p:cNvSpPr>
          <p:nvPr>
            <p:ph type="title"/>
          </p:nvPr>
        </p:nvSpPr>
        <p:spPr>
          <a:xfrm>
            <a:off x="6642100" y="2349500"/>
            <a:ext cx="5549900" cy="861873"/>
          </a:xfrm>
        </p:spPr>
        <p:txBody>
          <a:bodyPr anchor="b">
            <a:normAutofit fontScale="90000"/>
          </a:bodyPr>
          <a:lstStyle/>
          <a:p>
            <a:br>
              <a:rPr lang="pl-PL" dirty="0"/>
            </a:br>
            <a:r>
              <a:rPr lang="en-US" sz="6000" dirty="0"/>
              <a:t>VISUALIZATION 101</a:t>
            </a:r>
            <a:endParaRPr lang="pl-PL" sz="6000" dirty="0"/>
          </a:p>
        </p:txBody>
      </p:sp>
      <p:sp>
        <p:nvSpPr>
          <p:cNvPr id="3" name="Text Placeholder 2">
            <a:extLst>
              <a:ext uri="{FF2B5EF4-FFF2-40B4-BE49-F238E27FC236}">
                <a16:creationId xmlns:a16="http://schemas.microsoft.com/office/drawing/2014/main" id="{D2BEC440-9DBA-4D2A-8890-DBA03B17D678}"/>
              </a:ext>
            </a:extLst>
          </p:cNvPr>
          <p:cNvSpPr>
            <a:spLocks noGrp="1"/>
          </p:cNvSpPr>
          <p:nvPr>
            <p:ph sz="quarter" idx="4294967295"/>
          </p:nvPr>
        </p:nvSpPr>
        <p:spPr>
          <a:xfrm>
            <a:off x="5200456" y="5385075"/>
            <a:ext cx="4625975" cy="1127760"/>
          </a:xfrm>
        </p:spPr>
        <p:txBody>
          <a:bodyPr vert="horz" lIns="0" tIns="0" rIns="0" bIns="0" rtlCol="0">
            <a:normAutofit fontScale="92500" lnSpcReduction="20000"/>
          </a:bodyPr>
          <a:lstStyle/>
          <a:p>
            <a:pPr>
              <a:spcAft>
                <a:spcPts val="600"/>
              </a:spcAft>
            </a:pPr>
            <a:endParaRPr lang="pl-PL" dirty="0"/>
          </a:p>
          <a:p>
            <a:pPr>
              <a:spcAft>
                <a:spcPts val="600"/>
              </a:spcAft>
            </a:pPr>
            <a:r>
              <a:rPr lang="en-US" b="1" dirty="0">
                <a:solidFill>
                  <a:srgbClr val="E18719"/>
                </a:solidFill>
              </a:rPr>
              <a:t>Simi TALKAR</a:t>
            </a:r>
            <a:br>
              <a:rPr lang="en-US" b="1" dirty="0">
                <a:solidFill>
                  <a:srgbClr val="E18719"/>
                </a:solidFill>
              </a:rPr>
            </a:br>
            <a:r>
              <a:rPr lang="pl-PL" b="1" dirty="0">
                <a:solidFill>
                  <a:srgbClr val="E18719"/>
                </a:solidFill>
              </a:rPr>
              <a:t>Last modified on: </a:t>
            </a:r>
            <a:r>
              <a:rPr lang="en-US" b="1" dirty="0">
                <a:solidFill>
                  <a:srgbClr val="E18719"/>
                </a:solidFill>
              </a:rPr>
              <a:t>Sept 4th</a:t>
            </a:r>
            <a:r>
              <a:rPr lang="pl-PL" b="1" dirty="0">
                <a:solidFill>
                  <a:srgbClr val="E18719"/>
                </a:solidFill>
              </a:rPr>
              <a:t>, 202</a:t>
            </a:r>
            <a:r>
              <a:rPr lang="en-US" b="1" dirty="0">
                <a:solidFill>
                  <a:srgbClr val="E18719"/>
                </a:solidFill>
              </a:rPr>
              <a:t>3</a:t>
            </a:r>
            <a:br>
              <a:rPr lang="en-US" dirty="0"/>
            </a:br>
            <a:endParaRPr lang="en-US" dirty="0"/>
          </a:p>
        </p:txBody>
      </p:sp>
      <p:pic>
        <p:nvPicPr>
          <p:cNvPr id="7" name="Picture Placeholder 6" descr="Desktop computer playset">
            <a:extLst>
              <a:ext uri="{FF2B5EF4-FFF2-40B4-BE49-F238E27FC236}">
                <a16:creationId xmlns:a16="http://schemas.microsoft.com/office/drawing/2014/main" id="{465A4161-CB47-FC2B-3E02-A3FE45D4D7B2}"/>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28313" b="1375"/>
          <a:stretch/>
        </p:blipFill>
        <p:spPr>
          <a:xfrm>
            <a:off x="0" y="0"/>
            <a:ext cx="12191980" cy="6857990"/>
          </a:xfrm>
          <a:noFill/>
        </p:spPr>
      </p:pic>
    </p:spTree>
    <p:extLst>
      <p:ext uri="{BB962C8B-B14F-4D97-AF65-F5344CB8AC3E}">
        <p14:creationId xmlns:p14="http://schemas.microsoft.com/office/powerpoint/2010/main" val="10900369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p:txBody>
          <a:bodyPr/>
          <a:lstStyle/>
          <a:p>
            <a:r>
              <a:rPr lang="en-US" dirty="0"/>
              <a:t>ASK</a:t>
            </a:r>
          </a:p>
        </p:txBody>
      </p:sp>
      <p:sp>
        <p:nvSpPr>
          <p:cNvPr id="9" name="Content Placeholder 2">
            <a:extLst>
              <a:ext uri="{FF2B5EF4-FFF2-40B4-BE49-F238E27FC236}">
                <a16:creationId xmlns:a16="http://schemas.microsoft.com/office/drawing/2014/main" id="{D2B0F924-49BE-4E1C-8A3D-D46B23F23C02}"/>
              </a:ext>
            </a:extLst>
          </p:cNvPr>
          <p:cNvSpPr txBox="1">
            <a:spLocks/>
          </p:cNvSpPr>
          <p:nvPr/>
        </p:nvSpPr>
        <p:spPr>
          <a:xfrm>
            <a:off x="260520" y="1053216"/>
            <a:ext cx="8892907" cy="5245054"/>
          </a:xfrm>
          <a:prstGeom prst="rect">
            <a:avLst/>
          </a:prstGeom>
        </p:spPr>
        <p:txBody>
          <a:bodyPr/>
          <a:lstStyle>
            <a:lvl1pPr marL="228600" indent="-228600" algn="l" defTabSz="914400" rtl="0" eaLnBrk="1" latinLnBrk="0" hangingPunct="1">
              <a:lnSpc>
                <a:spcPct val="90000"/>
              </a:lnSpc>
              <a:spcBef>
                <a:spcPts val="1200"/>
              </a:spcBef>
              <a:buClr>
                <a:schemeClr val="tx1"/>
              </a:buClr>
              <a:buFont typeface="Arial" panose="020B0604020202020204" pitchFamily="34" charset="0"/>
              <a:buChar char="•"/>
              <a:defRPr sz="2000" kern="1200">
                <a:solidFill>
                  <a:schemeClr val="tx1"/>
                </a:solidFill>
                <a:latin typeface="+mn-lt"/>
                <a:ea typeface="+mn-ea"/>
                <a:cs typeface="+mn-cs"/>
              </a:defRPr>
            </a:lvl1pPr>
            <a:lvl2pPr marL="548640" indent="-230188" algn="l" defTabSz="914400" rtl="0" eaLnBrk="1" latinLnBrk="0" hangingPunct="1">
              <a:lnSpc>
                <a:spcPct val="90000"/>
              </a:lnSpc>
              <a:spcBef>
                <a:spcPts val="800"/>
              </a:spcBef>
              <a:buClr>
                <a:schemeClr val="tx1"/>
              </a:buClr>
              <a:buFont typeface="Arial" panose="020B0604020202020204" pitchFamily="34" charset="0"/>
              <a:buChar char="–"/>
              <a:defRPr sz="1800" kern="1200">
                <a:solidFill>
                  <a:schemeClr val="tx1"/>
                </a:solidFill>
                <a:latin typeface="+mn-lt"/>
                <a:ea typeface="+mn-ea"/>
                <a:cs typeface="+mn-cs"/>
              </a:defRPr>
            </a:lvl2pPr>
            <a:lvl3pPr marL="822960" indent="-182880" algn="l" defTabSz="914400" rtl="0" eaLnBrk="1" latinLnBrk="0" hangingPunct="1">
              <a:lnSpc>
                <a:spcPct val="9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97280" indent="-18288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4pPr>
            <a:lvl5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342900" indent="-342900">
              <a:buFont typeface="+mj-lt"/>
              <a:buAutoNum type="arabicPeriod"/>
            </a:pPr>
            <a:endParaRPr lang="en-US" sz="1800" dirty="0"/>
          </a:p>
          <a:p>
            <a:pPr marL="342900" indent="-342900">
              <a:buFont typeface="+mj-lt"/>
              <a:buAutoNum type="arabicPeriod"/>
            </a:pPr>
            <a:endParaRPr lang="en-US" sz="1800" dirty="0"/>
          </a:p>
        </p:txBody>
      </p:sp>
      <p:pic>
        <p:nvPicPr>
          <p:cNvPr id="5" name="Picture 4">
            <a:extLst>
              <a:ext uri="{FF2B5EF4-FFF2-40B4-BE49-F238E27FC236}">
                <a16:creationId xmlns:a16="http://schemas.microsoft.com/office/drawing/2014/main" id="{3B51D087-99F6-EEC0-8BF8-C2623D6F7A4A}"/>
              </a:ext>
            </a:extLst>
          </p:cNvPr>
          <p:cNvPicPr>
            <a:picLocks noChangeAspect="1"/>
          </p:cNvPicPr>
          <p:nvPr/>
        </p:nvPicPr>
        <p:blipFill>
          <a:blip r:embed="rId2"/>
          <a:stretch>
            <a:fillRect/>
          </a:stretch>
        </p:blipFill>
        <p:spPr>
          <a:xfrm>
            <a:off x="1090612" y="985837"/>
            <a:ext cx="10010775" cy="4886325"/>
          </a:xfrm>
          <a:prstGeom prst="rect">
            <a:avLst/>
          </a:prstGeom>
        </p:spPr>
      </p:pic>
    </p:spTree>
    <p:extLst>
      <p:ext uri="{BB962C8B-B14F-4D97-AF65-F5344CB8AC3E}">
        <p14:creationId xmlns:p14="http://schemas.microsoft.com/office/powerpoint/2010/main" val="3783690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EE52C-AF4A-7BEA-F8D0-B2E6161D1217}"/>
              </a:ext>
            </a:extLst>
          </p:cNvPr>
          <p:cNvSpPr>
            <a:spLocks noGrp="1"/>
          </p:cNvSpPr>
          <p:nvPr>
            <p:ph type="title"/>
          </p:nvPr>
        </p:nvSpPr>
        <p:spPr>
          <a:xfrm>
            <a:off x="628501" y="457200"/>
            <a:ext cx="11182499" cy="485335"/>
          </a:xfrm>
        </p:spPr>
        <p:txBody>
          <a:bodyPr anchor="b">
            <a:normAutofit/>
          </a:bodyPr>
          <a:lstStyle/>
          <a:p>
            <a:r>
              <a:rPr lang="en-US" dirty="0"/>
              <a:t>The BIG PICTURE </a:t>
            </a:r>
          </a:p>
        </p:txBody>
      </p:sp>
      <p:sp>
        <p:nvSpPr>
          <p:cNvPr id="3" name="Text Placeholder 2">
            <a:extLst>
              <a:ext uri="{FF2B5EF4-FFF2-40B4-BE49-F238E27FC236}">
                <a16:creationId xmlns:a16="http://schemas.microsoft.com/office/drawing/2014/main" id="{BD082155-16B4-D1E4-9A99-A600CB3E03BB}"/>
              </a:ext>
            </a:extLst>
          </p:cNvPr>
          <p:cNvSpPr>
            <a:spLocks noGrp="1"/>
          </p:cNvSpPr>
          <p:nvPr>
            <p:ph type="body" sz="quarter" idx="14"/>
          </p:nvPr>
        </p:nvSpPr>
        <p:spPr>
          <a:xfrm>
            <a:off x="628500" y="1086829"/>
            <a:ext cx="11182499" cy="290515"/>
          </a:xfrm>
        </p:spPr>
        <p:txBody>
          <a:bodyPr>
            <a:normAutofit/>
          </a:bodyPr>
          <a:lstStyle/>
          <a:p>
            <a:pPr>
              <a:spcAft>
                <a:spcPts val="600"/>
              </a:spcAft>
            </a:pPr>
            <a:r>
              <a:rPr lang="en-US" dirty="0"/>
              <a:t>Converting domain to visualization</a:t>
            </a:r>
            <a:endParaRPr lang="en-US"/>
          </a:p>
        </p:txBody>
      </p:sp>
      <p:pic>
        <p:nvPicPr>
          <p:cNvPr id="12" name="Content Placeholder 11">
            <a:extLst>
              <a:ext uri="{FF2B5EF4-FFF2-40B4-BE49-F238E27FC236}">
                <a16:creationId xmlns:a16="http://schemas.microsoft.com/office/drawing/2014/main" id="{E50EBC59-2851-8F1E-DE5D-269C5ACAE2DB}"/>
              </a:ext>
            </a:extLst>
          </p:cNvPr>
          <p:cNvPicPr>
            <a:picLocks noGrp="1" noChangeAspect="1"/>
          </p:cNvPicPr>
          <p:nvPr>
            <p:ph sz="quarter" idx="16"/>
          </p:nvPr>
        </p:nvPicPr>
        <p:blipFill rotWithShape="1">
          <a:blip r:embed="rId2"/>
          <a:srcRect r="19691" b="1"/>
          <a:stretch/>
        </p:blipFill>
        <p:spPr>
          <a:xfrm>
            <a:off x="628649" y="1664702"/>
            <a:ext cx="5486400" cy="4355097"/>
          </a:xfrm>
          <a:noFill/>
        </p:spPr>
      </p:pic>
      <p:pic>
        <p:nvPicPr>
          <p:cNvPr id="14" name="Content Placeholder 13">
            <a:extLst>
              <a:ext uri="{FF2B5EF4-FFF2-40B4-BE49-F238E27FC236}">
                <a16:creationId xmlns:a16="http://schemas.microsoft.com/office/drawing/2014/main" id="{33C4FE5E-DA50-5371-E018-E2BEDBC07C5D}"/>
              </a:ext>
            </a:extLst>
          </p:cNvPr>
          <p:cNvPicPr>
            <a:picLocks noGrp="1" noChangeAspect="1"/>
          </p:cNvPicPr>
          <p:nvPr>
            <p:ph sz="quarter" idx="17"/>
          </p:nvPr>
        </p:nvPicPr>
        <p:blipFill rotWithShape="1">
          <a:blip r:embed="rId3"/>
          <a:srcRect l="2997" r="20786" b="-1"/>
          <a:stretch/>
        </p:blipFill>
        <p:spPr>
          <a:xfrm>
            <a:off x="6324599" y="1664702"/>
            <a:ext cx="5486400" cy="4355097"/>
          </a:xfrm>
          <a:noFill/>
        </p:spPr>
      </p:pic>
    </p:spTree>
    <p:extLst>
      <p:ext uri="{BB962C8B-B14F-4D97-AF65-F5344CB8AC3E}">
        <p14:creationId xmlns:p14="http://schemas.microsoft.com/office/powerpoint/2010/main" val="18880874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with medium confidence">
            <a:extLst>
              <a:ext uri="{FF2B5EF4-FFF2-40B4-BE49-F238E27FC236}">
                <a16:creationId xmlns:a16="http://schemas.microsoft.com/office/drawing/2014/main" id="{120CF649-68A0-F626-B86F-6DA60076045D}"/>
              </a:ext>
            </a:extLst>
          </p:cNvPr>
          <p:cNvPicPr>
            <a:picLocks noChangeAspect="1"/>
          </p:cNvPicPr>
          <p:nvPr/>
        </p:nvPicPr>
        <p:blipFill rotWithShape="1">
          <a:blip r:embed="rId3"/>
          <a:srcRect b="9639"/>
          <a:stretch/>
        </p:blipFill>
        <p:spPr>
          <a:xfrm>
            <a:off x="0" y="10"/>
            <a:ext cx="12191980" cy="685799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12047573 w 12192000"/>
              <a:gd name="connsiteY3" fmla="*/ 6858000 h 6858000"/>
              <a:gd name="connsiteX4" fmla="*/ 12047848 w 12192000"/>
              <a:gd name="connsiteY4" fmla="*/ 6720949 h 6858000"/>
              <a:gd name="connsiteX5" fmla="*/ 11458478 w 12192000"/>
              <a:gd name="connsiteY5" fmla="*/ 5993181 h 6858000"/>
              <a:gd name="connsiteX6" fmla="*/ 11301145 w 12192000"/>
              <a:gd name="connsiteY6" fmla="*/ 5974818 h 6858000"/>
              <a:gd name="connsiteX7" fmla="*/ 10482538 w 12192000"/>
              <a:gd name="connsiteY7" fmla="*/ 6623291 h 6858000"/>
              <a:gd name="connsiteX8" fmla="*/ 10462665 w 12192000"/>
              <a:gd name="connsiteY8" fmla="*/ 6854132 h 6858000"/>
              <a:gd name="connsiteX9" fmla="*/ 10463066 w 12192000"/>
              <a:gd name="connsiteY9" fmla="*/ 6858000 h 6858000"/>
              <a:gd name="connsiteX10" fmla="*/ 0 w 12192000"/>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8000">
                <a:moveTo>
                  <a:pt x="0" y="0"/>
                </a:moveTo>
                <a:lnTo>
                  <a:pt x="12192000" y="0"/>
                </a:lnTo>
                <a:lnTo>
                  <a:pt x="12192000" y="6858000"/>
                </a:lnTo>
                <a:lnTo>
                  <a:pt x="12047573" y="6858000"/>
                </a:lnTo>
                <a:lnTo>
                  <a:pt x="12047848" y="6720949"/>
                </a:lnTo>
                <a:cubicBezTo>
                  <a:pt x="12021364" y="6383932"/>
                  <a:pt x="11807236" y="6075241"/>
                  <a:pt x="11458478" y="5993181"/>
                </a:cubicBezTo>
                <a:cubicBezTo>
                  <a:pt x="11406823" y="5981092"/>
                  <a:pt x="11354070" y="5975139"/>
                  <a:pt x="11301145" y="5974818"/>
                </a:cubicBezTo>
                <a:cubicBezTo>
                  <a:pt x="10930668" y="5972575"/>
                  <a:pt x="10551779" y="6246323"/>
                  <a:pt x="10482538" y="6623291"/>
                </a:cubicBezTo>
                <a:cubicBezTo>
                  <a:pt x="10470083" y="6692896"/>
                  <a:pt x="10460558" y="6771842"/>
                  <a:pt x="10462665" y="6854132"/>
                </a:cubicBezTo>
                <a:lnTo>
                  <a:pt x="10463066" y="6858000"/>
                </a:lnTo>
                <a:lnTo>
                  <a:pt x="0" y="6858000"/>
                </a:lnTo>
                <a:close/>
              </a:path>
            </a:pathLst>
          </a:custGeom>
          <a:noFill/>
        </p:spPr>
      </p:pic>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a:xfrm>
            <a:off x="0" y="4952991"/>
            <a:ext cx="3764604" cy="1904999"/>
          </a:xfrm>
        </p:spPr>
        <p:txBody>
          <a:bodyPr anchor="b">
            <a:normAutofit/>
          </a:bodyPr>
          <a:lstStyle/>
          <a:p>
            <a:r>
              <a:rPr lang="en-US" sz="5100" dirty="0"/>
              <a:t>EXPRESSIVE : </a:t>
            </a:r>
            <a:r>
              <a:rPr lang="en-US" sz="3600" dirty="0"/>
              <a:t>DECODE WHAT WAS ENCODED</a:t>
            </a:r>
          </a:p>
        </p:txBody>
      </p:sp>
      <p:sp>
        <p:nvSpPr>
          <p:cNvPr id="9" name="Content Placeholder 2">
            <a:extLst>
              <a:ext uri="{FF2B5EF4-FFF2-40B4-BE49-F238E27FC236}">
                <a16:creationId xmlns:a16="http://schemas.microsoft.com/office/drawing/2014/main" id="{D2B0F924-49BE-4E1C-8A3D-D46B23F23C02}"/>
              </a:ext>
            </a:extLst>
          </p:cNvPr>
          <p:cNvSpPr txBox="1">
            <a:spLocks/>
          </p:cNvSpPr>
          <p:nvPr/>
        </p:nvSpPr>
        <p:spPr>
          <a:xfrm>
            <a:off x="260520" y="1053216"/>
            <a:ext cx="8892907" cy="5245054"/>
          </a:xfrm>
          <a:prstGeom prst="rect">
            <a:avLst/>
          </a:prstGeom>
        </p:spPr>
        <p:txBody>
          <a:bodyPr/>
          <a:lstStyle>
            <a:lvl1pPr marL="228600" indent="-228600" algn="l" defTabSz="914400" rtl="0" eaLnBrk="1" latinLnBrk="0" hangingPunct="1">
              <a:lnSpc>
                <a:spcPct val="90000"/>
              </a:lnSpc>
              <a:spcBef>
                <a:spcPts val="1200"/>
              </a:spcBef>
              <a:buClr>
                <a:schemeClr val="tx1"/>
              </a:buClr>
              <a:buFont typeface="Arial" panose="020B0604020202020204" pitchFamily="34" charset="0"/>
              <a:buChar char="•"/>
              <a:defRPr sz="2000" kern="1200">
                <a:solidFill>
                  <a:schemeClr val="tx1"/>
                </a:solidFill>
                <a:latin typeface="+mn-lt"/>
                <a:ea typeface="+mn-ea"/>
                <a:cs typeface="+mn-cs"/>
              </a:defRPr>
            </a:lvl1pPr>
            <a:lvl2pPr marL="548640" indent="-230188" algn="l" defTabSz="914400" rtl="0" eaLnBrk="1" latinLnBrk="0" hangingPunct="1">
              <a:lnSpc>
                <a:spcPct val="90000"/>
              </a:lnSpc>
              <a:spcBef>
                <a:spcPts val="800"/>
              </a:spcBef>
              <a:buClr>
                <a:schemeClr val="tx1"/>
              </a:buClr>
              <a:buFont typeface="Arial" panose="020B0604020202020204" pitchFamily="34" charset="0"/>
              <a:buChar char="–"/>
              <a:defRPr sz="1800" kern="1200">
                <a:solidFill>
                  <a:schemeClr val="tx1"/>
                </a:solidFill>
                <a:latin typeface="+mn-lt"/>
                <a:ea typeface="+mn-ea"/>
                <a:cs typeface="+mn-cs"/>
              </a:defRPr>
            </a:lvl2pPr>
            <a:lvl3pPr marL="822960" indent="-182880" algn="l" defTabSz="914400" rtl="0" eaLnBrk="1" latinLnBrk="0" hangingPunct="1">
              <a:lnSpc>
                <a:spcPct val="9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97280" indent="-18288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4pPr>
            <a:lvl5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342900" indent="-342900">
              <a:buFont typeface="+mj-lt"/>
              <a:buAutoNum type="arabicPeriod"/>
            </a:pPr>
            <a:endParaRPr lang="en-US" sz="1800" dirty="0"/>
          </a:p>
          <a:p>
            <a:pPr marL="342900" indent="-342900">
              <a:buFont typeface="+mj-lt"/>
              <a:buAutoNum type="arabicPeriod"/>
            </a:pPr>
            <a:endParaRPr lang="en-US" sz="1800" dirty="0"/>
          </a:p>
        </p:txBody>
      </p:sp>
    </p:spTree>
    <p:extLst>
      <p:ext uri="{BB962C8B-B14F-4D97-AF65-F5344CB8AC3E}">
        <p14:creationId xmlns:p14="http://schemas.microsoft.com/office/powerpoint/2010/main" val="597252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a:xfrm>
            <a:off x="85422" y="5509523"/>
            <a:ext cx="11430001" cy="1271047"/>
          </a:xfrm>
        </p:spPr>
        <p:txBody>
          <a:bodyPr/>
          <a:lstStyle/>
          <a:p>
            <a:pPr marL="0" marR="0">
              <a:spcBef>
                <a:spcPts val="0"/>
              </a:spcBef>
              <a:spcAft>
                <a:spcPts val="0"/>
              </a:spcAft>
            </a:pPr>
            <a:br>
              <a:rPr lang="en-US" dirty="0"/>
            </a:br>
            <a:r>
              <a:rPr lang="en-US" dirty="0"/>
              <a:t>EFFECTIVENESS</a:t>
            </a:r>
            <a:br>
              <a:rPr lang="en-US" dirty="0"/>
            </a:br>
            <a:r>
              <a:rPr lang="en-US" dirty="0"/>
              <a:t>‘GESTALT PSYCHOLOGY’  The simplest and most stable interpretations are the ones that are favored</a:t>
            </a:r>
          </a:p>
        </p:txBody>
      </p:sp>
      <p:sp>
        <p:nvSpPr>
          <p:cNvPr id="9" name="Content Placeholder 2">
            <a:extLst>
              <a:ext uri="{FF2B5EF4-FFF2-40B4-BE49-F238E27FC236}">
                <a16:creationId xmlns:a16="http://schemas.microsoft.com/office/drawing/2014/main" id="{D2B0F924-49BE-4E1C-8A3D-D46B23F23C02}"/>
              </a:ext>
            </a:extLst>
          </p:cNvPr>
          <p:cNvSpPr txBox="1">
            <a:spLocks/>
          </p:cNvSpPr>
          <p:nvPr/>
        </p:nvSpPr>
        <p:spPr>
          <a:xfrm>
            <a:off x="260520" y="1053216"/>
            <a:ext cx="8892907" cy="5245054"/>
          </a:xfrm>
          <a:prstGeom prst="rect">
            <a:avLst/>
          </a:prstGeom>
        </p:spPr>
        <p:txBody>
          <a:bodyPr/>
          <a:lstStyle>
            <a:lvl1pPr marL="228600" indent="-228600" algn="l" defTabSz="914400" rtl="0" eaLnBrk="1" latinLnBrk="0" hangingPunct="1">
              <a:lnSpc>
                <a:spcPct val="90000"/>
              </a:lnSpc>
              <a:spcBef>
                <a:spcPts val="1200"/>
              </a:spcBef>
              <a:buClr>
                <a:schemeClr val="tx1"/>
              </a:buClr>
              <a:buFont typeface="Arial" panose="020B0604020202020204" pitchFamily="34" charset="0"/>
              <a:buChar char="•"/>
              <a:defRPr sz="2000" kern="1200">
                <a:solidFill>
                  <a:schemeClr val="tx1"/>
                </a:solidFill>
                <a:latin typeface="+mn-lt"/>
                <a:ea typeface="+mn-ea"/>
                <a:cs typeface="+mn-cs"/>
              </a:defRPr>
            </a:lvl1pPr>
            <a:lvl2pPr marL="548640" indent="-230188" algn="l" defTabSz="914400" rtl="0" eaLnBrk="1" latinLnBrk="0" hangingPunct="1">
              <a:lnSpc>
                <a:spcPct val="90000"/>
              </a:lnSpc>
              <a:spcBef>
                <a:spcPts val="800"/>
              </a:spcBef>
              <a:buClr>
                <a:schemeClr val="tx1"/>
              </a:buClr>
              <a:buFont typeface="Arial" panose="020B0604020202020204" pitchFamily="34" charset="0"/>
              <a:buChar char="–"/>
              <a:defRPr sz="1800" kern="1200">
                <a:solidFill>
                  <a:schemeClr val="tx1"/>
                </a:solidFill>
                <a:latin typeface="+mn-lt"/>
                <a:ea typeface="+mn-ea"/>
                <a:cs typeface="+mn-cs"/>
              </a:defRPr>
            </a:lvl2pPr>
            <a:lvl3pPr marL="822960" indent="-182880" algn="l" defTabSz="914400" rtl="0" eaLnBrk="1" latinLnBrk="0" hangingPunct="1">
              <a:lnSpc>
                <a:spcPct val="9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97280" indent="-18288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4pPr>
            <a:lvl5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342900" indent="-342900">
              <a:buFont typeface="+mj-lt"/>
              <a:buAutoNum type="arabicPeriod"/>
            </a:pPr>
            <a:endParaRPr lang="en-US" sz="1800" dirty="0"/>
          </a:p>
          <a:p>
            <a:pPr marL="342900" indent="-342900">
              <a:buFont typeface="+mj-lt"/>
              <a:buAutoNum type="arabicPeriod"/>
            </a:pPr>
            <a:endParaRPr lang="en-US" sz="1800" dirty="0"/>
          </a:p>
        </p:txBody>
      </p:sp>
      <p:pic>
        <p:nvPicPr>
          <p:cNvPr id="6" name="Picture 5">
            <a:extLst>
              <a:ext uri="{FF2B5EF4-FFF2-40B4-BE49-F238E27FC236}">
                <a16:creationId xmlns:a16="http://schemas.microsoft.com/office/drawing/2014/main" id="{387098C7-5811-F5F5-8BF6-89D41B49F026}"/>
              </a:ext>
            </a:extLst>
          </p:cNvPr>
          <p:cNvPicPr>
            <a:picLocks noChangeAspect="1"/>
          </p:cNvPicPr>
          <p:nvPr/>
        </p:nvPicPr>
        <p:blipFill>
          <a:blip r:embed="rId2"/>
          <a:stretch>
            <a:fillRect/>
          </a:stretch>
        </p:blipFill>
        <p:spPr>
          <a:xfrm>
            <a:off x="85422" y="77430"/>
            <a:ext cx="11954178" cy="5432093"/>
          </a:xfrm>
          <a:prstGeom prst="rect">
            <a:avLst/>
          </a:prstGeom>
        </p:spPr>
      </p:pic>
      <p:pic>
        <p:nvPicPr>
          <p:cNvPr id="11" name="Picture 10">
            <a:extLst>
              <a:ext uri="{FF2B5EF4-FFF2-40B4-BE49-F238E27FC236}">
                <a16:creationId xmlns:a16="http://schemas.microsoft.com/office/drawing/2014/main" id="{B7DC7F2E-2A96-DBB8-5949-FAA94BD8B8E7}"/>
              </a:ext>
            </a:extLst>
          </p:cNvPr>
          <p:cNvPicPr>
            <a:picLocks noChangeAspect="1"/>
          </p:cNvPicPr>
          <p:nvPr/>
        </p:nvPicPr>
        <p:blipFill>
          <a:blip r:embed="rId3"/>
          <a:stretch>
            <a:fillRect/>
          </a:stretch>
        </p:blipFill>
        <p:spPr>
          <a:xfrm>
            <a:off x="6410325" y="2230437"/>
            <a:ext cx="2242608" cy="314325"/>
          </a:xfrm>
          <a:prstGeom prst="rect">
            <a:avLst/>
          </a:prstGeom>
        </p:spPr>
      </p:pic>
    </p:spTree>
    <p:extLst>
      <p:ext uri="{BB962C8B-B14F-4D97-AF65-F5344CB8AC3E}">
        <p14:creationId xmlns:p14="http://schemas.microsoft.com/office/powerpoint/2010/main" val="1899787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a:xfrm>
            <a:off x="85422" y="5509523"/>
            <a:ext cx="11430001" cy="1271047"/>
          </a:xfrm>
        </p:spPr>
        <p:txBody>
          <a:bodyPr/>
          <a:lstStyle/>
          <a:p>
            <a:pPr marL="0" marR="0">
              <a:spcBef>
                <a:spcPts val="0"/>
              </a:spcBef>
              <a:spcAft>
                <a:spcPts val="0"/>
              </a:spcAft>
            </a:pPr>
            <a:br>
              <a:rPr lang="en-US" dirty="0"/>
            </a:br>
            <a:r>
              <a:rPr lang="en-US" dirty="0"/>
              <a:t>EFFECTIVENESS</a:t>
            </a:r>
            <a:br>
              <a:rPr lang="en-US" dirty="0"/>
            </a:br>
            <a:r>
              <a:rPr lang="en-US" dirty="0"/>
              <a:t>‘GESTALT PSYCHOLOGY’  The simplest and most stable interpretations are the ones that are favored</a:t>
            </a:r>
          </a:p>
        </p:txBody>
      </p:sp>
      <p:sp>
        <p:nvSpPr>
          <p:cNvPr id="9" name="Content Placeholder 2">
            <a:extLst>
              <a:ext uri="{FF2B5EF4-FFF2-40B4-BE49-F238E27FC236}">
                <a16:creationId xmlns:a16="http://schemas.microsoft.com/office/drawing/2014/main" id="{D2B0F924-49BE-4E1C-8A3D-D46B23F23C02}"/>
              </a:ext>
            </a:extLst>
          </p:cNvPr>
          <p:cNvSpPr txBox="1">
            <a:spLocks/>
          </p:cNvSpPr>
          <p:nvPr/>
        </p:nvSpPr>
        <p:spPr>
          <a:xfrm>
            <a:off x="260520" y="1053216"/>
            <a:ext cx="8892907" cy="5245054"/>
          </a:xfrm>
          <a:prstGeom prst="rect">
            <a:avLst/>
          </a:prstGeom>
        </p:spPr>
        <p:txBody>
          <a:bodyPr/>
          <a:lstStyle>
            <a:lvl1pPr marL="228600" indent="-228600" algn="l" defTabSz="914400" rtl="0" eaLnBrk="1" latinLnBrk="0" hangingPunct="1">
              <a:lnSpc>
                <a:spcPct val="90000"/>
              </a:lnSpc>
              <a:spcBef>
                <a:spcPts val="1200"/>
              </a:spcBef>
              <a:buClr>
                <a:schemeClr val="tx1"/>
              </a:buClr>
              <a:buFont typeface="Arial" panose="020B0604020202020204" pitchFamily="34" charset="0"/>
              <a:buChar char="•"/>
              <a:defRPr sz="2000" kern="1200">
                <a:solidFill>
                  <a:schemeClr val="tx1"/>
                </a:solidFill>
                <a:latin typeface="+mn-lt"/>
                <a:ea typeface="+mn-ea"/>
                <a:cs typeface="+mn-cs"/>
              </a:defRPr>
            </a:lvl1pPr>
            <a:lvl2pPr marL="548640" indent="-230188" algn="l" defTabSz="914400" rtl="0" eaLnBrk="1" latinLnBrk="0" hangingPunct="1">
              <a:lnSpc>
                <a:spcPct val="90000"/>
              </a:lnSpc>
              <a:spcBef>
                <a:spcPts val="800"/>
              </a:spcBef>
              <a:buClr>
                <a:schemeClr val="tx1"/>
              </a:buClr>
              <a:buFont typeface="Arial" panose="020B0604020202020204" pitchFamily="34" charset="0"/>
              <a:buChar char="–"/>
              <a:defRPr sz="1800" kern="1200">
                <a:solidFill>
                  <a:schemeClr val="tx1"/>
                </a:solidFill>
                <a:latin typeface="+mn-lt"/>
                <a:ea typeface="+mn-ea"/>
                <a:cs typeface="+mn-cs"/>
              </a:defRPr>
            </a:lvl2pPr>
            <a:lvl3pPr marL="822960" indent="-182880" algn="l" defTabSz="914400" rtl="0" eaLnBrk="1" latinLnBrk="0" hangingPunct="1">
              <a:lnSpc>
                <a:spcPct val="9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97280" indent="-18288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4pPr>
            <a:lvl5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342900" indent="-342900">
              <a:buFont typeface="+mj-lt"/>
              <a:buAutoNum type="arabicPeriod"/>
            </a:pPr>
            <a:endParaRPr lang="en-US" sz="1800" dirty="0"/>
          </a:p>
          <a:p>
            <a:pPr marL="342900" indent="-342900">
              <a:buFont typeface="+mj-lt"/>
              <a:buAutoNum type="arabicPeriod"/>
            </a:pPr>
            <a:endParaRPr lang="en-US" sz="1800" dirty="0"/>
          </a:p>
        </p:txBody>
      </p:sp>
      <p:pic>
        <p:nvPicPr>
          <p:cNvPr id="3" name="Picture 2" descr="A picture containing table&#10;&#10;Description automatically generated">
            <a:extLst>
              <a:ext uri="{FF2B5EF4-FFF2-40B4-BE49-F238E27FC236}">
                <a16:creationId xmlns:a16="http://schemas.microsoft.com/office/drawing/2014/main" id="{DAE7E215-6850-F0C0-DC93-C46D39805D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642" y="350394"/>
            <a:ext cx="3320693" cy="1953984"/>
          </a:xfrm>
          <a:prstGeom prst="rect">
            <a:avLst/>
          </a:prstGeom>
        </p:spPr>
      </p:pic>
      <p:pic>
        <p:nvPicPr>
          <p:cNvPr id="5" name="Picture 4" descr="Diagram&#10;&#10;Description automatically generated">
            <a:extLst>
              <a:ext uri="{FF2B5EF4-FFF2-40B4-BE49-F238E27FC236}">
                <a16:creationId xmlns:a16="http://schemas.microsoft.com/office/drawing/2014/main" id="{E5730D61-EEDC-AD44-1AFA-0A3574041C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98138" y="327583"/>
            <a:ext cx="3404568" cy="1656022"/>
          </a:xfrm>
          <a:prstGeom prst="rect">
            <a:avLst/>
          </a:prstGeom>
        </p:spPr>
      </p:pic>
      <p:pic>
        <p:nvPicPr>
          <p:cNvPr id="7" name="Picture 6">
            <a:extLst>
              <a:ext uri="{FF2B5EF4-FFF2-40B4-BE49-F238E27FC236}">
                <a16:creationId xmlns:a16="http://schemas.microsoft.com/office/drawing/2014/main" id="{7A2211EC-61A3-39D3-A776-5A2AC761051C}"/>
              </a:ext>
            </a:extLst>
          </p:cNvPr>
          <p:cNvPicPr>
            <a:picLocks noChangeAspect="1"/>
          </p:cNvPicPr>
          <p:nvPr/>
        </p:nvPicPr>
        <p:blipFill>
          <a:blip r:embed="rId5"/>
          <a:stretch>
            <a:fillRect/>
          </a:stretch>
        </p:blipFill>
        <p:spPr>
          <a:xfrm>
            <a:off x="226642" y="2755851"/>
            <a:ext cx="2965080" cy="1953984"/>
          </a:xfrm>
          <a:prstGeom prst="rect">
            <a:avLst/>
          </a:prstGeom>
        </p:spPr>
      </p:pic>
      <p:pic>
        <p:nvPicPr>
          <p:cNvPr id="10" name="Picture 9">
            <a:extLst>
              <a:ext uri="{FF2B5EF4-FFF2-40B4-BE49-F238E27FC236}">
                <a16:creationId xmlns:a16="http://schemas.microsoft.com/office/drawing/2014/main" id="{FA7AAEA1-97D5-0DAE-6E59-F8CF8F48E6CE}"/>
              </a:ext>
            </a:extLst>
          </p:cNvPr>
          <p:cNvPicPr>
            <a:picLocks noChangeAspect="1"/>
          </p:cNvPicPr>
          <p:nvPr/>
        </p:nvPicPr>
        <p:blipFill>
          <a:blip r:embed="rId6"/>
          <a:stretch>
            <a:fillRect/>
          </a:stretch>
        </p:blipFill>
        <p:spPr>
          <a:xfrm>
            <a:off x="4184402" y="2651676"/>
            <a:ext cx="2965081" cy="2222720"/>
          </a:xfrm>
          <a:prstGeom prst="rect">
            <a:avLst/>
          </a:prstGeom>
        </p:spPr>
      </p:pic>
      <p:pic>
        <p:nvPicPr>
          <p:cNvPr id="12" name="Picture 11">
            <a:extLst>
              <a:ext uri="{FF2B5EF4-FFF2-40B4-BE49-F238E27FC236}">
                <a16:creationId xmlns:a16="http://schemas.microsoft.com/office/drawing/2014/main" id="{D6D03C4A-177B-4FAE-1E0E-D01C31D726F1}"/>
              </a:ext>
            </a:extLst>
          </p:cNvPr>
          <p:cNvPicPr>
            <a:picLocks noChangeAspect="1"/>
          </p:cNvPicPr>
          <p:nvPr/>
        </p:nvPicPr>
        <p:blipFill>
          <a:blip r:embed="rId7"/>
          <a:stretch>
            <a:fillRect/>
          </a:stretch>
        </p:blipFill>
        <p:spPr>
          <a:xfrm>
            <a:off x="7858027" y="1994322"/>
            <a:ext cx="3850782" cy="1738521"/>
          </a:xfrm>
          <a:prstGeom prst="rect">
            <a:avLst/>
          </a:prstGeom>
        </p:spPr>
      </p:pic>
      <p:pic>
        <p:nvPicPr>
          <p:cNvPr id="6" name="Picture 5">
            <a:extLst>
              <a:ext uri="{FF2B5EF4-FFF2-40B4-BE49-F238E27FC236}">
                <a16:creationId xmlns:a16="http://schemas.microsoft.com/office/drawing/2014/main" id="{CF1D3F6D-AED7-F361-0999-B4E32EED825B}"/>
              </a:ext>
            </a:extLst>
          </p:cNvPr>
          <p:cNvPicPr>
            <a:picLocks noChangeAspect="1"/>
          </p:cNvPicPr>
          <p:nvPr/>
        </p:nvPicPr>
        <p:blipFill>
          <a:blip r:embed="rId8"/>
          <a:stretch>
            <a:fillRect/>
          </a:stretch>
        </p:blipFill>
        <p:spPr>
          <a:xfrm>
            <a:off x="7502706" y="564546"/>
            <a:ext cx="2039227" cy="1287496"/>
          </a:xfrm>
          <a:prstGeom prst="rect">
            <a:avLst/>
          </a:prstGeom>
        </p:spPr>
      </p:pic>
      <p:pic>
        <p:nvPicPr>
          <p:cNvPr id="11" name="Picture 10">
            <a:extLst>
              <a:ext uri="{FF2B5EF4-FFF2-40B4-BE49-F238E27FC236}">
                <a16:creationId xmlns:a16="http://schemas.microsoft.com/office/drawing/2014/main" id="{8AEFE7FD-5122-3570-8FA6-4E993D72BB49}"/>
              </a:ext>
            </a:extLst>
          </p:cNvPr>
          <p:cNvPicPr>
            <a:picLocks noChangeAspect="1"/>
          </p:cNvPicPr>
          <p:nvPr/>
        </p:nvPicPr>
        <p:blipFill>
          <a:blip r:embed="rId9"/>
          <a:stretch>
            <a:fillRect/>
          </a:stretch>
        </p:blipFill>
        <p:spPr>
          <a:xfrm>
            <a:off x="399212" y="3104066"/>
            <a:ext cx="2811691" cy="1978398"/>
          </a:xfrm>
          <a:prstGeom prst="rect">
            <a:avLst/>
          </a:prstGeom>
        </p:spPr>
      </p:pic>
    </p:spTree>
    <p:extLst>
      <p:ext uri="{BB962C8B-B14F-4D97-AF65-F5344CB8AC3E}">
        <p14:creationId xmlns:p14="http://schemas.microsoft.com/office/powerpoint/2010/main" val="1787627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a:xfrm>
            <a:off x="85422" y="5509523"/>
            <a:ext cx="11430001" cy="1271047"/>
          </a:xfrm>
        </p:spPr>
        <p:txBody>
          <a:bodyPr/>
          <a:lstStyle/>
          <a:p>
            <a:pPr marL="0" marR="0">
              <a:spcBef>
                <a:spcPts val="0"/>
              </a:spcBef>
              <a:spcAft>
                <a:spcPts val="0"/>
              </a:spcAft>
            </a:pPr>
            <a:br>
              <a:rPr lang="en-US" dirty="0"/>
            </a:br>
            <a:r>
              <a:rPr lang="en-US" dirty="0"/>
              <a:t>EFFECTIVENESS</a:t>
            </a:r>
            <a:br>
              <a:rPr lang="en-US" dirty="0"/>
            </a:br>
            <a:r>
              <a:rPr lang="en-US" dirty="0"/>
              <a:t>‘GESTALT PSYCHOLOGY’  The simplest and most stable interpretations are the ones that are favored</a:t>
            </a:r>
          </a:p>
        </p:txBody>
      </p:sp>
      <p:sp>
        <p:nvSpPr>
          <p:cNvPr id="9" name="Content Placeholder 2">
            <a:extLst>
              <a:ext uri="{FF2B5EF4-FFF2-40B4-BE49-F238E27FC236}">
                <a16:creationId xmlns:a16="http://schemas.microsoft.com/office/drawing/2014/main" id="{D2B0F924-49BE-4E1C-8A3D-D46B23F23C02}"/>
              </a:ext>
            </a:extLst>
          </p:cNvPr>
          <p:cNvSpPr txBox="1">
            <a:spLocks/>
          </p:cNvSpPr>
          <p:nvPr/>
        </p:nvSpPr>
        <p:spPr>
          <a:xfrm>
            <a:off x="260520" y="1053216"/>
            <a:ext cx="8892907" cy="5245054"/>
          </a:xfrm>
          <a:prstGeom prst="rect">
            <a:avLst/>
          </a:prstGeom>
        </p:spPr>
        <p:txBody>
          <a:bodyPr/>
          <a:lstStyle>
            <a:lvl1pPr marL="228600" indent="-228600" algn="l" defTabSz="914400" rtl="0" eaLnBrk="1" latinLnBrk="0" hangingPunct="1">
              <a:lnSpc>
                <a:spcPct val="90000"/>
              </a:lnSpc>
              <a:spcBef>
                <a:spcPts val="1200"/>
              </a:spcBef>
              <a:buClr>
                <a:schemeClr val="tx1"/>
              </a:buClr>
              <a:buFont typeface="Arial" panose="020B0604020202020204" pitchFamily="34" charset="0"/>
              <a:buChar char="•"/>
              <a:defRPr sz="2000" kern="1200">
                <a:solidFill>
                  <a:schemeClr val="tx1"/>
                </a:solidFill>
                <a:latin typeface="+mn-lt"/>
                <a:ea typeface="+mn-ea"/>
                <a:cs typeface="+mn-cs"/>
              </a:defRPr>
            </a:lvl1pPr>
            <a:lvl2pPr marL="548640" indent="-230188" algn="l" defTabSz="914400" rtl="0" eaLnBrk="1" latinLnBrk="0" hangingPunct="1">
              <a:lnSpc>
                <a:spcPct val="90000"/>
              </a:lnSpc>
              <a:spcBef>
                <a:spcPts val="800"/>
              </a:spcBef>
              <a:buClr>
                <a:schemeClr val="tx1"/>
              </a:buClr>
              <a:buFont typeface="Arial" panose="020B0604020202020204" pitchFamily="34" charset="0"/>
              <a:buChar char="–"/>
              <a:defRPr sz="1800" kern="1200">
                <a:solidFill>
                  <a:schemeClr val="tx1"/>
                </a:solidFill>
                <a:latin typeface="+mn-lt"/>
                <a:ea typeface="+mn-ea"/>
                <a:cs typeface="+mn-cs"/>
              </a:defRPr>
            </a:lvl2pPr>
            <a:lvl3pPr marL="822960" indent="-182880" algn="l" defTabSz="914400" rtl="0" eaLnBrk="1" latinLnBrk="0" hangingPunct="1">
              <a:lnSpc>
                <a:spcPct val="9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97280" indent="-18288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4pPr>
            <a:lvl5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342900" indent="-342900">
              <a:buFont typeface="+mj-lt"/>
              <a:buAutoNum type="arabicPeriod"/>
            </a:pPr>
            <a:endParaRPr lang="en-US" sz="1800" dirty="0"/>
          </a:p>
          <a:p>
            <a:pPr marL="342900" indent="-342900">
              <a:buFont typeface="+mj-lt"/>
              <a:buAutoNum type="arabicPeriod"/>
            </a:pPr>
            <a:endParaRPr lang="en-US" sz="1800" dirty="0"/>
          </a:p>
        </p:txBody>
      </p:sp>
      <p:sp>
        <p:nvSpPr>
          <p:cNvPr id="4" name="TextBox 3">
            <a:extLst>
              <a:ext uri="{FF2B5EF4-FFF2-40B4-BE49-F238E27FC236}">
                <a16:creationId xmlns:a16="http://schemas.microsoft.com/office/drawing/2014/main" id="{167BF4D0-79B2-5273-B3B9-4D36ADACDF47}"/>
              </a:ext>
            </a:extLst>
          </p:cNvPr>
          <p:cNvSpPr txBox="1"/>
          <p:nvPr/>
        </p:nvSpPr>
        <p:spPr>
          <a:xfrm>
            <a:off x="199974" y="215766"/>
            <a:ext cx="11792051" cy="5016758"/>
          </a:xfrm>
          <a:prstGeom prst="rect">
            <a:avLst/>
          </a:prstGeom>
          <a:noFill/>
        </p:spPr>
        <p:txBody>
          <a:bodyPr wrap="square">
            <a:spAutoFit/>
          </a:bodyPr>
          <a:lstStyle/>
          <a:p>
            <a:pPr algn="l">
              <a:buFont typeface="Arial" panose="020B0604020202020204" pitchFamily="34" charset="0"/>
              <a:buChar char="•"/>
            </a:pPr>
            <a:r>
              <a:rPr lang="en-US" b="1" i="0" dirty="0">
                <a:solidFill>
                  <a:srgbClr val="3D3B49"/>
                </a:solidFill>
                <a:effectLst/>
                <a:ea typeface="MS UI Gothic" panose="020B0600070205080204" pitchFamily="34" charset="-128"/>
              </a:rPr>
              <a:t>Proximity</a:t>
            </a:r>
            <a:r>
              <a:rPr lang="en-US" b="0" i="0" dirty="0">
                <a:solidFill>
                  <a:srgbClr val="3D3B49"/>
                </a:solidFill>
                <a:effectLst/>
                <a:ea typeface="MS UI Gothic" panose="020B0600070205080204" pitchFamily="34" charset="-128"/>
              </a:rPr>
              <a:t>: </a:t>
            </a:r>
            <a:r>
              <a:rPr lang="en-US" b="0" i="0" dirty="0">
                <a:solidFill>
                  <a:schemeClr val="tx2"/>
                </a:solidFill>
                <a:effectLst/>
                <a:ea typeface="MS UI Gothic" panose="020B0600070205080204" pitchFamily="34" charset="-128"/>
              </a:rPr>
              <a:t>When we see multiple elements located near one another, we tend to see them as a group. For example, we can visually distinguish clusters in a scatter plot by grouping the dots according to their position.</a:t>
            </a:r>
          </a:p>
          <a:p>
            <a:pPr algn="l">
              <a:buFont typeface="Arial" panose="020B0604020202020204" pitchFamily="34" charset="0"/>
              <a:buChar char="•"/>
            </a:pPr>
            <a:endParaRPr lang="en-US" b="0" i="0" dirty="0">
              <a:solidFill>
                <a:schemeClr val="tx2"/>
              </a:solidFill>
              <a:effectLst/>
              <a:ea typeface="MS UI Gothic" panose="020B0600070205080204" pitchFamily="34" charset="-128"/>
            </a:endParaRPr>
          </a:p>
          <a:p>
            <a:pPr algn="l">
              <a:buFont typeface="Arial" panose="020B0604020202020204" pitchFamily="34" charset="0"/>
              <a:buChar char="•"/>
            </a:pPr>
            <a:r>
              <a:rPr lang="en-US" b="1" i="0" dirty="0">
                <a:solidFill>
                  <a:schemeClr val="tx2"/>
                </a:solidFill>
                <a:effectLst/>
                <a:ea typeface="MS UI Gothic" panose="020B0600070205080204" pitchFamily="34" charset="-128"/>
              </a:rPr>
              <a:t>Similarity</a:t>
            </a:r>
            <a:r>
              <a:rPr lang="en-US" b="0" i="0" dirty="0">
                <a:solidFill>
                  <a:schemeClr val="tx2"/>
                </a:solidFill>
                <a:effectLst/>
                <a:ea typeface="MS UI Gothic" panose="020B0600070205080204" pitchFamily="34" charset="-128"/>
              </a:rPr>
              <a:t>: Our brain associates elements that are similar to each other (shape, size, color, or orientation). For example, consider a chart with color encoding. Even if they are not grouped, we can associate the bars that share the same color.</a:t>
            </a:r>
          </a:p>
          <a:p>
            <a:pPr algn="l">
              <a:buFont typeface="Arial" panose="020B0604020202020204" pitchFamily="34" charset="0"/>
              <a:buChar char="•"/>
            </a:pPr>
            <a:endParaRPr lang="en-US" b="0" i="0" dirty="0">
              <a:solidFill>
                <a:schemeClr val="tx2"/>
              </a:solidFill>
              <a:effectLst/>
              <a:ea typeface="MS UI Gothic" panose="020B0600070205080204" pitchFamily="34" charset="-128"/>
            </a:endParaRPr>
          </a:p>
          <a:p>
            <a:pPr algn="l">
              <a:buFont typeface="Arial" panose="020B0604020202020204" pitchFamily="34" charset="0"/>
              <a:buChar char="•"/>
            </a:pPr>
            <a:r>
              <a:rPr lang="en-US" b="1" i="0" dirty="0">
                <a:solidFill>
                  <a:schemeClr val="tx2"/>
                </a:solidFill>
                <a:effectLst/>
                <a:ea typeface="MS UI Gothic" panose="020B0600070205080204" pitchFamily="34" charset="-128"/>
              </a:rPr>
              <a:t>Enclosure</a:t>
            </a:r>
            <a:r>
              <a:rPr lang="en-US" b="0" i="0" dirty="0">
                <a:solidFill>
                  <a:schemeClr val="tx2"/>
                </a:solidFill>
                <a:effectLst/>
                <a:ea typeface="MS UI Gothic" panose="020B0600070205080204" pitchFamily="34" charset="-128"/>
              </a:rPr>
              <a:t>: If a border surrounds a series of objects, we perceive them as a group. For example, if a scatter plot has two reference lines that wrap the elements between 20 and 30 percent, we automatically see them as a cluster.</a:t>
            </a:r>
          </a:p>
          <a:p>
            <a:pPr algn="l">
              <a:buFont typeface="Arial" panose="020B0604020202020204" pitchFamily="34" charset="0"/>
              <a:buChar char="•"/>
            </a:pPr>
            <a:endParaRPr lang="en-US" b="0" i="0" dirty="0">
              <a:solidFill>
                <a:schemeClr val="tx2"/>
              </a:solidFill>
              <a:effectLst/>
              <a:ea typeface="MS UI Gothic" panose="020B0600070205080204" pitchFamily="34" charset="-128"/>
            </a:endParaRPr>
          </a:p>
          <a:p>
            <a:pPr algn="l">
              <a:buFont typeface="Arial" panose="020B0604020202020204" pitchFamily="34" charset="0"/>
              <a:buChar char="•"/>
            </a:pPr>
            <a:r>
              <a:rPr lang="en-US" b="1" i="0" dirty="0">
                <a:solidFill>
                  <a:schemeClr val="tx2"/>
                </a:solidFill>
                <a:effectLst/>
                <a:ea typeface="MS UI Gothic" panose="020B0600070205080204" pitchFamily="34" charset="-128"/>
              </a:rPr>
              <a:t>Closure</a:t>
            </a:r>
            <a:r>
              <a:rPr lang="en-US" b="0" i="0" dirty="0">
                <a:solidFill>
                  <a:schemeClr val="tx2"/>
                </a:solidFill>
                <a:effectLst/>
                <a:ea typeface="MS UI Gothic" panose="020B0600070205080204" pitchFamily="34" charset="-128"/>
              </a:rPr>
              <a:t>: When we detect a figure that </a:t>
            </a:r>
            <a:r>
              <a:rPr lang="en-US" b="1" i="0" dirty="0">
                <a:solidFill>
                  <a:schemeClr val="tx2"/>
                </a:solidFill>
                <a:effectLst/>
                <a:ea typeface="MS UI Gothic" panose="020B0600070205080204" pitchFamily="34" charset="-128"/>
              </a:rPr>
              <a:t>looks incomplete</a:t>
            </a:r>
            <a:r>
              <a:rPr lang="en-US" b="0" i="0" dirty="0">
                <a:solidFill>
                  <a:schemeClr val="tx2"/>
                </a:solidFill>
                <a:effectLst/>
                <a:ea typeface="MS UI Gothic" panose="020B0600070205080204" pitchFamily="34" charset="-128"/>
              </a:rPr>
              <a:t>, we tend to perceive it as a closed structure. For example, even if we discarded the borders of a bar chart, the axes would form a region that our brain isolates without the need of extra lines.</a:t>
            </a:r>
          </a:p>
          <a:p>
            <a:pPr algn="l">
              <a:buFont typeface="Arial" panose="020B0604020202020204" pitchFamily="34" charset="0"/>
              <a:buChar char="•"/>
            </a:pPr>
            <a:endParaRPr lang="en-US" b="0" i="0" dirty="0">
              <a:solidFill>
                <a:schemeClr val="tx2"/>
              </a:solidFill>
              <a:effectLst/>
              <a:ea typeface="MS UI Gothic" panose="020B0600070205080204" pitchFamily="34" charset="-128"/>
            </a:endParaRPr>
          </a:p>
          <a:p>
            <a:pPr algn="l">
              <a:buFont typeface="Arial" panose="020B0604020202020204" pitchFamily="34" charset="0"/>
              <a:buChar char="•"/>
            </a:pPr>
            <a:r>
              <a:rPr lang="en-US" b="1" i="0" dirty="0">
                <a:solidFill>
                  <a:schemeClr val="tx2"/>
                </a:solidFill>
                <a:effectLst/>
                <a:ea typeface="MS UI Gothic" panose="020B0600070205080204" pitchFamily="34" charset="-128"/>
              </a:rPr>
              <a:t>Continuity</a:t>
            </a:r>
            <a:r>
              <a:rPr lang="en-US" b="0" i="0" dirty="0">
                <a:solidFill>
                  <a:schemeClr val="tx2"/>
                </a:solidFill>
                <a:effectLst/>
                <a:ea typeface="MS UI Gothic" panose="020B0600070205080204" pitchFamily="34" charset="-128"/>
              </a:rPr>
              <a:t>: If a number of objects are aligned, we usually perceive them as a continuum. For instance, consider the notion of different blocks of code when you indent a  script.</a:t>
            </a:r>
          </a:p>
          <a:p>
            <a:pPr algn="l">
              <a:buFont typeface="Arial" panose="020B0604020202020204" pitchFamily="34" charset="0"/>
              <a:buChar char="•"/>
            </a:pPr>
            <a:endParaRPr lang="en-US" b="0" i="0" dirty="0">
              <a:solidFill>
                <a:schemeClr val="tx2"/>
              </a:solidFill>
              <a:effectLst/>
              <a:ea typeface="MS UI Gothic" panose="020B0600070205080204" pitchFamily="34" charset="-128"/>
            </a:endParaRPr>
          </a:p>
          <a:p>
            <a:pPr algn="l">
              <a:buFont typeface="Arial" panose="020B0604020202020204" pitchFamily="34" charset="0"/>
              <a:buChar char="•"/>
            </a:pPr>
            <a:r>
              <a:rPr lang="en-US" b="1" i="0" dirty="0">
                <a:solidFill>
                  <a:schemeClr val="tx2"/>
                </a:solidFill>
                <a:effectLst/>
                <a:ea typeface="MS UI Gothic" panose="020B0600070205080204" pitchFamily="34" charset="-128"/>
              </a:rPr>
              <a:t>Connection</a:t>
            </a:r>
            <a:r>
              <a:rPr lang="en-US" b="0" i="0" dirty="0">
                <a:solidFill>
                  <a:schemeClr val="tx2"/>
                </a:solidFill>
                <a:effectLst/>
                <a:ea typeface="MS UI Gothic" panose="020B0600070205080204" pitchFamily="34" charset="-128"/>
              </a:rPr>
              <a:t>: If a set of objects are connected by a line, we also see them as a group. For example, a scatter plot with lines and symbols (dots connected by lines).</a:t>
            </a:r>
          </a:p>
          <a:p>
            <a:pPr algn="l">
              <a:buFont typeface="Arial" panose="020B0604020202020204" pitchFamily="34" charset="0"/>
              <a:buChar char="•"/>
            </a:pPr>
            <a:endParaRPr lang="en-US" sz="1400" b="0" i="0" dirty="0">
              <a:solidFill>
                <a:srgbClr val="3D3B49"/>
              </a:solidFill>
              <a:effectLst/>
              <a:latin typeface="Noto serif" panose="02020600060500020200" pitchFamily="18" charset="0"/>
            </a:endParaRPr>
          </a:p>
        </p:txBody>
      </p:sp>
    </p:spTree>
    <p:extLst>
      <p:ext uri="{BB962C8B-B14F-4D97-AF65-F5344CB8AC3E}">
        <p14:creationId xmlns:p14="http://schemas.microsoft.com/office/powerpoint/2010/main" val="3416696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a:xfrm>
            <a:off x="85422" y="5509523"/>
            <a:ext cx="11430001" cy="1271047"/>
          </a:xfrm>
        </p:spPr>
        <p:txBody>
          <a:bodyPr/>
          <a:lstStyle/>
          <a:p>
            <a:pPr marL="0" marR="0">
              <a:spcBef>
                <a:spcPts val="0"/>
              </a:spcBef>
              <a:spcAft>
                <a:spcPts val="0"/>
              </a:spcAft>
            </a:pPr>
            <a:br>
              <a:rPr lang="en-US" dirty="0"/>
            </a:br>
            <a:r>
              <a:rPr lang="en-US" dirty="0"/>
              <a:t>EFFECTIVENESS</a:t>
            </a:r>
            <a:br>
              <a:rPr lang="en-US" dirty="0"/>
            </a:br>
            <a:r>
              <a:rPr lang="en-US" dirty="0"/>
              <a:t>‘GESTALT PSYCHOLOGY’  The simplest and most stable interpretations are the ones that are favored</a:t>
            </a:r>
          </a:p>
        </p:txBody>
      </p:sp>
      <p:sp>
        <p:nvSpPr>
          <p:cNvPr id="9" name="Content Placeholder 2">
            <a:extLst>
              <a:ext uri="{FF2B5EF4-FFF2-40B4-BE49-F238E27FC236}">
                <a16:creationId xmlns:a16="http://schemas.microsoft.com/office/drawing/2014/main" id="{D2B0F924-49BE-4E1C-8A3D-D46B23F23C02}"/>
              </a:ext>
            </a:extLst>
          </p:cNvPr>
          <p:cNvSpPr txBox="1">
            <a:spLocks/>
          </p:cNvSpPr>
          <p:nvPr/>
        </p:nvSpPr>
        <p:spPr>
          <a:xfrm>
            <a:off x="260520" y="1053216"/>
            <a:ext cx="8892907" cy="5245054"/>
          </a:xfrm>
          <a:prstGeom prst="rect">
            <a:avLst/>
          </a:prstGeom>
        </p:spPr>
        <p:txBody>
          <a:bodyPr/>
          <a:lstStyle>
            <a:lvl1pPr marL="228600" indent="-228600" algn="l" defTabSz="914400" rtl="0" eaLnBrk="1" latinLnBrk="0" hangingPunct="1">
              <a:lnSpc>
                <a:spcPct val="90000"/>
              </a:lnSpc>
              <a:spcBef>
                <a:spcPts val="1200"/>
              </a:spcBef>
              <a:buClr>
                <a:schemeClr val="tx1"/>
              </a:buClr>
              <a:buFont typeface="Arial" panose="020B0604020202020204" pitchFamily="34" charset="0"/>
              <a:buChar char="•"/>
              <a:defRPr sz="2000" kern="1200">
                <a:solidFill>
                  <a:schemeClr val="tx1"/>
                </a:solidFill>
                <a:latin typeface="+mn-lt"/>
                <a:ea typeface="+mn-ea"/>
                <a:cs typeface="+mn-cs"/>
              </a:defRPr>
            </a:lvl1pPr>
            <a:lvl2pPr marL="548640" indent="-230188" algn="l" defTabSz="914400" rtl="0" eaLnBrk="1" latinLnBrk="0" hangingPunct="1">
              <a:lnSpc>
                <a:spcPct val="90000"/>
              </a:lnSpc>
              <a:spcBef>
                <a:spcPts val="800"/>
              </a:spcBef>
              <a:buClr>
                <a:schemeClr val="tx1"/>
              </a:buClr>
              <a:buFont typeface="Arial" panose="020B0604020202020204" pitchFamily="34" charset="0"/>
              <a:buChar char="–"/>
              <a:defRPr sz="1800" kern="1200">
                <a:solidFill>
                  <a:schemeClr val="tx1"/>
                </a:solidFill>
                <a:latin typeface="+mn-lt"/>
                <a:ea typeface="+mn-ea"/>
                <a:cs typeface="+mn-cs"/>
              </a:defRPr>
            </a:lvl2pPr>
            <a:lvl3pPr marL="822960" indent="-182880" algn="l" defTabSz="914400" rtl="0" eaLnBrk="1" latinLnBrk="0" hangingPunct="1">
              <a:lnSpc>
                <a:spcPct val="9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97280" indent="-18288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4pPr>
            <a:lvl5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342900" indent="-342900">
              <a:buFont typeface="+mj-lt"/>
              <a:buAutoNum type="arabicPeriod"/>
            </a:pPr>
            <a:endParaRPr lang="en-US" sz="1800" dirty="0"/>
          </a:p>
          <a:p>
            <a:pPr marL="342900" indent="-342900">
              <a:buFont typeface="+mj-lt"/>
              <a:buAutoNum type="arabicPeriod"/>
            </a:pPr>
            <a:endParaRPr lang="en-US" sz="1800" dirty="0"/>
          </a:p>
        </p:txBody>
      </p:sp>
      <p:pic>
        <p:nvPicPr>
          <p:cNvPr id="11" name="Picture 10">
            <a:extLst>
              <a:ext uri="{FF2B5EF4-FFF2-40B4-BE49-F238E27FC236}">
                <a16:creationId xmlns:a16="http://schemas.microsoft.com/office/drawing/2014/main" id="{E3E32755-3D6C-7B5E-91EC-3570E0B2D7F0}"/>
              </a:ext>
            </a:extLst>
          </p:cNvPr>
          <p:cNvPicPr>
            <a:picLocks noChangeAspect="1"/>
          </p:cNvPicPr>
          <p:nvPr/>
        </p:nvPicPr>
        <p:blipFill>
          <a:blip r:embed="rId2"/>
          <a:stretch>
            <a:fillRect/>
          </a:stretch>
        </p:blipFill>
        <p:spPr>
          <a:xfrm>
            <a:off x="0" y="570916"/>
            <a:ext cx="12162863" cy="3076956"/>
          </a:xfrm>
          <a:prstGeom prst="rect">
            <a:avLst/>
          </a:prstGeom>
        </p:spPr>
      </p:pic>
    </p:spTree>
    <p:extLst>
      <p:ext uri="{BB962C8B-B14F-4D97-AF65-F5344CB8AC3E}">
        <p14:creationId xmlns:p14="http://schemas.microsoft.com/office/powerpoint/2010/main" val="2691929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a:xfrm>
            <a:off x="296489" y="90177"/>
            <a:ext cx="2764782" cy="1271047"/>
          </a:xfrm>
        </p:spPr>
        <p:txBody>
          <a:bodyPr/>
          <a:lstStyle/>
          <a:p>
            <a:pPr marL="0" marR="0">
              <a:spcBef>
                <a:spcPts val="0"/>
              </a:spcBef>
              <a:spcAft>
                <a:spcPts val="0"/>
              </a:spcAft>
            </a:pPr>
            <a:br>
              <a:rPr lang="en-US" dirty="0"/>
            </a:br>
            <a:r>
              <a:rPr lang="en-US" dirty="0"/>
              <a:t>EFFECTIVENESS</a:t>
            </a:r>
            <a:br>
              <a:rPr lang="en-US" dirty="0"/>
            </a:br>
            <a:endParaRPr lang="en-US" dirty="0"/>
          </a:p>
        </p:txBody>
      </p:sp>
      <p:sp>
        <p:nvSpPr>
          <p:cNvPr id="9" name="Content Placeholder 2">
            <a:extLst>
              <a:ext uri="{FF2B5EF4-FFF2-40B4-BE49-F238E27FC236}">
                <a16:creationId xmlns:a16="http://schemas.microsoft.com/office/drawing/2014/main" id="{D2B0F924-49BE-4E1C-8A3D-D46B23F23C02}"/>
              </a:ext>
            </a:extLst>
          </p:cNvPr>
          <p:cNvSpPr txBox="1">
            <a:spLocks/>
          </p:cNvSpPr>
          <p:nvPr/>
        </p:nvSpPr>
        <p:spPr>
          <a:xfrm>
            <a:off x="260520" y="1053216"/>
            <a:ext cx="8892907" cy="5245054"/>
          </a:xfrm>
          <a:prstGeom prst="rect">
            <a:avLst/>
          </a:prstGeom>
        </p:spPr>
        <p:txBody>
          <a:bodyPr/>
          <a:lstStyle>
            <a:lvl1pPr marL="228600" indent="-228600" algn="l" defTabSz="914400" rtl="0" eaLnBrk="1" latinLnBrk="0" hangingPunct="1">
              <a:lnSpc>
                <a:spcPct val="90000"/>
              </a:lnSpc>
              <a:spcBef>
                <a:spcPts val="1200"/>
              </a:spcBef>
              <a:buClr>
                <a:schemeClr val="tx1"/>
              </a:buClr>
              <a:buFont typeface="Arial" panose="020B0604020202020204" pitchFamily="34" charset="0"/>
              <a:buChar char="•"/>
              <a:defRPr sz="2000" kern="1200">
                <a:solidFill>
                  <a:schemeClr val="tx1"/>
                </a:solidFill>
                <a:latin typeface="+mn-lt"/>
                <a:ea typeface="+mn-ea"/>
                <a:cs typeface="+mn-cs"/>
              </a:defRPr>
            </a:lvl1pPr>
            <a:lvl2pPr marL="548640" indent="-230188" algn="l" defTabSz="914400" rtl="0" eaLnBrk="1" latinLnBrk="0" hangingPunct="1">
              <a:lnSpc>
                <a:spcPct val="90000"/>
              </a:lnSpc>
              <a:spcBef>
                <a:spcPts val="800"/>
              </a:spcBef>
              <a:buClr>
                <a:schemeClr val="tx1"/>
              </a:buClr>
              <a:buFont typeface="Arial" panose="020B0604020202020204" pitchFamily="34" charset="0"/>
              <a:buChar char="–"/>
              <a:defRPr sz="1800" kern="1200">
                <a:solidFill>
                  <a:schemeClr val="tx1"/>
                </a:solidFill>
                <a:latin typeface="+mn-lt"/>
                <a:ea typeface="+mn-ea"/>
                <a:cs typeface="+mn-cs"/>
              </a:defRPr>
            </a:lvl2pPr>
            <a:lvl3pPr marL="822960" indent="-182880" algn="l" defTabSz="914400" rtl="0" eaLnBrk="1" latinLnBrk="0" hangingPunct="1">
              <a:lnSpc>
                <a:spcPct val="9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97280" indent="-18288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4pPr>
            <a:lvl5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342900" indent="-342900">
              <a:buFont typeface="+mj-lt"/>
              <a:buAutoNum type="arabicPeriod"/>
            </a:pPr>
            <a:endParaRPr lang="en-US" sz="1800" dirty="0"/>
          </a:p>
          <a:p>
            <a:pPr marL="342900" indent="-342900">
              <a:buFont typeface="+mj-lt"/>
              <a:buAutoNum type="arabicPeriod"/>
            </a:pPr>
            <a:endParaRPr lang="en-US" sz="1800" dirty="0"/>
          </a:p>
        </p:txBody>
      </p:sp>
      <p:pic>
        <p:nvPicPr>
          <p:cNvPr id="4" name="Picture 3">
            <a:extLst>
              <a:ext uri="{FF2B5EF4-FFF2-40B4-BE49-F238E27FC236}">
                <a16:creationId xmlns:a16="http://schemas.microsoft.com/office/drawing/2014/main" id="{A6D3B6FF-2128-0781-0BB1-27E3EBADC258}"/>
              </a:ext>
            </a:extLst>
          </p:cNvPr>
          <p:cNvPicPr>
            <a:picLocks noChangeAspect="1"/>
          </p:cNvPicPr>
          <p:nvPr/>
        </p:nvPicPr>
        <p:blipFill>
          <a:blip r:embed="rId2"/>
          <a:stretch>
            <a:fillRect/>
          </a:stretch>
        </p:blipFill>
        <p:spPr>
          <a:xfrm>
            <a:off x="3167448" y="0"/>
            <a:ext cx="6832586" cy="6858000"/>
          </a:xfrm>
          <a:prstGeom prst="rect">
            <a:avLst/>
          </a:prstGeom>
        </p:spPr>
      </p:pic>
    </p:spTree>
    <p:extLst>
      <p:ext uri="{BB962C8B-B14F-4D97-AF65-F5344CB8AC3E}">
        <p14:creationId xmlns:p14="http://schemas.microsoft.com/office/powerpoint/2010/main" val="4254417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a:xfrm>
            <a:off x="365760" y="199807"/>
            <a:ext cx="11738610" cy="420444"/>
          </a:xfrm>
        </p:spPr>
        <p:txBody>
          <a:bodyPr/>
          <a:lstStyle/>
          <a:p>
            <a:r>
              <a:rPr lang="en-US" dirty="0"/>
              <a:t>TECHNIQUES DEVELOPED FROM EMPERICAL DATA ON VISUAL PERCEPTION </a:t>
            </a:r>
          </a:p>
        </p:txBody>
      </p:sp>
      <p:sp>
        <p:nvSpPr>
          <p:cNvPr id="9" name="Content Placeholder 2">
            <a:extLst>
              <a:ext uri="{FF2B5EF4-FFF2-40B4-BE49-F238E27FC236}">
                <a16:creationId xmlns:a16="http://schemas.microsoft.com/office/drawing/2014/main" id="{D2B0F924-49BE-4E1C-8A3D-D46B23F23C02}"/>
              </a:ext>
            </a:extLst>
          </p:cNvPr>
          <p:cNvSpPr txBox="1">
            <a:spLocks/>
          </p:cNvSpPr>
          <p:nvPr/>
        </p:nvSpPr>
        <p:spPr>
          <a:xfrm>
            <a:off x="260520" y="1053216"/>
            <a:ext cx="8892907" cy="5245054"/>
          </a:xfrm>
          <a:prstGeom prst="rect">
            <a:avLst/>
          </a:prstGeom>
        </p:spPr>
        <p:txBody>
          <a:bodyPr/>
          <a:lstStyle>
            <a:lvl1pPr marL="228600" indent="-228600" algn="l" defTabSz="914400" rtl="0" eaLnBrk="1" latinLnBrk="0" hangingPunct="1">
              <a:lnSpc>
                <a:spcPct val="90000"/>
              </a:lnSpc>
              <a:spcBef>
                <a:spcPts val="1200"/>
              </a:spcBef>
              <a:buClr>
                <a:schemeClr val="tx1"/>
              </a:buClr>
              <a:buFont typeface="Arial" panose="020B0604020202020204" pitchFamily="34" charset="0"/>
              <a:buChar char="•"/>
              <a:defRPr sz="2000" kern="1200">
                <a:solidFill>
                  <a:schemeClr val="tx1"/>
                </a:solidFill>
                <a:latin typeface="+mn-lt"/>
                <a:ea typeface="+mn-ea"/>
                <a:cs typeface="+mn-cs"/>
              </a:defRPr>
            </a:lvl1pPr>
            <a:lvl2pPr marL="548640" indent="-230188" algn="l" defTabSz="914400" rtl="0" eaLnBrk="1" latinLnBrk="0" hangingPunct="1">
              <a:lnSpc>
                <a:spcPct val="90000"/>
              </a:lnSpc>
              <a:spcBef>
                <a:spcPts val="800"/>
              </a:spcBef>
              <a:buClr>
                <a:schemeClr val="tx1"/>
              </a:buClr>
              <a:buFont typeface="Arial" panose="020B0604020202020204" pitchFamily="34" charset="0"/>
              <a:buChar char="–"/>
              <a:defRPr sz="1800" kern="1200">
                <a:solidFill>
                  <a:schemeClr val="tx1"/>
                </a:solidFill>
                <a:latin typeface="+mn-lt"/>
                <a:ea typeface="+mn-ea"/>
                <a:cs typeface="+mn-cs"/>
              </a:defRPr>
            </a:lvl2pPr>
            <a:lvl3pPr marL="822960" indent="-182880" algn="l" defTabSz="914400" rtl="0" eaLnBrk="1" latinLnBrk="0" hangingPunct="1">
              <a:lnSpc>
                <a:spcPct val="9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97280" indent="-18288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4pPr>
            <a:lvl5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342900" indent="-342900">
              <a:buFont typeface="+mj-lt"/>
              <a:buAutoNum type="arabicPeriod"/>
            </a:pPr>
            <a:endParaRPr lang="en-US" sz="1800" dirty="0"/>
          </a:p>
          <a:p>
            <a:pPr marL="342900" indent="-342900">
              <a:buFont typeface="+mj-lt"/>
              <a:buAutoNum type="arabicPeriod"/>
            </a:pPr>
            <a:endParaRPr lang="en-US" sz="1800" dirty="0"/>
          </a:p>
        </p:txBody>
      </p:sp>
      <p:pic>
        <p:nvPicPr>
          <p:cNvPr id="8" name="Picture 7">
            <a:extLst>
              <a:ext uri="{FF2B5EF4-FFF2-40B4-BE49-F238E27FC236}">
                <a16:creationId xmlns:a16="http://schemas.microsoft.com/office/drawing/2014/main" id="{9866A188-391D-F7A6-0E88-53189AA4D2D9}"/>
              </a:ext>
            </a:extLst>
          </p:cNvPr>
          <p:cNvPicPr>
            <a:picLocks noChangeAspect="1"/>
          </p:cNvPicPr>
          <p:nvPr/>
        </p:nvPicPr>
        <p:blipFill>
          <a:blip r:embed="rId2"/>
          <a:stretch>
            <a:fillRect/>
          </a:stretch>
        </p:blipFill>
        <p:spPr>
          <a:xfrm>
            <a:off x="7480570" y="2042809"/>
            <a:ext cx="4535982" cy="3407808"/>
          </a:xfrm>
          <a:prstGeom prst="rect">
            <a:avLst/>
          </a:prstGeom>
        </p:spPr>
      </p:pic>
      <p:pic>
        <p:nvPicPr>
          <p:cNvPr id="7" name="Graphic 6" descr="Apple tree">
            <a:extLst>
              <a:ext uri="{FF2B5EF4-FFF2-40B4-BE49-F238E27FC236}">
                <a16:creationId xmlns:a16="http://schemas.microsoft.com/office/drawing/2014/main" id="{C362B192-4653-7A11-98E9-4500401DE664}"/>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7973" y="0"/>
            <a:ext cx="6858000" cy="6858000"/>
          </a:xfrm>
          <a:prstGeom prst="rect">
            <a:avLst/>
          </a:prstGeom>
        </p:spPr>
      </p:pic>
      <p:sp>
        <p:nvSpPr>
          <p:cNvPr id="10" name="TextBox 9">
            <a:extLst>
              <a:ext uri="{FF2B5EF4-FFF2-40B4-BE49-F238E27FC236}">
                <a16:creationId xmlns:a16="http://schemas.microsoft.com/office/drawing/2014/main" id="{B9E1D830-AD61-4449-C616-939B4FDF4058}"/>
              </a:ext>
            </a:extLst>
          </p:cNvPr>
          <p:cNvSpPr txBox="1"/>
          <p:nvPr/>
        </p:nvSpPr>
        <p:spPr>
          <a:xfrm>
            <a:off x="5137825" y="3961589"/>
            <a:ext cx="1916349" cy="493679"/>
          </a:xfrm>
          <a:prstGeom prst="rect">
            <a:avLst/>
          </a:prstGeom>
          <a:noFill/>
          <a:ln w="76200">
            <a:solidFill>
              <a:schemeClr val="tx1"/>
            </a:solidFill>
          </a:ln>
        </p:spPr>
        <p:txBody>
          <a:bodyPr wrap="square" lIns="0" tIns="0" rIns="0" bIns="0" rtlCol="0">
            <a:noAutofit/>
          </a:bodyPr>
          <a:lstStyle/>
          <a:p>
            <a:pPr algn="l">
              <a:lnSpc>
                <a:spcPct val="90000"/>
              </a:lnSpc>
            </a:pPr>
            <a:r>
              <a:rPr lang="en-US" sz="2800" dirty="0"/>
              <a:t> FIND THESE</a:t>
            </a:r>
          </a:p>
        </p:txBody>
      </p:sp>
      <p:cxnSp>
        <p:nvCxnSpPr>
          <p:cNvPr id="14" name="Connector: Curved 13">
            <a:extLst>
              <a:ext uri="{FF2B5EF4-FFF2-40B4-BE49-F238E27FC236}">
                <a16:creationId xmlns:a16="http://schemas.microsoft.com/office/drawing/2014/main" id="{2786306D-45F1-F025-3BED-A574E3F0872F}"/>
              </a:ext>
            </a:extLst>
          </p:cNvPr>
          <p:cNvCxnSpPr>
            <a:cxnSpLocks/>
          </p:cNvCxnSpPr>
          <p:nvPr/>
        </p:nvCxnSpPr>
        <p:spPr>
          <a:xfrm rot="16200000" flipV="1">
            <a:off x="5290363" y="2871144"/>
            <a:ext cx="1121652" cy="768487"/>
          </a:xfrm>
          <a:prstGeom prst="curvedConnector3">
            <a:avLst>
              <a:gd name="adj1" fmla="val 50000"/>
            </a:avLst>
          </a:prstGeom>
          <a:ln w="50800">
            <a:solidFill>
              <a:schemeClr val="tx1"/>
            </a:solidFill>
            <a:prstDash val="lgDash"/>
            <a:headEnd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5242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a:xfrm>
            <a:off x="260519" y="147934"/>
            <a:ext cx="6083719" cy="485335"/>
          </a:xfrm>
        </p:spPr>
        <p:txBody>
          <a:bodyPr/>
          <a:lstStyle/>
          <a:p>
            <a:r>
              <a:rPr lang="en-US" dirty="0"/>
              <a:t>Mackinlay – A presentation TOOL</a:t>
            </a:r>
          </a:p>
        </p:txBody>
      </p:sp>
      <p:sp>
        <p:nvSpPr>
          <p:cNvPr id="9" name="Content Placeholder 2">
            <a:extLst>
              <a:ext uri="{FF2B5EF4-FFF2-40B4-BE49-F238E27FC236}">
                <a16:creationId xmlns:a16="http://schemas.microsoft.com/office/drawing/2014/main" id="{D2B0F924-49BE-4E1C-8A3D-D46B23F23C02}"/>
              </a:ext>
            </a:extLst>
          </p:cNvPr>
          <p:cNvSpPr txBox="1">
            <a:spLocks/>
          </p:cNvSpPr>
          <p:nvPr/>
        </p:nvSpPr>
        <p:spPr>
          <a:xfrm>
            <a:off x="260520" y="1053216"/>
            <a:ext cx="8892907" cy="5245054"/>
          </a:xfrm>
          <a:prstGeom prst="rect">
            <a:avLst/>
          </a:prstGeom>
        </p:spPr>
        <p:txBody>
          <a:bodyPr/>
          <a:lstStyle>
            <a:lvl1pPr marL="228600" indent="-228600" algn="l" defTabSz="914400" rtl="0" eaLnBrk="1" latinLnBrk="0" hangingPunct="1">
              <a:lnSpc>
                <a:spcPct val="90000"/>
              </a:lnSpc>
              <a:spcBef>
                <a:spcPts val="1200"/>
              </a:spcBef>
              <a:buClr>
                <a:schemeClr val="tx1"/>
              </a:buClr>
              <a:buFont typeface="Arial" panose="020B0604020202020204" pitchFamily="34" charset="0"/>
              <a:buChar char="•"/>
              <a:defRPr sz="2000" kern="1200">
                <a:solidFill>
                  <a:schemeClr val="tx1"/>
                </a:solidFill>
                <a:latin typeface="+mn-lt"/>
                <a:ea typeface="+mn-ea"/>
                <a:cs typeface="+mn-cs"/>
              </a:defRPr>
            </a:lvl1pPr>
            <a:lvl2pPr marL="548640" indent="-230188" algn="l" defTabSz="914400" rtl="0" eaLnBrk="1" latinLnBrk="0" hangingPunct="1">
              <a:lnSpc>
                <a:spcPct val="90000"/>
              </a:lnSpc>
              <a:spcBef>
                <a:spcPts val="800"/>
              </a:spcBef>
              <a:buClr>
                <a:schemeClr val="tx1"/>
              </a:buClr>
              <a:buFont typeface="Arial" panose="020B0604020202020204" pitchFamily="34" charset="0"/>
              <a:buChar char="–"/>
              <a:defRPr sz="1800" kern="1200">
                <a:solidFill>
                  <a:schemeClr val="tx1"/>
                </a:solidFill>
                <a:latin typeface="+mn-lt"/>
                <a:ea typeface="+mn-ea"/>
                <a:cs typeface="+mn-cs"/>
              </a:defRPr>
            </a:lvl2pPr>
            <a:lvl3pPr marL="822960" indent="-182880" algn="l" defTabSz="914400" rtl="0" eaLnBrk="1" latinLnBrk="0" hangingPunct="1">
              <a:lnSpc>
                <a:spcPct val="9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97280" indent="-18288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4pPr>
            <a:lvl5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342900" indent="-342900">
              <a:buFont typeface="+mj-lt"/>
              <a:buAutoNum type="arabicPeriod"/>
            </a:pPr>
            <a:endParaRPr lang="en-US" sz="1800" dirty="0"/>
          </a:p>
          <a:p>
            <a:pPr marL="342900" indent="-342900">
              <a:buFont typeface="+mj-lt"/>
              <a:buAutoNum type="arabicPeriod"/>
            </a:pPr>
            <a:endParaRPr lang="en-US" sz="1800" dirty="0"/>
          </a:p>
        </p:txBody>
      </p:sp>
      <p:pic>
        <p:nvPicPr>
          <p:cNvPr id="7" name="Picture 6">
            <a:extLst>
              <a:ext uri="{FF2B5EF4-FFF2-40B4-BE49-F238E27FC236}">
                <a16:creationId xmlns:a16="http://schemas.microsoft.com/office/drawing/2014/main" id="{8FE0ABBE-5C36-1DE8-3A34-8D221EA94445}"/>
              </a:ext>
            </a:extLst>
          </p:cNvPr>
          <p:cNvPicPr>
            <a:picLocks noChangeAspect="1"/>
          </p:cNvPicPr>
          <p:nvPr/>
        </p:nvPicPr>
        <p:blipFill>
          <a:blip r:embed="rId2"/>
          <a:stretch>
            <a:fillRect/>
          </a:stretch>
        </p:blipFill>
        <p:spPr>
          <a:xfrm>
            <a:off x="3810000" y="762000"/>
            <a:ext cx="4572000" cy="5334000"/>
          </a:xfrm>
          <a:prstGeom prst="rect">
            <a:avLst/>
          </a:prstGeom>
        </p:spPr>
      </p:pic>
    </p:spTree>
    <p:extLst>
      <p:ext uri="{BB962C8B-B14F-4D97-AF65-F5344CB8AC3E}">
        <p14:creationId xmlns:p14="http://schemas.microsoft.com/office/powerpoint/2010/main" val="4156815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530676-3C85-488B-8C2D-DEFD92CC9F76}"/>
              </a:ext>
            </a:extLst>
          </p:cNvPr>
          <p:cNvSpPr>
            <a:spLocks noGrp="1"/>
          </p:cNvSpPr>
          <p:nvPr>
            <p:ph type="title"/>
          </p:nvPr>
        </p:nvSpPr>
        <p:spPr>
          <a:xfrm>
            <a:off x="7184556" y="909045"/>
            <a:ext cx="4626444" cy="841828"/>
          </a:xfrm>
        </p:spPr>
        <p:txBody>
          <a:bodyPr anchor="b">
            <a:normAutofit fontScale="90000"/>
          </a:bodyPr>
          <a:lstStyle/>
          <a:p>
            <a:br>
              <a:rPr lang="pl-PL" dirty="0"/>
            </a:br>
            <a:r>
              <a:rPr lang="en-US" sz="4000" dirty="0"/>
              <a:t>VISUALIZATION 101</a:t>
            </a:r>
            <a:endParaRPr lang="pl-PL" sz="4000" dirty="0"/>
          </a:p>
        </p:txBody>
      </p:sp>
      <p:sp>
        <p:nvSpPr>
          <p:cNvPr id="3" name="Text Placeholder 2">
            <a:extLst>
              <a:ext uri="{FF2B5EF4-FFF2-40B4-BE49-F238E27FC236}">
                <a16:creationId xmlns:a16="http://schemas.microsoft.com/office/drawing/2014/main" id="{D2BEC440-9DBA-4D2A-8890-DBA03B17D678}"/>
              </a:ext>
            </a:extLst>
          </p:cNvPr>
          <p:cNvSpPr>
            <a:spLocks noGrp="1"/>
          </p:cNvSpPr>
          <p:nvPr>
            <p:ph sz="quarter" idx="4294967295"/>
          </p:nvPr>
        </p:nvSpPr>
        <p:spPr>
          <a:xfrm>
            <a:off x="5200456" y="5385075"/>
            <a:ext cx="4625975" cy="1127760"/>
          </a:xfrm>
        </p:spPr>
        <p:txBody>
          <a:bodyPr vert="horz" lIns="0" tIns="0" rIns="0" bIns="0" rtlCol="0">
            <a:normAutofit fontScale="92500" lnSpcReduction="20000"/>
          </a:bodyPr>
          <a:lstStyle/>
          <a:p>
            <a:pPr>
              <a:spcAft>
                <a:spcPts val="600"/>
              </a:spcAft>
            </a:pPr>
            <a:endParaRPr lang="pl-PL" dirty="0"/>
          </a:p>
          <a:p>
            <a:pPr>
              <a:spcAft>
                <a:spcPts val="600"/>
              </a:spcAft>
            </a:pPr>
            <a:r>
              <a:rPr lang="en-US" b="1" dirty="0">
                <a:solidFill>
                  <a:srgbClr val="E18719"/>
                </a:solidFill>
              </a:rPr>
              <a:t>Simi TALKAR</a:t>
            </a:r>
            <a:br>
              <a:rPr lang="en-US" b="1" dirty="0">
                <a:solidFill>
                  <a:srgbClr val="E18719"/>
                </a:solidFill>
              </a:rPr>
            </a:br>
            <a:r>
              <a:rPr lang="pl-PL" b="1" dirty="0">
                <a:solidFill>
                  <a:srgbClr val="E18719"/>
                </a:solidFill>
              </a:rPr>
              <a:t>Last modified on: </a:t>
            </a:r>
            <a:r>
              <a:rPr lang="en-US" b="1" dirty="0">
                <a:solidFill>
                  <a:srgbClr val="E18719"/>
                </a:solidFill>
              </a:rPr>
              <a:t>Sept 4th</a:t>
            </a:r>
            <a:r>
              <a:rPr lang="pl-PL" b="1" dirty="0">
                <a:solidFill>
                  <a:srgbClr val="E18719"/>
                </a:solidFill>
              </a:rPr>
              <a:t>, 202</a:t>
            </a:r>
            <a:r>
              <a:rPr lang="en-US" b="1" dirty="0">
                <a:solidFill>
                  <a:srgbClr val="E18719"/>
                </a:solidFill>
              </a:rPr>
              <a:t>3</a:t>
            </a:r>
            <a:br>
              <a:rPr lang="en-US" dirty="0"/>
            </a:br>
            <a:endParaRPr lang="en-US" dirty="0"/>
          </a:p>
        </p:txBody>
      </p:sp>
      <p:pic>
        <p:nvPicPr>
          <p:cNvPr id="2" name="Picture 1">
            <a:extLst>
              <a:ext uri="{FF2B5EF4-FFF2-40B4-BE49-F238E27FC236}">
                <a16:creationId xmlns:a16="http://schemas.microsoft.com/office/drawing/2014/main" id="{EDAF6215-57EE-A82A-EC8B-6F10649F20AD}"/>
              </a:ext>
            </a:extLst>
          </p:cNvPr>
          <p:cNvPicPr>
            <a:picLocks noChangeAspect="1"/>
          </p:cNvPicPr>
          <p:nvPr/>
        </p:nvPicPr>
        <p:blipFill>
          <a:blip r:embed="rId3"/>
          <a:stretch>
            <a:fillRect/>
          </a:stretch>
        </p:blipFill>
        <p:spPr>
          <a:xfrm>
            <a:off x="6311900" y="0"/>
            <a:ext cx="5880100" cy="6858000"/>
          </a:xfrm>
          <a:prstGeom prst="rect">
            <a:avLst/>
          </a:prstGeom>
        </p:spPr>
      </p:pic>
      <p:sp>
        <p:nvSpPr>
          <p:cNvPr id="6" name="Picture Placeholder 5">
            <a:extLst>
              <a:ext uri="{FF2B5EF4-FFF2-40B4-BE49-F238E27FC236}">
                <a16:creationId xmlns:a16="http://schemas.microsoft.com/office/drawing/2014/main" id="{C6CE11B2-710B-9C5D-58B7-87FDCB6A0279}"/>
              </a:ext>
            </a:extLst>
          </p:cNvPr>
          <p:cNvSpPr>
            <a:spLocks noGrp="1"/>
          </p:cNvSpPr>
          <p:nvPr>
            <p:ph type="pic" sz="quarter" idx="10"/>
          </p:nvPr>
        </p:nvSpPr>
        <p:spPr>
          <a:xfrm>
            <a:off x="0" y="0"/>
            <a:ext cx="12192000" cy="6858000"/>
          </a:xfrm>
          <a:solidFill>
            <a:schemeClr val="accent2">
              <a:lumMod val="20000"/>
              <a:lumOff val="80000"/>
            </a:schemeClr>
          </a:solidFill>
        </p:spPr>
      </p:sp>
      <p:sp>
        <p:nvSpPr>
          <p:cNvPr id="10" name="TextBox 9">
            <a:extLst>
              <a:ext uri="{FF2B5EF4-FFF2-40B4-BE49-F238E27FC236}">
                <a16:creationId xmlns:a16="http://schemas.microsoft.com/office/drawing/2014/main" id="{13E3880E-C644-0F5F-EF43-91A1F0747EB7}"/>
              </a:ext>
            </a:extLst>
          </p:cNvPr>
          <p:cNvSpPr txBox="1"/>
          <p:nvPr/>
        </p:nvSpPr>
        <p:spPr>
          <a:xfrm>
            <a:off x="0" y="1750873"/>
            <a:ext cx="6311900" cy="4484827"/>
          </a:xfrm>
          <a:prstGeom prst="rect">
            <a:avLst/>
          </a:prstGeom>
          <a:solidFill>
            <a:schemeClr val="accent2">
              <a:lumMod val="20000"/>
              <a:lumOff val="80000"/>
            </a:schemeClr>
          </a:solidFill>
        </p:spPr>
        <p:txBody>
          <a:bodyPr wrap="square" lIns="0" tIns="0" rIns="0" bIns="0" rtlCol="0">
            <a:noAutofit/>
          </a:bodyPr>
          <a:lstStyle/>
          <a:p>
            <a:r>
              <a:rPr lang="en-US" sz="4400" dirty="0">
                <a:ln>
                  <a:solidFill>
                    <a:schemeClr val="accent1"/>
                  </a:solidFill>
                </a:ln>
              </a:rPr>
              <a:t>Why should you care?</a:t>
            </a:r>
            <a:br>
              <a:rPr lang="en-US" sz="4400" dirty="0">
                <a:ln>
                  <a:solidFill>
                    <a:schemeClr val="accent1"/>
                  </a:solidFill>
                </a:ln>
              </a:rPr>
            </a:br>
            <a:br>
              <a:rPr lang="en-US" sz="4400" dirty="0">
                <a:ln>
                  <a:solidFill>
                    <a:schemeClr val="accent1"/>
                  </a:solidFill>
                </a:ln>
              </a:rPr>
            </a:br>
            <a:br>
              <a:rPr lang="en-US" sz="4400" dirty="0">
                <a:ln>
                  <a:solidFill>
                    <a:schemeClr val="accent1"/>
                  </a:solidFill>
                </a:ln>
              </a:rPr>
            </a:br>
            <a:r>
              <a:rPr lang="en-US" sz="4000" b="0" kern="1200" cap="all" baseline="0" dirty="0">
                <a:ln>
                  <a:solidFill>
                    <a:schemeClr val="accent1"/>
                  </a:solidFill>
                </a:ln>
                <a:latin typeface="+mj-lt"/>
                <a:ea typeface="+mj-ea"/>
                <a:cs typeface="+mj-cs"/>
              </a:rPr>
              <a:t>NO One is paid to explore, </a:t>
            </a:r>
          </a:p>
          <a:p>
            <a:r>
              <a:rPr lang="en-US" sz="4000" b="0" kern="1200" cap="all" baseline="0" dirty="0">
                <a:ln>
                  <a:solidFill>
                    <a:schemeClr val="accent1"/>
                  </a:solidFill>
                </a:ln>
                <a:latin typeface="+mj-lt"/>
                <a:ea typeface="+mj-ea"/>
                <a:cs typeface="+mj-cs"/>
              </a:rPr>
              <a:t>they are </a:t>
            </a:r>
            <a:r>
              <a:rPr lang="en-US" sz="4000" b="0" kern="1200" cap="all" baseline="0" dirty="0" err="1">
                <a:ln>
                  <a:solidFill>
                    <a:schemeClr val="accent1"/>
                  </a:solidFill>
                </a:ln>
                <a:latin typeface="+mj-lt"/>
                <a:ea typeface="+mj-ea"/>
                <a:cs typeface="+mj-cs"/>
              </a:rPr>
              <a:t>paiD</a:t>
            </a:r>
            <a:r>
              <a:rPr lang="en-US" sz="4000" b="0" kern="1200" cap="all" baseline="0" dirty="0">
                <a:ln>
                  <a:solidFill>
                    <a:schemeClr val="accent1"/>
                  </a:solidFill>
                </a:ln>
                <a:latin typeface="+mj-lt"/>
                <a:ea typeface="+mj-ea"/>
                <a:cs typeface="+mj-cs"/>
              </a:rPr>
              <a:t> to find</a:t>
            </a:r>
            <a:r>
              <a:rPr lang="en-US" sz="4000" dirty="0">
                <a:ln>
                  <a:solidFill>
                    <a:schemeClr val="accent1"/>
                  </a:solidFill>
                </a:ln>
              </a:rPr>
              <a:t> </a:t>
            </a:r>
          </a:p>
        </p:txBody>
      </p:sp>
      <p:sp>
        <p:nvSpPr>
          <p:cNvPr id="11" name="TextBox 10">
            <a:extLst>
              <a:ext uri="{FF2B5EF4-FFF2-40B4-BE49-F238E27FC236}">
                <a16:creationId xmlns:a16="http://schemas.microsoft.com/office/drawing/2014/main" id="{3365196F-8A28-8701-8901-9792EEA414EB}"/>
              </a:ext>
            </a:extLst>
          </p:cNvPr>
          <p:cNvSpPr txBox="1"/>
          <p:nvPr/>
        </p:nvSpPr>
        <p:spPr>
          <a:xfrm>
            <a:off x="-241300" y="2578100"/>
            <a:ext cx="0" cy="0"/>
          </a:xfrm>
          <a:prstGeom prst="rect">
            <a:avLst/>
          </a:prstGeom>
          <a:noFill/>
        </p:spPr>
        <p:txBody>
          <a:bodyPr wrap="none" lIns="0" tIns="0" rIns="0" bIns="0" rtlCol="0">
            <a:noAutofit/>
          </a:bodyPr>
          <a:lstStyle/>
          <a:p>
            <a:pPr algn="l">
              <a:lnSpc>
                <a:spcPct val="90000"/>
              </a:lnSpc>
            </a:pPr>
            <a:endParaRPr lang="en-US" dirty="0"/>
          </a:p>
        </p:txBody>
      </p:sp>
    </p:spTree>
    <p:extLst>
      <p:ext uri="{BB962C8B-B14F-4D97-AF65-F5344CB8AC3E}">
        <p14:creationId xmlns:p14="http://schemas.microsoft.com/office/powerpoint/2010/main" val="3378865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a:xfrm>
            <a:off x="0" y="-601957"/>
            <a:ext cx="6990296" cy="1085053"/>
          </a:xfrm>
        </p:spPr>
        <p:txBody>
          <a:bodyPr/>
          <a:lstStyle/>
          <a:p>
            <a:r>
              <a:rPr lang="en-US" dirty="0"/>
              <a:t>EMPERICAL DATA ON VISUAL PERCEPTION </a:t>
            </a:r>
          </a:p>
        </p:txBody>
      </p:sp>
      <p:sp>
        <p:nvSpPr>
          <p:cNvPr id="9" name="Content Placeholder 2">
            <a:extLst>
              <a:ext uri="{FF2B5EF4-FFF2-40B4-BE49-F238E27FC236}">
                <a16:creationId xmlns:a16="http://schemas.microsoft.com/office/drawing/2014/main" id="{D2B0F924-49BE-4E1C-8A3D-D46B23F23C02}"/>
              </a:ext>
            </a:extLst>
          </p:cNvPr>
          <p:cNvSpPr txBox="1">
            <a:spLocks/>
          </p:cNvSpPr>
          <p:nvPr/>
        </p:nvSpPr>
        <p:spPr>
          <a:xfrm>
            <a:off x="260520" y="1053216"/>
            <a:ext cx="8892907" cy="5245054"/>
          </a:xfrm>
          <a:prstGeom prst="rect">
            <a:avLst/>
          </a:prstGeom>
        </p:spPr>
        <p:txBody>
          <a:bodyPr/>
          <a:lstStyle>
            <a:lvl1pPr marL="228600" indent="-228600" algn="l" defTabSz="914400" rtl="0" eaLnBrk="1" latinLnBrk="0" hangingPunct="1">
              <a:lnSpc>
                <a:spcPct val="90000"/>
              </a:lnSpc>
              <a:spcBef>
                <a:spcPts val="1200"/>
              </a:spcBef>
              <a:buClr>
                <a:schemeClr val="tx1"/>
              </a:buClr>
              <a:buFont typeface="Arial" panose="020B0604020202020204" pitchFamily="34" charset="0"/>
              <a:buChar char="•"/>
              <a:defRPr sz="2000" kern="1200">
                <a:solidFill>
                  <a:schemeClr val="tx1"/>
                </a:solidFill>
                <a:latin typeface="+mn-lt"/>
                <a:ea typeface="+mn-ea"/>
                <a:cs typeface="+mn-cs"/>
              </a:defRPr>
            </a:lvl1pPr>
            <a:lvl2pPr marL="548640" indent="-230188" algn="l" defTabSz="914400" rtl="0" eaLnBrk="1" latinLnBrk="0" hangingPunct="1">
              <a:lnSpc>
                <a:spcPct val="90000"/>
              </a:lnSpc>
              <a:spcBef>
                <a:spcPts val="800"/>
              </a:spcBef>
              <a:buClr>
                <a:schemeClr val="tx1"/>
              </a:buClr>
              <a:buFont typeface="Arial" panose="020B0604020202020204" pitchFamily="34" charset="0"/>
              <a:buChar char="–"/>
              <a:defRPr sz="1800" kern="1200">
                <a:solidFill>
                  <a:schemeClr val="tx1"/>
                </a:solidFill>
                <a:latin typeface="+mn-lt"/>
                <a:ea typeface="+mn-ea"/>
                <a:cs typeface="+mn-cs"/>
              </a:defRPr>
            </a:lvl2pPr>
            <a:lvl3pPr marL="822960" indent="-182880" algn="l" defTabSz="914400" rtl="0" eaLnBrk="1" latinLnBrk="0" hangingPunct="1">
              <a:lnSpc>
                <a:spcPct val="9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97280" indent="-18288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4pPr>
            <a:lvl5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342900" indent="-342900">
              <a:buFont typeface="+mj-lt"/>
              <a:buAutoNum type="arabicPeriod"/>
            </a:pPr>
            <a:endParaRPr lang="en-US" sz="1800" dirty="0"/>
          </a:p>
          <a:p>
            <a:pPr marL="342900" indent="-342900">
              <a:buFont typeface="+mj-lt"/>
              <a:buAutoNum type="arabicPeriod"/>
            </a:pPr>
            <a:endParaRPr lang="en-US" sz="1800" dirty="0"/>
          </a:p>
        </p:txBody>
      </p:sp>
      <p:pic>
        <p:nvPicPr>
          <p:cNvPr id="3" name="Picture 2" descr="Diagram&#10;&#10;Description automatically generated">
            <a:extLst>
              <a:ext uri="{FF2B5EF4-FFF2-40B4-BE49-F238E27FC236}">
                <a16:creationId xmlns:a16="http://schemas.microsoft.com/office/drawing/2014/main" id="{E8139BFA-9BA6-CAE3-1882-385892C13509}"/>
              </a:ext>
            </a:extLst>
          </p:cNvPr>
          <p:cNvPicPr>
            <a:picLocks noChangeAspect="1"/>
          </p:cNvPicPr>
          <p:nvPr/>
        </p:nvPicPr>
        <p:blipFill>
          <a:blip r:embed="rId2"/>
          <a:stretch>
            <a:fillRect/>
          </a:stretch>
        </p:blipFill>
        <p:spPr>
          <a:xfrm>
            <a:off x="2665380" y="1910732"/>
            <a:ext cx="7315028" cy="4947268"/>
          </a:xfrm>
          <a:prstGeom prst="rect">
            <a:avLst/>
          </a:prstGeom>
        </p:spPr>
      </p:pic>
      <p:pic>
        <p:nvPicPr>
          <p:cNvPr id="6" name="Picture 5">
            <a:extLst>
              <a:ext uri="{FF2B5EF4-FFF2-40B4-BE49-F238E27FC236}">
                <a16:creationId xmlns:a16="http://schemas.microsoft.com/office/drawing/2014/main" id="{C9742B61-60A3-45C6-8590-555BA655E9E1}"/>
              </a:ext>
            </a:extLst>
          </p:cNvPr>
          <p:cNvPicPr>
            <a:picLocks noChangeAspect="1"/>
          </p:cNvPicPr>
          <p:nvPr/>
        </p:nvPicPr>
        <p:blipFill>
          <a:blip r:embed="rId3"/>
          <a:stretch>
            <a:fillRect/>
          </a:stretch>
        </p:blipFill>
        <p:spPr>
          <a:xfrm>
            <a:off x="0" y="823209"/>
            <a:ext cx="2362368" cy="1953105"/>
          </a:xfrm>
          <a:prstGeom prst="rect">
            <a:avLst/>
          </a:prstGeom>
        </p:spPr>
      </p:pic>
      <p:pic>
        <p:nvPicPr>
          <p:cNvPr id="8" name="Picture 7">
            <a:extLst>
              <a:ext uri="{FF2B5EF4-FFF2-40B4-BE49-F238E27FC236}">
                <a16:creationId xmlns:a16="http://schemas.microsoft.com/office/drawing/2014/main" id="{9866A188-391D-F7A6-0E88-53189AA4D2D9}"/>
              </a:ext>
            </a:extLst>
          </p:cNvPr>
          <p:cNvPicPr>
            <a:picLocks noChangeAspect="1"/>
          </p:cNvPicPr>
          <p:nvPr/>
        </p:nvPicPr>
        <p:blipFill>
          <a:blip r:embed="rId4"/>
          <a:stretch>
            <a:fillRect/>
          </a:stretch>
        </p:blipFill>
        <p:spPr>
          <a:xfrm>
            <a:off x="9404907" y="690251"/>
            <a:ext cx="2787093" cy="1914613"/>
          </a:xfrm>
          <a:prstGeom prst="rect">
            <a:avLst/>
          </a:prstGeom>
        </p:spPr>
      </p:pic>
      <p:pic>
        <p:nvPicPr>
          <p:cNvPr id="1026" name="Picture 2" descr="5: Ranking of visual variables according to their representational efficiency for different data types ">
            <a:extLst>
              <a:ext uri="{FF2B5EF4-FFF2-40B4-BE49-F238E27FC236}">
                <a16:creationId xmlns:a16="http://schemas.microsoft.com/office/drawing/2014/main" id="{0AF1AD3B-268A-F758-9617-467B455D67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368" y="2193456"/>
            <a:ext cx="6214151" cy="4552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4954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a:xfrm>
            <a:off x="260519" y="147934"/>
            <a:ext cx="8209111" cy="485335"/>
          </a:xfrm>
        </p:spPr>
        <p:txBody>
          <a:bodyPr/>
          <a:lstStyle/>
          <a:p>
            <a:r>
              <a:rPr lang="en-US" dirty="0"/>
              <a:t>Mackinlay – (WARM UP not </a:t>
            </a:r>
            <a:r>
              <a:rPr lang="en-US" dirty="0" err="1"/>
              <a:t>mentimeter</a:t>
            </a:r>
            <a:r>
              <a:rPr lang="en-US" dirty="0"/>
              <a:t>)</a:t>
            </a:r>
          </a:p>
        </p:txBody>
      </p:sp>
      <p:sp>
        <p:nvSpPr>
          <p:cNvPr id="9" name="Content Placeholder 2">
            <a:extLst>
              <a:ext uri="{FF2B5EF4-FFF2-40B4-BE49-F238E27FC236}">
                <a16:creationId xmlns:a16="http://schemas.microsoft.com/office/drawing/2014/main" id="{D2B0F924-49BE-4E1C-8A3D-D46B23F23C02}"/>
              </a:ext>
            </a:extLst>
          </p:cNvPr>
          <p:cNvSpPr txBox="1">
            <a:spLocks/>
          </p:cNvSpPr>
          <p:nvPr/>
        </p:nvSpPr>
        <p:spPr>
          <a:xfrm>
            <a:off x="260520" y="1053216"/>
            <a:ext cx="8892907" cy="5245054"/>
          </a:xfrm>
          <a:prstGeom prst="rect">
            <a:avLst/>
          </a:prstGeom>
        </p:spPr>
        <p:txBody>
          <a:bodyPr/>
          <a:lstStyle>
            <a:lvl1pPr marL="228600" indent="-228600" algn="l" defTabSz="914400" rtl="0" eaLnBrk="1" latinLnBrk="0" hangingPunct="1">
              <a:lnSpc>
                <a:spcPct val="90000"/>
              </a:lnSpc>
              <a:spcBef>
                <a:spcPts val="1200"/>
              </a:spcBef>
              <a:buClr>
                <a:schemeClr val="tx1"/>
              </a:buClr>
              <a:buFont typeface="Arial" panose="020B0604020202020204" pitchFamily="34" charset="0"/>
              <a:buChar char="•"/>
              <a:defRPr sz="2000" kern="1200">
                <a:solidFill>
                  <a:schemeClr val="tx1"/>
                </a:solidFill>
                <a:latin typeface="+mn-lt"/>
                <a:ea typeface="+mn-ea"/>
                <a:cs typeface="+mn-cs"/>
              </a:defRPr>
            </a:lvl1pPr>
            <a:lvl2pPr marL="548640" indent="-230188" algn="l" defTabSz="914400" rtl="0" eaLnBrk="1" latinLnBrk="0" hangingPunct="1">
              <a:lnSpc>
                <a:spcPct val="90000"/>
              </a:lnSpc>
              <a:spcBef>
                <a:spcPts val="800"/>
              </a:spcBef>
              <a:buClr>
                <a:schemeClr val="tx1"/>
              </a:buClr>
              <a:buFont typeface="Arial" panose="020B0604020202020204" pitchFamily="34" charset="0"/>
              <a:buChar char="–"/>
              <a:defRPr sz="1800" kern="1200">
                <a:solidFill>
                  <a:schemeClr val="tx1"/>
                </a:solidFill>
                <a:latin typeface="+mn-lt"/>
                <a:ea typeface="+mn-ea"/>
                <a:cs typeface="+mn-cs"/>
              </a:defRPr>
            </a:lvl2pPr>
            <a:lvl3pPr marL="822960" indent="-182880" algn="l" defTabSz="914400" rtl="0" eaLnBrk="1" latinLnBrk="0" hangingPunct="1">
              <a:lnSpc>
                <a:spcPct val="9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97280" indent="-18288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4pPr>
            <a:lvl5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342900" indent="-342900">
              <a:buFont typeface="+mj-lt"/>
              <a:buAutoNum type="arabicPeriod"/>
            </a:pPr>
            <a:endParaRPr lang="en-US" sz="1800" dirty="0"/>
          </a:p>
          <a:p>
            <a:pPr marL="342900" indent="-342900">
              <a:buFont typeface="+mj-lt"/>
              <a:buAutoNum type="arabicPeriod"/>
            </a:pPr>
            <a:endParaRPr lang="en-US" sz="1800" dirty="0"/>
          </a:p>
        </p:txBody>
      </p:sp>
      <p:sp>
        <p:nvSpPr>
          <p:cNvPr id="5" name="TextBox 4">
            <a:extLst>
              <a:ext uri="{FF2B5EF4-FFF2-40B4-BE49-F238E27FC236}">
                <a16:creationId xmlns:a16="http://schemas.microsoft.com/office/drawing/2014/main" id="{96523285-AFC9-DE9F-5E49-DFF2E66541E5}"/>
              </a:ext>
            </a:extLst>
          </p:cNvPr>
          <p:cNvSpPr txBox="1"/>
          <p:nvPr/>
        </p:nvSpPr>
        <p:spPr>
          <a:xfrm>
            <a:off x="408562" y="868390"/>
            <a:ext cx="11522918" cy="369651"/>
          </a:xfrm>
          <a:prstGeom prst="rect">
            <a:avLst/>
          </a:prstGeom>
          <a:noFill/>
        </p:spPr>
        <p:txBody>
          <a:bodyPr wrap="square" lIns="0" tIns="0" rIns="0" bIns="0" rtlCol="0">
            <a:noAutofit/>
          </a:bodyPr>
          <a:lstStyle/>
          <a:p>
            <a:pPr algn="l">
              <a:lnSpc>
                <a:spcPct val="90000"/>
              </a:lnSpc>
            </a:pPr>
            <a:r>
              <a:rPr lang="en-US" sz="2400" b="1" dirty="0">
                <a:solidFill>
                  <a:schemeClr val="tx2">
                    <a:lumMod val="75000"/>
                    <a:lumOff val="25000"/>
                  </a:schemeClr>
                </a:solidFill>
              </a:rPr>
              <a:t>Which Visual helps us perceive most accurately the difference in value 120 and 100?</a:t>
            </a:r>
          </a:p>
        </p:txBody>
      </p:sp>
      <p:sp>
        <p:nvSpPr>
          <p:cNvPr id="6" name="Rectangle 5">
            <a:extLst>
              <a:ext uri="{FF2B5EF4-FFF2-40B4-BE49-F238E27FC236}">
                <a16:creationId xmlns:a16="http://schemas.microsoft.com/office/drawing/2014/main" id="{513FFD5B-1C23-E05F-219B-76243EB68D56}"/>
              </a:ext>
            </a:extLst>
          </p:cNvPr>
          <p:cNvSpPr/>
          <p:nvPr/>
        </p:nvSpPr>
        <p:spPr>
          <a:xfrm>
            <a:off x="3235064" y="1447163"/>
            <a:ext cx="535724" cy="923330"/>
          </a:xfrm>
          <a:prstGeom prst="rect">
            <a:avLst/>
          </a:prstGeom>
          <a:noFill/>
        </p:spPr>
        <p:txBody>
          <a:bodyPr wrap="non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1</a:t>
            </a:r>
          </a:p>
        </p:txBody>
      </p:sp>
      <p:sp>
        <p:nvSpPr>
          <p:cNvPr id="7" name="Rectangle 6">
            <a:extLst>
              <a:ext uri="{FF2B5EF4-FFF2-40B4-BE49-F238E27FC236}">
                <a16:creationId xmlns:a16="http://schemas.microsoft.com/office/drawing/2014/main" id="{120AC682-AE6D-F45C-1058-D60641CDA7F0}"/>
              </a:ext>
            </a:extLst>
          </p:cNvPr>
          <p:cNvSpPr/>
          <p:nvPr/>
        </p:nvSpPr>
        <p:spPr>
          <a:xfrm>
            <a:off x="5165690" y="1464525"/>
            <a:ext cx="535724" cy="923330"/>
          </a:xfrm>
          <a:prstGeom prst="rect">
            <a:avLst/>
          </a:prstGeom>
          <a:noFill/>
        </p:spPr>
        <p:txBody>
          <a:bodyPr wrap="none" lIns="91440" tIns="45720" rIns="91440" bIns="45720">
            <a:spAutoFit/>
          </a:bodyPr>
          <a:lstStyle/>
          <a:p>
            <a:pPr algn="ctr"/>
            <a:r>
              <a:rPr lang="en-US" sz="5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2</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8" name="Rectangle 7">
            <a:extLst>
              <a:ext uri="{FF2B5EF4-FFF2-40B4-BE49-F238E27FC236}">
                <a16:creationId xmlns:a16="http://schemas.microsoft.com/office/drawing/2014/main" id="{80BA7410-9598-6398-9651-1C700120DD76}"/>
              </a:ext>
            </a:extLst>
          </p:cNvPr>
          <p:cNvSpPr/>
          <p:nvPr/>
        </p:nvSpPr>
        <p:spPr>
          <a:xfrm>
            <a:off x="7026311" y="1495801"/>
            <a:ext cx="535724" cy="923330"/>
          </a:xfrm>
          <a:prstGeom prst="rect">
            <a:avLst/>
          </a:prstGeom>
          <a:noFill/>
        </p:spPr>
        <p:txBody>
          <a:bodyPr wrap="none" lIns="91440" tIns="45720" rIns="91440" bIns="45720">
            <a:spAutoFit/>
          </a:bodyPr>
          <a:lstStyle/>
          <a:p>
            <a:pPr algn="ctr"/>
            <a:r>
              <a:rPr lang="en-US" sz="5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3</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10" name="Rectangle 9">
            <a:extLst>
              <a:ext uri="{FF2B5EF4-FFF2-40B4-BE49-F238E27FC236}">
                <a16:creationId xmlns:a16="http://schemas.microsoft.com/office/drawing/2014/main" id="{02C6B50B-02C7-6659-F282-96F334162715}"/>
              </a:ext>
            </a:extLst>
          </p:cNvPr>
          <p:cNvSpPr/>
          <p:nvPr/>
        </p:nvSpPr>
        <p:spPr>
          <a:xfrm>
            <a:off x="8744998" y="1495801"/>
            <a:ext cx="535724" cy="923330"/>
          </a:xfrm>
          <a:prstGeom prst="rect">
            <a:avLst/>
          </a:prstGeom>
          <a:noFill/>
        </p:spPr>
        <p:txBody>
          <a:bodyPr wrap="none" lIns="91440" tIns="45720" rIns="91440" bIns="45720">
            <a:spAutoFit/>
          </a:bodyPr>
          <a:lstStyle/>
          <a:p>
            <a:pPr algn="ctr"/>
            <a:r>
              <a:rPr lang="en-US" sz="5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4</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pic>
        <p:nvPicPr>
          <p:cNvPr id="16" name="Picture 15">
            <a:extLst>
              <a:ext uri="{FF2B5EF4-FFF2-40B4-BE49-F238E27FC236}">
                <a16:creationId xmlns:a16="http://schemas.microsoft.com/office/drawing/2014/main" id="{2834D76D-70F5-09F4-567A-7A280556CF7D}"/>
              </a:ext>
            </a:extLst>
          </p:cNvPr>
          <p:cNvPicPr>
            <a:picLocks noChangeAspect="1"/>
          </p:cNvPicPr>
          <p:nvPr/>
        </p:nvPicPr>
        <p:blipFill>
          <a:blip r:embed="rId2"/>
          <a:stretch>
            <a:fillRect/>
          </a:stretch>
        </p:blipFill>
        <p:spPr>
          <a:xfrm>
            <a:off x="2514600" y="2309812"/>
            <a:ext cx="7162800" cy="2238375"/>
          </a:xfrm>
          <a:prstGeom prst="rect">
            <a:avLst/>
          </a:prstGeom>
        </p:spPr>
      </p:pic>
    </p:spTree>
    <p:extLst>
      <p:ext uri="{BB962C8B-B14F-4D97-AF65-F5344CB8AC3E}">
        <p14:creationId xmlns:p14="http://schemas.microsoft.com/office/powerpoint/2010/main" val="34201158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a:xfrm>
            <a:off x="260519" y="147934"/>
            <a:ext cx="6083719" cy="485335"/>
          </a:xfrm>
        </p:spPr>
        <p:txBody>
          <a:bodyPr/>
          <a:lstStyle/>
          <a:p>
            <a:r>
              <a:rPr lang="en-US" dirty="0"/>
              <a:t>Mackinlay – MENTIMETER</a:t>
            </a:r>
          </a:p>
        </p:txBody>
      </p:sp>
      <p:sp>
        <p:nvSpPr>
          <p:cNvPr id="9" name="Content Placeholder 2">
            <a:extLst>
              <a:ext uri="{FF2B5EF4-FFF2-40B4-BE49-F238E27FC236}">
                <a16:creationId xmlns:a16="http://schemas.microsoft.com/office/drawing/2014/main" id="{D2B0F924-49BE-4E1C-8A3D-D46B23F23C02}"/>
              </a:ext>
            </a:extLst>
          </p:cNvPr>
          <p:cNvSpPr txBox="1">
            <a:spLocks/>
          </p:cNvSpPr>
          <p:nvPr/>
        </p:nvSpPr>
        <p:spPr>
          <a:xfrm>
            <a:off x="260520" y="1053216"/>
            <a:ext cx="8892907" cy="5245054"/>
          </a:xfrm>
          <a:prstGeom prst="rect">
            <a:avLst/>
          </a:prstGeom>
        </p:spPr>
        <p:txBody>
          <a:bodyPr/>
          <a:lstStyle>
            <a:lvl1pPr marL="228600" indent="-228600" algn="l" defTabSz="914400" rtl="0" eaLnBrk="1" latinLnBrk="0" hangingPunct="1">
              <a:lnSpc>
                <a:spcPct val="90000"/>
              </a:lnSpc>
              <a:spcBef>
                <a:spcPts val="1200"/>
              </a:spcBef>
              <a:buClr>
                <a:schemeClr val="tx1"/>
              </a:buClr>
              <a:buFont typeface="Arial" panose="020B0604020202020204" pitchFamily="34" charset="0"/>
              <a:buChar char="•"/>
              <a:defRPr sz="2000" kern="1200">
                <a:solidFill>
                  <a:schemeClr val="tx1"/>
                </a:solidFill>
                <a:latin typeface="+mn-lt"/>
                <a:ea typeface="+mn-ea"/>
                <a:cs typeface="+mn-cs"/>
              </a:defRPr>
            </a:lvl1pPr>
            <a:lvl2pPr marL="548640" indent="-230188" algn="l" defTabSz="914400" rtl="0" eaLnBrk="1" latinLnBrk="0" hangingPunct="1">
              <a:lnSpc>
                <a:spcPct val="90000"/>
              </a:lnSpc>
              <a:spcBef>
                <a:spcPts val="800"/>
              </a:spcBef>
              <a:buClr>
                <a:schemeClr val="tx1"/>
              </a:buClr>
              <a:buFont typeface="Arial" panose="020B0604020202020204" pitchFamily="34" charset="0"/>
              <a:buChar char="–"/>
              <a:defRPr sz="1800" kern="1200">
                <a:solidFill>
                  <a:schemeClr val="tx1"/>
                </a:solidFill>
                <a:latin typeface="+mn-lt"/>
                <a:ea typeface="+mn-ea"/>
                <a:cs typeface="+mn-cs"/>
              </a:defRPr>
            </a:lvl2pPr>
            <a:lvl3pPr marL="822960" indent="-182880" algn="l" defTabSz="914400" rtl="0" eaLnBrk="1" latinLnBrk="0" hangingPunct="1">
              <a:lnSpc>
                <a:spcPct val="9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97280" indent="-18288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4pPr>
            <a:lvl5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342900" indent="-342900">
              <a:buFont typeface="+mj-lt"/>
              <a:buAutoNum type="arabicPeriod"/>
            </a:pPr>
            <a:endParaRPr lang="en-US" sz="1800" dirty="0"/>
          </a:p>
          <a:p>
            <a:pPr marL="342900" indent="-342900">
              <a:buFont typeface="+mj-lt"/>
              <a:buAutoNum type="arabicPeriod"/>
            </a:pPr>
            <a:endParaRPr lang="en-US" sz="1800" dirty="0"/>
          </a:p>
        </p:txBody>
      </p:sp>
      <p:pic>
        <p:nvPicPr>
          <p:cNvPr id="4" name="Picture 3">
            <a:extLst>
              <a:ext uri="{FF2B5EF4-FFF2-40B4-BE49-F238E27FC236}">
                <a16:creationId xmlns:a16="http://schemas.microsoft.com/office/drawing/2014/main" id="{10186A42-B179-1B8C-3E0F-BE514921BA20}"/>
              </a:ext>
            </a:extLst>
          </p:cNvPr>
          <p:cNvPicPr>
            <a:picLocks noChangeAspect="1"/>
          </p:cNvPicPr>
          <p:nvPr/>
        </p:nvPicPr>
        <p:blipFill>
          <a:blip r:embed="rId3"/>
          <a:stretch>
            <a:fillRect/>
          </a:stretch>
        </p:blipFill>
        <p:spPr>
          <a:xfrm>
            <a:off x="12903" y="2461098"/>
            <a:ext cx="10599806" cy="4396902"/>
          </a:xfrm>
          <a:prstGeom prst="rect">
            <a:avLst/>
          </a:prstGeom>
        </p:spPr>
      </p:pic>
      <p:sp>
        <p:nvSpPr>
          <p:cNvPr id="5" name="TextBox 4">
            <a:extLst>
              <a:ext uri="{FF2B5EF4-FFF2-40B4-BE49-F238E27FC236}">
                <a16:creationId xmlns:a16="http://schemas.microsoft.com/office/drawing/2014/main" id="{96523285-AFC9-DE9F-5E49-DFF2E66541E5}"/>
              </a:ext>
            </a:extLst>
          </p:cNvPr>
          <p:cNvSpPr txBox="1"/>
          <p:nvPr/>
        </p:nvSpPr>
        <p:spPr>
          <a:xfrm>
            <a:off x="408562" y="868390"/>
            <a:ext cx="11522918" cy="369651"/>
          </a:xfrm>
          <a:prstGeom prst="rect">
            <a:avLst/>
          </a:prstGeom>
          <a:noFill/>
        </p:spPr>
        <p:txBody>
          <a:bodyPr wrap="square" lIns="0" tIns="0" rIns="0" bIns="0" rtlCol="0">
            <a:noAutofit/>
          </a:bodyPr>
          <a:lstStyle/>
          <a:p>
            <a:pPr algn="l">
              <a:lnSpc>
                <a:spcPct val="90000"/>
              </a:lnSpc>
            </a:pPr>
            <a:r>
              <a:rPr lang="en-US" sz="2400" b="1" dirty="0">
                <a:solidFill>
                  <a:schemeClr val="tx2">
                    <a:lumMod val="75000"/>
                    <a:lumOff val="25000"/>
                  </a:schemeClr>
                </a:solidFill>
              </a:rPr>
              <a:t>Which Visual helps us perceive most accurately the change in magnitude of product likeability magnitude from 2015 to 2020?</a:t>
            </a:r>
          </a:p>
        </p:txBody>
      </p:sp>
      <p:sp>
        <p:nvSpPr>
          <p:cNvPr id="6" name="Rectangle 5">
            <a:extLst>
              <a:ext uri="{FF2B5EF4-FFF2-40B4-BE49-F238E27FC236}">
                <a16:creationId xmlns:a16="http://schemas.microsoft.com/office/drawing/2014/main" id="{513FFD5B-1C23-E05F-219B-76243EB68D56}"/>
              </a:ext>
            </a:extLst>
          </p:cNvPr>
          <p:cNvSpPr/>
          <p:nvPr/>
        </p:nvSpPr>
        <p:spPr>
          <a:xfrm>
            <a:off x="1173401" y="1722593"/>
            <a:ext cx="535724" cy="923330"/>
          </a:xfrm>
          <a:prstGeom prst="rect">
            <a:avLst/>
          </a:prstGeom>
          <a:noFill/>
        </p:spPr>
        <p:txBody>
          <a:bodyPr wrap="non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1</a:t>
            </a:r>
          </a:p>
        </p:txBody>
      </p:sp>
      <p:sp>
        <p:nvSpPr>
          <p:cNvPr id="7" name="Rectangle 6">
            <a:extLst>
              <a:ext uri="{FF2B5EF4-FFF2-40B4-BE49-F238E27FC236}">
                <a16:creationId xmlns:a16="http://schemas.microsoft.com/office/drawing/2014/main" id="{120AC682-AE6D-F45C-1058-D60641CDA7F0}"/>
              </a:ext>
            </a:extLst>
          </p:cNvPr>
          <p:cNvSpPr/>
          <p:nvPr/>
        </p:nvSpPr>
        <p:spPr>
          <a:xfrm>
            <a:off x="3832298" y="1707249"/>
            <a:ext cx="535724" cy="923330"/>
          </a:xfrm>
          <a:prstGeom prst="rect">
            <a:avLst/>
          </a:prstGeom>
          <a:noFill/>
        </p:spPr>
        <p:txBody>
          <a:bodyPr wrap="none" lIns="91440" tIns="45720" rIns="91440" bIns="45720">
            <a:spAutoFit/>
          </a:bodyPr>
          <a:lstStyle/>
          <a:p>
            <a:pPr algn="ctr"/>
            <a:r>
              <a:rPr lang="en-US" sz="5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2</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8" name="Rectangle 7">
            <a:extLst>
              <a:ext uri="{FF2B5EF4-FFF2-40B4-BE49-F238E27FC236}">
                <a16:creationId xmlns:a16="http://schemas.microsoft.com/office/drawing/2014/main" id="{80BA7410-9598-6398-9651-1C700120DD76}"/>
              </a:ext>
            </a:extLst>
          </p:cNvPr>
          <p:cNvSpPr/>
          <p:nvPr/>
        </p:nvSpPr>
        <p:spPr>
          <a:xfrm>
            <a:off x="6491195" y="1722593"/>
            <a:ext cx="535724" cy="923330"/>
          </a:xfrm>
          <a:prstGeom prst="rect">
            <a:avLst/>
          </a:prstGeom>
          <a:noFill/>
        </p:spPr>
        <p:txBody>
          <a:bodyPr wrap="none" lIns="91440" tIns="45720" rIns="91440" bIns="45720">
            <a:spAutoFit/>
          </a:bodyPr>
          <a:lstStyle/>
          <a:p>
            <a:pPr algn="ctr"/>
            <a:r>
              <a:rPr lang="en-US" sz="5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3</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10" name="Rectangle 9">
            <a:extLst>
              <a:ext uri="{FF2B5EF4-FFF2-40B4-BE49-F238E27FC236}">
                <a16:creationId xmlns:a16="http://schemas.microsoft.com/office/drawing/2014/main" id="{02C6B50B-02C7-6659-F282-96F334162715}"/>
              </a:ext>
            </a:extLst>
          </p:cNvPr>
          <p:cNvSpPr/>
          <p:nvPr/>
        </p:nvSpPr>
        <p:spPr>
          <a:xfrm>
            <a:off x="8865320" y="1669536"/>
            <a:ext cx="535724" cy="923330"/>
          </a:xfrm>
          <a:prstGeom prst="rect">
            <a:avLst/>
          </a:prstGeom>
          <a:noFill/>
        </p:spPr>
        <p:txBody>
          <a:bodyPr wrap="none" lIns="91440" tIns="45720" rIns="91440" bIns="45720">
            <a:spAutoFit/>
          </a:bodyPr>
          <a:lstStyle/>
          <a:p>
            <a:pPr algn="ctr"/>
            <a:r>
              <a:rPr lang="en-US" sz="5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4</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6522167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p:txBody>
          <a:bodyPr/>
          <a:lstStyle/>
          <a:p>
            <a:r>
              <a:rPr lang="en-US" dirty="0"/>
              <a:t>ASK</a:t>
            </a:r>
          </a:p>
        </p:txBody>
      </p:sp>
      <p:sp>
        <p:nvSpPr>
          <p:cNvPr id="9" name="Content Placeholder 2">
            <a:extLst>
              <a:ext uri="{FF2B5EF4-FFF2-40B4-BE49-F238E27FC236}">
                <a16:creationId xmlns:a16="http://schemas.microsoft.com/office/drawing/2014/main" id="{D2B0F924-49BE-4E1C-8A3D-D46B23F23C02}"/>
              </a:ext>
            </a:extLst>
          </p:cNvPr>
          <p:cNvSpPr txBox="1">
            <a:spLocks/>
          </p:cNvSpPr>
          <p:nvPr/>
        </p:nvSpPr>
        <p:spPr>
          <a:xfrm>
            <a:off x="260520" y="1053216"/>
            <a:ext cx="8892907" cy="5245054"/>
          </a:xfrm>
          <a:prstGeom prst="rect">
            <a:avLst/>
          </a:prstGeom>
        </p:spPr>
        <p:txBody>
          <a:bodyPr/>
          <a:lstStyle>
            <a:lvl1pPr marL="228600" indent="-228600" algn="l" defTabSz="914400" rtl="0" eaLnBrk="1" latinLnBrk="0" hangingPunct="1">
              <a:lnSpc>
                <a:spcPct val="90000"/>
              </a:lnSpc>
              <a:spcBef>
                <a:spcPts val="1200"/>
              </a:spcBef>
              <a:buClr>
                <a:schemeClr val="tx1"/>
              </a:buClr>
              <a:buFont typeface="Arial" panose="020B0604020202020204" pitchFamily="34" charset="0"/>
              <a:buChar char="•"/>
              <a:defRPr sz="2000" kern="1200">
                <a:solidFill>
                  <a:schemeClr val="tx1"/>
                </a:solidFill>
                <a:latin typeface="+mn-lt"/>
                <a:ea typeface="+mn-ea"/>
                <a:cs typeface="+mn-cs"/>
              </a:defRPr>
            </a:lvl1pPr>
            <a:lvl2pPr marL="548640" indent="-230188" algn="l" defTabSz="914400" rtl="0" eaLnBrk="1" latinLnBrk="0" hangingPunct="1">
              <a:lnSpc>
                <a:spcPct val="90000"/>
              </a:lnSpc>
              <a:spcBef>
                <a:spcPts val="800"/>
              </a:spcBef>
              <a:buClr>
                <a:schemeClr val="tx1"/>
              </a:buClr>
              <a:buFont typeface="Arial" panose="020B0604020202020204" pitchFamily="34" charset="0"/>
              <a:buChar char="–"/>
              <a:defRPr sz="1800" kern="1200">
                <a:solidFill>
                  <a:schemeClr val="tx1"/>
                </a:solidFill>
                <a:latin typeface="+mn-lt"/>
                <a:ea typeface="+mn-ea"/>
                <a:cs typeface="+mn-cs"/>
              </a:defRPr>
            </a:lvl2pPr>
            <a:lvl3pPr marL="822960" indent="-182880" algn="l" defTabSz="914400" rtl="0" eaLnBrk="1" latinLnBrk="0" hangingPunct="1">
              <a:lnSpc>
                <a:spcPct val="9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97280" indent="-18288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4pPr>
            <a:lvl5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342900" indent="-342900">
              <a:buFont typeface="+mj-lt"/>
              <a:buAutoNum type="arabicPeriod"/>
            </a:pPr>
            <a:endParaRPr lang="en-US" sz="1800" dirty="0"/>
          </a:p>
          <a:p>
            <a:pPr marL="342900" indent="-342900">
              <a:buFont typeface="+mj-lt"/>
              <a:buAutoNum type="arabicPeriod"/>
            </a:pPr>
            <a:endParaRPr lang="en-US" sz="1800" dirty="0"/>
          </a:p>
        </p:txBody>
      </p:sp>
      <p:pic>
        <p:nvPicPr>
          <p:cNvPr id="4" name="Picture 3">
            <a:extLst>
              <a:ext uri="{FF2B5EF4-FFF2-40B4-BE49-F238E27FC236}">
                <a16:creationId xmlns:a16="http://schemas.microsoft.com/office/drawing/2014/main" id="{F07950D3-77D6-347F-EF1A-29817A8C554A}"/>
              </a:ext>
            </a:extLst>
          </p:cNvPr>
          <p:cNvPicPr>
            <a:picLocks noChangeAspect="1"/>
          </p:cNvPicPr>
          <p:nvPr/>
        </p:nvPicPr>
        <p:blipFill>
          <a:blip r:embed="rId2"/>
          <a:stretch>
            <a:fillRect/>
          </a:stretch>
        </p:blipFill>
        <p:spPr>
          <a:xfrm>
            <a:off x="1313640" y="0"/>
            <a:ext cx="9143595" cy="4975731"/>
          </a:xfrm>
          <a:prstGeom prst="rect">
            <a:avLst/>
          </a:prstGeom>
        </p:spPr>
      </p:pic>
      <p:pic>
        <p:nvPicPr>
          <p:cNvPr id="7" name="Picture 6">
            <a:extLst>
              <a:ext uri="{FF2B5EF4-FFF2-40B4-BE49-F238E27FC236}">
                <a16:creationId xmlns:a16="http://schemas.microsoft.com/office/drawing/2014/main" id="{3CF91BF8-BB76-D745-598F-E7BDA7120B79}"/>
              </a:ext>
            </a:extLst>
          </p:cNvPr>
          <p:cNvPicPr>
            <a:picLocks noChangeAspect="1"/>
          </p:cNvPicPr>
          <p:nvPr/>
        </p:nvPicPr>
        <p:blipFill>
          <a:blip r:embed="rId3"/>
          <a:stretch>
            <a:fillRect/>
          </a:stretch>
        </p:blipFill>
        <p:spPr>
          <a:xfrm>
            <a:off x="1995081" y="4947731"/>
            <a:ext cx="7248525" cy="1885950"/>
          </a:xfrm>
          <a:prstGeom prst="rect">
            <a:avLst/>
          </a:prstGeom>
        </p:spPr>
      </p:pic>
    </p:spTree>
    <p:extLst>
      <p:ext uri="{BB962C8B-B14F-4D97-AF65-F5344CB8AC3E}">
        <p14:creationId xmlns:p14="http://schemas.microsoft.com/office/powerpoint/2010/main" val="1992888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p:txBody>
          <a:bodyPr/>
          <a:lstStyle/>
          <a:p>
            <a:r>
              <a:rPr lang="en-US" dirty="0"/>
              <a:t>IMPLEMENT</a:t>
            </a:r>
          </a:p>
        </p:txBody>
      </p:sp>
      <p:sp>
        <p:nvSpPr>
          <p:cNvPr id="9" name="Content Placeholder 2">
            <a:extLst>
              <a:ext uri="{FF2B5EF4-FFF2-40B4-BE49-F238E27FC236}">
                <a16:creationId xmlns:a16="http://schemas.microsoft.com/office/drawing/2014/main" id="{D2B0F924-49BE-4E1C-8A3D-D46B23F23C02}"/>
              </a:ext>
            </a:extLst>
          </p:cNvPr>
          <p:cNvSpPr txBox="1">
            <a:spLocks/>
          </p:cNvSpPr>
          <p:nvPr/>
        </p:nvSpPr>
        <p:spPr>
          <a:xfrm>
            <a:off x="260520" y="1053216"/>
            <a:ext cx="8892907" cy="5245054"/>
          </a:xfrm>
          <a:prstGeom prst="rect">
            <a:avLst/>
          </a:prstGeom>
        </p:spPr>
        <p:txBody>
          <a:bodyPr/>
          <a:lstStyle>
            <a:lvl1pPr marL="228600" indent="-228600" algn="l" defTabSz="914400" rtl="0" eaLnBrk="1" latinLnBrk="0" hangingPunct="1">
              <a:lnSpc>
                <a:spcPct val="90000"/>
              </a:lnSpc>
              <a:spcBef>
                <a:spcPts val="1200"/>
              </a:spcBef>
              <a:buClr>
                <a:schemeClr val="tx1"/>
              </a:buClr>
              <a:buFont typeface="Arial" panose="020B0604020202020204" pitchFamily="34" charset="0"/>
              <a:buChar char="•"/>
              <a:defRPr sz="2000" kern="1200">
                <a:solidFill>
                  <a:schemeClr val="tx1"/>
                </a:solidFill>
                <a:latin typeface="+mn-lt"/>
                <a:ea typeface="+mn-ea"/>
                <a:cs typeface="+mn-cs"/>
              </a:defRPr>
            </a:lvl1pPr>
            <a:lvl2pPr marL="548640" indent="-230188" algn="l" defTabSz="914400" rtl="0" eaLnBrk="1" latinLnBrk="0" hangingPunct="1">
              <a:lnSpc>
                <a:spcPct val="90000"/>
              </a:lnSpc>
              <a:spcBef>
                <a:spcPts val="800"/>
              </a:spcBef>
              <a:buClr>
                <a:schemeClr val="tx1"/>
              </a:buClr>
              <a:buFont typeface="Arial" panose="020B0604020202020204" pitchFamily="34" charset="0"/>
              <a:buChar char="–"/>
              <a:defRPr sz="1800" kern="1200">
                <a:solidFill>
                  <a:schemeClr val="tx1"/>
                </a:solidFill>
                <a:latin typeface="+mn-lt"/>
                <a:ea typeface="+mn-ea"/>
                <a:cs typeface="+mn-cs"/>
              </a:defRPr>
            </a:lvl2pPr>
            <a:lvl3pPr marL="822960" indent="-182880" algn="l" defTabSz="914400" rtl="0" eaLnBrk="1" latinLnBrk="0" hangingPunct="1">
              <a:lnSpc>
                <a:spcPct val="9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97280" indent="-18288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4pPr>
            <a:lvl5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342900" indent="-342900">
              <a:buFont typeface="+mj-lt"/>
              <a:buAutoNum type="arabicPeriod"/>
            </a:pPr>
            <a:endParaRPr lang="en-US" sz="1800" dirty="0"/>
          </a:p>
          <a:p>
            <a:pPr marL="342900" indent="-342900">
              <a:buFont typeface="+mj-lt"/>
              <a:buAutoNum type="arabicPeriod"/>
            </a:pPr>
            <a:endParaRPr lang="en-US" sz="1800" dirty="0"/>
          </a:p>
        </p:txBody>
      </p:sp>
      <p:pic>
        <p:nvPicPr>
          <p:cNvPr id="8" name="Picture 7">
            <a:extLst>
              <a:ext uri="{FF2B5EF4-FFF2-40B4-BE49-F238E27FC236}">
                <a16:creationId xmlns:a16="http://schemas.microsoft.com/office/drawing/2014/main" id="{B4969B36-58C2-A1AA-DC9F-712C2D4206DD}"/>
              </a:ext>
            </a:extLst>
          </p:cNvPr>
          <p:cNvPicPr>
            <a:picLocks noChangeAspect="1"/>
          </p:cNvPicPr>
          <p:nvPr/>
        </p:nvPicPr>
        <p:blipFill>
          <a:blip r:embed="rId2"/>
          <a:stretch>
            <a:fillRect/>
          </a:stretch>
        </p:blipFill>
        <p:spPr>
          <a:xfrm>
            <a:off x="147785" y="857838"/>
            <a:ext cx="5420663" cy="3913351"/>
          </a:xfrm>
          <a:prstGeom prst="rect">
            <a:avLst/>
          </a:prstGeom>
        </p:spPr>
      </p:pic>
      <p:pic>
        <p:nvPicPr>
          <p:cNvPr id="11" name="Picture 10">
            <a:extLst>
              <a:ext uri="{FF2B5EF4-FFF2-40B4-BE49-F238E27FC236}">
                <a16:creationId xmlns:a16="http://schemas.microsoft.com/office/drawing/2014/main" id="{C18E540B-992A-2128-4B89-8ACC2EE69ECB}"/>
              </a:ext>
            </a:extLst>
          </p:cNvPr>
          <p:cNvPicPr>
            <a:picLocks noChangeAspect="1"/>
          </p:cNvPicPr>
          <p:nvPr/>
        </p:nvPicPr>
        <p:blipFill>
          <a:blip r:embed="rId3"/>
          <a:stretch>
            <a:fillRect/>
          </a:stretch>
        </p:blipFill>
        <p:spPr>
          <a:xfrm>
            <a:off x="5816339" y="909062"/>
            <a:ext cx="5806911" cy="3913351"/>
          </a:xfrm>
          <a:prstGeom prst="rect">
            <a:avLst/>
          </a:prstGeom>
        </p:spPr>
      </p:pic>
    </p:spTree>
    <p:extLst>
      <p:ext uri="{BB962C8B-B14F-4D97-AF65-F5344CB8AC3E}">
        <p14:creationId xmlns:p14="http://schemas.microsoft.com/office/powerpoint/2010/main" val="3090492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p:txBody>
          <a:bodyPr/>
          <a:lstStyle/>
          <a:p>
            <a:r>
              <a:rPr lang="en-US" dirty="0"/>
              <a:t>EMPIRICAL EVIDENCE</a:t>
            </a:r>
          </a:p>
        </p:txBody>
      </p:sp>
      <p:sp>
        <p:nvSpPr>
          <p:cNvPr id="9" name="Content Placeholder 2">
            <a:extLst>
              <a:ext uri="{FF2B5EF4-FFF2-40B4-BE49-F238E27FC236}">
                <a16:creationId xmlns:a16="http://schemas.microsoft.com/office/drawing/2014/main" id="{D2B0F924-49BE-4E1C-8A3D-D46B23F23C02}"/>
              </a:ext>
            </a:extLst>
          </p:cNvPr>
          <p:cNvSpPr txBox="1">
            <a:spLocks/>
          </p:cNvSpPr>
          <p:nvPr/>
        </p:nvSpPr>
        <p:spPr>
          <a:xfrm>
            <a:off x="260520" y="1053216"/>
            <a:ext cx="8892907" cy="5245054"/>
          </a:xfrm>
          <a:prstGeom prst="rect">
            <a:avLst/>
          </a:prstGeom>
        </p:spPr>
        <p:txBody>
          <a:bodyPr/>
          <a:lstStyle>
            <a:lvl1pPr marL="228600" indent="-228600" algn="l" defTabSz="914400" rtl="0" eaLnBrk="1" latinLnBrk="0" hangingPunct="1">
              <a:lnSpc>
                <a:spcPct val="90000"/>
              </a:lnSpc>
              <a:spcBef>
                <a:spcPts val="1200"/>
              </a:spcBef>
              <a:buClr>
                <a:schemeClr val="tx1"/>
              </a:buClr>
              <a:buFont typeface="Arial" panose="020B0604020202020204" pitchFamily="34" charset="0"/>
              <a:buChar char="•"/>
              <a:defRPr sz="2000" kern="1200">
                <a:solidFill>
                  <a:schemeClr val="tx1"/>
                </a:solidFill>
                <a:latin typeface="+mn-lt"/>
                <a:ea typeface="+mn-ea"/>
                <a:cs typeface="+mn-cs"/>
              </a:defRPr>
            </a:lvl1pPr>
            <a:lvl2pPr marL="548640" indent="-230188" algn="l" defTabSz="914400" rtl="0" eaLnBrk="1" latinLnBrk="0" hangingPunct="1">
              <a:lnSpc>
                <a:spcPct val="90000"/>
              </a:lnSpc>
              <a:spcBef>
                <a:spcPts val="800"/>
              </a:spcBef>
              <a:buClr>
                <a:schemeClr val="tx1"/>
              </a:buClr>
              <a:buFont typeface="Arial" panose="020B0604020202020204" pitchFamily="34" charset="0"/>
              <a:buChar char="–"/>
              <a:defRPr sz="1800" kern="1200">
                <a:solidFill>
                  <a:schemeClr val="tx1"/>
                </a:solidFill>
                <a:latin typeface="+mn-lt"/>
                <a:ea typeface="+mn-ea"/>
                <a:cs typeface="+mn-cs"/>
              </a:defRPr>
            </a:lvl2pPr>
            <a:lvl3pPr marL="822960" indent="-182880" algn="l" defTabSz="914400" rtl="0" eaLnBrk="1" latinLnBrk="0" hangingPunct="1">
              <a:lnSpc>
                <a:spcPct val="9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97280" indent="-18288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4pPr>
            <a:lvl5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342900" indent="-342900">
              <a:buFont typeface="+mj-lt"/>
              <a:buAutoNum type="arabicPeriod"/>
            </a:pPr>
            <a:endParaRPr lang="en-US" sz="1800" dirty="0"/>
          </a:p>
          <a:p>
            <a:pPr marL="342900" indent="-342900">
              <a:buFont typeface="+mj-lt"/>
              <a:buAutoNum type="arabicPeriod"/>
            </a:pPr>
            <a:endParaRPr lang="en-US" sz="1800" dirty="0"/>
          </a:p>
        </p:txBody>
      </p:sp>
      <p:pic>
        <p:nvPicPr>
          <p:cNvPr id="4" name="Picture 3">
            <a:extLst>
              <a:ext uri="{FF2B5EF4-FFF2-40B4-BE49-F238E27FC236}">
                <a16:creationId xmlns:a16="http://schemas.microsoft.com/office/drawing/2014/main" id="{7C854EFE-98BC-D9BB-8A64-25EB280208F9}"/>
              </a:ext>
            </a:extLst>
          </p:cNvPr>
          <p:cNvPicPr>
            <a:picLocks noChangeAspect="1"/>
          </p:cNvPicPr>
          <p:nvPr/>
        </p:nvPicPr>
        <p:blipFill>
          <a:blip r:embed="rId2"/>
          <a:stretch>
            <a:fillRect/>
          </a:stretch>
        </p:blipFill>
        <p:spPr>
          <a:xfrm>
            <a:off x="1953993" y="702778"/>
            <a:ext cx="7435104" cy="6155222"/>
          </a:xfrm>
          <a:prstGeom prst="rect">
            <a:avLst/>
          </a:prstGeom>
        </p:spPr>
      </p:pic>
    </p:spTree>
    <p:extLst>
      <p:ext uri="{BB962C8B-B14F-4D97-AF65-F5344CB8AC3E}">
        <p14:creationId xmlns:p14="http://schemas.microsoft.com/office/powerpoint/2010/main" val="1738699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p:txBody>
          <a:bodyPr/>
          <a:lstStyle/>
          <a:p>
            <a:r>
              <a:rPr lang="en-US" dirty="0"/>
              <a:t>DATA INK RATIO</a:t>
            </a:r>
          </a:p>
        </p:txBody>
      </p:sp>
      <p:sp>
        <p:nvSpPr>
          <p:cNvPr id="5" name="TextBox 4">
            <a:extLst>
              <a:ext uri="{FF2B5EF4-FFF2-40B4-BE49-F238E27FC236}">
                <a16:creationId xmlns:a16="http://schemas.microsoft.com/office/drawing/2014/main" id="{27B7FB52-E4F0-DEF2-79CF-C1D0AB8CB97F}"/>
              </a:ext>
            </a:extLst>
          </p:cNvPr>
          <p:cNvSpPr txBox="1"/>
          <p:nvPr/>
        </p:nvSpPr>
        <p:spPr>
          <a:xfrm>
            <a:off x="449903" y="830368"/>
            <a:ext cx="11430001" cy="3693319"/>
          </a:xfrm>
          <a:prstGeom prst="rect">
            <a:avLst/>
          </a:prstGeom>
          <a:noFill/>
        </p:spPr>
        <p:txBody>
          <a:bodyPr wrap="square">
            <a:spAutoFit/>
          </a:bodyPr>
          <a:lstStyle/>
          <a:p>
            <a:pPr algn="l"/>
            <a:r>
              <a:rPr lang="en-US" dirty="0">
                <a:solidFill>
                  <a:srgbClr val="3D3B49"/>
                </a:solidFill>
                <a:latin typeface="Noto serif" panose="02020600060500020200" pitchFamily="18" charset="0"/>
              </a:rPr>
              <a:t>A core </a:t>
            </a:r>
            <a:r>
              <a:rPr lang="en-US" b="0" i="0" dirty="0">
                <a:solidFill>
                  <a:srgbClr val="3D3B49"/>
                </a:solidFill>
                <a:effectLst/>
                <a:latin typeface="Noto serif" panose="02020600060500020200" pitchFamily="18" charset="0"/>
              </a:rPr>
              <a:t>principle introduced </a:t>
            </a:r>
            <a:r>
              <a:rPr lang="en-US" b="0" i="0" dirty="0">
                <a:solidFill>
                  <a:schemeClr val="accent1">
                    <a:lumMod val="60000"/>
                    <a:lumOff val="40000"/>
                  </a:schemeClr>
                </a:solidFill>
                <a:effectLst/>
                <a:latin typeface="Noto serif" panose="02020600060500020200" pitchFamily="18" charset="0"/>
              </a:rPr>
              <a:t>by Edward R. Tufte </a:t>
            </a:r>
            <a:r>
              <a:rPr lang="en-US" b="0" i="0" dirty="0">
                <a:solidFill>
                  <a:srgbClr val="3D3B49"/>
                </a:solidFill>
                <a:effectLst/>
                <a:latin typeface="Noto serif" panose="02020600060500020200" pitchFamily="18" charset="0"/>
              </a:rPr>
              <a:t>in his book, </a:t>
            </a:r>
            <a:r>
              <a:rPr lang="en-US" b="0" i="1" dirty="0">
                <a:solidFill>
                  <a:srgbClr val="3D3B49"/>
                </a:solidFill>
                <a:effectLst/>
                <a:latin typeface="Noto serif" panose="02020600060500020200" pitchFamily="18" charset="0"/>
              </a:rPr>
              <a:t>The Visual Display of Quantitative Information.</a:t>
            </a:r>
            <a:endParaRPr lang="en-US" b="1" dirty="0"/>
          </a:p>
          <a:p>
            <a:pPr algn="l">
              <a:buFont typeface="Arial" panose="020B0604020202020204" pitchFamily="34" charset="0"/>
              <a:buChar char="•"/>
            </a:pPr>
            <a:endParaRPr lang="en-US" b="1" i="0" dirty="0">
              <a:effectLst/>
            </a:endParaRPr>
          </a:p>
          <a:p>
            <a:pPr algn="l">
              <a:buFont typeface="Arial" panose="020B0604020202020204" pitchFamily="34" charset="0"/>
              <a:buChar char="•"/>
            </a:pPr>
            <a:r>
              <a:rPr lang="en-US" b="1" i="0" dirty="0">
                <a:effectLst/>
              </a:rPr>
              <a:t>Data-Ink</a:t>
            </a:r>
            <a:r>
              <a:rPr lang="en-US" b="0" i="0" dirty="0">
                <a:effectLst/>
              </a:rPr>
              <a:t>: This includes all the nonerasable portions of the graphic that are used to represent the actual data. These pixels are the core of the visualization and cannot be removed without losing some of its content.</a:t>
            </a:r>
          </a:p>
          <a:p>
            <a:pPr algn="l">
              <a:buFont typeface="Arial" panose="020B0604020202020204" pitchFamily="34" charset="0"/>
              <a:buChar char="•"/>
            </a:pPr>
            <a:endParaRPr lang="en-US" b="0" i="0" dirty="0">
              <a:effectLst/>
            </a:endParaRPr>
          </a:p>
          <a:p>
            <a:pPr algn="l">
              <a:buFont typeface="Arial" panose="020B0604020202020204" pitchFamily="34" charset="0"/>
              <a:buChar char="•"/>
            </a:pPr>
            <a:r>
              <a:rPr lang="en-US" b="1" i="0" dirty="0">
                <a:effectLst/>
              </a:rPr>
              <a:t>Non-Data-Ink</a:t>
            </a:r>
            <a:r>
              <a:rPr lang="en-US" b="0" i="0" dirty="0">
                <a:effectLst/>
              </a:rPr>
              <a:t>: This includes any other elements that's not directly related to the data or that don't convey anything meaningful to the reader.</a:t>
            </a:r>
          </a:p>
          <a:p>
            <a:pPr algn="l">
              <a:buFont typeface="Arial" panose="020B0604020202020204" pitchFamily="34" charset="0"/>
              <a:buChar char="•"/>
            </a:pPr>
            <a:endParaRPr lang="en-US" b="0" i="0" dirty="0">
              <a:effectLst/>
            </a:endParaRPr>
          </a:p>
          <a:p>
            <a:pPr algn="l"/>
            <a:r>
              <a:rPr lang="en-US" dirty="0">
                <a:solidFill>
                  <a:srgbClr val="3D3B49"/>
                </a:solidFill>
                <a:latin typeface="Noto serif" panose="02020600060500020200" pitchFamily="18" charset="0"/>
              </a:rPr>
              <a:t>Defined as the </a:t>
            </a:r>
            <a:r>
              <a:rPr lang="en-US" b="0" i="0" dirty="0">
                <a:solidFill>
                  <a:srgbClr val="3D3B49"/>
                </a:solidFill>
                <a:effectLst/>
                <a:latin typeface="Noto serif" panose="02020600060500020200" pitchFamily="18" charset="0"/>
              </a:rPr>
              <a:t>proportion of a graphic's ink devoted to the nonredundant display of information</a:t>
            </a:r>
          </a:p>
          <a:p>
            <a:pPr algn="l"/>
            <a:endParaRPr lang="en-US" b="1" i="1" dirty="0">
              <a:solidFill>
                <a:schemeClr val="accent1">
                  <a:lumMod val="75000"/>
                </a:schemeClr>
              </a:solidFill>
              <a:effectLst/>
              <a:latin typeface="Noto serif" panose="02020600060500020200" pitchFamily="18" charset="0"/>
            </a:endParaRPr>
          </a:p>
          <a:p>
            <a:pPr algn="l"/>
            <a:r>
              <a:rPr lang="en-US" b="1" dirty="0">
                <a:solidFill>
                  <a:schemeClr val="accent1">
                    <a:lumMod val="75000"/>
                  </a:schemeClr>
                </a:solidFill>
                <a:effectLst/>
                <a:latin typeface="Noto serif" panose="02020600060500020200" pitchFamily="18" charset="0"/>
              </a:rPr>
              <a:t>Data Ink Ratio = Data Ink / Total Ink  🔼</a:t>
            </a:r>
          </a:p>
          <a:p>
            <a:pPr algn="l">
              <a:buFont typeface="Arial" panose="020B0604020202020204" pitchFamily="34" charset="0"/>
              <a:buChar char="•"/>
            </a:pPr>
            <a:endParaRPr lang="en-US" b="0" i="0" dirty="0">
              <a:effectLst/>
            </a:endParaRPr>
          </a:p>
        </p:txBody>
      </p:sp>
      <p:pic>
        <p:nvPicPr>
          <p:cNvPr id="7" name="Picture 6">
            <a:extLst>
              <a:ext uri="{FF2B5EF4-FFF2-40B4-BE49-F238E27FC236}">
                <a16:creationId xmlns:a16="http://schemas.microsoft.com/office/drawing/2014/main" id="{60AE9970-30EE-0AD5-06EE-8E64F2B4B151}"/>
              </a:ext>
            </a:extLst>
          </p:cNvPr>
          <p:cNvPicPr>
            <a:picLocks noChangeAspect="1"/>
          </p:cNvPicPr>
          <p:nvPr/>
        </p:nvPicPr>
        <p:blipFill>
          <a:blip r:embed="rId2"/>
          <a:stretch>
            <a:fillRect/>
          </a:stretch>
        </p:blipFill>
        <p:spPr>
          <a:xfrm>
            <a:off x="2238984" y="4226469"/>
            <a:ext cx="6554113" cy="1952625"/>
          </a:xfrm>
          <a:prstGeom prst="rect">
            <a:avLst/>
          </a:prstGeom>
        </p:spPr>
      </p:pic>
      <p:sp>
        <p:nvSpPr>
          <p:cNvPr id="4" name="TextBox 3">
            <a:extLst>
              <a:ext uri="{FF2B5EF4-FFF2-40B4-BE49-F238E27FC236}">
                <a16:creationId xmlns:a16="http://schemas.microsoft.com/office/drawing/2014/main" id="{093256D3-93C9-2671-5F05-90051D1071DF}"/>
              </a:ext>
            </a:extLst>
          </p:cNvPr>
          <p:cNvSpPr txBox="1"/>
          <p:nvPr/>
        </p:nvSpPr>
        <p:spPr>
          <a:xfrm>
            <a:off x="225743" y="6488668"/>
            <a:ext cx="6097904" cy="369332"/>
          </a:xfrm>
          <a:prstGeom prst="rect">
            <a:avLst/>
          </a:prstGeom>
          <a:noFill/>
        </p:spPr>
        <p:txBody>
          <a:bodyPr wrap="square">
            <a:spAutoFit/>
          </a:bodyPr>
          <a:lstStyle/>
          <a:p>
            <a:r>
              <a:rPr lang="en-US" dirty="0">
                <a:hlinkClick r:id="rId3"/>
              </a:rPr>
              <a:t>Portfolio — Darkhorse Analytics | Edmonton, AB</a:t>
            </a:r>
            <a:endParaRPr lang="en-US" dirty="0"/>
          </a:p>
        </p:txBody>
      </p:sp>
    </p:spTree>
    <p:extLst>
      <p:ext uri="{BB962C8B-B14F-4D97-AF65-F5344CB8AC3E}">
        <p14:creationId xmlns:p14="http://schemas.microsoft.com/office/powerpoint/2010/main" val="37881701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p:txBody>
          <a:bodyPr/>
          <a:lstStyle/>
          <a:p>
            <a:r>
              <a:rPr lang="en-US" dirty="0"/>
              <a:t>DATA INK RATIO</a:t>
            </a:r>
          </a:p>
        </p:txBody>
      </p:sp>
      <p:pic>
        <p:nvPicPr>
          <p:cNvPr id="4" name="Picture 3">
            <a:extLst>
              <a:ext uri="{FF2B5EF4-FFF2-40B4-BE49-F238E27FC236}">
                <a16:creationId xmlns:a16="http://schemas.microsoft.com/office/drawing/2014/main" id="{90F19A0A-AE15-2BAC-C150-837B3D7E1B23}"/>
              </a:ext>
            </a:extLst>
          </p:cNvPr>
          <p:cNvPicPr>
            <a:picLocks noChangeAspect="1"/>
          </p:cNvPicPr>
          <p:nvPr/>
        </p:nvPicPr>
        <p:blipFill>
          <a:blip r:embed="rId2"/>
          <a:stretch>
            <a:fillRect/>
          </a:stretch>
        </p:blipFill>
        <p:spPr>
          <a:xfrm>
            <a:off x="381000" y="907733"/>
            <a:ext cx="8271510" cy="5525594"/>
          </a:xfrm>
          <a:prstGeom prst="rect">
            <a:avLst/>
          </a:prstGeom>
        </p:spPr>
      </p:pic>
    </p:spTree>
    <p:extLst>
      <p:ext uri="{BB962C8B-B14F-4D97-AF65-F5344CB8AC3E}">
        <p14:creationId xmlns:p14="http://schemas.microsoft.com/office/powerpoint/2010/main" val="17962294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a:xfrm>
            <a:off x="0" y="6166"/>
            <a:ext cx="11430001" cy="485335"/>
          </a:xfrm>
        </p:spPr>
        <p:txBody>
          <a:bodyPr/>
          <a:lstStyle/>
          <a:p>
            <a:r>
              <a:rPr lang="en-US" dirty="0"/>
              <a:t>DATA INK RATIO</a:t>
            </a:r>
          </a:p>
        </p:txBody>
      </p:sp>
      <p:pic>
        <p:nvPicPr>
          <p:cNvPr id="8" name="Picture 7">
            <a:extLst>
              <a:ext uri="{FF2B5EF4-FFF2-40B4-BE49-F238E27FC236}">
                <a16:creationId xmlns:a16="http://schemas.microsoft.com/office/drawing/2014/main" id="{25D821C3-BE35-72CF-F1BB-F81E82646189}"/>
              </a:ext>
            </a:extLst>
          </p:cNvPr>
          <p:cNvPicPr>
            <a:picLocks noChangeAspect="1"/>
          </p:cNvPicPr>
          <p:nvPr/>
        </p:nvPicPr>
        <p:blipFill>
          <a:blip r:embed="rId2"/>
          <a:stretch>
            <a:fillRect/>
          </a:stretch>
        </p:blipFill>
        <p:spPr>
          <a:xfrm>
            <a:off x="669048" y="883044"/>
            <a:ext cx="8600682" cy="5726122"/>
          </a:xfrm>
          <a:prstGeom prst="rect">
            <a:avLst/>
          </a:prstGeom>
        </p:spPr>
      </p:pic>
      <p:pic>
        <p:nvPicPr>
          <p:cNvPr id="5" name="Graphic 4" descr="Lightbulb and gear with solid fill">
            <a:extLst>
              <a:ext uri="{FF2B5EF4-FFF2-40B4-BE49-F238E27FC236}">
                <a16:creationId xmlns:a16="http://schemas.microsoft.com/office/drawing/2014/main" id="{45632D2B-810F-CA59-41B7-F4F4F4867D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77600" y="0"/>
            <a:ext cx="914400" cy="914400"/>
          </a:xfrm>
          <a:prstGeom prst="rect">
            <a:avLst/>
          </a:prstGeom>
        </p:spPr>
      </p:pic>
      <p:sp>
        <p:nvSpPr>
          <p:cNvPr id="6" name="TextBox 5">
            <a:extLst>
              <a:ext uri="{FF2B5EF4-FFF2-40B4-BE49-F238E27FC236}">
                <a16:creationId xmlns:a16="http://schemas.microsoft.com/office/drawing/2014/main" id="{57427450-151D-A917-32BC-CA36FE8EA5F9}"/>
              </a:ext>
            </a:extLst>
          </p:cNvPr>
          <p:cNvSpPr txBox="1"/>
          <p:nvPr/>
        </p:nvSpPr>
        <p:spPr>
          <a:xfrm>
            <a:off x="10801350" y="954847"/>
            <a:ext cx="1245870" cy="233874"/>
          </a:xfrm>
          <a:prstGeom prst="rect">
            <a:avLst/>
          </a:prstGeom>
          <a:noFill/>
        </p:spPr>
        <p:txBody>
          <a:bodyPr wrap="square" lIns="0" tIns="0" rIns="0" bIns="0" rtlCol="0">
            <a:noAutofit/>
          </a:bodyPr>
          <a:lstStyle/>
          <a:p>
            <a:pPr algn="l">
              <a:lnSpc>
                <a:spcPct val="90000"/>
              </a:lnSpc>
            </a:pPr>
            <a:r>
              <a:rPr lang="en-US" dirty="0"/>
              <a:t>Series Labels</a:t>
            </a:r>
          </a:p>
        </p:txBody>
      </p:sp>
    </p:spTree>
    <p:extLst>
      <p:ext uri="{BB962C8B-B14F-4D97-AF65-F5344CB8AC3E}">
        <p14:creationId xmlns:p14="http://schemas.microsoft.com/office/powerpoint/2010/main" val="1539451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p:txBody>
          <a:bodyPr/>
          <a:lstStyle/>
          <a:p>
            <a:r>
              <a:rPr lang="en-US" dirty="0"/>
              <a:t>DATA INK RATIO</a:t>
            </a:r>
          </a:p>
        </p:txBody>
      </p:sp>
      <p:pic>
        <p:nvPicPr>
          <p:cNvPr id="10" name="Picture 9">
            <a:extLst>
              <a:ext uri="{FF2B5EF4-FFF2-40B4-BE49-F238E27FC236}">
                <a16:creationId xmlns:a16="http://schemas.microsoft.com/office/drawing/2014/main" id="{82DFA114-AE71-1082-C9B2-F2B16D88BDA5}"/>
              </a:ext>
            </a:extLst>
          </p:cNvPr>
          <p:cNvPicPr>
            <a:picLocks noChangeAspect="1"/>
          </p:cNvPicPr>
          <p:nvPr/>
        </p:nvPicPr>
        <p:blipFill>
          <a:blip r:embed="rId2"/>
          <a:stretch>
            <a:fillRect/>
          </a:stretch>
        </p:blipFill>
        <p:spPr>
          <a:xfrm>
            <a:off x="506639" y="637735"/>
            <a:ext cx="8648791" cy="6117120"/>
          </a:xfrm>
          <a:prstGeom prst="rect">
            <a:avLst/>
          </a:prstGeom>
        </p:spPr>
      </p:pic>
    </p:spTree>
    <p:extLst>
      <p:ext uri="{BB962C8B-B14F-4D97-AF65-F5344CB8AC3E}">
        <p14:creationId xmlns:p14="http://schemas.microsoft.com/office/powerpoint/2010/main" val="3697203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E2B3A-310F-FBCE-D146-1D1E8BCB7FEC}"/>
              </a:ext>
            </a:extLst>
          </p:cNvPr>
          <p:cNvSpPr>
            <a:spLocks noGrp="1"/>
          </p:cNvSpPr>
          <p:nvPr>
            <p:ph type="title"/>
          </p:nvPr>
        </p:nvSpPr>
        <p:spPr/>
        <p:txBody>
          <a:bodyPr/>
          <a:lstStyle/>
          <a:p>
            <a:r>
              <a:rPr lang="en-US" dirty="0"/>
              <a:t>Agenda</a:t>
            </a:r>
          </a:p>
        </p:txBody>
      </p:sp>
      <p:grpSp>
        <p:nvGrpSpPr>
          <p:cNvPr id="51" name="Group 50">
            <a:extLst>
              <a:ext uri="{FF2B5EF4-FFF2-40B4-BE49-F238E27FC236}">
                <a16:creationId xmlns:a16="http://schemas.microsoft.com/office/drawing/2014/main" id="{6396D5F2-54D1-096B-8FB7-4669933D6376}"/>
              </a:ext>
            </a:extLst>
          </p:cNvPr>
          <p:cNvGrpSpPr/>
          <p:nvPr/>
        </p:nvGrpSpPr>
        <p:grpSpPr>
          <a:xfrm>
            <a:off x="1135117" y="1272024"/>
            <a:ext cx="9023613" cy="509349"/>
            <a:chOff x="1200159" y="1272024"/>
            <a:chExt cx="9023613" cy="509349"/>
          </a:xfrm>
        </p:grpSpPr>
        <p:sp>
          <p:nvSpPr>
            <p:cNvPr id="3" name="Freeform 174">
              <a:extLst>
                <a:ext uri="{FF2B5EF4-FFF2-40B4-BE49-F238E27FC236}">
                  <a16:creationId xmlns:a16="http://schemas.microsoft.com/office/drawing/2014/main" id="{0CC441E4-ED88-1FB1-1736-CA9ADFAFD999}"/>
                </a:ext>
              </a:extLst>
            </p:cNvPr>
            <p:cNvSpPr>
              <a:spLocks noChangeAspect="1"/>
            </p:cNvSpPr>
            <p:nvPr/>
          </p:nvSpPr>
          <p:spPr>
            <a:xfrm>
              <a:off x="1346561" y="1285629"/>
              <a:ext cx="8877211" cy="486522"/>
            </a:xfrm>
            <a:custGeom>
              <a:avLst/>
              <a:gdLst>
                <a:gd name="connsiteX0" fmla="*/ 4624359 w 4952344"/>
                <a:gd name="connsiteY0" fmla="*/ 0 h 536311"/>
                <a:gd name="connsiteX1" fmla="*/ 4671124 w 4952344"/>
                <a:gd name="connsiteY1" fmla="*/ 1532 h 536311"/>
                <a:gd name="connsiteX2" fmla="*/ 4806725 w 4952344"/>
                <a:gd name="connsiteY2" fmla="*/ 31874 h 536311"/>
                <a:gd name="connsiteX3" fmla="*/ 4915561 w 4952344"/>
                <a:gd name="connsiteY3" fmla="*/ 437019 h 536311"/>
                <a:gd name="connsiteX4" fmla="*/ 4673802 w 4952344"/>
                <a:gd name="connsiteY4" fmla="*/ 533398 h 536311"/>
                <a:gd name="connsiteX5" fmla="*/ 4604217 w 4952344"/>
                <a:gd name="connsiteY5" fmla="*/ 533398 h 536311"/>
                <a:gd name="connsiteX6" fmla="*/ 3470359 w 4952344"/>
                <a:gd name="connsiteY6" fmla="*/ 536074 h 536311"/>
                <a:gd name="connsiteX7" fmla="*/ 3381871 w 4952344"/>
                <a:gd name="connsiteY7" fmla="*/ 536193 h 536311"/>
                <a:gd name="connsiteX8" fmla="*/ 2949483 w 4952344"/>
                <a:gd name="connsiteY8" fmla="*/ 535183 h 536311"/>
                <a:gd name="connsiteX9" fmla="*/ 2120740 w 4952344"/>
                <a:gd name="connsiteY9" fmla="*/ 536265 h 536311"/>
                <a:gd name="connsiteX10" fmla="*/ 1657612 w 4952344"/>
                <a:gd name="connsiteY10" fmla="*/ 535183 h 536311"/>
                <a:gd name="connsiteX11" fmla="*/ 1369092 w 4952344"/>
                <a:gd name="connsiteY11" fmla="*/ 535560 h 536311"/>
                <a:gd name="connsiteX12" fmla="*/ 219657 w 4952344"/>
                <a:gd name="connsiteY12" fmla="*/ 528044 h 536311"/>
                <a:gd name="connsiteX13" fmla="*/ 177728 w 4952344"/>
                <a:gd name="connsiteY13" fmla="*/ 17596 h 536311"/>
                <a:gd name="connsiteX14" fmla="*/ 368912 w 4952344"/>
                <a:gd name="connsiteY14" fmla="*/ 962 h 536311"/>
                <a:gd name="connsiteX15" fmla="*/ 657544 w 4952344"/>
                <a:gd name="connsiteY15" fmla="*/ 458 h 536311"/>
                <a:gd name="connsiteX16" fmla="*/ 727207 w 4952344"/>
                <a:gd name="connsiteY16" fmla="*/ 2160 h 536311"/>
                <a:gd name="connsiteX17" fmla="*/ 822717 w 4952344"/>
                <a:gd name="connsiteY17" fmla="*/ 2426 h 536311"/>
                <a:gd name="connsiteX18" fmla="*/ 2010488 w 4952344"/>
                <a:gd name="connsiteY18" fmla="*/ 351 h 536311"/>
                <a:gd name="connsiteX19" fmla="*/ 2334716 w 4952344"/>
                <a:gd name="connsiteY19" fmla="*/ 641 h 536311"/>
                <a:gd name="connsiteX20" fmla="*/ 3086219 w 4952344"/>
                <a:gd name="connsiteY20" fmla="*/ 158 h 536311"/>
                <a:gd name="connsiteX21" fmla="*/ 3626587 w 4952344"/>
                <a:gd name="connsiteY21" fmla="*/ 641 h 536311"/>
                <a:gd name="connsiteX22" fmla="*/ 4187166 w 4952344"/>
                <a:gd name="connsiteY22" fmla="*/ 281 h 536311"/>
                <a:gd name="connsiteX23" fmla="*/ 4456129 w 4952344"/>
                <a:gd name="connsiteY23" fmla="*/ 641 h 536311"/>
                <a:gd name="connsiteX24" fmla="*/ 4494319 w 4952344"/>
                <a:gd name="connsiteY24" fmla="*/ 84 h 536311"/>
                <a:gd name="connsiteX0" fmla="*/ 4629350 w 4957335"/>
                <a:gd name="connsiteY0" fmla="*/ 0 h 536265"/>
                <a:gd name="connsiteX1" fmla="*/ 4676115 w 4957335"/>
                <a:gd name="connsiteY1" fmla="*/ 1532 h 536265"/>
                <a:gd name="connsiteX2" fmla="*/ 4811716 w 4957335"/>
                <a:gd name="connsiteY2" fmla="*/ 31874 h 536265"/>
                <a:gd name="connsiteX3" fmla="*/ 4920552 w 4957335"/>
                <a:gd name="connsiteY3" fmla="*/ 437019 h 536265"/>
                <a:gd name="connsiteX4" fmla="*/ 4678793 w 4957335"/>
                <a:gd name="connsiteY4" fmla="*/ 533398 h 536265"/>
                <a:gd name="connsiteX5" fmla="*/ 4609208 w 4957335"/>
                <a:gd name="connsiteY5" fmla="*/ 533398 h 536265"/>
                <a:gd name="connsiteX6" fmla="*/ 3475350 w 4957335"/>
                <a:gd name="connsiteY6" fmla="*/ 536074 h 536265"/>
                <a:gd name="connsiteX7" fmla="*/ 3386862 w 4957335"/>
                <a:gd name="connsiteY7" fmla="*/ 536193 h 536265"/>
                <a:gd name="connsiteX8" fmla="*/ 2954474 w 4957335"/>
                <a:gd name="connsiteY8" fmla="*/ 535183 h 536265"/>
                <a:gd name="connsiteX9" fmla="*/ 2125731 w 4957335"/>
                <a:gd name="connsiteY9" fmla="*/ 536265 h 536265"/>
                <a:gd name="connsiteX10" fmla="*/ 1662603 w 4957335"/>
                <a:gd name="connsiteY10" fmla="*/ 535183 h 536265"/>
                <a:gd name="connsiteX11" fmla="*/ 1374083 w 4957335"/>
                <a:gd name="connsiteY11" fmla="*/ 535560 h 536265"/>
                <a:gd name="connsiteX12" fmla="*/ 224648 w 4957335"/>
                <a:gd name="connsiteY12" fmla="*/ 528044 h 536265"/>
                <a:gd name="connsiteX13" fmla="*/ 276 w 4957335"/>
                <a:gd name="connsiteY13" fmla="*/ 294239 h 536265"/>
                <a:gd name="connsiteX14" fmla="*/ 182719 w 4957335"/>
                <a:gd name="connsiteY14" fmla="*/ 17596 h 536265"/>
                <a:gd name="connsiteX15" fmla="*/ 373903 w 4957335"/>
                <a:gd name="connsiteY15" fmla="*/ 962 h 536265"/>
                <a:gd name="connsiteX16" fmla="*/ 662535 w 4957335"/>
                <a:gd name="connsiteY16" fmla="*/ 458 h 536265"/>
                <a:gd name="connsiteX17" fmla="*/ 732198 w 4957335"/>
                <a:gd name="connsiteY17" fmla="*/ 2160 h 536265"/>
                <a:gd name="connsiteX18" fmla="*/ 827708 w 4957335"/>
                <a:gd name="connsiteY18" fmla="*/ 2426 h 536265"/>
                <a:gd name="connsiteX19" fmla="*/ 2015479 w 4957335"/>
                <a:gd name="connsiteY19" fmla="*/ 351 h 536265"/>
                <a:gd name="connsiteX20" fmla="*/ 2339707 w 4957335"/>
                <a:gd name="connsiteY20" fmla="*/ 641 h 536265"/>
                <a:gd name="connsiteX21" fmla="*/ 3091210 w 4957335"/>
                <a:gd name="connsiteY21" fmla="*/ 158 h 536265"/>
                <a:gd name="connsiteX22" fmla="*/ 3631578 w 4957335"/>
                <a:gd name="connsiteY22" fmla="*/ 641 h 536265"/>
                <a:gd name="connsiteX23" fmla="*/ 4192157 w 4957335"/>
                <a:gd name="connsiteY23" fmla="*/ 281 h 536265"/>
                <a:gd name="connsiteX24" fmla="*/ 4461120 w 4957335"/>
                <a:gd name="connsiteY24" fmla="*/ 641 h 536265"/>
                <a:gd name="connsiteX25" fmla="*/ 4499310 w 4957335"/>
                <a:gd name="connsiteY25" fmla="*/ 84 h 536265"/>
                <a:gd name="connsiteX26" fmla="*/ 4629350 w 4957335"/>
                <a:gd name="connsiteY26" fmla="*/ 0 h 536265"/>
                <a:gd name="connsiteX0" fmla="*/ 276 w 4957335"/>
                <a:gd name="connsiteY0" fmla="*/ 294239 h 536265"/>
                <a:gd name="connsiteX1" fmla="*/ 182719 w 4957335"/>
                <a:gd name="connsiteY1" fmla="*/ 17596 h 536265"/>
                <a:gd name="connsiteX2" fmla="*/ 373903 w 4957335"/>
                <a:gd name="connsiteY2" fmla="*/ 962 h 536265"/>
                <a:gd name="connsiteX3" fmla="*/ 662535 w 4957335"/>
                <a:gd name="connsiteY3" fmla="*/ 458 h 536265"/>
                <a:gd name="connsiteX4" fmla="*/ 732198 w 4957335"/>
                <a:gd name="connsiteY4" fmla="*/ 2160 h 536265"/>
                <a:gd name="connsiteX5" fmla="*/ 827708 w 4957335"/>
                <a:gd name="connsiteY5" fmla="*/ 2426 h 536265"/>
                <a:gd name="connsiteX6" fmla="*/ 2015479 w 4957335"/>
                <a:gd name="connsiteY6" fmla="*/ 351 h 536265"/>
                <a:gd name="connsiteX7" fmla="*/ 2339707 w 4957335"/>
                <a:gd name="connsiteY7" fmla="*/ 641 h 536265"/>
                <a:gd name="connsiteX8" fmla="*/ 3091210 w 4957335"/>
                <a:gd name="connsiteY8" fmla="*/ 158 h 536265"/>
                <a:gd name="connsiteX9" fmla="*/ 3631578 w 4957335"/>
                <a:gd name="connsiteY9" fmla="*/ 641 h 536265"/>
                <a:gd name="connsiteX10" fmla="*/ 4192157 w 4957335"/>
                <a:gd name="connsiteY10" fmla="*/ 281 h 536265"/>
                <a:gd name="connsiteX11" fmla="*/ 4461120 w 4957335"/>
                <a:gd name="connsiteY11" fmla="*/ 641 h 536265"/>
                <a:gd name="connsiteX12" fmla="*/ 4499310 w 4957335"/>
                <a:gd name="connsiteY12" fmla="*/ 84 h 536265"/>
                <a:gd name="connsiteX13" fmla="*/ 4629350 w 4957335"/>
                <a:gd name="connsiteY13" fmla="*/ 0 h 536265"/>
                <a:gd name="connsiteX14" fmla="*/ 4676115 w 4957335"/>
                <a:gd name="connsiteY14" fmla="*/ 1532 h 536265"/>
                <a:gd name="connsiteX15" fmla="*/ 4811716 w 4957335"/>
                <a:gd name="connsiteY15" fmla="*/ 31874 h 536265"/>
                <a:gd name="connsiteX16" fmla="*/ 4920552 w 4957335"/>
                <a:gd name="connsiteY16" fmla="*/ 437019 h 536265"/>
                <a:gd name="connsiteX17" fmla="*/ 4678793 w 4957335"/>
                <a:gd name="connsiteY17" fmla="*/ 533398 h 536265"/>
                <a:gd name="connsiteX18" fmla="*/ 4609208 w 4957335"/>
                <a:gd name="connsiteY18" fmla="*/ 533398 h 536265"/>
                <a:gd name="connsiteX19" fmla="*/ 3475350 w 4957335"/>
                <a:gd name="connsiteY19" fmla="*/ 536074 h 536265"/>
                <a:gd name="connsiteX20" fmla="*/ 3386862 w 4957335"/>
                <a:gd name="connsiteY20" fmla="*/ 536193 h 536265"/>
                <a:gd name="connsiteX21" fmla="*/ 2954474 w 4957335"/>
                <a:gd name="connsiteY21" fmla="*/ 535183 h 536265"/>
                <a:gd name="connsiteX22" fmla="*/ 2125731 w 4957335"/>
                <a:gd name="connsiteY22" fmla="*/ 536265 h 536265"/>
                <a:gd name="connsiteX23" fmla="*/ 1662603 w 4957335"/>
                <a:gd name="connsiteY23" fmla="*/ 535183 h 536265"/>
                <a:gd name="connsiteX24" fmla="*/ 1374083 w 4957335"/>
                <a:gd name="connsiteY24" fmla="*/ 535560 h 536265"/>
                <a:gd name="connsiteX25" fmla="*/ 224648 w 4957335"/>
                <a:gd name="connsiteY25" fmla="*/ 528044 h 536265"/>
                <a:gd name="connsiteX26" fmla="*/ 101065 w 4957335"/>
                <a:gd name="connsiteY26" fmla="*/ 395028 h 536265"/>
                <a:gd name="connsiteX0" fmla="*/ 144655 w 4919271"/>
                <a:gd name="connsiteY0" fmla="*/ 17596 h 536265"/>
                <a:gd name="connsiteX1" fmla="*/ 335839 w 4919271"/>
                <a:gd name="connsiteY1" fmla="*/ 962 h 536265"/>
                <a:gd name="connsiteX2" fmla="*/ 624471 w 4919271"/>
                <a:gd name="connsiteY2" fmla="*/ 458 h 536265"/>
                <a:gd name="connsiteX3" fmla="*/ 694134 w 4919271"/>
                <a:gd name="connsiteY3" fmla="*/ 2160 h 536265"/>
                <a:gd name="connsiteX4" fmla="*/ 789644 w 4919271"/>
                <a:gd name="connsiteY4" fmla="*/ 2426 h 536265"/>
                <a:gd name="connsiteX5" fmla="*/ 1977415 w 4919271"/>
                <a:gd name="connsiteY5" fmla="*/ 351 h 536265"/>
                <a:gd name="connsiteX6" fmla="*/ 2301643 w 4919271"/>
                <a:gd name="connsiteY6" fmla="*/ 641 h 536265"/>
                <a:gd name="connsiteX7" fmla="*/ 3053146 w 4919271"/>
                <a:gd name="connsiteY7" fmla="*/ 158 h 536265"/>
                <a:gd name="connsiteX8" fmla="*/ 3593514 w 4919271"/>
                <a:gd name="connsiteY8" fmla="*/ 641 h 536265"/>
                <a:gd name="connsiteX9" fmla="*/ 4154093 w 4919271"/>
                <a:gd name="connsiteY9" fmla="*/ 281 h 536265"/>
                <a:gd name="connsiteX10" fmla="*/ 4423056 w 4919271"/>
                <a:gd name="connsiteY10" fmla="*/ 641 h 536265"/>
                <a:gd name="connsiteX11" fmla="*/ 4461246 w 4919271"/>
                <a:gd name="connsiteY11" fmla="*/ 84 h 536265"/>
                <a:gd name="connsiteX12" fmla="*/ 4591286 w 4919271"/>
                <a:gd name="connsiteY12" fmla="*/ 0 h 536265"/>
                <a:gd name="connsiteX13" fmla="*/ 4638051 w 4919271"/>
                <a:gd name="connsiteY13" fmla="*/ 1532 h 536265"/>
                <a:gd name="connsiteX14" fmla="*/ 4773652 w 4919271"/>
                <a:gd name="connsiteY14" fmla="*/ 31874 h 536265"/>
                <a:gd name="connsiteX15" fmla="*/ 4882488 w 4919271"/>
                <a:gd name="connsiteY15" fmla="*/ 437019 h 536265"/>
                <a:gd name="connsiteX16" fmla="*/ 4640729 w 4919271"/>
                <a:gd name="connsiteY16" fmla="*/ 533398 h 536265"/>
                <a:gd name="connsiteX17" fmla="*/ 4571144 w 4919271"/>
                <a:gd name="connsiteY17" fmla="*/ 533398 h 536265"/>
                <a:gd name="connsiteX18" fmla="*/ 3437286 w 4919271"/>
                <a:gd name="connsiteY18" fmla="*/ 536074 h 536265"/>
                <a:gd name="connsiteX19" fmla="*/ 3348798 w 4919271"/>
                <a:gd name="connsiteY19" fmla="*/ 536193 h 536265"/>
                <a:gd name="connsiteX20" fmla="*/ 2916410 w 4919271"/>
                <a:gd name="connsiteY20" fmla="*/ 535183 h 536265"/>
                <a:gd name="connsiteX21" fmla="*/ 2087667 w 4919271"/>
                <a:gd name="connsiteY21" fmla="*/ 536265 h 536265"/>
                <a:gd name="connsiteX22" fmla="*/ 1624539 w 4919271"/>
                <a:gd name="connsiteY22" fmla="*/ 535183 h 536265"/>
                <a:gd name="connsiteX23" fmla="*/ 1336019 w 4919271"/>
                <a:gd name="connsiteY23" fmla="*/ 535560 h 536265"/>
                <a:gd name="connsiteX24" fmla="*/ 186584 w 4919271"/>
                <a:gd name="connsiteY24" fmla="*/ 528044 h 536265"/>
                <a:gd name="connsiteX25" fmla="*/ 63001 w 4919271"/>
                <a:gd name="connsiteY25" fmla="*/ 395028 h 536265"/>
                <a:gd name="connsiteX0" fmla="*/ 0 w 4774616"/>
                <a:gd name="connsiteY0" fmla="*/ 17596 h 536265"/>
                <a:gd name="connsiteX1" fmla="*/ 191184 w 4774616"/>
                <a:gd name="connsiteY1" fmla="*/ 962 h 536265"/>
                <a:gd name="connsiteX2" fmla="*/ 479816 w 4774616"/>
                <a:gd name="connsiteY2" fmla="*/ 458 h 536265"/>
                <a:gd name="connsiteX3" fmla="*/ 549479 w 4774616"/>
                <a:gd name="connsiteY3" fmla="*/ 2160 h 536265"/>
                <a:gd name="connsiteX4" fmla="*/ 644989 w 4774616"/>
                <a:gd name="connsiteY4" fmla="*/ 2426 h 536265"/>
                <a:gd name="connsiteX5" fmla="*/ 1832760 w 4774616"/>
                <a:gd name="connsiteY5" fmla="*/ 351 h 536265"/>
                <a:gd name="connsiteX6" fmla="*/ 2156988 w 4774616"/>
                <a:gd name="connsiteY6" fmla="*/ 641 h 536265"/>
                <a:gd name="connsiteX7" fmla="*/ 2908491 w 4774616"/>
                <a:gd name="connsiteY7" fmla="*/ 158 h 536265"/>
                <a:gd name="connsiteX8" fmla="*/ 3448859 w 4774616"/>
                <a:gd name="connsiteY8" fmla="*/ 641 h 536265"/>
                <a:gd name="connsiteX9" fmla="*/ 4009438 w 4774616"/>
                <a:gd name="connsiteY9" fmla="*/ 281 h 536265"/>
                <a:gd name="connsiteX10" fmla="*/ 4278401 w 4774616"/>
                <a:gd name="connsiteY10" fmla="*/ 641 h 536265"/>
                <a:gd name="connsiteX11" fmla="*/ 4316591 w 4774616"/>
                <a:gd name="connsiteY11" fmla="*/ 84 h 536265"/>
                <a:gd name="connsiteX12" fmla="*/ 4446631 w 4774616"/>
                <a:gd name="connsiteY12" fmla="*/ 0 h 536265"/>
                <a:gd name="connsiteX13" fmla="*/ 4493396 w 4774616"/>
                <a:gd name="connsiteY13" fmla="*/ 1532 h 536265"/>
                <a:gd name="connsiteX14" fmla="*/ 4628997 w 4774616"/>
                <a:gd name="connsiteY14" fmla="*/ 31874 h 536265"/>
                <a:gd name="connsiteX15" fmla="*/ 4737833 w 4774616"/>
                <a:gd name="connsiteY15" fmla="*/ 437019 h 536265"/>
                <a:gd name="connsiteX16" fmla="*/ 4496074 w 4774616"/>
                <a:gd name="connsiteY16" fmla="*/ 533398 h 536265"/>
                <a:gd name="connsiteX17" fmla="*/ 4426489 w 4774616"/>
                <a:gd name="connsiteY17" fmla="*/ 533398 h 536265"/>
                <a:gd name="connsiteX18" fmla="*/ 3292631 w 4774616"/>
                <a:gd name="connsiteY18" fmla="*/ 536074 h 536265"/>
                <a:gd name="connsiteX19" fmla="*/ 3204143 w 4774616"/>
                <a:gd name="connsiteY19" fmla="*/ 536193 h 536265"/>
                <a:gd name="connsiteX20" fmla="*/ 2771755 w 4774616"/>
                <a:gd name="connsiteY20" fmla="*/ 535183 h 536265"/>
                <a:gd name="connsiteX21" fmla="*/ 1943012 w 4774616"/>
                <a:gd name="connsiteY21" fmla="*/ 536265 h 536265"/>
                <a:gd name="connsiteX22" fmla="*/ 1479884 w 4774616"/>
                <a:gd name="connsiteY22" fmla="*/ 535183 h 536265"/>
                <a:gd name="connsiteX23" fmla="*/ 1191364 w 4774616"/>
                <a:gd name="connsiteY23" fmla="*/ 535560 h 536265"/>
                <a:gd name="connsiteX24" fmla="*/ 41929 w 4774616"/>
                <a:gd name="connsiteY24" fmla="*/ 528044 h 536265"/>
                <a:gd name="connsiteX0" fmla="*/ 66 w 4774682"/>
                <a:gd name="connsiteY0" fmla="*/ 17596 h 536265"/>
                <a:gd name="connsiteX1" fmla="*/ 191250 w 4774682"/>
                <a:gd name="connsiteY1" fmla="*/ 962 h 536265"/>
                <a:gd name="connsiteX2" fmla="*/ 479882 w 4774682"/>
                <a:gd name="connsiteY2" fmla="*/ 458 h 536265"/>
                <a:gd name="connsiteX3" fmla="*/ 549545 w 4774682"/>
                <a:gd name="connsiteY3" fmla="*/ 2160 h 536265"/>
                <a:gd name="connsiteX4" fmla="*/ 645055 w 4774682"/>
                <a:gd name="connsiteY4" fmla="*/ 2426 h 536265"/>
                <a:gd name="connsiteX5" fmla="*/ 1832826 w 4774682"/>
                <a:gd name="connsiteY5" fmla="*/ 351 h 536265"/>
                <a:gd name="connsiteX6" fmla="*/ 2157054 w 4774682"/>
                <a:gd name="connsiteY6" fmla="*/ 641 h 536265"/>
                <a:gd name="connsiteX7" fmla="*/ 2908557 w 4774682"/>
                <a:gd name="connsiteY7" fmla="*/ 158 h 536265"/>
                <a:gd name="connsiteX8" fmla="*/ 3448925 w 4774682"/>
                <a:gd name="connsiteY8" fmla="*/ 641 h 536265"/>
                <a:gd name="connsiteX9" fmla="*/ 4009504 w 4774682"/>
                <a:gd name="connsiteY9" fmla="*/ 281 h 536265"/>
                <a:gd name="connsiteX10" fmla="*/ 4278467 w 4774682"/>
                <a:gd name="connsiteY10" fmla="*/ 641 h 536265"/>
                <a:gd name="connsiteX11" fmla="*/ 4316657 w 4774682"/>
                <a:gd name="connsiteY11" fmla="*/ 84 h 536265"/>
                <a:gd name="connsiteX12" fmla="*/ 4446697 w 4774682"/>
                <a:gd name="connsiteY12" fmla="*/ 0 h 536265"/>
                <a:gd name="connsiteX13" fmla="*/ 4493462 w 4774682"/>
                <a:gd name="connsiteY13" fmla="*/ 1532 h 536265"/>
                <a:gd name="connsiteX14" fmla="*/ 4629063 w 4774682"/>
                <a:gd name="connsiteY14" fmla="*/ 31874 h 536265"/>
                <a:gd name="connsiteX15" fmla="*/ 4737899 w 4774682"/>
                <a:gd name="connsiteY15" fmla="*/ 437019 h 536265"/>
                <a:gd name="connsiteX16" fmla="*/ 4496140 w 4774682"/>
                <a:gd name="connsiteY16" fmla="*/ 533398 h 536265"/>
                <a:gd name="connsiteX17" fmla="*/ 4426555 w 4774682"/>
                <a:gd name="connsiteY17" fmla="*/ 533398 h 536265"/>
                <a:gd name="connsiteX18" fmla="*/ 3292697 w 4774682"/>
                <a:gd name="connsiteY18" fmla="*/ 536074 h 536265"/>
                <a:gd name="connsiteX19" fmla="*/ 3204209 w 4774682"/>
                <a:gd name="connsiteY19" fmla="*/ 536193 h 536265"/>
                <a:gd name="connsiteX20" fmla="*/ 2771821 w 4774682"/>
                <a:gd name="connsiteY20" fmla="*/ 535183 h 536265"/>
                <a:gd name="connsiteX21" fmla="*/ 1943078 w 4774682"/>
                <a:gd name="connsiteY21" fmla="*/ 536265 h 536265"/>
                <a:gd name="connsiteX22" fmla="*/ 1479950 w 4774682"/>
                <a:gd name="connsiteY22" fmla="*/ 535183 h 536265"/>
                <a:gd name="connsiteX23" fmla="*/ 1191430 w 4774682"/>
                <a:gd name="connsiteY23" fmla="*/ 535560 h 536265"/>
                <a:gd name="connsiteX24" fmla="*/ 0 w 4774682"/>
                <a:gd name="connsiteY24" fmla="*/ 533293 h 53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74682" h="536265">
                  <a:moveTo>
                    <a:pt x="66" y="17596"/>
                  </a:moveTo>
                  <a:lnTo>
                    <a:pt x="191250" y="962"/>
                  </a:lnTo>
                  <a:lnTo>
                    <a:pt x="479882" y="458"/>
                  </a:lnTo>
                  <a:lnTo>
                    <a:pt x="549545" y="2160"/>
                  </a:lnTo>
                  <a:cubicBezTo>
                    <a:pt x="593369" y="3373"/>
                    <a:pt x="626767" y="3987"/>
                    <a:pt x="645055" y="2426"/>
                  </a:cubicBezTo>
                  <a:lnTo>
                    <a:pt x="1832826" y="351"/>
                  </a:lnTo>
                  <a:lnTo>
                    <a:pt x="2157054" y="641"/>
                  </a:lnTo>
                  <a:lnTo>
                    <a:pt x="2908557" y="158"/>
                  </a:lnTo>
                  <a:lnTo>
                    <a:pt x="3448925" y="641"/>
                  </a:lnTo>
                  <a:lnTo>
                    <a:pt x="4009504" y="281"/>
                  </a:lnTo>
                  <a:lnTo>
                    <a:pt x="4278467" y="641"/>
                  </a:lnTo>
                  <a:lnTo>
                    <a:pt x="4316657" y="84"/>
                  </a:lnTo>
                  <a:lnTo>
                    <a:pt x="4446697" y="0"/>
                  </a:lnTo>
                  <a:lnTo>
                    <a:pt x="4493462" y="1532"/>
                  </a:lnTo>
                  <a:cubicBezTo>
                    <a:pt x="4535393" y="5102"/>
                    <a:pt x="4571077" y="13134"/>
                    <a:pt x="4629063" y="31874"/>
                  </a:cubicBezTo>
                  <a:cubicBezTo>
                    <a:pt x="4758417" y="100589"/>
                    <a:pt x="4819078" y="308515"/>
                    <a:pt x="4737899" y="437019"/>
                  </a:cubicBezTo>
                  <a:cubicBezTo>
                    <a:pt x="4684373" y="512873"/>
                    <a:pt x="4587134" y="530720"/>
                    <a:pt x="4496140" y="533398"/>
                  </a:cubicBezTo>
                  <a:cubicBezTo>
                    <a:pt x="4472945" y="534289"/>
                    <a:pt x="4448858" y="533398"/>
                    <a:pt x="4426555" y="533398"/>
                  </a:cubicBezTo>
                  <a:lnTo>
                    <a:pt x="3292697" y="536074"/>
                  </a:lnTo>
                  <a:lnTo>
                    <a:pt x="3204209" y="536193"/>
                  </a:lnTo>
                  <a:lnTo>
                    <a:pt x="2771821" y="535183"/>
                  </a:lnTo>
                  <a:lnTo>
                    <a:pt x="1943078" y="536265"/>
                  </a:lnTo>
                  <a:lnTo>
                    <a:pt x="1479950" y="535183"/>
                  </a:lnTo>
                  <a:lnTo>
                    <a:pt x="1191430" y="535560"/>
                  </a:lnTo>
                  <a:lnTo>
                    <a:pt x="0" y="533293"/>
                  </a:lnTo>
                </a:path>
              </a:pathLst>
            </a:custGeom>
            <a:noFill/>
            <a:ln w="25400" cap="flat">
              <a:solidFill>
                <a:srgbClr val="957AA9">
                  <a:alpha val="20000"/>
                </a:srgbClr>
              </a:solidFill>
              <a:prstDash val="solid"/>
              <a:miter/>
            </a:ln>
          </p:spPr>
          <p:txBody>
            <a:bodyPr rot="0" spcFirstLastPara="0" vertOverflow="overflow" horzOverflow="overflow" vert="horz" wrap="none" lIns="365760" tIns="0" rIns="91440" bIns="0" numCol="1" spcCol="0" rtlCol="0" fromWordArt="0" anchor="ctr" anchorCtr="0" forceAA="0" compatLnSpc="1">
              <a:prstTxWarp prst="textNoShape">
                <a:avLst/>
              </a:prstTxWarp>
              <a:noAutofit/>
            </a:bodyPr>
            <a:lstStyle/>
            <a:p>
              <a:r>
                <a:rPr lang="en-US" sz="2200" dirty="0">
                  <a:solidFill>
                    <a:schemeClr val="accent1"/>
                  </a:solidFill>
                </a:rPr>
                <a:t>Design for your audience</a:t>
              </a:r>
            </a:p>
          </p:txBody>
        </p:sp>
        <p:sp>
          <p:nvSpPr>
            <p:cNvPr id="34" name="[T2O] TextBox 26">
              <a:extLst>
                <a:ext uri="{FF2B5EF4-FFF2-40B4-BE49-F238E27FC236}">
                  <a16:creationId xmlns:a16="http://schemas.microsoft.com/office/drawing/2014/main" id="{29218AD9-3153-B922-CCB7-86C789F20018}"/>
                </a:ext>
              </a:extLst>
            </p:cNvPr>
            <p:cNvSpPr/>
            <p:nvPr/>
          </p:nvSpPr>
          <p:spPr>
            <a:xfrm>
              <a:off x="1200159" y="1272024"/>
              <a:ext cx="180022" cy="509349"/>
            </a:xfrm>
            <a:custGeom>
              <a:avLst/>
              <a:gdLst/>
              <a:ahLst/>
              <a:cxnLst/>
              <a:rect l="l" t="t" r="r" b="b"/>
              <a:pathLst>
                <a:path w="180022" h="509349">
                  <a:moveTo>
                    <a:pt x="80010" y="0"/>
                  </a:moveTo>
                  <a:lnTo>
                    <a:pt x="92869" y="714"/>
                  </a:lnTo>
                  <a:cubicBezTo>
                    <a:pt x="97155" y="1190"/>
                    <a:pt x="103822" y="1428"/>
                    <a:pt x="112871" y="1428"/>
                  </a:cubicBezTo>
                  <a:lnTo>
                    <a:pt x="145018" y="714"/>
                  </a:lnTo>
                  <a:cubicBezTo>
                    <a:pt x="150257" y="238"/>
                    <a:pt x="156924" y="0"/>
                    <a:pt x="165020" y="0"/>
                  </a:cubicBezTo>
                  <a:cubicBezTo>
                    <a:pt x="171688" y="0"/>
                    <a:pt x="175022" y="476"/>
                    <a:pt x="175022" y="1428"/>
                  </a:cubicBezTo>
                  <a:cubicBezTo>
                    <a:pt x="178355" y="17621"/>
                    <a:pt x="180022" y="33575"/>
                    <a:pt x="180022" y="49292"/>
                  </a:cubicBezTo>
                  <a:cubicBezTo>
                    <a:pt x="180022" y="53578"/>
                    <a:pt x="179546" y="67627"/>
                    <a:pt x="178594" y="91440"/>
                  </a:cubicBezTo>
                  <a:lnTo>
                    <a:pt x="175736" y="195738"/>
                  </a:lnTo>
                  <a:lnTo>
                    <a:pt x="176450" y="312896"/>
                  </a:lnTo>
                  <a:lnTo>
                    <a:pt x="176450" y="440769"/>
                  </a:lnTo>
                  <a:lnTo>
                    <a:pt x="179308" y="487203"/>
                  </a:lnTo>
                  <a:cubicBezTo>
                    <a:pt x="179308" y="501967"/>
                    <a:pt x="167878" y="509349"/>
                    <a:pt x="145018" y="509349"/>
                  </a:cubicBezTo>
                  <a:lnTo>
                    <a:pt x="98584" y="509349"/>
                  </a:lnTo>
                  <a:cubicBezTo>
                    <a:pt x="91916" y="508873"/>
                    <a:pt x="86439" y="506373"/>
                    <a:pt x="82153" y="501848"/>
                  </a:cubicBezTo>
                  <a:cubicBezTo>
                    <a:pt x="77867" y="497324"/>
                    <a:pt x="75724" y="492204"/>
                    <a:pt x="75724" y="486489"/>
                  </a:cubicBezTo>
                  <a:cubicBezTo>
                    <a:pt x="76676" y="469820"/>
                    <a:pt x="77152" y="448627"/>
                    <a:pt x="77152" y="422910"/>
                  </a:cubicBezTo>
                  <a:cubicBezTo>
                    <a:pt x="77152" y="411956"/>
                    <a:pt x="76676" y="387429"/>
                    <a:pt x="75724" y="349329"/>
                  </a:cubicBezTo>
                  <a:lnTo>
                    <a:pt x="77867" y="249317"/>
                  </a:lnTo>
                  <a:cubicBezTo>
                    <a:pt x="78343" y="226457"/>
                    <a:pt x="78581" y="201215"/>
                    <a:pt x="78581" y="173593"/>
                  </a:cubicBezTo>
                  <a:lnTo>
                    <a:pt x="77152" y="102155"/>
                  </a:lnTo>
                  <a:lnTo>
                    <a:pt x="64294" y="102870"/>
                  </a:lnTo>
                  <a:lnTo>
                    <a:pt x="32861" y="102870"/>
                  </a:lnTo>
                  <a:cubicBezTo>
                    <a:pt x="17621" y="102870"/>
                    <a:pt x="8334" y="102155"/>
                    <a:pt x="5000" y="100727"/>
                  </a:cubicBezTo>
                  <a:cubicBezTo>
                    <a:pt x="1667" y="96440"/>
                    <a:pt x="0" y="91678"/>
                    <a:pt x="0" y="86439"/>
                  </a:cubicBezTo>
                  <a:cubicBezTo>
                    <a:pt x="0" y="83105"/>
                    <a:pt x="714" y="79772"/>
                    <a:pt x="2143" y="76438"/>
                  </a:cubicBezTo>
                  <a:cubicBezTo>
                    <a:pt x="10239" y="57864"/>
                    <a:pt x="18574" y="42624"/>
                    <a:pt x="27146" y="30718"/>
                  </a:cubicBezTo>
                  <a:cubicBezTo>
                    <a:pt x="29051" y="27860"/>
                    <a:pt x="30837" y="25241"/>
                    <a:pt x="32504" y="22860"/>
                  </a:cubicBezTo>
                  <a:cubicBezTo>
                    <a:pt x="34171" y="20478"/>
                    <a:pt x="35480" y="18573"/>
                    <a:pt x="36433" y="17145"/>
                  </a:cubicBezTo>
                  <a:cubicBezTo>
                    <a:pt x="43577" y="5715"/>
                    <a:pt x="58102" y="0"/>
                    <a:pt x="8001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2F75C6EE-01D9-8B19-95D9-16A6F55C2042}"/>
              </a:ext>
            </a:extLst>
          </p:cNvPr>
          <p:cNvGrpSpPr/>
          <p:nvPr/>
        </p:nvGrpSpPr>
        <p:grpSpPr>
          <a:xfrm>
            <a:off x="1076895" y="2062952"/>
            <a:ext cx="9015987" cy="512207"/>
            <a:chOff x="1141937" y="2062952"/>
            <a:chExt cx="9015987" cy="512207"/>
          </a:xfrm>
        </p:grpSpPr>
        <p:sp>
          <p:nvSpPr>
            <p:cNvPr id="16" name="Freeform 175">
              <a:extLst>
                <a:ext uri="{FF2B5EF4-FFF2-40B4-BE49-F238E27FC236}">
                  <a16:creationId xmlns:a16="http://schemas.microsoft.com/office/drawing/2014/main" id="{39604925-F1D2-F262-6BD6-F52B653D63C3}"/>
                </a:ext>
              </a:extLst>
            </p:cNvPr>
            <p:cNvSpPr>
              <a:spLocks noChangeAspect="1"/>
            </p:cNvSpPr>
            <p:nvPr/>
          </p:nvSpPr>
          <p:spPr>
            <a:xfrm>
              <a:off x="1346620" y="2074644"/>
              <a:ext cx="8811304" cy="486522"/>
            </a:xfrm>
            <a:custGeom>
              <a:avLst/>
              <a:gdLst>
                <a:gd name="connsiteX0" fmla="*/ 4624358 w 4952344"/>
                <a:gd name="connsiteY0" fmla="*/ 0 h 536311"/>
                <a:gd name="connsiteX1" fmla="*/ 4671124 w 4952344"/>
                <a:gd name="connsiteY1" fmla="*/ 1532 h 536311"/>
                <a:gd name="connsiteX2" fmla="*/ 4806725 w 4952344"/>
                <a:gd name="connsiteY2" fmla="*/ 31874 h 536311"/>
                <a:gd name="connsiteX3" fmla="*/ 4915561 w 4952344"/>
                <a:gd name="connsiteY3" fmla="*/ 437019 h 536311"/>
                <a:gd name="connsiteX4" fmla="*/ 4673802 w 4952344"/>
                <a:gd name="connsiteY4" fmla="*/ 533398 h 536311"/>
                <a:gd name="connsiteX5" fmla="*/ 4604217 w 4952344"/>
                <a:gd name="connsiteY5" fmla="*/ 533398 h 536311"/>
                <a:gd name="connsiteX6" fmla="*/ 3470359 w 4952344"/>
                <a:gd name="connsiteY6" fmla="*/ 536074 h 536311"/>
                <a:gd name="connsiteX7" fmla="*/ 3381872 w 4952344"/>
                <a:gd name="connsiteY7" fmla="*/ 536194 h 536311"/>
                <a:gd name="connsiteX8" fmla="*/ 2949483 w 4952344"/>
                <a:gd name="connsiteY8" fmla="*/ 535183 h 536311"/>
                <a:gd name="connsiteX9" fmla="*/ 2120748 w 4952344"/>
                <a:gd name="connsiteY9" fmla="*/ 536265 h 536311"/>
                <a:gd name="connsiteX10" fmla="*/ 1657612 w 4952344"/>
                <a:gd name="connsiteY10" fmla="*/ 535183 h 536311"/>
                <a:gd name="connsiteX11" fmla="*/ 1369087 w 4952344"/>
                <a:gd name="connsiteY11" fmla="*/ 535560 h 536311"/>
                <a:gd name="connsiteX12" fmla="*/ 219657 w 4952344"/>
                <a:gd name="connsiteY12" fmla="*/ 528044 h 536311"/>
                <a:gd name="connsiteX13" fmla="*/ 177728 w 4952344"/>
                <a:gd name="connsiteY13" fmla="*/ 17596 h 536311"/>
                <a:gd name="connsiteX14" fmla="*/ 368912 w 4952344"/>
                <a:gd name="connsiteY14" fmla="*/ 962 h 536311"/>
                <a:gd name="connsiteX15" fmla="*/ 657544 w 4952344"/>
                <a:gd name="connsiteY15" fmla="*/ 458 h 536311"/>
                <a:gd name="connsiteX16" fmla="*/ 727207 w 4952344"/>
                <a:gd name="connsiteY16" fmla="*/ 2160 h 536311"/>
                <a:gd name="connsiteX17" fmla="*/ 822717 w 4952344"/>
                <a:gd name="connsiteY17" fmla="*/ 2426 h 536311"/>
                <a:gd name="connsiteX18" fmla="*/ 2010486 w 4952344"/>
                <a:gd name="connsiteY18" fmla="*/ 351 h 536311"/>
                <a:gd name="connsiteX19" fmla="*/ 2334716 w 4952344"/>
                <a:gd name="connsiteY19" fmla="*/ 641 h 536311"/>
                <a:gd name="connsiteX20" fmla="*/ 3086219 w 4952344"/>
                <a:gd name="connsiteY20" fmla="*/ 158 h 536311"/>
                <a:gd name="connsiteX21" fmla="*/ 3626587 w 4952344"/>
                <a:gd name="connsiteY21" fmla="*/ 641 h 536311"/>
                <a:gd name="connsiteX22" fmla="*/ 4187166 w 4952344"/>
                <a:gd name="connsiteY22" fmla="*/ 281 h 536311"/>
                <a:gd name="connsiteX23" fmla="*/ 4456129 w 4952344"/>
                <a:gd name="connsiteY23" fmla="*/ 641 h 536311"/>
                <a:gd name="connsiteX24" fmla="*/ 4494319 w 4952344"/>
                <a:gd name="connsiteY24" fmla="*/ 84 h 536311"/>
                <a:gd name="connsiteX0" fmla="*/ 4627602 w 4955588"/>
                <a:gd name="connsiteY0" fmla="*/ 0 h 536265"/>
                <a:gd name="connsiteX1" fmla="*/ 4674368 w 4955588"/>
                <a:gd name="connsiteY1" fmla="*/ 1532 h 536265"/>
                <a:gd name="connsiteX2" fmla="*/ 4809969 w 4955588"/>
                <a:gd name="connsiteY2" fmla="*/ 31874 h 536265"/>
                <a:gd name="connsiteX3" fmla="*/ 4918805 w 4955588"/>
                <a:gd name="connsiteY3" fmla="*/ 437019 h 536265"/>
                <a:gd name="connsiteX4" fmla="*/ 4677046 w 4955588"/>
                <a:gd name="connsiteY4" fmla="*/ 533398 h 536265"/>
                <a:gd name="connsiteX5" fmla="*/ 4607461 w 4955588"/>
                <a:gd name="connsiteY5" fmla="*/ 533398 h 536265"/>
                <a:gd name="connsiteX6" fmla="*/ 3473603 w 4955588"/>
                <a:gd name="connsiteY6" fmla="*/ 536074 h 536265"/>
                <a:gd name="connsiteX7" fmla="*/ 3385116 w 4955588"/>
                <a:gd name="connsiteY7" fmla="*/ 536194 h 536265"/>
                <a:gd name="connsiteX8" fmla="*/ 2952727 w 4955588"/>
                <a:gd name="connsiteY8" fmla="*/ 535183 h 536265"/>
                <a:gd name="connsiteX9" fmla="*/ 2123992 w 4955588"/>
                <a:gd name="connsiteY9" fmla="*/ 536265 h 536265"/>
                <a:gd name="connsiteX10" fmla="*/ 1660856 w 4955588"/>
                <a:gd name="connsiteY10" fmla="*/ 535183 h 536265"/>
                <a:gd name="connsiteX11" fmla="*/ 1372331 w 4955588"/>
                <a:gd name="connsiteY11" fmla="*/ 535560 h 536265"/>
                <a:gd name="connsiteX12" fmla="*/ 222901 w 4955588"/>
                <a:gd name="connsiteY12" fmla="*/ 528044 h 536265"/>
                <a:gd name="connsiteX13" fmla="*/ 279 w 4955588"/>
                <a:gd name="connsiteY13" fmla="*/ 302958 h 536265"/>
                <a:gd name="connsiteX14" fmla="*/ 180972 w 4955588"/>
                <a:gd name="connsiteY14" fmla="*/ 17596 h 536265"/>
                <a:gd name="connsiteX15" fmla="*/ 372156 w 4955588"/>
                <a:gd name="connsiteY15" fmla="*/ 962 h 536265"/>
                <a:gd name="connsiteX16" fmla="*/ 660788 w 4955588"/>
                <a:gd name="connsiteY16" fmla="*/ 458 h 536265"/>
                <a:gd name="connsiteX17" fmla="*/ 730451 w 4955588"/>
                <a:gd name="connsiteY17" fmla="*/ 2160 h 536265"/>
                <a:gd name="connsiteX18" fmla="*/ 825961 w 4955588"/>
                <a:gd name="connsiteY18" fmla="*/ 2426 h 536265"/>
                <a:gd name="connsiteX19" fmla="*/ 2013730 w 4955588"/>
                <a:gd name="connsiteY19" fmla="*/ 351 h 536265"/>
                <a:gd name="connsiteX20" fmla="*/ 2337960 w 4955588"/>
                <a:gd name="connsiteY20" fmla="*/ 641 h 536265"/>
                <a:gd name="connsiteX21" fmla="*/ 3089463 w 4955588"/>
                <a:gd name="connsiteY21" fmla="*/ 158 h 536265"/>
                <a:gd name="connsiteX22" fmla="*/ 3629831 w 4955588"/>
                <a:gd name="connsiteY22" fmla="*/ 641 h 536265"/>
                <a:gd name="connsiteX23" fmla="*/ 4190410 w 4955588"/>
                <a:gd name="connsiteY23" fmla="*/ 281 h 536265"/>
                <a:gd name="connsiteX24" fmla="*/ 4459373 w 4955588"/>
                <a:gd name="connsiteY24" fmla="*/ 641 h 536265"/>
                <a:gd name="connsiteX25" fmla="*/ 4497563 w 4955588"/>
                <a:gd name="connsiteY25" fmla="*/ 84 h 536265"/>
                <a:gd name="connsiteX26" fmla="*/ 4627602 w 4955588"/>
                <a:gd name="connsiteY26" fmla="*/ 0 h 536265"/>
                <a:gd name="connsiteX0" fmla="*/ 279 w 4955588"/>
                <a:gd name="connsiteY0" fmla="*/ 302958 h 536265"/>
                <a:gd name="connsiteX1" fmla="*/ 180972 w 4955588"/>
                <a:gd name="connsiteY1" fmla="*/ 17596 h 536265"/>
                <a:gd name="connsiteX2" fmla="*/ 372156 w 4955588"/>
                <a:gd name="connsiteY2" fmla="*/ 962 h 536265"/>
                <a:gd name="connsiteX3" fmla="*/ 660788 w 4955588"/>
                <a:gd name="connsiteY3" fmla="*/ 458 h 536265"/>
                <a:gd name="connsiteX4" fmla="*/ 730451 w 4955588"/>
                <a:gd name="connsiteY4" fmla="*/ 2160 h 536265"/>
                <a:gd name="connsiteX5" fmla="*/ 825961 w 4955588"/>
                <a:gd name="connsiteY5" fmla="*/ 2426 h 536265"/>
                <a:gd name="connsiteX6" fmla="*/ 2013730 w 4955588"/>
                <a:gd name="connsiteY6" fmla="*/ 351 h 536265"/>
                <a:gd name="connsiteX7" fmla="*/ 2337960 w 4955588"/>
                <a:gd name="connsiteY7" fmla="*/ 641 h 536265"/>
                <a:gd name="connsiteX8" fmla="*/ 3089463 w 4955588"/>
                <a:gd name="connsiteY8" fmla="*/ 158 h 536265"/>
                <a:gd name="connsiteX9" fmla="*/ 3629831 w 4955588"/>
                <a:gd name="connsiteY9" fmla="*/ 641 h 536265"/>
                <a:gd name="connsiteX10" fmla="*/ 4190410 w 4955588"/>
                <a:gd name="connsiteY10" fmla="*/ 281 h 536265"/>
                <a:gd name="connsiteX11" fmla="*/ 4459373 w 4955588"/>
                <a:gd name="connsiteY11" fmla="*/ 641 h 536265"/>
                <a:gd name="connsiteX12" fmla="*/ 4497563 w 4955588"/>
                <a:gd name="connsiteY12" fmla="*/ 84 h 536265"/>
                <a:gd name="connsiteX13" fmla="*/ 4627602 w 4955588"/>
                <a:gd name="connsiteY13" fmla="*/ 0 h 536265"/>
                <a:gd name="connsiteX14" fmla="*/ 4674368 w 4955588"/>
                <a:gd name="connsiteY14" fmla="*/ 1532 h 536265"/>
                <a:gd name="connsiteX15" fmla="*/ 4809969 w 4955588"/>
                <a:gd name="connsiteY15" fmla="*/ 31874 h 536265"/>
                <a:gd name="connsiteX16" fmla="*/ 4918805 w 4955588"/>
                <a:gd name="connsiteY16" fmla="*/ 437019 h 536265"/>
                <a:gd name="connsiteX17" fmla="*/ 4677046 w 4955588"/>
                <a:gd name="connsiteY17" fmla="*/ 533398 h 536265"/>
                <a:gd name="connsiteX18" fmla="*/ 4607461 w 4955588"/>
                <a:gd name="connsiteY18" fmla="*/ 533398 h 536265"/>
                <a:gd name="connsiteX19" fmla="*/ 3473603 w 4955588"/>
                <a:gd name="connsiteY19" fmla="*/ 536074 h 536265"/>
                <a:gd name="connsiteX20" fmla="*/ 3385116 w 4955588"/>
                <a:gd name="connsiteY20" fmla="*/ 536194 h 536265"/>
                <a:gd name="connsiteX21" fmla="*/ 2952727 w 4955588"/>
                <a:gd name="connsiteY21" fmla="*/ 535183 h 536265"/>
                <a:gd name="connsiteX22" fmla="*/ 2123992 w 4955588"/>
                <a:gd name="connsiteY22" fmla="*/ 536265 h 536265"/>
                <a:gd name="connsiteX23" fmla="*/ 1660856 w 4955588"/>
                <a:gd name="connsiteY23" fmla="*/ 535183 h 536265"/>
                <a:gd name="connsiteX24" fmla="*/ 1372331 w 4955588"/>
                <a:gd name="connsiteY24" fmla="*/ 535560 h 536265"/>
                <a:gd name="connsiteX25" fmla="*/ 222901 w 4955588"/>
                <a:gd name="connsiteY25" fmla="*/ 528044 h 536265"/>
                <a:gd name="connsiteX26" fmla="*/ 101068 w 4955588"/>
                <a:gd name="connsiteY26" fmla="*/ 403747 h 536265"/>
                <a:gd name="connsiteX0" fmla="*/ 143460 w 4918076"/>
                <a:gd name="connsiteY0" fmla="*/ 17596 h 536265"/>
                <a:gd name="connsiteX1" fmla="*/ 334644 w 4918076"/>
                <a:gd name="connsiteY1" fmla="*/ 962 h 536265"/>
                <a:gd name="connsiteX2" fmla="*/ 623276 w 4918076"/>
                <a:gd name="connsiteY2" fmla="*/ 458 h 536265"/>
                <a:gd name="connsiteX3" fmla="*/ 692939 w 4918076"/>
                <a:gd name="connsiteY3" fmla="*/ 2160 h 536265"/>
                <a:gd name="connsiteX4" fmla="*/ 788449 w 4918076"/>
                <a:gd name="connsiteY4" fmla="*/ 2426 h 536265"/>
                <a:gd name="connsiteX5" fmla="*/ 1976218 w 4918076"/>
                <a:gd name="connsiteY5" fmla="*/ 351 h 536265"/>
                <a:gd name="connsiteX6" fmla="*/ 2300448 w 4918076"/>
                <a:gd name="connsiteY6" fmla="*/ 641 h 536265"/>
                <a:gd name="connsiteX7" fmla="*/ 3051951 w 4918076"/>
                <a:gd name="connsiteY7" fmla="*/ 158 h 536265"/>
                <a:gd name="connsiteX8" fmla="*/ 3592319 w 4918076"/>
                <a:gd name="connsiteY8" fmla="*/ 641 h 536265"/>
                <a:gd name="connsiteX9" fmla="*/ 4152898 w 4918076"/>
                <a:gd name="connsiteY9" fmla="*/ 281 h 536265"/>
                <a:gd name="connsiteX10" fmla="*/ 4421861 w 4918076"/>
                <a:gd name="connsiteY10" fmla="*/ 641 h 536265"/>
                <a:gd name="connsiteX11" fmla="*/ 4460051 w 4918076"/>
                <a:gd name="connsiteY11" fmla="*/ 84 h 536265"/>
                <a:gd name="connsiteX12" fmla="*/ 4590090 w 4918076"/>
                <a:gd name="connsiteY12" fmla="*/ 0 h 536265"/>
                <a:gd name="connsiteX13" fmla="*/ 4636856 w 4918076"/>
                <a:gd name="connsiteY13" fmla="*/ 1532 h 536265"/>
                <a:gd name="connsiteX14" fmla="*/ 4772457 w 4918076"/>
                <a:gd name="connsiteY14" fmla="*/ 31874 h 536265"/>
                <a:gd name="connsiteX15" fmla="*/ 4881293 w 4918076"/>
                <a:gd name="connsiteY15" fmla="*/ 437019 h 536265"/>
                <a:gd name="connsiteX16" fmla="*/ 4639534 w 4918076"/>
                <a:gd name="connsiteY16" fmla="*/ 533398 h 536265"/>
                <a:gd name="connsiteX17" fmla="*/ 4569949 w 4918076"/>
                <a:gd name="connsiteY17" fmla="*/ 533398 h 536265"/>
                <a:gd name="connsiteX18" fmla="*/ 3436091 w 4918076"/>
                <a:gd name="connsiteY18" fmla="*/ 536074 h 536265"/>
                <a:gd name="connsiteX19" fmla="*/ 3347604 w 4918076"/>
                <a:gd name="connsiteY19" fmla="*/ 536194 h 536265"/>
                <a:gd name="connsiteX20" fmla="*/ 2915215 w 4918076"/>
                <a:gd name="connsiteY20" fmla="*/ 535183 h 536265"/>
                <a:gd name="connsiteX21" fmla="*/ 2086480 w 4918076"/>
                <a:gd name="connsiteY21" fmla="*/ 536265 h 536265"/>
                <a:gd name="connsiteX22" fmla="*/ 1623344 w 4918076"/>
                <a:gd name="connsiteY22" fmla="*/ 535183 h 536265"/>
                <a:gd name="connsiteX23" fmla="*/ 1334819 w 4918076"/>
                <a:gd name="connsiteY23" fmla="*/ 535560 h 536265"/>
                <a:gd name="connsiteX24" fmla="*/ 185389 w 4918076"/>
                <a:gd name="connsiteY24" fmla="*/ 528044 h 536265"/>
                <a:gd name="connsiteX25" fmla="*/ 63556 w 4918076"/>
                <a:gd name="connsiteY25" fmla="*/ 403747 h 536265"/>
                <a:gd name="connsiteX0" fmla="*/ 0 w 4774616"/>
                <a:gd name="connsiteY0" fmla="*/ 17596 h 536265"/>
                <a:gd name="connsiteX1" fmla="*/ 191184 w 4774616"/>
                <a:gd name="connsiteY1" fmla="*/ 962 h 536265"/>
                <a:gd name="connsiteX2" fmla="*/ 479816 w 4774616"/>
                <a:gd name="connsiteY2" fmla="*/ 458 h 536265"/>
                <a:gd name="connsiteX3" fmla="*/ 549479 w 4774616"/>
                <a:gd name="connsiteY3" fmla="*/ 2160 h 536265"/>
                <a:gd name="connsiteX4" fmla="*/ 644989 w 4774616"/>
                <a:gd name="connsiteY4" fmla="*/ 2426 h 536265"/>
                <a:gd name="connsiteX5" fmla="*/ 1832758 w 4774616"/>
                <a:gd name="connsiteY5" fmla="*/ 351 h 536265"/>
                <a:gd name="connsiteX6" fmla="*/ 2156988 w 4774616"/>
                <a:gd name="connsiteY6" fmla="*/ 641 h 536265"/>
                <a:gd name="connsiteX7" fmla="*/ 2908491 w 4774616"/>
                <a:gd name="connsiteY7" fmla="*/ 158 h 536265"/>
                <a:gd name="connsiteX8" fmla="*/ 3448859 w 4774616"/>
                <a:gd name="connsiteY8" fmla="*/ 641 h 536265"/>
                <a:gd name="connsiteX9" fmla="*/ 4009438 w 4774616"/>
                <a:gd name="connsiteY9" fmla="*/ 281 h 536265"/>
                <a:gd name="connsiteX10" fmla="*/ 4278401 w 4774616"/>
                <a:gd name="connsiteY10" fmla="*/ 641 h 536265"/>
                <a:gd name="connsiteX11" fmla="*/ 4316591 w 4774616"/>
                <a:gd name="connsiteY11" fmla="*/ 84 h 536265"/>
                <a:gd name="connsiteX12" fmla="*/ 4446630 w 4774616"/>
                <a:gd name="connsiteY12" fmla="*/ 0 h 536265"/>
                <a:gd name="connsiteX13" fmla="*/ 4493396 w 4774616"/>
                <a:gd name="connsiteY13" fmla="*/ 1532 h 536265"/>
                <a:gd name="connsiteX14" fmla="*/ 4628997 w 4774616"/>
                <a:gd name="connsiteY14" fmla="*/ 31874 h 536265"/>
                <a:gd name="connsiteX15" fmla="*/ 4737833 w 4774616"/>
                <a:gd name="connsiteY15" fmla="*/ 437019 h 536265"/>
                <a:gd name="connsiteX16" fmla="*/ 4496074 w 4774616"/>
                <a:gd name="connsiteY16" fmla="*/ 533398 h 536265"/>
                <a:gd name="connsiteX17" fmla="*/ 4426489 w 4774616"/>
                <a:gd name="connsiteY17" fmla="*/ 533398 h 536265"/>
                <a:gd name="connsiteX18" fmla="*/ 3292631 w 4774616"/>
                <a:gd name="connsiteY18" fmla="*/ 536074 h 536265"/>
                <a:gd name="connsiteX19" fmla="*/ 3204144 w 4774616"/>
                <a:gd name="connsiteY19" fmla="*/ 536194 h 536265"/>
                <a:gd name="connsiteX20" fmla="*/ 2771755 w 4774616"/>
                <a:gd name="connsiteY20" fmla="*/ 535183 h 536265"/>
                <a:gd name="connsiteX21" fmla="*/ 1943020 w 4774616"/>
                <a:gd name="connsiteY21" fmla="*/ 536265 h 536265"/>
                <a:gd name="connsiteX22" fmla="*/ 1479884 w 4774616"/>
                <a:gd name="connsiteY22" fmla="*/ 535183 h 536265"/>
                <a:gd name="connsiteX23" fmla="*/ 1191359 w 4774616"/>
                <a:gd name="connsiteY23" fmla="*/ 535560 h 536265"/>
                <a:gd name="connsiteX24" fmla="*/ 41929 w 4774616"/>
                <a:gd name="connsiteY24" fmla="*/ 528044 h 53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74616" h="536265">
                  <a:moveTo>
                    <a:pt x="0" y="17596"/>
                  </a:moveTo>
                  <a:lnTo>
                    <a:pt x="191184" y="962"/>
                  </a:lnTo>
                  <a:lnTo>
                    <a:pt x="479816" y="458"/>
                  </a:lnTo>
                  <a:lnTo>
                    <a:pt x="549479" y="2160"/>
                  </a:lnTo>
                  <a:cubicBezTo>
                    <a:pt x="593303" y="3373"/>
                    <a:pt x="626701" y="3987"/>
                    <a:pt x="644989" y="2426"/>
                  </a:cubicBezTo>
                  <a:lnTo>
                    <a:pt x="1832758" y="351"/>
                  </a:lnTo>
                  <a:lnTo>
                    <a:pt x="2156988" y="641"/>
                  </a:lnTo>
                  <a:lnTo>
                    <a:pt x="2908491" y="158"/>
                  </a:lnTo>
                  <a:lnTo>
                    <a:pt x="3448859" y="641"/>
                  </a:lnTo>
                  <a:lnTo>
                    <a:pt x="4009438" y="281"/>
                  </a:lnTo>
                  <a:lnTo>
                    <a:pt x="4278401" y="641"/>
                  </a:lnTo>
                  <a:lnTo>
                    <a:pt x="4316591" y="84"/>
                  </a:lnTo>
                  <a:lnTo>
                    <a:pt x="4446630" y="0"/>
                  </a:lnTo>
                  <a:lnTo>
                    <a:pt x="4493396" y="1532"/>
                  </a:lnTo>
                  <a:cubicBezTo>
                    <a:pt x="4535327" y="5102"/>
                    <a:pt x="4571011" y="13134"/>
                    <a:pt x="4628997" y="31874"/>
                  </a:cubicBezTo>
                  <a:cubicBezTo>
                    <a:pt x="4758351" y="100589"/>
                    <a:pt x="4819012" y="308515"/>
                    <a:pt x="4737833" y="437019"/>
                  </a:cubicBezTo>
                  <a:cubicBezTo>
                    <a:pt x="4684307" y="512873"/>
                    <a:pt x="4587068" y="530720"/>
                    <a:pt x="4496074" y="533398"/>
                  </a:cubicBezTo>
                  <a:cubicBezTo>
                    <a:pt x="4472879" y="534289"/>
                    <a:pt x="4448792" y="533398"/>
                    <a:pt x="4426489" y="533398"/>
                  </a:cubicBezTo>
                  <a:lnTo>
                    <a:pt x="3292631" y="536074"/>
                  </a:lnTo>
                  <a:lnTo>
                    <a:pt x="3204144" y="536194"/>
                  </a:lnTo>
                  <a:lnTo>
                    <a:pt x="2771755" y="535183"/>
                  </a:lnTo>
                  <a:lnTo>
                    <a:pt x="1943020" y="536265"/>
                  </a:lnTo>
                  <a:lnTo>
                    <a:pt x="1479884" y="535183"/>
                  </a:lnTo>
                  <a:lnTo>
                    <a:pt x="1191359" y="535560"/>
                  </a:lnTo>
                  <a:lnTo>
                    <a:pt x="41929" y="528044"/>
                  </a:lnTo>
                </a:path>
              </a:pathLst>
            </a:custGeom>
            <a:noFill/>
            <a:ln w="25400" cap="flat">
              <a:solidFill>
                <a:srgbClr val="F3CFA3">
                  <a:alpha val="40000"/>
                </a:srgbClr>
              </a:solidFill>
              <a:prstDash val="solid"/>
              <a:miter/>
            </a:ln>
          </p:spPr>
          <p:txBody>
            <a:bodyPr rot="0" spcFirstLastPara="0" vertOverflow="overflow" horzOverflow="overflow" vert="horz" wrap="none" lIns="365760" tIns="0" rIns="91440" bIns="0" numCol="1" spcCol="0" rtlCol="0" fromWordArt="0" anchor="ctr" anchorCtr="0" forceAA="0" compatLnSpc="1">
              <a:prstTxWarp prst="textNoShape">
                <a:avLst/>
              </a:prstTxWarp>
              <a:noAutofit/>
            </a:bodyPr>
            <a:lstStyle/>
            <a:p>
              <a:endParaRPr lang="en-US" sz="2200" dirty="0">
                <a:solidFill>
                  <a:srgbClr val="4F2170"/>
                </a:solidFill>
              </a:endParaRPr>
            </a:p>
            <a:p>
              <a:r>
                <a:rPr lang="en-US" sz="2200" dirty="0">
                  <a:solidFill>
                    <a:srgbClr val="4F2170"/>
                  </a:solidFill>
                </a:rPr>
                <a:t>Choose to display metrics based on why they matter.</a:t>
              </a:r>
            </a:p>
            <a:p>
              <a:endParaRPr lang="en-US" sz="2200" dirty="0">
                <a:solidFill>
                  <a:schemeClr val="accent1"/>
                </a:solidFill>
              </a:endParaRPr>
            </a:p>
          </p:txBody>
        </p:sp>
        <p:sp>
          <p:nvSpPr>
            <p:cNvPr id="37" name="[T2O] TextBox 27">
              <a:extLst>
                <a:ext uri="{FF2B5EF4-FFF2-40B4-BE49-F238E27FC236}">
                  <a16:creationId xmlns:a16="http://schemas.microsoft.com/office/drawing/2014/main" id="{BB9F1579-289A-4F2A-6B77-71E4B3930239}"/>
                </a:ext>
              </a:extLst>
            </p:cNvPr>
            <p:cNvSpPr/>
            <p:nvPr/>
          </p:nvSpPr>
          <p:spPr>
            <a:xfrm>
              <a:off x="1141937" y="2062952"/>
              <a:ext cx="296466" cy="512207"/>
            </a:xfrm>
            <a:custGeom>
              <a:avLst/>
              <a:gdLst/>
              <a:ahLst/>
              <a:cxnLst/>
              <a:rect l="l" t="t" r="r" b="b"/>
              <a:pathLst>
                <a:path w="296466" h="512207">
                  <a:moveTo>
                    <a:pt x="148590" y="0"/>
                  </a:moveTo>
                  <a:cubicBezTo>
                    <a:pt x="172403" y="0"/>
                    <a:pt x="192525" y="4167"/>
                    <a:pt x="208955" y="12502"/>
                  </a:cubicBezTo>
                  <a:cubicBezTo>
                    <a:pt x="225386" y="20836"/>
                    <a:pt x="240030" y="32861"/>
                    <a:pt x="252889" y="48578"/>
                  </a:cubicBezTo>
                  <a:cubicBezTo>
                    <a:pt x="262414" y="60008"/>
                    <a:pt x="270630" y="74891"/>
                    <a:pt x="277535" y="93226"/>
                  </a:cubicBezTo>
                  <a:cubicBezTo>
                    <a:pt x="284441" y="111562"/>
                    <a:pt x="287894" y="129064"/>
                    <a:pt x="287894" y="145733"/>
                  </a:cubicBezTo>
                  <a:cubicBezTo>
                    <a:pt x="287894" y="170022"/>
                    <a:pt x="285155" y="191453"/>
                    <a:pt x="279678" y="210027"/>
                  </a:cubicBezTo>
                  <a:cubicBezTo>
                    <a:pt x="274201" y="228600"/>
                    <a:pt x="264081" y="247888"/>
                    <a:pt x="249317" y="267891"/>
                  </a:cubicBezTo>
                  <a:lnTo>
                    <a:pt x="237887" y="283607"/>
                  </a:lnTo>
                  <a:cubicBezTo>
                    <a:pt x="233601" y="289798"/>
                    <a:pt x="228124" y="297418"/>
                    <a:pt x="221457" y="306467"/>
                  </a:cubicBezTo>
                  <a:cubicBezTo>
                    <a:pt x="214789" y="315516"/>
                    <a:pt x="206455" y="326708"/>
                    <a:pt x="196454" y="340043"/>
                  </a:cubicBezTo>
                  <a:lnTo>
                    <a:pt x="185024" y="354330"/>
                  </a:lnTo>
                  <a:cubicBezTo>
                    <a:pt x="161211" y="384810"/>
                    <a:pt x="144542" y="405289"/>
                    <a:pt x="135017" y="415767"/>
                  </a:cubicBezTo>
                  <a:cubicBezTo>
                    <a:pt x="136446" y="416243"/>
                    <a:pt x="138589" y="416600"/>
                    <a:pt x="141447" y="416838"/>
                  </a:cubicBezTo>
                  <a:cubicBezTo>
                    <a:pt x="144304" y="417076"/>
                    <a:pt x="146685" y="417195"/>
                    <a:pt x="148590" y="417195"/>
                  </a:cubicBezTo>
                  <a:cubicBezTo>
                    <a:pt x="149067" y="417195"/>
                    <a:pt x="152043" y="417433"/>
                    <a:pt x="157520" y="417910"/>
                  </a:cubicBezTo>
                  <a:cubicBezTo>
                    <a:pt x="162997" y="418386"/>
                    <a:pt x="170498" y="418624"/>
                    <a:pt x="180023" y="418624"/>
                  </a:cubicBezTo>
                  <a:lnTo>
                    <a:pt x="274320" y="416481"/>
                  </a:lnTo>
                  <a:cubicBezTo>
                    <a:pt x="284798" y="416481"/>
                    <a:pt x="291108" y="419219"/>
                    <a:pt x="293251" y="424696"/>
                  </a:cubicBezTo>
                  <a:cubicBezTo>
                    <a:pt x="295395" y="430173"/>
                    <a:pt x="296466" y="441960"/>
                    <a:pt x="296466" y="460058"/>
                  </a:cubicBezTo>
                  <a:cubicBezTo>
                    <a:pt x="296466" y="479108"/>
                    <a:pt x="294561" y="492562"/>
                    <a:pt x="290751" y="500420"/>
                  </a:cubicBezTo>
                  <a:cubicBezTo>
                    <a:pt x="286941" y="508278"/>
                    <a:pt x="282417" y="512207"/>
                    <a:pt x="277178" y="512207"/>
                  </a:cubicBezTo>
                  <a:cubicBezTo>
                    <a:pt x="239078" y="512207"/>
                    <a:pt x="210503" y="511493"/>
                    <a:pt x="191453" y="510064"/>
                  </a:cubicBezTo>
                  <a:cubicBezTo>
                    <a:pt x="185262" y="509588"/>
                    <a:pt x="173594" y="509350"/>
                    <a:pt x="156449" y="509350"/>
                  </a:cubicBezTo>
                  <a:cubicBezTo>
                    <a:pt x="126445" y="509350"/>
                    <a:pt x="102156" y="510064"/>
                    <a:pt x="83582" y="511493"/>
                  </a:cubicBezTo>
                  <a:cubicBezTo>
                    <a:pt x="78820" y="511969"/>
                    <a:pt x="72152" y="512207"/>
                    <a:pt x="63580" y="512207"/>
                  </a:cubicBezTo>
                  <a:lnTo>
                    <a:pt x="41434" y="511493"/>
                  </a:lnTo>
                  <a:cubicBezTo>
                    <a:pt x="37624" y="511017"/>
                    <a:pt x="31909" y="510778"/>
                    <a:pt x="24289" y="510778"/>
                  </a:cubicBezTo>
                  <a:cubicBezTo>
                    <a:pt x="18098" y="510778"/>
                    <a:pt x="13574" y="509350"/>
                    <a:pt x="10716" y="506492"/>
                  </a:cubicBezTo>
                  <a:cubicBezTo>
                    <a:pt x="7859" y="503635"/>
                    <a:pt x="6430" y="498396"/>
                    <a:pt x="6430" y="490776"/>
                  </a:cubicBezTo>
                  <a:lnTo>
                    <a:pt x="6430" y="488633"/>
                  </a:lnTo>
                  <a:lnTo>
                    <a:pt x="7859" y="432912"/>
                  </a:lnTo>
                  <a:cubicBezTo>
                    <a:pt x="7859" y="428625"/>
                    <a:pt x="8335" y="425292"/>
                    <a:pt x="9287" y="422910"/>
                  </a:cubicBezTo>
                  <a:cubicBezTo>
                    <a:pt x="18812" y="414814"/>
                    <a:pt x="38577" y="391002"/>
                    <a:pt x="68580" y="351473"/>
                  </a:cubicBezTo>
                  <a:cubicBezTo>
                    <a:pt x="72867" y="346234"/>
                    <a:pt x="77629" y="340162"/>
                    <a:pt x="82868" y="333256"/>
                  </a:cubicBezTo>
                  <a:cubicBezTo>
                    <a:pt x="88107" y="326351"/>
                    <a:pt x="91679" y="321945"/>
                    <a:pt x="93584" y="320040"/>
                  </a:cubicBezTo>
                  <a:cubicBezTo>
                    <a:pt x="100727" y="311944"/>
                    <a:pt x="107157" y="304086"/>
                    <a:pt x="112872" y="296466"/>
                  </a:cubicBezTo>
                  <a:lnTo>
                    <a:pt x="125730" y="280035"/>
                  </a:lnTo>
                  <a:cubicBezTo>
                    <a:pt x="147638" y="254794"/>
                    <a:pt x="164307" y="232291"/>
                    <a:pt x="175737" y="212527"/>
                  </a:cubicBezTo>
                  <a:cubicBezTo>
                    <a:pt x="187167" y="192762"/>
                    <a:pt x="192882" y="173117"/>
                    <a:pt x="192882" y="153591"/>
                  </a:cubicBezTo>
                  <a:cubicBezTo>
                    <a:pt x="192882" y="145018"/>
                    <a:pt x="191691" y="137041"/>
                    <a:pt x="189310" y="129659"/>
                  </a:cubicBezTo>
                  <a:cubicBezTo>
                    <a:pt x="186929" y="122277"/>
                    <a:pt x="183357" y="116682"/>
                    <a:pt x="178594" y="112872"/>
                  </a:cubicBezTo>
                  <a:cubicBezTo>
                    <a:pt x="166688" y="103347"/>
                    <a:pt x="155972" y="98584"/>
                    <a:pt x="146447" y="98584"/>
                  </a:cubicBezTo>
                  <a:cubicBezTo>
                    <a:pt x="135970" y="98584"/>
                    <a:pt x="128826" y="99298"/>
                    <a:pt x="125016" y="100727"/>
                  </a:cubicBezTo>
                  <a:cubicBezTo>
                    <a:pt x="121206" y="102156"/>
                    <a:pt x="115491" y="106204"/>
                    <a:pt x="107871" y="112872"/>
                  </a:cubicBezTo>
                  <a:cubicBezTo>
                    <a:pt x="100727" y="119539"/>
                    <a:pt x="96441" y="128112"/>
                    <a:pt x="95012" y="138589"/>
                  </a:cubicBezTo>
                  <a:cubicBezTo>
                    <a:pt x="93584" y="150972"/>
                    <a:pt x="84297" y="156448"/>
                    <a:pt x="67152" y="155020"/>
                  </a:cubicBezTo>
                  <a:lnTo>
                    <a:pt x="22146" y="153591"/>
                  </a:lnTo>
                  <a:cubicBezTo>
                    <a:pt x="11192" y="153115"/>
                    <a:pt x="3810" y="150972"/>
                    <a:pt x="0" y="147162"/>
                  </a:cubicBezTo>
                  <a:lnTo>
                    <a:pt x="715" y="132160"/>
                  </a:lnTo>
                  <a:lnTo>
                    <a:pt x="715" y="127159"/>
                  </a:lnTo>
                  <a:cubicBezTo>
                    <a:pt x="2620" y="114777"/>
                    <a:pt x="4287" y="105966"/>
                    <a:pt x="5715" y="100727"/>
                  </a:cubicBezTo>
                  <a:cubicBezTo>
                    <a:pt x="7144" y="95488"/>
                    <a:pt x="9764" y="88583"/>
                    <a:pt x="13574" y="80010"/>
                  </a:cubicBezTo>
                  <a:cubicBezTo>
                    <a:pt x="16907" y="71914"/>
                    <a:pt x="22384" y="62984"/>
                    <a:pt x="30004" y="53221"/>
                  </a:cubicBezTo>
                  <a:cubicBezTo>
                    <a:pt x="37624" y="43458"/>
                    <a:pt x="45959" y="35005"/>
                    <a:pt x="55007" y="27861"/>
                  </a:cubicBezTo>
                  <a:cubicBezTo>
                    <a:pt x="68819" y="17860"/>
                    <a:pt x="82868" y="10716"/>
                    <a:pt x="97155" y="6430"/>
                  </a:cubicBezTo>
                  <a:cubicBezTo>
                    <a:pt x="111443" y="2143"/>
                    <a:pt x="128588" y="0"/>
                    <a:pt x="14859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9D127C9F-6401-697B-3E8A-415C053D1F44}"/>
              </a:ext>
            </a:extLst>
          </p:cNvPr>
          <p:cNvGrpSpPr/>
          <p:nvPr/>
        </p:nvGrpSpPr>
        <p:grpSpPr>
          <a:xfrm>
            <a:off x="1083682" y="2847223"/>
            <a:ext cx="9043298" cy="516643"/>
            <a:chOff x="1148724" y="2847223"/>
            <a:chExt cx="9043298" cy="516643"/>
          </a:xfrm>
        </p:grpSpPr>
        <p:sp>
          <p:nvSpPr>
            <p:cNvPr id="17" name="Freeform 176">
              <a:extLst>
                <a:ext uri="{FF2B5EF4-FFF2-40B4-BE49-F238E27FC236}">
                  <a16:creationId xmlns:a16="http://schemas.microsoft.com/office/drawing/2014/main" id="{856BC2E6-226F-5A94-9304-18521959D638}"/>
                </a:ext>
              </a:extLst>
            </p:cNvPr>
            <p:cNvSpPr>
              <a:spLocks noChangeAspect="1"/>
            </p:cNvSpPr>
            <p:nvPr/>
          </p:nvSpPr>
          <p:spPr>
            <a:xfrm>
              <a:off x="1314811" y="2847223"/>
              <a:ext cx="8877211" cy="502958"/>
            </a:xfrm>
            <a:custGeom>
              <a:avLst/>
              <a:gdLst>
                <a:gd name="connsiteX0" fmla="*/ 4624357 w 4952344"/>
                <a:gd name="connsiteY0" fmla="*/ 0 h 536311"/>
                <a:gd name="connsiteX1" fmla="*/ 4671124 w 4952344"/>
                <a:gd name="connsiteY1" fmla="*/ 1532 h 536311"/>
                <a:gd name="connsiteX2" fmla="*/ 4806725 w 4952344"/>
                <a:gd name="connsiteY2" fmla="*/ 31874 h 536311"/>
                <a:gd name="connsiteX3" fmla="*/ 4915561 w 4952344"/>
                <a:gd name="connsiteY3" fmla="*/ 437019 h 536311"/>
                <a:gd name="connsiteX4" fmla="*/ 4673802 w 4952344"/>
                <a:gd name="connsiteY4" fmla="*/ 533398 h 536311"/>
                <a:gd name="connsiteX5" fmla="*/ 4604217 w 4952344"/>
                <a:gd name="connsiteY5" fmla="*/ 533398 h 536311"/>
                <a:gd name="connsiteX6" fmla="*/ 3470359 w 4952344"/>
                <a:gd name="connsiteY6" fmla="*/ 536074 h 536311"/>
                <a:gd name="connsiteX7" fmla="*/ 3381871 w 4952344"/>
                <a:gd name="connsiteY7" fmla="*/ 536194 h 536311"/>
                <a:gd name="connsiteX8" fmla="*/ 2949483 w 4952344"/>
                <a:gd name="connsiteY8" fmla="*/ 535183 h 536311"/>
                <a:gd name="connsiteX9" fmla="*/ 2120748 w 4952344"/>
                <a:gd name="connsiteY9" fmla="*/ 536265 h 536311"/>
                <a:gd name="connsiteX10" fmla="*/ 1657612 w 4952344"/>
                <a:gd name="connsiteY10" fmla="*/ 535183 h 536311"/>
                <a:gd name="connsiteX11" fmla="*/ 1369088 w 4952344"/>
                <a:gd name="connsiteY11" fmla="*/ 535560 h 536311"/>
                <a:gd name="connsiteX12" fmla="*/ 219657 w 4952344"/>
                <a:gd name="connsiteY12" fmla="*/ 528044 h 536311"/>
                <a:gd name="connsiteX13" fmla="*/ 177728 w 4952344"/>
                <a:gd name="connsiteY13" fmla="*/ 17597 h 536311"/>
                <a:gd name="connsiteX14" fmla="*/ 368912 w 4952344"/>
                <a:gd name="connsiteY14" fmla="*/ 962 h 536311"/>
                <a:gd name="connsiteX15" fmla="*/ 657544 w 4952344"/>
                <a:gd name="connsiteY15" fmla="*/ 458 h 536311"/>
                <a:gd name="connsiteX16" fmla="*/ 727207 w 4952344"/>
                <a:gd name="connsiteY16" fmla="*/ 2160 h 536311"/>
                <a:gd name="connsiteX17" fmla="*/ 822717 w 4952344"/>
                <a:gd name="connsiteY17" fmla="*/ 2426 h 536311"/>
                <a:gd name="connsiteX18" fmla="*/ 2010497 w 4952344"/>
                <a:gd name="connsiteY18" fmla="*/ 351 h 536311"/>
                <a:gd name="connsiteX19" fmla="*/ 2334716 w 4952344"/>
                <a:gd name="connsiteY19" fmla="*/ 641 h 536311"/>
                <a:gd name="connsiteX20" fmla="*/ 3086219 w 4952344"/>
                <a:gd name="connsiteY20" fmla="*/ 158 h 536311"/>
                <a:gd name="connsiteX21" fmla="*/ 3626587 w 4952344"/>
                <a:gd name="connsiteY21" fmla="*/ 641 h 536311"/>
                <a:gd name="connsiteX22" fmla="*/ 4187166 w 4952344"/>
                <a:gd name="connsiteY22" fmla="*/ 281 h 536311"/>
                <a:gd name="connsiteX23" fmla="*/ 4456129 w 4952344"/>
                <a:gd name="connsiteY23" fmla="*/ 641 h 536311"/>
                <a:gd name="connsiteX24" fmla="*/ 4494319 w 4952344"/>
                <a:gd name="connsiteY24" fmla="*/ 84 h 536311"/>
                <a:gd name="connsiteX0" fmla="*/ 4622363 w 4950350"/>
                <a:gd name="connsiteY0" fmla="*/ 0 h 536265"/>
                <a:gd name="connsiteX1" fmla="*/ 4669130 w 4950350"/>
                <a:gd name="connsiteY1" fmla="*/ 1532 h 536265"/>
                <a:gd name="connsiteX2" fmla="*/ 4804731 w 4950350"/>
                <a:gd name="connsiteY2" fmla="*/ 31874 h 536265"/>
                <a:gd name="connsiteX3" fmla="*/ 4913567 w 4950350"/>
                <a:gd name="connsiteY3" fmla="*/ 437019 h 536265"/>
                <a:gd name="connsiteX4" fmla="*/ 4671808 w 4950350"/>
                <a:gd name="connsiteY4" fmla="*/ 533398 h 536265"/>
                <a:gd name="connsiteX5" fmla="*/ 4602223 w 4950350"/>
                <a:gd name="connsiteY5" fmla="*/ 533398 h 536265"/>
                <a:gd name="connsiteX6" fmla="*/ 3468365 w 4950350"/>
                <a:gd name="connsiteY6" fmla="*/ 536074 h 536265"/>
                <a:gd name="connsiteX7" fmla="*/ 3379877 w 4950350"/>
                <a:gd name="connsiteY7" fmla="*/ 536194 h 536265"/>
                <a:gd name="connsiteX8" fmla="*/ 2947489 w 4950350"/>
                <a:gd name="connsiteY8" fmla="*/ 535183 h 536265"/>
                <a:gd name="connsiteX9" fmla="*/ 2118754 w 4950350"/>
                <a:gd name="connsiteY9" fmla="*/ 536265 h 536265"/>
                <a:gd name="connsiteX10" fmla="*/ 1655618 w 4950350"/>
                <a:gd name="connsiteY10" fmla="*/ 535183 h 536265"/>
                <a:gd name="connsiteX11" fmla="*/ 1367094 w 4950350"/>
                <a:gd name="connsiteY11" fmla="*/ 535560 h 536265"/>
                <a:gd name="connsiteX12" fmla="*/ 217663 w 4950350"/>
                <a:gd name="connsiteY12" fmla="*/ 528044 h 536265"/>
                <a:gd name="connsiteX13" fmla="*/ 290 w 4950350"/>
                <a:gd name="connsiteY13" fmla="*/ 285430 h 536265"/>
                <a:gd name="connsiteX14" fmla="*/ 175734 w 4950350"/>
                <a:gd name="connsiteY14" fmla="*/ 17597 h 536265"/>
                <a:gd name="connsiteX15" fmla="*/ 366918 w 4950350"/>
                <a:gd name="connsiteY15" fmla="*/ 962 h 536265"/>
                <a:gd name="connsiteX16" fmla="*/ 655550 w 4950350"/>
                <a:gd name="connsiteY16" fmla="*/ 458 h 536265"/>
                <a:gd name="connsiteX17" fmla="*/ 725213 w 4950350"/>
                <a:gd name="connsiteY17" fmla="*/ 2160 h 536265"/>
                <a:gd name="connsiteX18" fmla="*/ 820723 w 4950350"/>
                <a:gd name="connsiteY18" fmla="*/ 2426 h 536265"/>
                <a:gd name="connsiteX19" fmla="*/ 2008503 w 4950350"/>
                <a:gd name="connsiteY19" fmla="*/ 351 h 536265"/>
                <a:gd name="connsiteX20" fmla="*/ 2332722 w 4950350"/>
                <a:gd name="connsiteY20" fmla="*/ 641 h 536265"/>
                <a:gd name="connsiteX21" fmla="*/ 3084225 w 4950350"/>
                <a:gd name="connsiteY21" fmla="*/ 158 h 536265"/>
                <a:gd name="connsiteX22" fmla="*/ 3624593 w 4950350"/>
                <a:gd name="connsiteY22" fmla="*/ 641 h 536265"/>
                <a:gd name="connsiteX23" fmla="*/ 4185172 w 4950350"/>
                <a:gd name="connsiteY23" fmla="*/ 281 h 536265"/>
                <a:gd name="connsiteX24" fmla="*/ 4454135 w 4950350"/>
                <a:gd name="connsiteY24" fmla="*/ 641 h 536265"/>
                <a:gd name="connsiteX25" fmla="*/ 4492325 w 4950350"/>
                <a:gd name="connsiteY25" fmla="*/ 84 h 536265"/>
                <a:gd name="connsiteX26" fmla="*/ 4622363 w 4950350"/>
                <a:gd name="connsiteY26" fmla="*/ 0 h 536265"/>
                <a:gd name="connsiteX0" fmla="*/ 290 w 4950350"/>
                <a:gd name="connsiteY0" fmla="*/ 285430 h 536265"/>
                <a:gd name="connsiteX1" fmla="*/ 175734 w 4950350"/>
                <a:gd name="connsiteY1" fmla="*/ 17597 h 536265"/>
                <a:gd name="connsiteX2" fmla="*/ 366918 w 4950350"/>
                <a:gd name="connsiteY2" fmla="*/ 962 h 536265"/>
                <a:gd name="connsiteX3" fmla="*/ 655550 w 4950350"/>
                <a:gd name="connsiteY3" fmla="*/ 458 h 536265"/>
                <a:gd name="connsiteX4" fmla="*/ 725213 w 4950350"/>
                <a:gd name="connsiteY4" fmla="*/ 2160 h 536265"/>
                <a:gd name="connsiteX5" fmla="*/ 820723 w 4950350"/>
                <a:gd name="connsiteY5" fmla="*/ 2426 h 536265"/>
                <a:gd name="connsiteX6" fmla="*/ 2008503 w 4950350"/>
                <a:gd name="connsiteY6" fmla="*/ 351 h 536265"/>
                <a:gd name="connsiteX7" fmla="*/ 2332722 w 4950350"/>
                <a:gd name="connsiteY7" fmla="*/ 641 h 536265"/>
                <a:gd name="connsiteX8" fmla="*/ 3084225 w 4950350"/>
                <a:gd name="connsiteY8" fmla="*/ 158 h 536265"/>
                <a:gd name="connsiteX9" fmla="*/ 3624593 w 4950350"/>
                <a:gd name="connsiteY9" fmla="*/ 641 h 536265"/>
                <a:gd name="connsiteX10" fmla="*/ 4185172 w 4950350"/>
                <a:gd name="connsiteY10" fmla="*/ 281 h 536265"/>
                <a:gd name="connsiteX11" fmla="*/ 4454135 w 4950350"/>
                <a:gd name="connsiteY11" fmla="*/ 641 h 536265"/>
                <a:gd name="connsiteX12" fmla="*/ 4492325 w 4950350"/>
                <a:gd name="connsiteY12" fmla="*/ 84 h 536265"/>
                <a:gd name="connsiteX13" fmla="*/ 4622363 w 4950350"/>
                <a:gd name="connsiteY13" fmla="*/ 0 h 536265"/>
                <a:gd name="connsiteX14" fmla="*/ 4669130 w 4950350"/>
                <a:gd name="connsiteY14" fmla="*/ 1532 h 536265"/>
                <a:gd name="connsiteX15" fmla="*/ 4804731 w 4950350"/>
                <a:gd name="connsiteY15" fmla="*/ 31874 h 536265"/>
                <a:gd name="connsiteX16" fmla="*/ 4913567 w 4950350"/>
                <a:gd name="connsiteY16" fmla="*/ 437019 h 536265"/>
                <a:gd name="connsiteX17" fmla="*/ 4671808 w 4950350"/>
                <a:gd name="connsiteY17" fmla="*/ 533398 h 536265"/>
                <a:gd name="connsiteX18" fmla="*/ 4602223 w 4950350"/>
                <a:gd name="connsiteY18" fmla="*/ 533398 h 536265"/>
                <a:gd name="connsiteX19" fmla="*/ 3468365 w 4950350"/>
                <a:gd name="connsiteY19" fmla="*/ 536074 h 536265"/>
                <a:gd name="connsiteX20" fmla="*/ 3379877 w 4950350"/>
                <a:gd name="connsiteY20" fmla="*/ 536194 h 536265"/>
                <a:gd name="connsiteX21" fmla="*/ 2947489 w 4950350"/>
                <a:gd name="connsiteY21" fmla="*/ 535183 h 536265"/>
                <a:gd name="connsiteX22" fmla="*/ 2118754 w 4950350"/>
                <a:gd name="connsiteY22" fmla="*/ 536265 h 536265"/>
                <a:gd name="connsiteX23" fmla="*/ 1655618 w 4950350"/>
                <a:gd name="connsiteY23" fmla="*/ 535183 h 536265"/>
                <a:gd name="connsiteX24" fmla="*/ 1367094 w 4950350"/>
                <a:gd name="connsiteY24" fmla="*/ 535560 h 536265"/>
                <a:gd name="connsiteX25" fmla="*/ 217663 w 4950350"/>
                <a:gd name="connsiteY25" fmla="*/ 528044 h 536265"/>
                <a:gd name="connsiteX26" fmla="*/ 101079 w 4950350"/>
                <a:gd name="connsiteY26" fmla="*/ 386219 h 536265"/>
                <a:gd name="connsiteX0" fmla="*/ 139913 w 4914529"/>
                <a:gd name="connsiteY0" fmla="*/ 17597 h 536265"/>
                <a:gd name="connsiteX1" fmla="*/ 331097 w 4914529"/>
                <a:gd name="connsiteY1" fmla="*/ 962 h 536265"/>
                <a:gd name="connsiteX2" fmla="*/ 619729 w 4914529"/>
                <a:gd name="connsiteY2" fmla="*/ 458 h 536265"/>
                <a:gd name="connsiteX3" fmla="*/ 689392 w 4914529"/>
                <a:gd name="connsiteY3" fmla="*/ 2160 h 536265"/>
                <a:gd name="connsiteX4" fmla="*/ 784902 w 4914529"/>
                <a:gd name="connsiteY4" fmla="*/ 2426 h 536265"/>
                <a:gd name="connsiteX5" fmla="*/ 1972682 w 4914529"/>
                <a:gd name="connsiteY5" fmla="*/ 351 h 536265"/>
                <a:gd name="connsiteX6" fmla="*/ 2296901 w 4914529"/>
                <a:gd name="connsiteY6" fmla="*/ 641 h 536265"/>
                <a:gd name="connsiteX7" fmla="*/ 3048404 w 4914529"/>
                <a:gd name="connsiteY7" fmla="*/ 158 h 536265"/>
                <a:gd name="connsiteX8" fmla="*/ 3588772 w 4914529"/>
                <a:gd name="connsiteY8" fmla="*/ 641 h 536265"/>
                <a:gd name="connsiteX9" fmla="*/ 4149351 w 4914529"/>
                <a:gd name="connsiteY9" fmla="*/ 281 h 536265"/>
                <a:gd name="connsiteX10" fmla="*/ 4418314 w 4914529"/>
                <a:gd name="connsiteY10" fmla="*/ 641 h 536265"/>
                <a:gd name="connsiteX11" fmla="*/ 4456504 w 4914529"/>
                <a:gd name="connsiteY11" fmla="*/ 84 h 536265"/>
                <a:gd name="connsiteX12" fmla="*/ 4586542 w 4914529"/>
                <a:gd name="connsiteY12" fmla="*/ 0 h 536265"/>
                <a:gd name="connsiteX13" fmla="*/ 4633309 w 4914529"/>
                <a:gd name="connsiteY13" fmla="*/ 1532 h 536265"/>
                <a:gd name="connsiteX14" fmla="*/ 4768910 w 4914529"/>
                <a:gd name="connsiteY14" fmla="*/ 31874 h 536265"/>
                <a:gd name="connsiteX15" fmla="*/ 4877746 w 4914529"/>
                <a:gd name="connsiteY15" fmla="*/ 437019 h 536265"/>
                <a:gd name="connsiteX16" fmla="*/ 4635987 w 4914529"/>
                <a:gd name="connsiteY16" fmla="*/ 533398 h 536265"/>
                <a:gd name="connsiteX17" fmla="*/ 4566402 w 4914529"/>
                <a:gd name="connsiteY17" fmla="*/ 533398 h 536265"/>
                <a:gd name="connsiteX18" fmla="*/ 3432544 w 4914529"/>
                <a:gd name="connsiteY18" fmla="*/ 536074 h 536265"/>
                <a:gd name="connsiteX19" fmla="*/ 3344056 w 4914529"/>
                <a:gd name="connsiteY19" fmla="*/ 536194 h 536265"/>
                <a:gd name="connsiteX20" fmla="*/ 2911668 w 4914529"/>
                <a:gd name="connsiteY20" fmla="*/ 535183 h 536265"/>
                <a:gd name="connsiteX21" fmla="*/ 2082933 w 4914529"/>
                <a:gd name="connsiteY21" fmla="*/ 536265 h 536265"/>
                <a:gd name="connsiteX22" fmla="*/ 1619797 w 4914529"/>
                <a:gd name="connsiteY22" fmla="*/ 535183 h 536265"/>
                <a:gd name="connsiteX23" fmla="*/ 1331273 w 4914529"/>
                <a:gd name="connsiteY23" fmla="*/ 535560 h 536265"/>
                <a:gd name="connsiteX24" fmla="*/ 181842 w 4914529"/>
                <a:gd name="connsiteY24" fmla="*/ 528044 h 536265"/>
                <a:gd name="connsiteX25" fmla="*/ 65258 w 4914529"/>
                <a:gd name="connsiteY25" fmla="*/ 386219 h 536265"/>
                <a:gd name="connsiteX0" fmla="*/ 0 w 4774616"/>
                <a:gd name="connsiteY0" fmla="*/ 17597 h 536265"/>
                <a:gd name="connsiteX1" fmla="*/ 191184 w 4774616"/>
                <a:gd name="connsiteY1" fmla="*/ 962 h 536265"/>
                <a:gd name="connsiteX2" fmla="*/ 479816 w 4774616"/>
                <a:gd name="connsiteY2" fmla="*/ 458 h 536265"/>
                <a:gd name="connsiteX3" fmla="*/ 549479 w 4774616"/>
                <a:gd name="connsiteY3" fmla="*/ 2160 h 536265"/>
                <a:gd name="connsiteX4" fmla="*/ 644989 w 4774616"/>
                <a:gd name="connsiteY4" fmla="*/ 2426 h 536265"/>
                <a:gd name="connsiteX5" fmla="*/ 1832769 w 4774616"/>
                <a:gd name="connsiteY5" fmla="*/ 351 h 536265"/>
                <a:gd name="connsiteX6" fmla="*/ 2156988 w 4774616"/>
                <a:gd name="connsiteY6" fmla="*/ 641 h 536265"/>
                <a:gd name="connsiteX7" fmla="*/ 2908491 w 4774616"/>
                <a:gd name="connsiteY7" fmla="*/ 158 h 536265"/>
                <a:gd name="connsiteX8" fmla="*/ 3448859 w 4774616"/>
                <a:gd name="connsiteY8" fmla="*/ 641 h 536265"/>
                <a:gd name="connsiteX9" fmla="*/ 4009438 w 4774616"/>
                <a:gd name="connsiteY9" fmla="*/ 281 h 536265"/>
                <a:gd name="connsiteX10" fmla="*/ 4278401 w 4774616"/>
                <a:gd name="connsiteY10" fmla="*/ 641 h 536265"/>
                <a:gd name="connsiteX11" fmla="*/ 4316591 w 4774616"/>
                <a:gd name="connsiteY11" fmla="*/ 84 h 536265"/>
                <a:gd name="connsiteX12" fmla="*/ 4446629 w 4774616"/>
                <a:gd name="connsiteY12" fmla="*/ 0 h 536265"/>
                <a:gd name="connsiteX13" fmla="*/ 4493396 w 4774616"/>
                <a:gd name="connsiteY13" fmla="*/ 1532 h 536265"/>
                <a:gd name="connsiteX14" fmla="*/ 4628997 w 4774616"/>
                <a:gd name="connsiteY14" fmla="*/ 31874 h 536265"/>
                <a:gd name="connsiteX15" fmla="*/ 4737833 w 4774616"/>
                <a:gd name="connsiteY15" fmla="*/ 437019 h 536265"/>
                <a:gd name="connsiteX16" fmla="*/ 4496074 w 4774616"/>
                <a:gd name="connsiteY16" fmla="*/ 533398 h 536265"/>
                <a:gd name="connsiteX17" fmla="*/ 4426489 w 4774616"/>
                <a:gd name="connsiteY17" fmla="*/ 533398 h 536265"/>
                <a:gd name="connsiteX18" fmla="*/ 3292631 w 4774616"/>
                <a:gd name="connsiteY18" fmla="*/ 536074 h 536265"/>
                <a:gd name="connsiteX19" fmla="*/ 3204143 w 4774616"/>
                <a:gd name="connsiteY19" fmla="*/ 536194 h 536265"/>
                <a:gd name="connsiteX20" fmla="*/ 2771755 w 4774616"/>
                <a:gd name="connsiteY20" fmla="*/ 535183 h 536265"/>
                <a:gd name="connsiteX21" fmla="*/ 1943020 w 4774616"/>
                <a:gd name="connsiteY21" fmla="*/ 536265 h 536265"/>
                <a:gd name="connsiteX22" fmla="*/ 1479884 w 4774616"/>
                <a:gd name="connsiteY22" fmla="*/ 535183 h 536265"/>
                <a:gd name="connsiteX23" fmla="*/ 1191360 w 4774616"/>
                <a:gd name="connsiteY23" fmla="*/ 535560 h 536265"/>
                <a:gd name="connsiteX24" fmla="*/ 41929 w 4774616"/>
                <a:gd name="connsiteY24" fmla="*/ 528044 h 536265"/>
                <a:gd name="connsiteX0" fmla="*/ 35062 w 4809678"/>
                <a:gd name="connsiteY0" fmla="*/ 17597 h 536265"/>
                <a:gd name="connsiteX1" fmla="*/ 226246 w 4809678"/>
                <a:gd name="connsiteY1" fmla="*/ 962 h 536265"/>
                <a:gd name="connsiteX2" fmla="*/ 514878 w 4809678"/>
                <a:gd name="connsiteY2" fmla="*/ 458 h 536265"/>
                <a:gd name="connsiteX3" fmla="*/ 584541 w 4809678"/>
                <a:gd name="connsiteY3" fmla="*/ 2160 h 536265"/>
                <a:gd name="connsiteX4" fmla="*/ 680051 w 4809678"/>
                <a:gd name="connsiteY4" fmla="*/ 2426 h 536265"/>
                <a:gd name="connsiteX5" fmla="*/ 1867831 w 4809678"/>
                <a:gd name="connsiteY5" fmla="*/ 351 h 536265"/>
                <a:gd name="connsiteX6" fmla="*/ 2192050 w 4809678"/>
                <a:gd name="connsiteY6" fmla="*/ 641 h 536265"/>
                <a:gd name="connsiteX7" fmla="*/ 2943553 w 4809678"/>
                <a:gd name="connsiteY7" fmla="*/ 158 h 536265"/>
                <a:gd name="connsiteX8" fmla="*/ 3483921 w 4809678"/>
                <a:gd name="connsiteY8" fmla="*/ 641 h 536265"/>
                <a:gd name="connsiteX9" fmla="*/ 4044500 w 4809678"/>
                <a:gd name="connsiteY9" fmla="*/ 281 h 536265"/>
                <a:gd name="connsiteX10" fmla="*/ 4313463 w 4809678"/>
                <a:gd name="connsiteY10" fmla="*/ 641 h 536265"/>
                <a:gd name="connsiteX11" fmla="*/ 4351653 w 4809678"/>
                <a:gd name="connsiteY11" fmla="*/ 84 h 536265"/>
                <a:gd name="connsiteX12" fmla="*/ 4481691 w 4809678"/>
                <a:gd name="connsiteY12" fmla="*/ 0 h 536265"/>
                <a:gd name="connsiteX13" fmla="*/ 4528458 w 4809678"/>
                <a:gd name="connsiteY13" fmla="*/ 1532 h 536265"/>
                <a:gd name="connsiteX14" fmla="*/ 4664059 w 4809678"/>
                <a:gd name="connsiteY14" fmla="*/ 31874 h 536265"/>
                <a:gd name="connsiteX15" fmla="*/ 4772895 w 4809678"/>
                <a:gd name="connsiteY15" fmla="*/ 437019 h 536265"/>
                <a:gd name="connsiteX16" fmla="*/ 4531136 w 4809678"/>
                <a:gd name="connsiteY16" fmla="*/ 533398 h 536265"/>
                <a:gd name="connsiteX17" fmla="*/ 4461551 w 4809678"/>
                <a:gd name="connsiteY17" fmla="*/ 533398 h 536265"/>
                <a:gd name="connsiteX18" fmla="*/ 3327693 w 4809678"/>
                <a:gd name="connsiteY18" fmla="*/ 536074 h 536265"/>
                <a:gd name="connsiteX19" fmla="*/ 3239205 w 4809678"/>
                <a:gd name="connsiteY19" fmla="*/ 536194 h 536265"/>
                <a:gd name="connsiteX20" fmla="*/ 2806817 w 4809678"/>
                <a:gd name="connsiteY20" fmla="*/ 535183 h 536265"/>
                <a:gd name="connsiteX21" fmla="*/ 1978082 w 4809678"/>
                <a:gd name="connsiteY21" fmla="*/ 536265 h 536265"/>
                <a:gd name="connsiteX22" fmla="*/ 1514946 w 4809678"/>
                <a:gd name="connsiteY22" fmla="*/ 535183 h 536265"/>
                <a:gd name="connsiteX23" fmla="*/ 1226422 w 4809678"/>
                <a:gd name="connsiteY23" fmla="*/ 535560 h 536265"/>
                <a:gd name="connsiteX24" fmla="*/ 0 w 4809678"/>
                <a:gd name="connsiteY24" fmla="*/ 531544 h 53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09678" h="536265">
                  <a:moveTo>
                    <a:pt x="35062" y="17597"/>
                  </a:moveTo>
                  <a:lnTo>
                    <a:pt x="226246" y="962"/>
                  </a:lnTo>
                  <a:lnTo>
                    <a:pt x="514878" y="458"/>
                  </a:lnTo>
                  <a:lnTo>
                    <a:pt x="584541" y="2160"/>
                  </a:lnTo>
                  <a:cubicBezTo>
                    <a:pt x="628365" y="3373"/>
                    <a:pt x="661763" y="3987"/>
                    <a:pt x="680051" y="2426"/>
                  </a:cubicBezTo>
                  <a:lnTo>
                    <a:pt x="1867831" y="351"/>
                  </a:lnTo>
                  <a:lnTo>
                    <a:pt x="2192050" y="641"/>
                  </a:lnTo>
                  <a:lnTo>
                    <a:pt x="2943553" y="158"/>
                  </a:lnTo>
                  <a:lnTo>
                    <a:pt x="3483921" y="641"/>
                  </a:lnTo>
                  <a:lnTo>
                    <a:pt x="4044500" y="281"/>
                  </a:lnTo>
                  <a:lnTo>
                    <a:pt x="4313463" y="641"/>
                  </a:lnTo>
                  <a:lnTo>
                    <a:pt x="4351653" y="84"/>
                  </a:lnTo>
                  <a:lnTo>
                    <a:pt x="4481691" y="0"/>
                  </a:lnTo>
                  <a:lnTo>
                    <a:pt x="4528458" y="1532"/>
                  </a:lnTo>
                  <a:cubicBezTo>
                    <a:pt x="4570389" y="5102"/>
                    <a:pt x="4606073" y="13134"/>
                    <a:pt x="4664059" y="31874"/>
                  </a:cubicBezTo>
                  <a:cubicBezTo>
                    <a:pt x="4793413" y="100589"/>
                    <a:pt x="4854074" y="308515"/>
                    <a:pt x="4772895" y="437019"/>
                  </a:cubicBezTo>
                  <a:cubicBezTo>
                    <a:pt x="4719369" y="512873"/>
                    <a:pt x="4622130" y="530720"/>
                    <a:pt x="4531136" y="533398"/>
                  </a:cubicBezTo>
                  <a:cubicBezTo>
                    <a:pt x="4507941" y="534289"/>
                    <a:pt x="4483854" y="533398"/>
                    <a:pt x="4461551" y="533398"/>
                  </a:cubicBezTo>
                  <a:lnTo>
                    <a:pt x="3327693" y="536074"/>
                  </a:lnTo>
                  <a:lnTo>
                    <a:pt x="3239205" y="536194"/>
                  </a:lnTo>
                  <a:lnTo>
                    <a:pt x="2806817" y="535183"/>
                  </a:lnTo>
                  <a:lnTo>
                    <a:pt x="1978082" y="536265"/>
                  </a:lnTo>
                  <a:lnTo>
                    <a:pt x="1514946" y="535183"/>
                  </a:lnTo>
                  <a:lnTo>
                    <a:pt x="1226422" y="535560"/>
                  </a:lnTo>
                  <a:lnTo>
                    <a:pt x="0" y="531544"/>
                  </a:lnTo>
                </a:path>
              </a:pathLst>
            </a:custGeom>
            <a:noFill/>
            <a:ln w="25400" cap="flat">
              <a:solidFill>
                <a:srgbClr val="B4D0AF">
                  <a:alpha val="40000"/>
                </a:srgbClr>
              </a:solidFill>
              <a:prstDash val="solid"/>
              <a:miter/>
            </a:ln>
          </p:spPr>
          <p:txBody>
            <a:bodyPr rot="0" spcFirstLastPara="0" vertOverflow="overflow" horzOverflow="overflow" vert="horz" wrap="none" lIns="365760" tIns="0" rIns="91440" bIns="0" numCol="1" spcCol="0" rtlCol="0" fromWordArt="0" anchor="ctr" anchorCtr="0" forceAA="0" compatLnSpc="1">
              <a:prstTxWarp prst="textNoShape">
                <a:avLst/>
              </a:prstTxWarp>
              <a:noAutofit/>
            </a:bodyPr>
            <a:lstStyle/>
            <a:p>
              <a:r>
                <a:rPr lang="en-US" sz="2200" dirty="0">
                  <a:solidFill>
                    <a:srgbClr val="4F2170"/>
                  </a:solidFill>
                </a:rPr>
                <a:t>Make sure your KPIs are relevant to the organization’s objectives.</a:t>
              </a:r>
            </a:p>
          </p:txBody>
        </p:sp>
        <p:sp>
          <p:nvSpPr>
            <p:cNvPr id="40" name="[T2O] TextBox 28">
              <a:extLst>
                <a:ext uri="{FF2B5EF4-FFF2-40B4-BE49-F238E27FC236}">
                  <a16:creationId xmlns:a16="http://schemas.microsoft.com/office/drawing/2014/main" id="{EDA9EC5A-E021-1196-5AAC-6872549BA755}"/>
                </a:ext>
              </a:extLst>
            </p:cNvPr>
            <p:cNvSpPr/>
            <p:nvPr/>
          </p:nvSpPr>
          <p:spPr>
            <a:xfrm>
              <a:off x="1148724" y="2848801"/>
              <a:ext cx="282893" cy="515065"/>
            </a:xfrm>
            <a:custGeom>
              <a:avLst/>
              <a:gdLst/>
              <a:ahLst/>
              <a:cxnLst/>
              <a:rect l="l" t="t" r="r" b="b"/>
              <a:pathLst>
                <a:path w="282893" h="515065">
                  <a:moveTo>
                    <a:pt x="134303" y="0"/>
                  </a:moveTo>
                  <a:cubicBezTo>
                    <a:pt x="160020" y="0"/>
                    <a:pt x="181690" y="3215"/>
                    <a:pt x="199311" y="9644"/>
                  </a:cubicBezTo>
                  <a:cubicBezTo>
                    <a:pt x="216932" y="16074"/>
                    <a:pt x="231458" y="26432"/>
                    <a:pt x="242888" y="40720"/>
                  </a:cubicBezTo>
                  <a:cubicBezTo>
                    <a:pt x="253841" y="53578"/>
                    <a:pt x="262414" y="66437"/>
                    <a:pt x="268605" y="79296"/>
                  </a:cubicBezTo>
                  <a:cubicBezTo>
                    <a:pt x="274796" y="92155"/>
                    <a:pt x="278130" y="106442"/>
                    <a:pt x="278606" y="122158"/>
                  </a:cubicBezTo>
                  <a:lnTo>
                    <a:pt x="279321" y="138589"/>
                  </a:lnTo>
                  <a:cubicBezTo>
                    <a:pt x="279321" y="158115"/>
                    <a:pt x="275035" y="177642"/>
                    <a:pt x="266462" y="197168"/>
                  </a:cubicBezTo>
                  <a:cubicBezTo>
                    <a:pt x="262176" y="208122"/>
                    <a:pt x="254794" y="219432"/>
                    <a:pt x="244316" y="231101"/>
                  </a:cubicBezTo>
                  <a:cubicBezTo>
                    <a:pt x="233839" y="242769"/>
                    <a:pt x="225028" y="250032"/>
                    <a:pt x="217885" y="252889"/>
                  </a:cubicBezTo>
                  <a:cubicBezTo>
                    <a:pt x="219790" y="254318"/>
                    <a:pt x="224314" y="257413"/>
                    <a:pt x="231458" y="262176"/>
                  </a:cubicBezTo>
                  <a:cubicBezTo>
                    <a:pt x="238601" y="266938"/>
                    <a:pt x="245507" y="272772"/>
                    <a:pt x="252175" y="279678"/>
                  </a:cubicBezTo>
                  <a:cubicBezTo>
                    <a:pt x="258842" y="286584"/>
                    <a:pt x="264795" y="295037"/>
                    <a:pt x="270034" y="305038"/>
                  </a:cubicBezTo>
                  <a:cubicBezTo>
                    <a:pt x="278606" y="320278"/>
                    <a:pt x="282893" y="339328"/>
                    <a:pt x="282893" y="362188"/>
                  </a:cubicBezTo>
                  <a:cubicBezTo>
                    <a:pt x="282893" y="379333"/>
                    <a:pt x="280988" y="395050"/>
                    <a:pt x="277178" y="409337"/>
                  </a:cubicBezTo>
                  <a:cubicBezTo>
                    <a:pt x="274320" y="421720"/>
                    <a:pt x="269558" y="434102"/>
                    <a:pt x="262890" y="446485"/>
                  </a:cubicBezTo>
                  <a:cubicBezTo>
                    <a:pt x="256223" y="458867"/>
                    <a:pt x="249079" y="468630"/>
                    <a:pt x="241459" y="475774"/>
                  </a:cubicBezTo>
                  <a:cubicBezTo>
                    <a:pt x="225743" y="490062"/>
                    <a:pt x="209788" y="500182"/>
                    <a:pt x="193596" y="506135"/>
                  </a:cubicBezTo>
                  <a:cubicBezTo>
                    <a:pt x="177403" y="512088"/>
                    <a:pt x="157639" y="515065"/>
                    <a:pt x="134303" y="515065"/>
                  </a:cubicBezTo>
                  <a:cubicBezTo>
                    <a:pt x="116681" y="515065"/>
                    <a:pt x="99656" y="511255"/>
                    <a:pt x="83225" y="503635"/>
                  </a:cubicBezTo>
                  <a:cubicBezTo>
                    <a:pt x="66794" y="496015"/>
                    <a:pt x="53816" y="487204"/>
                    <a:pt x="44291" y="477203"/>
                  </a:cubicBezTo>
                  <a:cubicBezTo>
                    <a:pt x="33814" y="466249"/>
                    <a:pt x="24646" y="452319"/>
                    <a:pt x="16788" y="435412"/>
                  </a:cubicBezTo>
                  <a:cubicBezTo>
                    <a:pt x="8930" y="418505"/>
                    <a:pt x="3572" y="399336"/>
                    <a:pt x="715" y="377905"/>
                  </a:cubicBezTo>
                  <a:lnTo>
                    <a:pt x="0" y="372904"/>
                  </a:lnTo>
                  <a:cubicBezTo>
                    <a:pt x="0" y="369094"/>
                    <a:pt x="1429" y="365760"/>
                    <a:pt x="4286" y="362903"/>
                  </a:cubicBezTo>
                  <a:cubicBezTo>
                    <a:pt x="9049" y="357664"/>
                    <a:pt x="20241" y="354568"/>
                    <a:pt x="37862" y="353616"/>
                  </a:cubicBezTo>
                  <a:cubicBezTo>
                    <a:pt x="54055" y="353616"/>
                    <a:pt x="66437" y="354568"/>
                    <a:pt x="75010" y="356473"/>
                  </a:cubicBezTo>
                  <a:lnTo>
                    <a:pt x="87868" y="356473"/>
                  </a:lnTo>
                  <a:cubicBezTo>
                    <a:pt x="88821" y="366951"/>
                    <a:pt x="90369" y="375285"/>
                    <a:pt x="92512" y="381477"/>
                  </a:cubicBezTo>
                  <a:cubicBezTo>
                    <a:pt x="94655" y="387668"/>
                    <a:pt x="97870" y="393859"/>
                    <a:pt x="102156" y="400050"/>
                  </a:cubicBezTo>
                  <a:cubicBezTo>
                    <a:pt x="106918" y="406718"/>
                    <a:pt x="112395" y="412195"/>
                    <a:pt x="118586" y="416481"/>
                  </a:cubicBezTo>
                  <a:cubicBezTo>
                    <a:pt x="124778" y="420767"/>
                    <a:pt x="132874" y="422910"/>
                    <a:pt x="142875" y="422910"/>
                  </a:cubicBezTo>
                  <a:cubicBezTo>
                    <a:pt x="152400" y="422910"/>
                    <a:pt x="161330" y="420291"/>
                    <a:pt x="169664" y="415052"/>
                  </a:cubicBezTo>
                  <a:cubicBezTo>
                    <a:pt x="177999" y="409813"/>
                    <a:pt x="184547" y="402670"/>
                    <a:pt x="189310" y="393621"/>
                  </a:cubicBezTo>
                  <a:cubicBezTo>
                    <a:pt x="194072" y="385048"/>
                    <a:pt x="196453" y="373857"/>
                    <a:pt x="196453" y="360045"/>
                  </a:cubicBezTo>
                  <a:cubicBezTo>
                    <a:pt x="196453" y="350044"/>
                    <a:pt x="195263" y="342186"/>
                    <a:pt x="192881" y="336471"/>
                  </a:cubicBezTo>
                  <a:cubicBezTo>
                    <a:pt x="183356" y="315040"/>
                    <a:pt x="168831" y="300276"/>
                    <a:pt x="149305" y="292180"/>
                  </a:cubicBezTo>
                  <a:cubicBezTo>
                    <a:pt x="145495" y="290751"/>
                    <a:pt x="139541" y="289798"/>
                    <a:pt x="131445" y="289322"/>
                  </a:cubicBezTo>
                  <a:cubicBezTo>
                    <a:pt x="123349" y="288846"/>
                    <a:pt x="118110" y="288608"/>
                    <a:pt x="115729" y="288608"/>
                  </a:cubicBezTo>
                  <a:lnTo>
                    <a:pt x="113586" y="255032"/>
                  </a:lnTo>
                  <a:cubicBezTo>
                    <a:pt x="113110" y="247888"/>
                    <a:pt x="113586" y="240268"/>
                    <a:pt x="115015" y="232172"/>
                  </a:cubicBezTo>
                  <a:cubicBezTo>
                    <a:pt x="116443" y="224076"/>
                    <a:pt x="118110" y="218361"/>
                    <a:pt x="120015" y="215027"/>
                  </a:cubicBezTo>
                  <a:cubicBezTo>
                    <a:pt x="134303" y="213122"/>
                    <a:pt x="148352" y="208836"/>
                    <a:pt x="162163" y="202168"/>
                  </a:cubicBezTo>
                  <a:cubicBezTo>
                    <a:pt x="171688" y="197406"/>
                    <a:pt x="178832" y="190024"/>
                    <a:pt x="183595" y="180023"/>
                  </a:cubicBezTo>
                  <a:cubicBezTo>
                    <a:pt x="188357" y="170022"/>
                    <a:pt x="190738" y="158353"/>
                    <a:pt x="190738" y="145018"/>
                  </a:cubicBezTo>
                  <a:cubicBezTo>
                    <a:pt x="190738" y="110728"/>
                    <a:pt x="175498" y="91917"/>
                    <a:pt x="145018" y="88583"/>
                  </a:cubicBezTo>
                  <a:cubicBezTo>
                    <a:pt x="137398" y="88583"/>
                    <a:pt x="130255" y="90012"/>
                    <a:pt x="123587" y="92869"/>
                  </a:cubicBezTo>
                  <a:cubicBezTo>
                    <a:pt x="116920" y="95727"/>
                    <a:pt x="111443" y="99537"/>
                    <a:pt x="107156" y="104299"/>
                  </a:cubicBezTo>
                  <a:cubicBezTo>
                    <a:pt x="97155" y="115729"/>
                    <a:pt x="92155" y="130969"/>
                    <a:pt x="92155" y="150019"/>
                  </a:cubicBezTo>
                  <a:cubicBezTo>
                    <a:pt x="86440" y="152400"/>
                    <a:pt x="81796" y="153829"/>
                    <a:pt x="78224" y="154305"/>
                  </a:cubicBezTo>
                  <a:cubicBezTo>
                    <a:pt x="74652" y="154782"/>
                    <a:pt x="70961" y="155020"/>
                    <a:pt x="67151" y="155020"/>
                  </a:cubicBezTo>
                  <a:lnTo>
                    <a:pt x="19288" y="153591"/>
                  </a:lnTo>
                  <a:cubicBezTo>
                    <a:pt x="14050" y="153591"/>
                    <a:pt x="9287" y="151448"/>
                    <a:pt x="5001" y="147162"/>
                  </a:cubicBezTo>
                  <a:cubicBezTo>
                    <a:pt x="1191" y="142875"/>
                    <a:pt x="-238" y="137875"/>
                    <a:pt x="715" y="132160"/>
                  </a:cubicBezTo>
                  <a:lnTo>
                    <a:pt x="715" y="127159"/>
                  </a:lnTo>
                  <a:cubicBezTo>
                    <a:pt x="2620" y="114777"/>
                    <a:pt x="4286" y="105966"/>
                    <a:pt x="5715" y="100727"/>
                  </a:cubicBezTo>
                  <a:cubicBezTo>
                    <a:pt x="7144" y="95488"/>
                    <a:pt x="9763" y="88583"/>
                    <a:pt x="13573" y="80010"/>
                  </a:cubicBezTo>
                  <a:cubicBezTo>
                    <a:pt x="17860" y="69533"/>
                    <a:pt x="22622" y="60008"/>
                    <a:pt x="27861" y="51435"/>
                  </a:cubicBezTo>
                  <a:cubicBezTo>
                    <a:pt x="33100" y="42863"/>
                    <a:pt x="40005" y="35243"/>
                    <a:pt x="48578" y="28575"/>
                  </a:cubicBezTo>
                  <a:cubicBezTo>
                    <a:pt x="63341" y="17622"/>
                    <a:pt x="76557" y="10121"/>
                    <a:pt x="88226" y="6072"/>
                  </a:cubicBezTo>
                  <a:cubicBezTo>
                    <a:pt x="99894" y="2024"/>
                    <a:pt x="115253" y="0"/>
                    <a:pt x="13430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2O] TextBox 29">
            <a:extLst>
              <a:ext uri="{FF2B5EF4-FFF2-40B4-BE49-F238E27FC236}">
                <a16:creationId xmlns:a16="http://schemas.microsoft.com/office/drawing/2014/main" id="{209A1498-1899-496E-4A8A-00903F5E1E24}"/>
              </a:ext>
            </a:extLst>
          </p:cNvPr>
          <p:cNvSpPr/>
          <p:nvPr/>
        </p:nvSpPr>
        <p:spPr>
          <a:xfrm>
            <a:off x="994387" y="3602424"/>
            <a:ext cx="366134" cy="512922"/>
          </a:xfrm>
          <a:custGeom>
            <a:avLst/>
            <a:gdLst/>
            <a:ahLst/>
            <a:cxnLst/>
            <a:rect l="l" t="t" r="r" b="b"/>
            <a:pathLst>
              <a:path w="315754" h="512922">
                <a:moveTo>
                  <a:pt x="152877" y="0"/>
                </a:moveTo>
                <a:cubicBezTo>
                  <a:pt x="154782" y="0"/>
                  <a:pt x="157044" y="238"/>
                  <a:pt x="159663" y="715"/>
                </a:cubicBezTo>
                <a:cubicBezTo>
                  <a:pt x="162282" y="1191"/>
                  <a:pt x="165259" y="1429"/>
                  <a:pt x="168593" y="1429"/>
                </a:cubicBezTo>
                <a:lnTo>
                  <a:pt x="187881" y="715"/>
                </a:lnTo>
                <a:cubicBezTo>
                  <a:pt x="192167" y="238"/>
                  <a:pt x="198358" y="0"/>
                  <a:pt x="206455" y="0"/>
                </a:cubicBezTo>
                <a:cubicBezTo>
                  <a:pt x="217885" y="0"/>
                  <a:pt x="226100" y="358"/>
                  <a:pt x="231101" y="1072"/>
                </a:cubicBezTo>
                <a:cubicBezTo>
                  <a:pt x="236101" y="1786"/>
                  <a:pt x="240745" y="3096"/>
                  <a:pt x="245031" y="5001"/>
                </a:cubicBezTo>
                <a:cubicBezTo>
                  <a:pt x="245031" y="13097"/>
                  <a:pt x="240626" y="27742"/>
                  <a:pt x="231815" y="48935"/>
                </a:cubicBezTo>
                <a:cubicBezTo>
                  <a:pt x="223004" y="70128"/>
                  <a:pt x="209550" y="100727"/>
                  <a:pt x="191453" y="140732"/>
                </a:cubicBezTo>
                <a:cubicBezTo>
                  <a:pt x="177165" y="172641"/>
                  <a:pt x="155734" y="226457"/>
                  <a:pt x="127159" y="302181"/>
                </a:cubicBezTo>
                <a:lnTo>
                  <a:pt x="111443" y="342900"/>
                </a:lnTo>
                <a:cubicBezTo>
                  <a:pt x="113348" y="343853"/>
                  <a:pt x="115253" y="344329"/>
                  <a:pt x="117158" y="344329"/>
                </a:cubicBezTo>
                <a:lnTo>
                  <a:pt x="164307" y="343615"/>
                </a:lnTo>
                <a:lnTo>
                  <a:pt x="164307" y="315754"/>
                </a:lnTo>
                <a:cubicBezTo>
                  <a:pt x="164307" y="303848"/>
                  <a:pt x="166688" y="295514"/>
                  <a:pt x="171450" y="290751"/>
                </a:cubicBezTo>
                <a:cubicBezTo>
                  <a:pt x="174308" y="288370"/>
                  <a:pt x="177880" y="286941"/>
                  <a:pt x="182166" y="286465"/>
                </a:cubicBezTo>
                <a:cubicBezTo>
                  <a:pt x="186452" y="285989"/>
                  <a:pt x="190262" y="285750"/>
                  <a:pt x="193596" y="285750"/>
                </a:cubicBezTo>
                <a:lnTo>
                  <a:pt x="217170" y="285750"/>
                </a:lnTo>
                <a:cubicBezTo>
                  <a:pt x="232410" y="285750"/>
                  <a:pt x="241221" y="286941"/>
                  <a:pt x="243602" y="289322"/>
                </a:cubicBezTo>
                <a:cubicBezTo>
                  <a:pt x="246460" y="292180"/>
                  <a:pt x="248365" y="295633"/>
                  <a:pt x="249317" y="299681"/>
                </a:cubicBezTo>
                <a:cubicBezTo>
                  <a:pt x="250270" y="303729"/>
                  <a:pt x="250746" y="311230"/>
                  <a:pt x="250746" y="322184"/>
                </a:cubicBezTo>
                <a:lnTo>
                  <a:pt x="250746" y="342900"/>
                </a:lnTo>
                <a:lnTo>
                  <a:pt x="293608" y="344329"/>
                </a:lnTo>
                <a:cubicBezTo>
                  <a:pt x="308372" y="344329"/>
                  <a:pt x="315754" y="360045"/>
                  <a:pt x="315754" y="391478"/>
                </a:cubicBezTo>
                <a:cubicBezTo>
                  <a:pt x="315754" y="425292"/>
                  <a:pt x="309325" y="442199"/>
                  <a:pt x="296466" y="442199"/>
                </a:cubicBezTo>
                <a:cubicBezTo>
                  <a:pt x="284560" y="442199"/>
                  <a:pt x="269320" y="441484"/>
                  <a:pt x="250746" y="440055"/>
                </a:cubicBezTo>
                <a:lnTo>
                  <a:pt x="250746" y="475060"/>
                </a:lnTo>
                <a:cubicBezTo>
                  <a:pt x="250746" y="489824"/>
                  <a:pt x="250270" y="499349"/>
                  <a:pt x="249317" y="503635"/>
                </a:cubicBezTo>
                <a:cubicBezTo>
                  <a:pt x="248365" y="507921"/>
                  <a:pt x="248127" y="510064"/>
                  <a:pt x="248603" y="510064"/>
                </a:cubicBezTo>
                <a:cubicBezTo>
                  <a:pt x="243364" y="510540"/>
                  <a:pt x="233601" y="511136"/>
                  <a:pt x="219313" y="511850"/>
                </a:cubicBezTo>
                <a:cubicBezTo>
                  <a:pt x="205026" y="512564"/>
                  <a:pt x="192882" y="512922"/>
                  <a:pt x="182880" y="512922"/>
                </a:cubicBezTo>
                <a:cubicBezTo>
                  <a:pt x="176213" y="512922"/>
                  <a:pt x="171450" y="511493"/>
                  <a:pt x="168593" y="508635"/>
                </a:cubicBezTo>
                <a:cubicBezTo>
                  <a:pt x="165735" y="505778"/>
                  <a:pt x="164307" y="500301"/>
                  <a:pt x="164307" y="492205"/>
                </a:cubicBezTo>
                <a:lnTo>
                  <a:pt x="164307" y="490062"/>
                </a:lnTo>
                <a:lnTo>
                  <a:pt x="165021" y="440055"/>
                </a:lnTo>
                <a:cubicBezTo>
                  <a:pt x="116920" y="441008"/>
                  <a:pt x="87630" y="441960"/>
                  <a:pt x="77153" y="442913"/>
                </a:cubicBezTo>
                <a:cubicBezTo>
                  <a:pt x="72390" y="443389"/>
                  <a:pt x="65723" y="443627"/>
                  <a:pt x="57150" y="443627"/>
                </a:cubicBezTo>
                <a:lnTo>
                  <a:pt x="35005" y="442913"/>
                </a:lnTo>
                <a:cubicBezTo>
                  <a:pt x="31195" y="442437"/>
                  <a:pt x="25480" y="442199"/>
                  <a:pt x="17860" y="442199"/>
                </a:cubicBezTo>
                <a:cubicBezTo>
                  <a:pt x="11668" y="442199"/>
                  <a:pt x="7144" y="440770"/>
                  <a:pt x="4287" y="437912"/>
                </a:cubicBezTo>
                <a:cubicBezTo>
                  <a:pt x="1429" y="435055"/>
                  <a:pt x="0" y="429816"/>
                  <a:pt x="0" y="422196"/>
                </a:cubicBezTo>
                <a:lnTo>
                  <a:pt x="0" y="420053"/>
                </a:lnTo>
                <a:lnTo>
                  <a:pt x="1429" y="364332"/>
                </a:lnTo>
                <a:cubicBezTo>
                  <a:pt x="1429" y="360045"/>
                  <a:pt x="1905" y="356712"/>
                  <a:pt x="2858" y="354330"/>
                </a:cubicBezTo>
                <a:cubicBezTo>
                  <a:pt x="2858" y="353854"/>
                  <a:pt x="3810" y="349568"/>
                  <a:pt x="5715" y="341472"/>
                </a:cubicBezTo>
                <a:cubicBezTo>
                  <a:pt x="7620" y="333375"/>
                  <a:pt x="14764" y="317421"/>
                  <a:pt x="27147" y="293608"/>
                </a:cubicBezTo>
                <a:cubicBezTo>
                  <a:pt x="38100" y="273130"/>
                  <a:pt x="55960" y="230744"/>
                  <a:pt x="80725" y="166450"/>
                </a:cubicBezTo>
                <a:cubicBezTo>
                  <a:pt x="105490" y="102156"/>
                  <a:pt x="119777" y="65009"/>
                  <a:pt x="123587" y="55007"/>
                </a:cubicBezTo>
                <a:lnTo>
                  <a:pt x="140732" y="10002"/>
                </a:lnTo>
                <a:cubicBezTo>
                  <a:pt x="143113" y="3334"/>
                  <a:pt x="147162" y="0"/>
                  <a:pt x="152877"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2O] TextBox 30">
            <a:extLst>
              <a:ext uri="{FF2B5EF4-FFF2-40B4-BE49-F238E27FC236}">
                <a16:creationId xmlns:a16="http://schemas.microsoft.com/office/drawing/2014/main" id="{C6C4AA1E-AF0D-CC33-8542-9EB89EC46879}"/>
              </a:ext>
            </a:extLst>
          </p:cNvPr>
          <p:cNvSpPr/>
          <p:nvPr/>
        </p:nvSpPr>
        <p:spPr>
          <a:xfrm>
            <a:off x="1073324" y="4424784"/>
            <a:ext cx="303609" cy="513635"/>
          </a:xfrm>
          <a:custGeom>
            <a:avLst/>
            <a:gdLst/>
            <a:ahLst/>
            <a:cxnLst/>
            <a:rect l="l" t="t" r="r" b="b"/>
            <a:pathLst>
              <a:path w="303609" h="513635">
                <a:moveTo>
                  <a:pt x="213598" y="0"/>
                </a:moveTo>
                <a:cubicBezTo>
                  <a:pt x="230743" y="0"/>
                  <a:pt x="246459" y="714"/>
                  <a:pt x="260747" y="2143"/>
                </a:cubicBezTo>
                <a:cubicBezTo>
                  <a:pt x="262175" y="2143"/>
                  <a:pt x="262890" y="2619"/>
                  <a:pt x="262890" y="3571"/>
                </a:cubicBezTo>
                <a:lnTo>
                  <a:pt x="265747" y="9287"/>
                </a:lnTo>
                <a:cubicBezTo>
                  <a:pt x="273844" y="26432"/>
                  <a:pt x="278130" y="40481"/>
                  <a:pt x="278606" y="51435"/>
                </a:cubicBezTo>
                <a:cubicBezTo>
                  <a:pt x="279082" y="60960"/>
                  <a:pt x="278368" y="70246"/>
                  <a:pt x="276463" y="79295"/>
                </a:cubicBezTo>
                <a:cubicBezTo>
                  <a:pt x="274558" y="88344"/>
                  <a:pt x="272177" y="94535"/>
                  <a:pt x="269319" y="97869"/>
                </a:cubicBezTo>
                <a:lnTo>
                  <a:pt x="264319" y="100012"/>
                </a:lnTo>
                <a:cubicBezTo>
                  <a:pt x="262890" y="100012"/>
                  <a:pt x="247412" y="99298"/>
                  <a:pt x="217884" y="97869"/>
                </a:cubicBezTo>
                <a:cubicBezTo>
                  <a:pt x="188357" y="96440"/>
                  <a:pt x="166449" y="95964"/>
                  <a:pt x="152162" y="96440"/>
                </a:cubicBezTo>
                <a:lnTo>
                  <a:pt x="143589" y="96440"/>
                </a:lnTo>
                <a:cubicBezTo>
                  <a:pt x="135493" y="133588"/>
                  <a:pt x="130254" y="163830"/>
                  <a:pt x="127873" y="187166"/>
                </a:cubicBezTo>
                <a:cubicBezTo>
                  <a:pt x="154067" y="187166"/>
                  <a:pt x="176689" y="189071"/>
                  <a:pt x="195739" y="192881"/>
                </a:cubicBezTo>
                <a:cubicBezTo>
                  <a:pt x="223837" y="198120"/>
                  <a:pt x="247174" y="211931"/>
                  <a:pt x="265747" y="234315"/>
                </a:cubicBezTo>
                <a:cubicBezTo>
                  <a:pt x="278130" y="250031"/>
                  <a:pt x="286702" y="263604"/>
                  <a:pt x="291465" y="275034"/>
                </a:cubicBezTo>
                <a:cubicBezTo>
                  <a:pt x="299561" y="297418"/>
                  <a:pt x="303609" y="320040"/>
                  <a:pt x="303609" y="342900"/>
                </a:cubicBezTo>
                <a:cubicBezTo>
                  <a:pt x="303609" y="362426"/>
                  <a:pt x="301228" y="380761"/>
                  <a:pt x="296465" y="397906"/>
                </a:cubicBezTo>
                <a:cubicBezTo>
                  <a:pt x="293132" y="410289"/>
                  <a:pt x="288012" y="423148"/>
                  <a:pt x="281106" y="436483"/>
                </a:cubicBezTo>
                <a:cubicBezTo>
                  <a:pt x="274201" y="449818"/>
                  <a:pt x="266938" y="460533"/>
                  <a:pt x="259318" y="468630"/>
                </a:cubicBezTo>
                <a:cubicBezTo>
                  <a:pt x="244554" y="484346"/>
                  <a:pt x="228362" y="495776"/>
                  <a:pt x="210740" y="502920"/>
                </a:cubicBezTo>
                <a:cubicBezTo>
                  <a:pt x="193119" y="510063"/>
                  <a:pt x="172879" y="513635"/>
                  <a:pt x="150019" y="513635"/>
                </a:cubicBezTo>
                <a:cubicBezTo>
                  <a:pt x="129540" y="513635"/>
                  <a:pt x="110133" y="509468"/>
                  <a:pt x="91797" y="501134"/>
                </a:cubicBezTo>
                <a:cubicBezTo>
                  <a:pt x="73461" y="492799"/>
                  <a:pt x="59293" y="483393"/>
                  <a:pt x="49292" y="472916"/>
                </a:cubicBezTo>
                <a:cubicBezTo>
                  <a:pt x="21193" y="442912"/>
                  <a:pt x="5000" y="409813"/>
                  <a:pt x="714" y="373618"/>
                </a:cubicBezTo>
                <a:lnTo>
                  <a:pt x="0" y="368617"/>
                </a:lnTo>
                <a:cubicBezTo>
                  <a:pt x="0" y="364807"/>
                  <a:pt x="1429" y="361473"/>
                  <a:pt x="4286" y="358616"/>
                </a:cubicBezTo>
                <a:cubicBezTo>
                  <a:pt x="9049" y="353377"/>
                  <a:pt x="20240" y="350281"/>
                  <a:pt x="37862" y="349329"/>
                </a:cubicBezTo>
                <a:cubicBezTo>
                  <a:pt x="54054" y="349329"/>
                  <a:pt x="66437" y="350281"/>
                  <a:pt x="75009" y="352186"/>
                </a:cubicBezTo>
                <a:lnTo>
                  <a:pt x="87868" y="352186"/>
                </a:lnTo>
                <a:cubicBezTo>
                  <a:pt x="89297" y="367426"/>
                  <a:pt x="95488" y="382666"/>
                  <a:pt x="106442" y="397906"/>
                </a:cubicBezTo>
                <a:cubicBezTo>
                  <a:pt x="116919" y="411718"/>
                  <a:pt x="132635" y="418623"/>
                  <a:pt x="153590" y="418623"/>
                </a:cubicBezTo>
                <a:cubicBezTo>
                  <a:pt x="165497" y="418623"/>
                  <a:pt x="176093" y="415051"/>
                  <a:pt x="185380" y="407908"/>
                </a:cubicBezTo>
                <a:cubicBezTo>
                  <a:pt x="194667" y="400764"/>
                  <a:pt x="201930" y="392191"/>
                  <a:pt x="207169" y="382190"/>
                </a:cubicBezTo>
                <a:cubicBezTo>
                  <a:pt x="211931" y="372665"/>
                  <a:pt x="214312" y="360521"/>
                  <a:pt x="214312" y="345757"/>
                </a:cubicBezTo>
                <a:cubicBezTo>
                  <a:pt x="214312" y="334327"/>
                  <a:pt x="213122" y="325516"/>
                  <a:pt x="210740" y="319325"/>
                </a:cubicBezTo>
                <a:cubicBezTo>
                  <a:pt x="202644" y="299799"/>
                  <a:pt x="193000" y="287178"/>
                  <a:pt x="181808" y="281463"/>
                </a:cubicBezTo>
                <a:cubicBezTo>
                  <a:pt x="170616" y="275748"/>
                  <a:pt x="155495" y="272891"/>
                  <a:pt x="136445" y="272891"/>
                </a:cubicBezTo>
                <a:cubicBezTo>
                  <a:pt x="132635" y="272891"/>
                  <a:pt x="127516" y="273010"/>
                  <a:pt x="121086" y="273248"/>
                </a:cubicBezTo>
                <a:cubicBezTo>
                  <a:pt x="114657" y="273486"/>
                  <a:pt x="106918" y="273367"/>
                  <a:pt x="97869" y="272891"/>
                </a:cubicBezTo>
                <a:cubicBezTo>
                  <a:pt x="80724" y="271938"/>
                  <a:pt x="62865" y="271462"/>
                  <a:pt x="44291" y="271462"/>
                </a:cubicBezTo>
                <a:cubicBezTo>
                  <a:pt x="38100" y="271462"/>
                  <a:pt x="33575" y="270033"/>
                  <a:pt x="30718" y="267176"/>
                </a:cubicBezTo>
                <a:cubicBezTo>
                  <a:pt x="27860" y="264318"/>
                  <a:pt x="26432" y="259080"/>
                  <a:pt x="26432" y="251460"/>
                </a:cubicBezTo>
                <a:lnTo>
                  <a:pt x="26432" y="249316"/>
                </a:lnTo>
                <a:cubicBezTo>
                  <a:pt x="34528" y="180737"/>
                  <a:pt x="43815" y="124063"/>
                  <a:pt x="54292" y="79295"/>
                </a:cubicBezTo>
                <a:lnTo>
                  <a:pt x="54292" y="78581"/>
                </a:lnTo>
                <a:lnTo>
                  <a:pt x="66437" y="29289"/>
                </a:lnTo>
                <a:lnTo>
                  <a:pt x="66437" y="27860"/>
                </a:lnTo>
                <a:cubicBezTo>
                  <a:pt x="66437" y="22145"/>
                  <a:pt x="66675" y="17502"/>
                  <a:pt x="67151" y="13930"/>
                </a:cubicBezTo>
                <a:cubicBezTo>
                  <a:pt x="67627" y="10358"/>
                  <a:pt x="69056" y="7620"/>
                  <a:pt x="71437" y="5715"/>
                </a:cubicBezTo>
                <a:lnTo>
                  <a:pt x="72866" y="4286"/>
                </a:lnTo>
                <a:cubicBezTo>
                  <a:pt x="72866" y="3810"/>
                  <a:pt x="73104" y="3571"/>
                  <a:pt x="73580" y="3571"/>
                </a:cubicBezTo>
                <a:cubicBezTo>
                  <a:pt x="75485" y="2619"/>
                  <a:pt x="77629" y="2143"/>
                  <a:pt x="80010" y="2143"/>
                </a:cubicBezTo>
                <a:lnTo>
                  <a:pt x="83582" y="2143"/>
                </a:lnTo>
                <a:cubicBezTo>
                  <a:pt x="96440" y="3095"/>
                  <a:pt x="110966" y="3571"/>
                  <a:pt x="127159" y="3571"/>
                </a:cubicBezTo>
                <a:cubicBezTo>
                  <a:pt x="145732" y="3571"/>
                  <a:pt x="160020" y="3095"/>
                  <a:pt x="170021" y="2143"/>
                </a:cubicBezTo>
                <a:cubicBezTo>
                  <a:pt x="184785" y="714"/>
                  <a:pt x="199310" y="0"/>
                  <a:pt x="213598" y="0"/>
                </a:cubicBezTo>
                <a:close/>
              </a:path>
            </a:pathLst>
          </a:custGeom>
          <a:solidFill>
            <a:srgbClr val="E6AF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4E9690B2-37E5-C1CC-E888-BD54D7F427B3}"/>
              </a:ext>
            </a:extLst>
          </p:cNvPr>
          <p:cNvGrpSpPr/>
          <p:nvPr/>
        </p:nvGrpSpPr>
        <p:grpSpPr>
          <a:xfrm>
            <a:off x="1076895" y="5215949"/>
            <a:ext cx="9015987" cy="512207"/>
            <a:chOff x="1141937" y="5215949"/>
            <a:chExt cx="9015987" cy="512207"/>
          </a:xfrm>
        </p:grpSpPr>
        <p:sp>
          <p:nvSpPr>
            <p:cNvPr id="20" name="Freeform 179">
              <a:extLst>
                <a:ext uri="{FF2B5EF4-FFF2-40B4-BE49-F238E27FC236}">
                  <a16:creationId xmlns:a16="http://schemas.microsoft.com/office/drawing/2014/main" id="{4A58E482-94BD-4E09-5925-CF97695BC827}"/>
                </a:ext>
              </a:extLst>
            </p:cNvPr>
            <p:cNvSpPr>
              <a:spLocks noChangeAspect="1"/>
            </p:cNvSpPr>
            <p:nvPr/>
          </p:nvSpPr>
          <p:spPr>
            <a:xfrm>
              <a:off x="1323938" y="5230664"/>
              <a:ext cx="8833986" cy="486523"/>
            </a:xfrm>
            <a:custGeom>
              <a:avLst/>
              <a:gdLst>
                <a:gd name="connsiteX0" fmla="*/ 4624360 w 4952344"/>
                <a:gd name="connsiteY0" fmla="*/ 0 h 536311"/>
                <a:gd name="connsiteX1" fmla="*/ 4671124 w 4952344"/>
                <a:gd name="connsiteY1" fmla="*/ 1532 h 536311"/>
                <a:gd name="connsiteX2" fmla="*/ 4806725 w 4952344"/>
                <a:gd name="connsiteY2" fmla="*/ 31874 h 536311"/>
                <a:gd name="connsiteX3" fmla="*/ 4915561 w 4952344"/>
                <a:gd name="connsiteY3" fmla="*/ 437019 h 536311"/>
                <a:gd name="connsiteX4" fmla="*/ 4673802 w 4952344"/>
                <a:gd name="connsiteY4" fmla="*/ 533398 h 536311"/>
                <a:gd name="connsiteX5" fmla="*/ 4604217 w 4952344"/>
                <a:gd name="connsiteY5" fmla="*/ 533398 h 536311"/>
                <a:gd name="connsiteX6" fmla="*/ 3470359 w 4952344"/>
                <a:gd name="connsiteY6" fmla="*/ 536074 h 536311"/>
                <a:gd name="connsiteX7" fmla="*/ 3381862 w 4952344"/>
                <a:gd name="connsiteY7" fmla="*/ 536194 h 536311"/>
                <a:gd name="connsiteX8" fmla="*/ 2949483 w 4952344"/>
                <a:gd name="connsiteY8" fmla="*/ 535183 h 536311"/>
                <a:gd name="connsiteX9" fmla="*/ 2120725 w 4952344"/>
                <a:gd name="connsiteY9" fmla="*/ 536266 h 536311"/>
                <a:gd name="connsiteX10" fmla="*/ 1657612 w 4952344"/>
                <a:gd name="connsiteY10" fmla="*/ 535183 h 536311"/>
                <a:gd name="connsiteX11" fmla="*/ 1369088 w 4952344"/>
                <a:gd name="connsiteY11" fmla="*/ 535560 h 536311"/>
                <a:gd name="connsiteX12" fmla="*/ 219657 w 4952344"/>
                <a:gd name="connsiteY12" fmla="*/ 528044 h 536311"/>
                <a:gd name="connsiteX13" fmla="*/ 177728 w 4952344"/>
                <a:gd name="connsiteY13" fmla="*/ 17597 h 536311"/>
                <a:gd name="connsiteX14" fmla="*/ 368915 w 4952344"/>
                <a:gd name="connsiteY14" fmla="*/ 962 h 536311"/>
                <a:gd name="connsiteX15" fmla="*/ 657538 w 4952344"/>
                <a:gd name="connsiteY15" fmla="*/ 458 h 536311"/>
                <a:gd name="connsiteX16" fmla="*/ 727207 w 4952344"/>
                <a:gd name="connsiteY16" fmla="*/ 2160 h 536311"/>
                <a:gd name="connsiteX17" fmla="*/ 822717 w 4952344"/>
                <a:gd name="connsiteY17" fmla="*/ 2426 h 536311"/>
                <a:gd name="connsiteX18" fmla="*/ 2010477 w 4952344"/>
                <a:gd name="connsiteY18" fmla="*/ 352 h 536311"/>
                <a:gd name="connsiteX19" fmla="*/ 2334716 w 4952344"/>
                <a:gd name="connsiteY19" fmla="*/ 641 h 536311"/>
                <a:gd name="connsiteX20" fmla="*/ 3086219 w 4952344"/>
                <a:gd name="connsiteY20" fmla="*/ 158 h 536311"/>
                <a:gd name="connsiteX21" fmla="*/ 3626587 w 4952344"/>
                <a:gd name="connsiteY21" fmla="*/ 641 h 536311"/>
                <a:gd name="connsiteX22" fmla="*/ 4187166 w 4952344"/>
                <a:gd name="connsiteY22" fmla="*/ 281 h 536311"/>
                <a:gd name="connsiteX23" fmla="*/ 4456129 w 4952344"/>
                <a:gd name="connsiteY23" fmla="*/ 641 h 536311"/>
                <a:gd name="connsiteX24" fmla="*/ 4494319 w 4952344"/>
                <a:gd name="connsiteY24" fmla="*/ 84 h 536311"/>
                <a:gd name="connsiteX0" fmla="*/ 165334 w 4939950"/>
                <a:gd name="connsiteY0" fmla="*/ 17597 h 536266"/>
                <a:gd name="connsiteX1" fmla="*/ 356521 w 4939950"/>
                <a:gd name="connsiteY1" fmla="*/ 962 h 536266"/>
                <a:gd name="connsiteX2" fmla="*/ 645144 w 4939950"/>
                <a:gd name="connsiteY2" fmla="*/ 458 h 536266"/>
                <a:gd name="connsiteX3" fmla="*/ 714813 w 4939950"/>
                <a:gd name="connsiteY3" fmla="*/ 2160 h 536266"/>
                <a:gd name="connsiteX4" fmla="*/ 810323 w 4939950"/>
                <a:gd name="connsiteY4" fmla="*/ 2426 h 536266"/>
                <a:gd name="connsiteX5" fmla="*/ 1998083 w 4939950"/>
                <a:gd name="connsiteY5" fmla="*/ 352 h 536266"/>
                <a:gd name="connsiteX6" fmla="*/ 2322322 w 4939950"/>
                <a:gd name="connsiteY6" fmla="*/ 641 h 536266"/>
                <a:gd name="connsiteX7" fmla="*/ 3073825 w 4939950"/>
                <a:gd name="connsiteY7" fmla="*/ 158 h 536266"/>
                <a:gd name="connsiteX8" fmla="*/ 3614193 w 4939950"/>
                <a:gd name="connsiteY8" fmla="*/ 641 h 536266"/>
                <a:gd name="connsiteX9" fmla="*/ 4174772 w 4939950"/>
                <a:gd name="connsiteY9" fmla="*/ 281 h 536266"/>
                <a:gd name="connsiteX10" fmla="*/ 4443735 w 4939950"/>
                <a:gd name="connsiteY10" fmla="*/ 641 h 536266"/>
                <a:gd name="connsiteX11" fmla="*/ 4481925 w 4939950"/>
                <a:gd name="connsiteY11" fmla="*/ 84 h 536266"/>
                <a:gd name="connsiteX12" fmla="*/ 4611966 w 4939950"/>
                <a:gd name="connsiteY12" fmla="*/ 0 h 536266"/>
                <a:gd name="connsiteX13" fmla="*/ 4658730 w 4939950"/>
                <a:gd name="connsiteY13" fmla="*/ 1532 h 536266"/>
                <a:gd name="connsiteX14" fmla="*/ 4794331 w 4939950"/>
                <a:gd name="connsiteY14" fmla="*/ 31874 h 536266"/>
                <a:gd name="connsiteX15" fmla="*/ 4903167 w 4939950"/>
                <a:gd name="connsiteY15" fmla="*/ 437019 h 536266"/>
                <a:gd name="connsiteX16" fmla="*/ 4661408 w 4939950"/>
                <a:gd name="connsiteY16" fmla="*/ 533398 h 536266"/>
                <a:gd name="connsiteX17" fmla="*/ 4591823 w 4939950"/>
                <a:gd name="connsiteY17" fmla="*/ 533398 h 536266"/>
                <a:gd name="connsiteX18" fmla="*/ 3457965 w 4939950"/>
                <a:gd name="connsiteY18" fmla="*/ 536074 h 536266"/>
                <a:gd name="connsiteX19" fmla="*/ 3369468 w 4939950"/>
                <a:gd name="connsiteY19" fmla="*/ 536194 h 536266"/>
                <a:gd name="connsiteX20" fmla="*/ 2937089 w 4939950"/>
                <a:gd name="connsiteY20" fmla="*/ 535183 h 536266"/>
                <a:gd name="connsiteX21" fmla="*/ 2108331 w 4939950"/>
                <a:gd name="connsiteY21" fmla="*/ 536266 h 536266"/>
                <a:gd name="connsiteX22" fmla="*/ 1645218 w 4939950"/>
                <a:gd name="connsiteY22" fmla="*/ 535183 h 536266"/>
                <a:gd name="connsiteX23" fmla="*/ 1356694 w 4939950"/>
                <a:gd name="connsiteY23" fmla="*/ 535560 h 536266"/>
                <a:gd name="connsiteX24" fmla="*/ 207263 w 4939950"/>
                <a:gd name="connsiteY24" fmla="*/ 528044 h 536266"/>
                <a:gd name="connsiteX25" fmla="*/ 266123 w 4939950"/>
                <a:gd name="connsiteY25" fmla="*/ 118386 h 536266"/>
                <a:gd name="connsiteX0" fmla="*/ 0 w 4774616"/>
                <a:gd name="connsiteY0" fmla="*/ 17597 h 536266"/>
                <a:gd name="connsiteX1" fmla="*/ 191187 w 4774616"/>
                <a:gd name="connsiteY1" fmla="*/ 962 h 536266"/>
                <a:gd name="connsiteX2" fmla="*/ 479810 w 4774616"/>
                <a:gd name="connsiteY2" fmla="*/ 458 h 536266"/>
                <a:gd name="connsiteX3" fmla="*/ 549479 w 4774616"/>
                <a:gd name="connsiteY3" fmla="*/ 2160 h 536266"/>
                <a:gd name="connsiteX4" fmla="*/ 644989 w 4774616"/>
                <a:gd name="connsiteY4" fmla="*/ 2426 h 536266"/>
                <a:gd name="connsiteX5" fmla="*/ 1832749 w 4774616"/>
                <a:gd name="connsiteY5" fmla="*/ 352 h 536266"/>
                <a:gd name="connsiteX6" fmla="*/ 2156988 w 4774616"/>
                <a:gd name="connsiteY6" fmla="*/ 641 h 536266"/>
                <a:gd name="connsiteX7" fmla="*/ 2908491 w 4774616"/>
                <a:gd name="connsiteY7" fmla="*/ 158 h 536266"/>
                <a:gd name="connsiteX8" fmla="*/ 3448859 w 4774616"/>
                <a:gd name="connsiteY8" fmla="*/ 641 h 536266"/>
                <a:gd name="connsiteX9" fmla="*/ 4009438 w 4774616"/>
                <a:gd name="connsiteY9" fmla="*/ 281 h 536266"/>
                <a:gd name="connsiteX10" fmla="*/ 4278401 w 4774616"/>
                <a:gd name="connsiteY10" fmla="*/ 641 h 536266"/>
                <a:gd name="connsiteX11" fmla="*/ 4316591 w 4774616"/>
                <a:gd name="connsiteY11" fmla="*/ 84 h 536266"/>
                <a:gd name="connsiteX12" fmla="*/ 4446632 w 4774616"/>
                <a:gd name="connsiteY12" fmla="*/ 0 h 536266"/>
                <a:gd name="connsiteX13" fmla="*/ 4493396 w 4774616"/>
                <a:gd name="connsiteY13" fmla="*/ 1532 h 536266"/>
                <a:gd name="connsiteX14" fmla="*/ 4628997 w 4774616"/>
                <a:gd name="connsiteY14" fmla="*/ 31874 h 536266"/>
                <a:gd name="connsiteX15" fmla="*/ 4737833 w 4774616"/>
                <a:gd name="connsiteY15" fmla="*/ 437019 h 536266"/>
                <a:gd name="connsiteX16" fmla="*/ 4496074 w 4774616"/>
                <a:gd name="connsiteY16" fmla="*/ 533398 h 536266"/>
                <a:gd name="connsiteX17" fmla="*/ 4426489 w 4774616"/>
                <a:gd name="connsiteY17" fmla="*/ 533398 h 536266"/>
                <a:gd name="connsiteX18" fmla="*/ 3292631 w 4774616"/>
                <a:gd name="connsiteY18" fmla="*/ 536074 h 536266"/>
                <a:gd name="connsiteX19" fmla="*/ 3204134 w 4774616"/>
                <a:gd name="connsiteY19" fmla="*/ 536194 h 536266"/>
                <a:gd name="connsiteX20" fmla="*/ 2771755 w 4774616"/>
                <a:gd name="connsiteY20" fmla="*/ 535183 h 536266"/>
                <a:gd name="connsiteX21" fmla="*/ 1942997 w 4774616"/>
                <a:gd name="connsiteY21" fmla="*/ 536266 h 536266"/>
                <a:gd name="connsiteX22" fmla="*/ 1479884 w 4774616"/>
                <a:gd name="connsiteY22" fmla="*/ 535183 h 536266"/>
                <a:gd name="connsiteX23" fmla="*/ 1191360 w 4774616"/>
                <a:gd name="connsiteY23" fmla="*/ 535560 h 536266"/>
                <a:gd name="connsiteX24" fmla="*/ 41929 w 4774616"/>
                <a:gd name="connsiteY24" fmla="*/ 528044 h 536266"/>
                <a:gd name="connsiteX0" fmla="*/ 25001 w 4799617"/>
                <a:gd name="connsiteY0" fmla="*/ 17597 h 536266"/>
                <a:gd name="connsiteX1" fmla="*/ 216188 w 4799617"/>
                <a:gd name="connsiteY1" fmla="*/ 962 h 536266"/>
                <a:gd name="connsiteX2" fmla="*/ 504811 w 4799617"/>
                <a:gd name="connsiteY2" fmla="*/ 458 h 536266"/>
                <a:gd name="connsiteX3" fmla="*/ 574480 w 4799617"/>
                <a:gd name="connsiteY3" fmla="*/ 2160 h 536266"/>
                <a:gd name="connsiteX4" fmla="*/ 669990 w 4799617"/>
                <a:gd name="connsiteY4" fmla="*/ 2426 h 536266"/>
                <a:gd name="connsiteX5" fmla="*/ 1857750 w 4799617"/>
                <a:gd name="connsiteY5" fmla="*/ 352 h 536266"/>
                <a:gd name="connsiteX6" fmla="*/ 2181989 w 4799617"/>
                <a:gd name="connsiteY6" fmla="*/ 641 h 536266"/>
                <a:gd name="connsiteX7" fmla="*/ 2933492 w 4799617"/>
                <a:gd name="connsiteY7" fmla="*/ 158 h 536266"/>
                <a:gd name="connsiteX8" fmla="*/ 3473860 w 4799617"/>
                <a:gd name="connsiteY8" fmla="*/ 641 h 536266"/>
                <a:gd name="connsiteX9" fmla="*/ 4034439 w 4799617"/>
                <a:gd name="connsiteY9" fmla="*/ 281 h 536266"/>
                <a:gd name="connsiteX10" fmla="*/ 4303402 w 4799617"/>
                <a:gd name="connsiteY10" fmla="*/ 641 h 536266"/>
                <a:gd name="connsiteX11" fmla="*/ 4341592 w 4799617"/>
                <a:gd name="connsiteY11" fmla="*/ 84 h 536266"/>
                <a:gd name="connsiteX12" fmla="*/ 4471633 w 4799617"/>
                <a:gd name="connsiteY12" fmla="*/ 0 h 536266"/>
                <a:gd name="connsiteX13" fmla="*/ 4518397 w 4799617"/>
                <a:gd name="connsiteY13" fmla="*/ 1532 h 536266"/>
                <a:gd name="connsiteX14" fmla="*/ 4653998 w 4799617"/>
                <a:gd name="connsiteY14" fmla="*/ 31874 h 536266"/>
                <a:gd name="connsiteX15" fmla="*/ 4762834 w 4799617"/>
                <a:gd name="connsiteY15" fmla="*/ 437019 h 536266"/>
                <a:gd name="connsiteX16" fmla="*/ 4521075 w 4799617"/>
                <a:gd name="connsiteY16" fmla="*/ 533398 h 536266"/>
                <a:gd name="connsiteX17" fmla="*/ 4451490 w 4799617"/>
                <a:gd name="connsiteY17" fmla="*/ 533398 h 536266"/>
                <a:gd name="connsiteX18" fmla="*/ 3317632 w 4799617"/>
                <a:gd name="connsiteY18" fmla="*/ 536074 h 536266"/>
                <a:gd name="connsiteX19" fmla="*/ 3229135 w 4799617"/>
                <a:gd name="connsiteY19" fmla="*/ 536194 h 536266"/>
                <a:gd name="connsiteX20" fmla="*/ 2796756 w 4799617"/>
                <a:gd name="connsiteY20" fmla="*/ 535183 h 536266"/>
                <a:gd name="connsiteX21" fmla="*/ 1967998 w 4799617"/>
                <a:gd name="connsiteY21" fmla="*/ 536266 h 536266"/>
                <a:gd name="connsiteX22" fmla="*/ 1504885 w 4799617"/>
                <a:gd name="connsiteY22" fmla="*/ 535183 h 536266"/>
                <a:gd name="connsiteX23" fmla="*/ 1216361 w 4799617"/>
                <a:gd name="connsiteY23" fmla="*/ 535560 h 536266"/>
                <a:gd name="connsiteX24" fmla="*/ 0 w 4799617"/>
                <a:gd name="connsiteY24" fmla="*/ 526732 h 53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99617" h="536266">
                  <a:moveTo>
                    <a:pt x="25001" y="17597"/>
                  </a:moveTo>
                  <a:lnTo>
                    <a:pt x="216188" y="962"/>
                  </a:lnTo>
                  <a:lnTo>
                    <a:pt x="504811" y="458"/>
                  </a:lnTo>
                  <a:lnTo>
                    <a:pt x="574480" y="2160"/>
                  </a:lnTo>
                  <a:cubicBezTo>
                    <a:pt x="618304" y="3374"/>
                    <a:pt x="651702" y="3987"/>
                    <a:pt x="669990" y="2426"/>
                  </a:cubicBezTo>
                  <a:lnTo>
                    <a:pt x="1857750" y="352"/>
                  </a:lnTo>
                  <a:lnTo>
                    <a:pt x="2181989" y="641"/>
                  </a:lnTo>
                  <a:lnTo>
                    <a:pt x="2933492" y="158"/>
                  </a:lnTo>
                  <a:lnTo>
                    <a:pt x="3473860" y="641"/>
                  </a:lnTo>
                  <a:lnTo>
                    <a:pt x="4034439" y="281"/>
                  </a:lnTo>
                  <a:lnTo>
                    <a:pt x="4303402" y="641"/>
                  </a:lnTo>
                  <a:lnTo>
                    <a:pt x="4341592" y="84"/>
                  </a:lnTo>
                  <a:lnTo>
                    <a:pt x="4471633" y="0"/>
                  </a:lnTo>
                  <a:lnTo>
                    <a:pt x="4518397" y="1532"/>
                  </a:lnTo>
                  <a:cubicBezTo>
                    <a:pt x="4560328" y="5102"/>
                    <a:pt x="4596012" y="13134"/>
                    <a:pt x="4653998" y="31874"/>
                  </a:cubicBezTo>
                  <a:cubicBezTo>
                    <a:pt x="4783352" y="100589"/>
                    <a:pt x="4844013" y="308515"/>
                    <a:pt x="4762834" y="437019"/>
                  </a:cubicBezTo>
                  <a:cubicBezTo>
                    <a:pt x="4709308" y="512873"/>
                    <a:pt x="4612069" y="530720"/>
                    <a:pt x="4521075" y="533398"/>
                  </a:cubicBezTo>
                  <a:cubicBezTo>
                    <a:pt x="4497880" y="534289"/>
                    <a:pt x="4473793" y="533398"/>
                    <a:pt x="4451490" y="533398"/>
                  </a:cubicBezTo>
                  <a:lnTo>
                    <a:pt x="3317632" y="536074"/>
                  </a:lnTo>
                  <a:lnTo>
                    <a:pt x="3229135" y="536194"/>
                  </a:lnTo>
                  <a:lnTo>
                    <a:pt x="2796756" y="535183"/>
                  </a:lnTo>
                  <a:lnTo>
                    <a:pt x="1967998" y="536266"/>
                  </a:lnTo>
                  <a:lnTo>
                    <a:pt x="1504885" y="535183"/>
                  </a:lnTo>
                  <a:lnTo>
                    <a:pt x="1216361" y="535560"/>
                  </a:lnTo>
                  <a:lnTo>
                    <a:pt x="0" y="526732"/>
                  </a:lnTo>
                </a:path>
              </a:pathLst>
            </a:custGeom>
            <a:noFill/>
            <a:ln w="25400" cap="flat">
              <a:solidFill>
                <a:srgbClr val="E4BDBD">
                  <a:alpha val="40000"/>
                </a:srgbClr>
              </a:solidFill>
              <a:prstDash val="solid"/>
              <a:miter/>
            </a:ln>
          </p:spPr>
          <p:txBody>
            <a:bodyPr rot="0" spcFirstLastPara="0" vertOverflow="overflow" horzOverflow="overflow" vert="horz" wrap="none" lIns="365760" tIns="0" rIns="91440" bIns="0" numCol="1" spcCol="0" rtlCol="0" fromWordArt="0" anchor="ctr" anchorCtr="0" forceAA="0" compatLnSpc="1">
              <a:prstTxWarp prst="textNoShape">
                <a:avLst/>
              </a:prstTxWarp>
              <a:noAutofit/>
            </a:bodyPr>
            <a:lstStyle/>
            <a:p>
              <a:r>
                <a:rPr lang="en-US" sz="2200" dirty="0">
                  <a:solidFill>
                    <a:schemeClr val="accent1"/>
                  </a:solidFill>
                </a:rPr>
                <a:t>Who doesn’t love a checklist?</a:t>
              </a:r>
            </a:p>
          </p:txBody>
        </p:sp>
        <p:sp>
          <p:nvSpPr>
            <p:cNvPr id="49" name="[T2O] TextBox 31">
              <a:extLst>
                <a:ext uri="{FF2B5EF4-FFF2-40B4-BE49-F238E27FC236}">
                  <a16:creationId xmlns:a16="http://schemas.microsoft.com/office/drawing/2014/main" id="{ED6B022E-24AE-A38F-8A07-DB1D81CCFD72}"/>
                </a:ext>
              </a:extLst>
            </p:cNvPr>
            <p:cNvSpPr/>
            <p:nvPr/>
          </p:nvSpPr>
          <p:spPr>
            <a:xfrm>
              <a:off x="1141937" y="5215949"/>
              <a:ext cx="296466" cy="512207"/>
            </a:xfrm>
            <a:custGeom>
              <a:avLst/>
              <a:gdLst/>
              <a:ahLst/>
              <a:cxnLst/>
              <a:rect l="l" t="t" r="r" b="b"/>
              <a:pathLst>
                <a:path w="296466" h="512207">
                  <a:moveTo>
                    <a:pt x="151448" y="291465"/>
                  </a:moveTo>
                  <a:cubicBezTo>
                    <a:pt x="139541" y="291465"/>
                    <a:pt x="129302" y="294322"/>
                    <a:pt x="120730" y="300037"/>
                  </a:cubicBezTo>
                  <a:cubicBezTo>
                    <a:pt x="112157" y="303847"/>
                    <a:pt x="105490" y="309800"/>
                    <a:pt x="100727" y="317897"/>
                  </a:cubicBezTo>
                  <a:lnTo>
                    <a:pt x="97155" y="327183"/>
                  </a:lnTo>
                  <a:cubicBezTo>
                    <a:pt x="94774" y="333375"/>
                    <a:pt x="93107" y="341471"/>
                    <a:pt x="92155" y="351472"/>
                  </a:cubicBezTo>
                  <a:cubicBezTo>
                    <a:pt x="92155" y="363855"/>
                    <a:pt x="93464" y="373380"/>
                    <a:pt x="96084" y="380047"/>
                  </a:cubicBezTo>
                  <a:cubicBezTo>
                    <a:pt x="98703" y="386715"/>
                    <a:pt x="103585" y="393858"/>
                    <a:pt x="110728" y="401478"/>
                  </a:cubicBezTo>
                  <a:cubicBezTo>
                    <a:pt x="122635" y="412432"/>
                    <a:pt x="135255" y="417909"/>
                    <a:pt x="148590" y="417909"/>
                  </a:cubicBezTo>
                  <a:cubicBezTo>
                    <a:pt x="160973" y="417909"/>
                    <a:pt x="169664" y="416599"/>
                    <a:pt x="174665" y="413980"/>
                  </a:cubicBezTo>
                  <a:cubicBezTo>
                    <a:pt x="179666" y="411361"/>
                    <a:pt x="185261" y="407432"/>
                    <a:pt x="191453" y="402193"/>
                  </a:cubicBezTo>
                  <a:cubicBezTo>
                    <a:pt x="197644" y="395049"/>
                    <a:pt x="201930" y="388263"/>
                    <a:pt x="204311" y="381833"/>
                  </a:cubicBezTo>
                  <a:cubicBezTo>
                    <a:pt x="206693" y="375404"/>
                    <a:pt x="207883" y="366712"/>
                    <a:pt x="207883" y="355758"/>
                  </a:cubicBezTo>
                  <a:cubicBezTo>
                    <a:pt x="206931" y="342423"/>
                    <a:pt x="204788" y="331589"/>
                    <a:pt x="201454" y="323254"/>
                  </a:cubicBezTo>
                  <a:cubicBezTo>
                    <a:pt x="198120" y="314920"/>
                    <a:pt x="192643" y="307657"/>
                    <a:pt x="185023" y="301466"/>
                  </a:cubicBezTo>
                  <a:cubicBezTo>
                    <a:pt x="177403" y="294798"/>
                    <a:pt x="166211" y="291465"/>
                    <a:pt x="151448" y="291465"/>
                  </a:cubicBezTo>
                  <a:close/>
                  <a:moveTo>
                    <a:pt x="205026" y="0"/>
                  </a:moveTo>
                  <a:lnTo>
                    <a:pt x="227171" y="714"/>
                  </a:lnTo>
                  <a:cubicBezTo>
                    <a:pt x="230981" y="1190"/>
                    <a:pt x="236696" y="1428"/>
                    <a:pt x="244316" y="1428"/>
                  </a:cubicBezTo>
                  <a:cubicBezTo>
                    <a:pt x="250508" y="1428"/>
                    <a:pt x="255032" y="2857"/>
                    <a:pt x="257890" y="5715"/>
                  </a:cubicBezTo>
                  <a:cubicBezTo>
                    <a:pt x="260747" y="8572"/>
                    <a:pt x="262176" y="13811"/>
                    <a:pt x="262176" y="21431"/>
                  </a:cubicBezTo>
                  <a:lnTo>
                    <a:pt x="262176" y="23574"/>
                  </a:lnTo>
                  <a:lnTo>
                    <a:pt x="230743" y="79295"/>
                  </a:lnTo>
                  <a:lnTo>
                    <a:pt x="198596" y="135017"/>
                  </a:lnTo>
                  <a:cubicBezTo>
                    <a:pt x="179546" y="167402"/>
                    <a:pt x="165259" y="192167"/>
                    <a:pt x="155734" y="209312"/>
                  </a:cubicBezTo>
                  <a:lnTo>
                    <a:pt x="162163" y="209312"/>
                  </a:lnTo>
                  <a:cubicBezTo>
                    <a:pt x="172165" y="208359"/>
                    <a:pt x="186452" y="210740"/>
                    <a:pt x="205026" y="216455"/>
                  </a:cubicBezTo>
                  <a:cubicBezTo>
                    <a:pt x="223600" y="222170"/>
                    <a:pt x="238601" y="230505"/>
                    <a:pt x="250031" y="241458"/>
                  </a:cubicBezTo>
                  <a:cubicBezTo>
                    <a:pt x="262890" y="254317"/>
                    <a:pt x="274082" y="270033"/>
                    <a:pt x="283607" y="288607"/>
                  </a:cubicBezTo>
                  <a:cubicBezTo>
                    <a:pt x="292180" y="304323"/>
                    <a:pt x="296466" y="329327"/>
                    <a:pt x="296466" y="363617"/>
                  </a:cubicBezTo>
                  <a:cubicBezTo>
                    <a:pt x="296466" y="378380"/>
                    <a:pt x="293370" y="395287"/>
                    <a:pt x="287179" y="414337"/>
                  </a:cubicBezTo>
                  <a:cubicBezTo>
                    <a:pt x="280988" y="433387"/>
                    <a:pt x="273606" y="447913"/>
                    <a:pt x="265033" y="457914"/>
                  </a:cubicBezTo>
                  <a:cubicBezTo>
                    <a:pt x="234077" y="494109"/>
                    <a:pt x="196453" y="512207"/>
                    <a:pt x="152162" y="512207"/>
                  </a:cubicBezTo>
                  <a:cubicBezTo>
                    <a:pt x="131207" y="512207"/>
                    <a:pt x="113467" y="509706"/>
                    <a:pt x="98941" y="504706"/>
                  </a:cubicBezTo>
                  <a:cubicBezTo>
                    <a:pt x="84416" y="499705"/>
                    <a:pt x="70961" y="492918"/>
                    <a:pt x="58579" y="484346"/>
                  </a:cubicBezTo>
                  <a:cubicBezTo>
                    <a:pt x="46196" y="475773"/>
                    <a:pt x="33695" y="461010"/>
                    <a:pt x="21074" y="440055"/>
                  </a:cubicBezTo>
                  <a:cubicBezTo>
                    <a:pt x="8454" y="419100"/>
                    <a:pt x="1667" y="399097"/>
                    <a:pt x="715" y="380047"/>
                  </a:cubicBezTo>
                  <a:cubicBezTo>
                    <a:pt x="238" y="370998"/>
                    <a:pt x="0" y="361235"/>
                    <a:pt x="0" y="350758"/>
                  </a:cubicBezTo>
                  <a:cubicBezTo>
                    <a:pt x="953" y="321707"/>
                    <a:pt x="8335" y="292060"/>
                    <a:pt x="22146" y="261818"/>
                  </a:cubicBezTo>
                  <a:cubicBezTo>
                    <a:pt x="35957" y="231576"/>
                    <a:pt x="54531" y="196691"/>
                    <a:pt x="77867" y="157162"/>
                  </a:cubicBezTo>
                  <a:cubicBezTo>
                    <a:pt x="80725" y="152400"/>
                    <a:pt x="83939" y="147042"/>
                    <a:pt x="87511" y="141089"/>
                  </a:cubicBezTo>
                  <a:cubicBezTo>
                    <a:pt x="91083" y="135136"/>
                    <a:pt x="94774" y="128587"/>
                    <a:pt x="98584" y="121444"/>
                  </a:cubicBezTo>
                  <a:cubicBezTo>
                    <a:pt x="116681" y="87630"/>
                    <a:pt x="129778" y="64174"/>
                    <a:pt x="137875" y="51078"/>
                  </a:cubicBezTo>
                  <a:cubicBezTo>
                    <a:pt x="145971" y="37981"/>
                    <a:pt x="157163" y="21669"/>
                    <a:pt x="171450" y="2143"/>
                  </a:cubicBezTo>
                  <a:lnTo>
                    <a:pt x="185023" y="714"/>
                  </a:lnTo>
                  <a:cubicBezTo>
                    <a:pt x="189786" y="238"/>
                    <a:pt x="196453" y="0"/>
                    <a:pt x="20502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reeform 178">
            <a:extLst>
              <a:ext uri="{FF2B5EF4-FFF2-40B4-BE49-F238E27FC236}">
                <a16:creationId xmlns:a16="http://schemas.microsoft.com/office/drawing/2014/main" id="{CD595F4B-8583-EEAD-B408-8F48126B2A19}"/>
              </a:ext>
            </a:extLst>
          </p:cNvPr>
          <p:cNvSpPr>
            <a:spLocks noChangeAspect="1"/>
          </p:cNvSpPr>
          <p:nvPr/>
        </p:nvSpPr>
        <p:spPr>
          <a:xfrm>
            <a:off x="1292994" y="3596756"/>
            <a:ext cx="8833986" cy="486523"/>
          </a:xfrm>
          <a:custGeom>
            <a:avLst/>
            <a:gdLst>
              <a:gd name="connsiteX0" fmla="*/ 4624361 w 4952344"/>
              <a:gd name="connsiteY0" fmla="*/ 0 h 536311"/>
              <a:gd name="connsiteX1" fmla="*/ 4671124 w 4952344"/>
              <a:gd name="connsiteY1" fmla="*/ 1532 h 536311"/>
              <a:gd name="connsiteX2" fmla="*/ 4806725 w 4952344"/>
              <a:gd name="connsiteY2" fmla="*/ 31874 h 536311"/>
              <a:gd name="connsiteX3" fmla="*/ 4915561 w 4952344"/>
              <a:gd name="connsiteY3" fmla="*/ 437019 h 536311"/>
              <a:gd name="connsiteX4" fmla="*/ 4673802 w 4952344"/>
              <a:gd name="connsiteY4" fmla="*/ 533398 h 536311"/>
              <a:gd name="connsiteX5" fmla="*/ 4604217 w 4952344"/>
              <a:gd name="connsiteY5" fmla="*/ 533398 h 536311"/>
              <a:gd name="connsiteX6" fmla="*/ 3470359 w 4952344"/>
              <a:gd name="connsiteY6" fmla="*/ 536074 h 536311"/>
              <a:gd name="connsiteX7" fmla="*/ 3381861 w 4952344"/>
              <a:gd name="connsiteY7" fmla="*/ 536194 h 536311"/>
              <a:gd name="connsiteX8" fmla="*/ 2949483 w 4952344"/>
              <a:gd name="connsiteY8" fmla="*/ 535183 h 536311"/>
              <a:gd name="connsiteX9" fmla="*/ 2120725 w 4952344"/>
              <a:gd name="connsiteY9" fmla="*/ 536266 h 536311"/>
              <a:gd name="connsiteX10" fmla="*/ 1657612 w 4952344"/>
              <a:gd name="connsiteY10" fmla="*/ 535183 h 536311"/>
              <a:gd name="connsiteX11" fmla="*/ 1369087 w 4952344"/>
              <a:gd name="connsiteY11" fmla="*/ 535560 h 536311"/>
              <a:gd name="connsiteX12" fmla="*/ 219657 w 4952344"/>
              <a:gd name="connsiteY12" fmla="*/ 528044 h 536311"/>
              <a:gd name="connsiteX13" fmla="*/ 177728 w 4952344"/>
              <a:gd name="connsiteY13" fmla="*/ 17597 h 536311"/>
              <a:gd name="connsiteX14" fmla="*/ 368915 w 4952344"/>
              <a:gd name="connsiteY14" fmla="*/ 962 h 536311"/>
              <a:gd name="connsiteX15" fmla="*/ 657538 w 4952344"/>
              <a:gd name="connsiteY15" fmla="*/ 458 h 536311"/>
              <a:gd name="connsiteX16" fmla="*/ 727207 w 4952344"/>
              <a:gd name="connsiteY16" fmla="*/ 2160 h 536311"/>
              <a:gd name="connsiteX17" fmla="*/ 822717 w 4952344"/>
              <a:gd name="connsiteY17" fmla="*/ 2426 h 536311"/>
              <a:gd name="connsiteX18" fmla="*/ 2010475 w 4952344"/>
              <a:gd name="connsiteY18" fmla="*/ 352 h 536311"/>
              <a:gd name="connsiteX19" fmla="*/ 2334716 w 4952344"/>
              <a:gd name="connsiteY19" fmla="*/ 641 h 536311"/>
              <a:gd name="connsiteX20" fmla="*/ 3086219 w 4952344"/>
              <a:gd name="connsiteY20" fmla="*/ 158 h 536311"/>
              <a:gd name="connsiteX21" fmla="*/ 3626587 w 4952344"/>
              <a:gd name="connsiteY21" fmla="*/ 641 h 536311"/>
              <a:gd name="connsiteX22" fmla="*/ 4187166 w 4952344"/>
              <a:gd name="connsiteY22" fmla="*/ 281 h 536311"/>
              <a:gd name="connsiteX23" fmla="*/ 4456129 w 4952344"/>
              <a:gd name="connsiteY23" fmla="*/ 641 h 536311"/>
              <a:gd name="connsiteX24" fmla="*/ 4494319 w 4952344"/>
              <a:gd name="connsiteY24" fmla="*/ 84 h 536311"/>
              <a:gd name="connsiteX0" fmla="*/ 4625161 w 4953144"/>
              <a:gd name="connsiteY0" fmla="*/ 0 h 536266"/>
              <a:gd name="connsiteX1" fmla="*/ 4671924 w 4953144"/>
              <a:gd name="connsiteY1" fmla="*/ 1532 h 536266"/>
              <a:gd name="connsiteX2" fmla="*/ 4807525 w 4953144"/>
              <a:gd name="connsiteY2" fmla="*/ 31874 h 536266"/>
              <a:gd name="connsiteX3" fmla="*/ 4916361 w 4953144"/>
              <a:gd name="connsiteY3" fmla="*/ 437019 h 536266"/>
              <a:gd name="connsiteX4" fmla="*/ 4674602 w 4953144"/>
              <a:gd name="connsiteY4" fmla="*/ 533398 h 536266"/>
              <a:gd name="connsiteX5" fmla="*/ 4605017 w 4953144"/>
              <a:gd name="connsiteY5" fmla="*/ 533398 h 536266"/>
              <a:gd name="connsiteX6" fmla="*/ 3471159 w 4953144"/>
              <a:gd name="connsiteY6" fmla="*/ 536074 h 536266"/>
              <a:gd name="connsiteX7" fmla="*/ 3382661 w 4953144"/>
              <a:gd name="connsiteY7" fmla="*/ 536194 h 536266"/>
              <a:gd name="connsiteX8" fmla="*/ 2950283 w 4953144"/>
              <a:gd name="connsiteY8" fmla="*/ 535183 h 536266"/>
              <a:gd name="connsiteX9" fmla="*/ 2121525 w 4953144"/>
              <a:gd name="connsiteY9" fmla="*/ 536266 h 536266"/>
              <a:gd name="connsiteX10" fmla="*/ 1658412 w 4953144"/>
              <a:gd name="connsiteY10" fmla="*/ 535183 h 536266"/>
              <a:gd name="connsiteX11" fmla="*/ 1369887 w 4953144"/>
              <a:gd name="connsiteY11" fmla="*/ 535560 h 536266"/>
              <a:gd name="connsiteX12" fmla="*/ 220457 w 4953144"/>
              <a:gd name="connsiteY12" fmla="*/ 528044 h 536266"/>
              <a:gd name="connsiteX13" fmla="*/ 284 w 4953144"/>
              <a:gd name="connsiteY13" fmla="*/ 279586 h 536266"/>
              <a:gd name="connsiteX14" fmla="*/ 178528 w 4953144"/>
              <a:gd name="connsiteY14" fmla="*/ 17597 h 536266"/>
              <a:gd name="connsiteX15" fmla="*/ 369715 w 4953144"/>
              <a:gd name="connsiteY15" fmla="*/ 962 h 536266"/>
              <a:gd name="connsiteX16" fmla="*/ 658338 w 4953144"/>
              <a:gd name="connsiteY16" fmla="*/ 458 h 536266"/>
              <a:gd name="connsiteX17" fmla="*/ 728007 w 4953144"/>
              <a:gd name="connsiteY17" fmla="*/ 2160 h 536266"/>
              <a:gd name="connsiteX18" fmla="*/ 823517 w 4953144"/>
              <a:gd name="connsiteY18" fmla="*/ 2426 h 536266"/>
              <a:gd name="connsiteX19" fmla="*/ 2011275 w 4953144"/>
              <a:gd name="connsiteY19" fmla="*/ 352 h 536266"/>
              <a:gd name="connsiteX20" fmla="*/ 2335516 w 4953144"/>
              <a:gd name="connsiteY20" fmla="*/ 641 h 536266"/>
              <a:gd name="connsiteX21" fmla="*/ 3087019 w 4953144"/>
              <a:gd name="connsiteY21" fmla="*/ 158 h 536266"/>
              <a:gd name="connsiteX22" fmla="*/ 3627387 w 4953144"/>
              <a:gd name="connsiteY22" fmla="*/ 641 h 536266"/>
              <a:gd name="connsiteX23" fmla="*/ 4187966 w 4953144"/>
              <a:gd name="connsiteY23" fmla="*/ 281 h 536266"/>
              <a:gd name="connsiteX24" fmla="*/ 4456929 w 4953144"/>
              <a:gd name="connsiteY24" fmla="*/ 641 h 536266"/>
              <a:gd name="connsiteX25" fmla="*/ 4495119 w 4953144"/>
              <a:gd name="connsiteY25" fmla="*/ 84 h 536266"/>
              <a:gd name="connsiteX26" fmla="*/ 4625161 w 4953144"/>
              <a:gd name="connsiteY26" fmla="*/ 0 h 536266"/>
              <a:gd name="connsiteX0" fmla="*/ 284 w 4953144"/>
              <a:gd name="connsiteY0" fmla="*/ 279586 h 536266"/>
              <a:gd name="connsiteX1" fmla="*/ 178528 w 4953144"/>
              <a:gd name="connsiteY1" fmla="*/ 17597 h 536266"/>
              <a:gd name="connsiteX2" fmla="*/ 369715 w 4953144"/>
              <a:gd name="connsiteY2" fmla="*/ 962 h 536266"/>
              <a:gd name="connsiteX3" fmla="*/ 658338 w 4953144"/>
              <a:gd name="connsiteY3" fmla="*/ 458 h 536266"/>
              <a:gd name="connsiteX4" fmla="*/ 728007 w 4953144"/>
              <a:gd name="connsiteY4" fmla="*/ 2160 h 536266"/>
              <a:gd name="connsiteX5" fmla="*/ 823517 w 4953144"/>
              <a:gd name="connsiteY5" fmla="*/ 2426 h 536266"/>
              <a:gd name="connsiteX6" fmla="*/ 2011275 w 4953144"/>
              <a:gd name="connsiteY6" fmla="*/ 352 h 536266"/>
              <a:gd name="connsiteX7" fmla="*/ 2335516 w 4953144"/>
              <a:gd name="connsiteY7" fmla="*/ 641 h 536266"/>
              <a:gd name="connsiteX8" fmla="*/ 3087019 w 4953144"/>
              <a:gd name="connsiteY8" fmla="*/ 158 h 536266"/>
              <a:gd name="connsiteX9" fmla="*/ 3627387 w 4953144"/>
              <a:gd name="connsiteY9" fmla="*/ 641 h 536266"/>
              <a:gd name="connsiteX10" fmla="*/ 4187966 w 4953144"/>
              <a:gd name="connsiteY10" fmla="*/ 281 h 536266"/>
              <a:gd name="connsiteX11" fmla="*/ 4456929 w 4953144"/>
              <a:gd name="connsiteY11" fmla="*/ 641 h 536266"/>
              <a:gd name="connsiteX12" fmla="*/ 4495119 w 4953144"/>
              <a:gd name="connsiteY12" fmla="*/ 84 h 536266"/>
              <a:gd name="connsiteX13" fmla="*/ 4625161 w 4953144"/>
              <a:gd name="connsiteY13" fmla="*/ 0 h 536266"/>
              <a:gd name="connsiteX14" fmla="*/ 4671924 w 4953144"/>
              <a:gd name="connsiteY14" fmla="*/ 1532 h 536266"/>
              <a:gd name="connsiteX15" fmla="*/ 4807525 w 4953144"/>
              <a:gd name="connsiteY15" fmla="*/ 31874 h 536266"/>
              <a:gd name="connsiteX16" fmla="*/ 4916361 w 4953144"/>
              <a:gd name="connsiteY16" fmla="*/ 437019 h 536266"/>
              <a:gd name="connsiteX17" fmla="*/ 4674602 w 4953144"/>
              <a:gd name="connsiteY17" fmla="*/ 533398 h 536266"/>
              <a:gd name="connsiteX18" fmla="*/ 4605017 w 4953144"/>
              <a:gd name="connsiteY18" fmla="*/ 533398 h 536266"/>
              <a:gd name="connsiteX19" fmla="*/ 3471159 w 4953144"/>
              <a:gd name="connsiteY19" fmla="*/ 536074 h 536266"/>
              <a:gd name="connsiteX20" fmla="*/ 3382661 w 4953144"/>
              <a:gd name="connsiteY20" fmla="*/ 536194 h 536266"/>
              <a:gd name="connsiteX21" fmla="*/ 2950283 w 4953144"/>
              <a:gd name="connsiteY21" fmla="*/ 535183 h 536266"/>
              <a:gd name="connsiteX22" fmla="*/ 2121525 w 4953144"/>
              <a:gd name="connsiteY22" fmla="*/ 536266 h 536266"/>
              <a:gd name="connsiteX23" fmla="*/ 1658412 w 4953144"/>
              <a:gd name="connsiteY23" fmla="*/ 535183 h 536266"/>
              <a:gd name="connsiteX24" fmla="*/ 1369887 w 4953144"/>
              <a:gd name="connsiteY24" fmla="*/ 535560 h 536266"/>
              <a:gd name="connsiteX25" fmla="*/ 220457 w 4953144"/>
              <a:gd name="connsiteY25" fmla="*/ 528044 h 536266"/>
              <a:gd name="connsiteX26" fmla="*/ 101073 w 4953144"/>
              <a:gd name="connsiteY26" fmla="*/ 380375 h 536266"/>
              <a:gd name="connsiteX0" fmla="*/ 141799 w 4916415"/>
              <a:gd name="connsiteY0" fmla="*/ 17597 h 536266"/>
              <a:gd name="connsiteX1" fmla="*/ 332986 w 4916415"/>
              <a:gd name="connsiteY1" fmla="*/ 962 h 536266"/>
              <a:gd name="connsiteX2" fmla="*/ 621609 w 4916415"/>
              <a:gd name="connsiteY2" fmla="*/ 458 h 536266"/>
              <a:gd name="connsiteX3" fmla="*/ 691278 w 4916415"/>
              <a:gd name="connsiteY3" fmla="*/ 2160 h 536266"/>
              <a:gd name="connsiteX4" fmla="*/ 786788 w 4916415"/>
              <a:gd name="connsiteY4" fmla="*/ 2426 h 536266"/>
              <a:gd name="connsiteX5" fmla="*/ 1974546 w 4916415"/>
              <a:gd name="connsiteY5" fmla="*/ 352 h 536266"/>
              <a:gd name="connsiteX6" fmla="*/ 2298787 w 4916415"/>
              <a:gd name="connsiteY6" fmla="*/ 641 h 536266"/>
              <a:gd name="connsiteX7" fmla="*/ 3050290 w 4916415"/>
              <a:gd name="connsiteY7" fmla="*/ 158 h 536266"/>
              <a:gd name="connsiteX8" fmla="*/ 3590658 w 4916415"/>
              <a:gd name="connsiteY8" fmla="*/ 641 h 536266"/>
              <a:gd name="connsiteX9" fmla="*/ 4151237 w 4916415"/>
              <a:gd name="connsiteY9" fmla="*/ 281 h 536266"/>
              <a:gd name="connsiteX10" fmla="*/ 4420200 w 4916415"/>
              <a:gd name="connsiteY10" fmla="*/ 641 h 536266"/>
              <a:gd name="connsiteX11" fmla="*/ 4458390 w 4916415"/>
              <a:gd name="connsiteY11" fmla="*/ 84 h 536266"/>
              <a:gd name="connsiteX12" fmla="*/ 4588432 w 4916415"/>
              <a:gd name="connsiteY12" fmla="*/ 0 h 536266"/>
              <a:gd name="connsiteX13" fmla="*/ 4635195 w 4916415"/>
              <a:gd name="connsiteY13" fmla="*/ 1532 h 536266"/>
              <a:gd name="connsiteX14" fmla="*/ 4770796 w 4916415"/>
              <a:gd name="connsiteY14" fmla="*/ 31874 h 536266"/>
              <a:gd name="connsiteX15" fmla="*/ 4879632 w 4916415"/>
              <a:gd name="connsiteY15" fmla="*/ 437019 h 536266"/>
              <a:gd name="connsiteX16" fmla="*/ 4637873 w 4916415"/>
              <a:gd name="connsiteY16" fmla="*/ 533398 h 536266"/>
              <a:gd name="connsiteX17" fmla="*/ 4568288 w 4916415"/>
              <a:gd name="connsiteY17" fmla="*/ 533398 h 536266"/>
              <a:gd name="connsiteX18" fmla="*/ 3434430 w 4916415"/>
              <a:gd name="connsiteY18" fmla="*/ 536074 h 536266"/>
              <a:gd name="connsiteX19" fmla="*/ 3345932 w 4916415"/>
              <a:gd name="connsiteY19" fmla="*/ 536194 h 536266"/>
              <a:gd name="connsiteX20" fmla="*/ 2913554 w 4916415"/>
              <a:gd name="connsiteY20" fmla="*/ 535183 h 536266"/>
              <a:gd name="connsiteX21" fmla="*/ 2084796 w 4916415"/>
              <a:gd name="connsiteY21" fmla="*/ 536266 h 536266"/>
              <a:gd name="connsiteX22" fmla="*/ 1621683 w 4916415"/>
              <a:gd name="connsiteY22" fmla="*/ 535183 h 536266"/>
              <a:gd name="connsiteX23" fmla="*/ 1333158 w 4916415"/>
              <a:gd name="connsiteY23" fmla="*/ 535560 h 536266"/>
              <a:gd name="connsiteX24" fmla="*/ 183728 w 4916415"/>
              <a:gd name="connsiteY24" fmla="*/ 528044 h 536266"/>
              <a:gd name="connsiteX25" fmla="*/ 64344 w 4916415"/>
              <a:gd name="connsiteY25" fmla="*/ 380375 h 536266"/>
              <a:gd name="connsiteX0" fmla="*/ 0 w 4774616"/>
              <a:gd name="connsiteY0" fmla="*/ 17597 h 536266"/>
              <a:gd name="connsiteX1" fmla="*/ 191187 w 4774616"/>
              <a:gd name="connsiteY1" fmla="*/ 962 h 536266"/>
              <a:gd name="connsiteX2" fmla="*/ 479810 w 4774616"/>
              <a:gd name="connsiteY2" fmla="*/ 458 h 536266"/>
              <a:gd name="connsiteX3" fmla="*/ 549479 w 4774616"/>
              <a:gd name="connsiteY3" fmla="*/ 2160 h 536266"/>
              <a:gd name="connsiteX4" fmla="*/ 644989 w 4774616"/>
              <a:gd name="connsiteY4" fmla="*/ 2426 h 536266"/>
              <a:gd name="connsiteX5" fmla="*/ 1832747 w 4774616"/>
              <a:gd name="connsiteY5" fmla="*/ 352 h 536266"/>
              <a:gd name="connsiteX6" fmla="*/ 2156988 w 4774616"/>
              <a:gd name="connsiteY6" fmla="*/ 641 h 536266"/>
              <a:gd name="connsiteX7" fmla="*/ 2908491 w 4774616"/>
              <a:gd name="connsiteY7" fmla="*/ 158 h 536266"/>
              <a:gd name="connsiteX8" fmla="*/ 3448859 w 4774616"/>
              <a:gd name="connsiteY8" fmla="*/ 641 h 536266"/>
              <a:gd name="connsiteX9" fmla="*/ 4009438 w 4774616"/>
              <a:gd name="connsiteY9" fmla="*/ 281 h 536266"/>
              <a:gd name="connsiteX10" fmla="*/ 4278401 w 4774616"/>
              <a:gd name="connsiteY10" fmla="*/ 641 h 536266"/>
              <a:gd name="connsiteX11" fmla="*/ 4316591 w 4774616"/>
              <a:gd name="connsiteY11" fmla="*/ 84 h 536266"/>
              <a:gd name="connsiteX12" fmla="*/ 4446633 w 4774616"/>
              <a:gd name="connsiteY12" fmla="*/ 0 h 536266"/>
              <a:gd name="connsiteX13" fmla="*/ 4493396 w 4774616"/>
              <a:gd name="connsiteY13" fmla="*/ 1532 h 536266"/>
              <a:gd name="connsiteX14" fmla="*/ 4628997 w 4774616"/>
              <a:gd name="connsiteY14" fmla="*/ 31874 h 536266"/>
              <a:gd name="connsiteX15" fmla="*/ 4737833 w 4774616"/>
              <a:gd name="connsiteY15" fmla="*/ 437019 h 536266"/>
              <a:gd name="connsiteX16" fmla="*/ 4496074 w 4774616"/>
              <a:gd name="connsiteY16" fmla="*/ 533398 h 536266"/>
              <a:gd name="connsiteX17" fmla="*/ 4426489 w 4774616"/>
              <a:gd name="connsiteY17" fmla="*/ 533398 h 536266"/>
              <a:gd name="connsiteX18" fmla="*/ 3292631 w 4774616"/>
              <a:gd name="connsiteY18" fmla="*/ 536074 h 536266"/>
              <a:gd name="connsiteX19" fmla="*/ 3204133 w 4774616"/>
              <a:gd name="connsiteY19" fmla="*/ 536194 h 536266"/>
              <a:gd name="connsiteX20" fmla="*/ 2771755 w 4774616"/>
              <a:gd name="connsiteY20" fmla="*/ 535183 h 536266"/>
              <a:gd name="connsiteX21" fmla="*/ 1942997 w 4774616"/>
              <a:gd name="connsiteY21" fmla="*/ 536266 h 536266"/>
              <a:gd name="connsiteX22" fmla="*/ 1479884 w 4774616"/>
              <a:gd name="connsiteY22" fmla="*/ 535183 h 536266"/>
              <a:gd name="connsiteX23" fmla="*/ 1191359 w 4774616"/>
              <a:gd name="connsiteY23" fmla="*/ 535560 h 536266"/>
              <a:gd name="connsiteX24" fmla="*/ 41929 w 4774616"/>
              <a:gd name="connsiteY24" fmla="*/ 528044 h 536266"/>
              <a:gd name="connsiteX0" fmla="*/ 33313 w 4807929"/>
              <a:gd name="connsiteY0" fmla="*/ 17597 h 536266"/>
              <a:gd name="connsiteX1" fmla="*/ 224500 w 4807929"/>
              <a:gd name="connsiteY1" fmla="*/ 962 h 536266"/>
              <a:gd name="connsiteX2" fmla="*/ 513123 w 4807929"/>
              <a:gd name="connsiteY2" fmla="*/ 458 h 536266"/>
              <a:gd name="connsiteX3" fmla="*/ 582792 w 4807929"/>
              <a:gd name="connsiteY3" fmla="*/ 2160 h 536266"/>
              <a:gd name="connsiteX4" fmla="*/ 678302 w 4807929"/>
              <a:gd name="connsiteY4" fmla="*/ 2426 h 536266"/>
              <a:gd name="connsiteX5" fmla="*/ 1866060 w 4807929"/>
              <a:gd name="connsiteY5" fmla="*/ 352 h 536266"/>
              <a:gd name="connsiteX6" fmla="*/ 2190301 w 4807929"/>
              <a:gd name="connsiteY6" fmla="*/ 641 h 536266"/>
              <a:gd name="connsiteX7" fmla="*/ 2941804 w 4807929"/>
              <a:gd name="connsiteY7" fmla="*/ 158 h 536266"/>
              <a:gd name="connsiteX8" fmla="*/ 3482172 w 4807929"/>
              <a:gd name="connsiteY8" fmla="*/ 641 h 536266"/>
              <a:gd name="connsiteX9" fmla="*/ 4042751 w 4807929"/>
              <a:gd name="connsiteY9" fmla="*/ 281 h 536266"/>
              <a:gd name="connsiteX10" fmla="*/ 4311714 w 4807929"/>
              <a:gd name="connsiteY10" fmla="*/ 641 h 536266"/>
              <a:gd name="connsiteX11" fmla="*/ 4349904 w 4807929"/>
              <a:gd name="connsiteY11" fmla="*/ 84 h 536266"/>
              <a:gd name="connsiteX12" fmla="*/ 4479946 w 4807929"/>
              <a:gd name="connsiteY12" fmla="*/ 0 h 536266"/>
              <a:gd name="connsiteX13" fmla="*/ 4526709 w 4807929"/>
              <a:gd name="connsiteY13" fmla="*/ 1532 h 536266"/>
              <a:gd name="connsiteX14" fmla="*/ 4662310 w 4807929"/>
              <a:gd name="connsiteY14" fmla="*/ 31874 h 536266"/>
              <a:gd name="connsiteX15" fmla="*/ 4771146 w 4807929"/>
              <a:gd name="connsiteY15" fmla="*/ 437019 h 536266"/>
              <a:gd name="connsiteX16" fmla="*/ 4529387 w 4807929"/>
              <a:gd name="connsiteY16" fmla="*/ 533398 h 536266"/>
              <a:gd name="connsiteX17" fmla="*/ 4459802 w 4807929"/>
              <a:gd name="connsiteY17" fmla="*/ 533398 h 536266"/>
              <a:gd name="connsiteX18" fmla="*/ 3325944 w 4807929"/>
              <a:gd name="connsiteY18" fmla="*/ 536074 h 536266"/>
              <a:gd name="connsiteX19" fmla="*/ 3237446 w 4807929"/>
              <a:gd name="connsiteY19" fmla="*/ 536194 h 536266"/>
              <a:gd name="connsiteX20" fmla="*/ 2805068 w 4807929"/>
              <a:gd name="connsiteY20" fmla="*/ 535183 h 536266"/>
              <a:gd name="connsiteX21" fmla="*/ 1976310 w 4807929"/>
              <a:gd name="connsiteY21" fmla="*/ 536266 h 536266"/>
              <a:gd name="connsiteX22" fmla="*/ 1513197 w 4807929"/>
              <a:gd name="connsiteY22" fmla="*/ 535183 h 536266"/>
              <a:gd name="connsiteX23" fmla="*/ 1224672 w 4807929"/>
              <a:gd name="connsiteY23" fmla="*/ 535560 h 536266"/>
              <a:gd name="connsiteX24" fmla="*/ 0 w 4807929"/>
              <a:gd name="connsiteY24" fmla="*/ 531544 h 53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07929" h="536266">
                <a:moveTo>
                  <a:pt x="33313" y="17597"/>
                </a:moveTo>
                <a:lnTo>
                  <a:pt x="224500" y="962"/>
                </a:lnTo>
                <a:lnTo>
                  <a:pt x="513123" y="458"/>
                </a:lnTo>
                <a:lnTo>
                  <a:pt x="582792" y="2160"/>
                </a:lnTo>
                <a:cubicBezTo>
                  <a:pt x="626616" y="3374"/>
                  <a:pt x="660014" y="3987"/>
                  <a:pt x="678302" y="2426"/>
                </a:cubicBezTo>
                <a:lnTo>
                  <a:pt x="1866060" y="352"/>
                </a:lnTo>
                <a:lnTo>
                  <a:pt x="2190301" y="641"/>
                </a:lnTo>
                <a:lnTo>
                  <a:pt x="2941804" y="158"/>
                </a:lnTo>
                <a:lnTo>
                  <a:pt x="3482172" y="641"/>
                </a:lnTo>
                <a:lnTo>
                  <a:pt x="4042751" y="281"/>
                </a:lnTo>
                <a:lnTo>
                  <a:pt x="4311714" y="641"/>
                </a:lnTo>
                <a:lnTo>
                  <a:pt x="4349904" y="84"/>
                </a:lnTo>
                <a:lnTo>
                  <a:pt x="4479946" y="0"/>
                </a:lnTo>
                <a:lnTo>
                  <a:pt x="4526709" y="1532"/>
                </a:lnTo>
                <a:cubicBezTo>
                  <a:pt x="4568640" y="5102"/>
                  <a:pt x="4604324" y="13134"/>
                  <a:pt x="4662310" y="31874"/>
                </a:cubicBezTo>
                <a:cubicBezTo>
                  <a:pt x="4791664" y="100589"/>
                  <a:pt x="4852325" y="308515"/>
                  <a:pt x="4771146" y="437019"/>
                </a:cubicBezTo>
                <a:cubicBezTo>
                  <a:pt x="4717620" y="512873"/>
                  <a:pt x="4620381" y="530720"/>
                  <a:pt x="4529387" y="533398"/>
                </a:cubicBezTo>
                <a:cubicBezTo>
                  <a:pt x="4506192" y="534289"/>
                  <a:pt x="4482105" y="533398"/>
                  <a:pt x="4459802" y="533398"/>
                </a:cubicBezTo>
                <a:lnTo>
                  <a:pt x="3325944" y="536074"/>
                </a:lnTo>
                <a:lnTo>
                  <a:pt x="3237446" y="536194"/>
                </a:lnTo>
                <a:lnTo>
                  <a:pt x="2805068" y="535183"/>
                </a:lnTo>
                <a:lnTo>
                  <a:pt x="1976310" y="536266"/>
                </a:lnTo>
                <a:lnTo>
                  <a:pt x="1513197" y="535183"/>
                </a:lnTo>
                <a:lnTo>
                  <a:pt x="1224672" y="535560"/>
                </a:lnTo>
                <a:lnTo>
                  <a:pt x="0" y="531544"/>
                </a:lnTo>
              </a:path>
            </a:pathLst>
          </a:custGeom>
          <a:noFill/>
          <a:ln w="25400" cap="flat">
            <a:solidFill>
              <a:srgbClr val="00B0F0">
                <a:alpha val="40000"/>
              </a:srgbClr>
            </a:solidFill>
            <a:prstDash val="solid"/>
            <a:miter/>
          </a:ln>
        </p:spPr>
        <p:txBody>
          <a:bodyPr rot="0" spcFirstLastPara="0" vertOverflow="overflow" horzOverflow="overflow" vert="horz" wrap="none" lIns="365760" tIns="0" rIns="91440" bIns="0" numCol="1" spcCol="0" rtlCol="0" fromWordArt="0" anchor="ctr" anchorCtr="0" forceAA="0" compatLnSpc="1">
            <a:prstTxWarp prst="textNoShape">
              <a:avLst/>
            </a:prstTxWarp>
            <a:noAutofit/>
          </a:bodyPr>
          <a:lstStyle/>
          <a:p>
            <a:r>
              <a:rPr lang="en-US" sz="2200" dirty="0">
                <a:solidFill>
                  <a:schemeClr val="accent1"/>
                </a:solidFill>
              </a:rPr>
              <a:t>Context is KING </a:t>
            </a:r>
            <a:r>
              <a:rPr lang="en-US" sz="3200" dirty="0">
                <a:solidFill>
                  <a:schemeClr val="accent1"/>
                </a:solidFill>
              </a:rPr>
              <a:t>👑</a:t>
            </a:r>
          </a:p>
        </p:txBody>
      </p:sp>
      <p:sp>
        <p:nvSpPr>
          <p:cNvPr id="5" name="Freeform 178">
            <a:extLst>
              <a:ext uri="{FF2B5EF4-FFF2-40B4-BE49-F238E27FC236}">
                <a16:creationId xmlns:a16="http://schemas.microsoft.com/office/drawing/2014/main" id="{4745535F-C896-C221-88BD-18C85DB0B8C4}"/>
              </a:ext>
            </a:extLst>
          </p:cNvPr>
          <p:cNvSpPr>
            <a:spLocks noChangeAspect="1"/>
          </p:cNvSpPr>
          <p:nvPr/>
        </p:nvSpPr>
        <p:spPr>
          <a:xfrm>
            <a:off x="1381194" y="4392717"/>
            <a:ext cx="8777536" cy="486523"/>
          </a:xfrm>
          <a:custGeom>
            <a:avLst/>
            <a:gdLst>
              <a:gd name="connsiteX0" fmla="*/ 4624361 w 4952344"/>
              <a:gd name="connsiteY0" fmla="*/ 0 h 536311"/>
              <a:gd name="connsiteX1" fmla="*/ 4671124 w 4952344"/>
              <a:gd name="connsiteY1" fmla="*/ 1532 h 536311"/>
              <a:gd name="connsiteX2" fmla="*/ 4806725 w 4952344"/>
              <a:gd name="connsiteY2" fmla="*/ 31874 h 536311"/>
              <a:gd name="connsiteX3" fmla="*/ 4915561 w 4952344"/>
              <a:gd name="connsiteY3" fmla="*/ 437019 h 536311"/>
              <a:gd name="connsiteX4" fmla="*/ 4673802 w 4952344"/>
              <a:gd name="connsiteY4" fmla="*/ 533398 h 536311"/>
              <a:gd name="connsiteX5" fmla="*/ 4604217 w 4952344"/>
              <a:gd name="connsiteY5" fmla="*/ 533398 h 536311"/>
              <a:gd name="connsiteX6" fmla="*/ 3470359 w 4952344"/>
              <a:gd name="connsiteY6" fmla="*/ 536074 h 536311"/>
              <a:gd name="connsiteX7" fmla="*/ 3381861 w 4952344"/>
              <a:gd name="connsiteY7" fmla="*/ 536194 h 536311"/>
              <a:gd name="connsiteX8" fmla="*/ 2949483 w 4952344"/>
              <a:gd name="connsiteY8" fmla="*/ 535183 h 536311"/>
              <a:gd name="connsiteX9" fmla="*/ 2120725 w 4952344"/>
              <a:gd name="connsiteY9" fmla="*/ 536266 h 536311"/>
              <a:gd name="connsiteX10" fmla="*/ 1657612 w 4952344"/>
              <a:gd name="connsiteY10" fmla="*/ 535183 h 536311"/>
              <a:gd name="connsiteX11" fmla="*/ 1369087 w 4952344"/>
              <a:gd name="connsiteY11" fmla="*/ 535560 h 536311"/>
              <a:gd name="connsiteX12" fmla="*/ 219657 w 4952344"/>
              <a:gd name="connsiteY12" fmla="*/ 528044 h 536311"/>
              <a:gd name="connsiteX13" fmla="*/ 177728 w 4952344"/>
              <a:gd name="connsiteY13" fmla="*/ 17597 h 536311"/>
              <a:gd name="connsiteX14" fmla="*/ 368915 w 4952344"/>
              <a:gd name="connsiteY14" fmla="*/ 962 h 536311"/>
              <a:gd name="connsiteX15" fmla="*/ 657538 w 4952344"/>
              <a:gd name="connsiteY15" fmla="*/ 458 h 536311"/>
              <a:gd name="connsiteX16" fmla="*/ 727207 w 4952344"/>
              <a:gd name="connsiteY16" fmla="*/ 2160 h 536311"/>
              <a:gd name="connsiteX17" fmla="*/ 822717 w 4952344"/>
              <a:gd name="connsiteY17" fmla="*/ 2426 h 536311"/>
              <a:gd name="connsiteX18" fmla="*/ 2010475 w 4952344"/>
              <a:gd name="connsiteY18" fmla="*/ 352 h 536311"/>
              <a:gd name="connsiteX19" fmla="*/ 2334716 w 4952344"/>
              <a:gd name="connsiteY19" fmla="*/ 641 h 536311"/>
              <a:gd name="connsiteX20" fmla="*/ 3086219 w 4952344"/>
              <a:gd name="connsiteY20" fmla="*/ 158 h 536311"/>
              <a:gd name="connsiteX21" fmla="*/ 3626587 w 4952344"/>
              <a:gd name="connsiteY21" fmla="*/ 641 h 536311"/>
              <a:gd name="connsiteX22" fmla="*/ 4187166 w 4952344"/>
              <a:gd name="connsiteY22" fmla="*/ 281 h 536311"/>
              <a:gd name="connsiteX23" fmla="*/ 4456129 w 4952344"/>
              <a:gd name="connsiteY23" fmla="*/ 641 h 536311"/>
              <a:gd name="connsiteX24" fmla="*/ 4494319 w 4952344"/>
              <a:gd name="connsiteY24" fmla="*/ 84 h 536311"/>
              <a:gd name="connsiteX0" fmla="*/ 4625161 w 4953144"/>
              <a:gd name="connsiteY0" fmla="*/ 0 h 536266"/>
              <a:gd name="connsiteX1" fmla="*/ 4671924 w 4953144"/>
              <a:gd name="connsiteY1" fmla="*/ 1532 h 536266"/>
              <a:gd name="connsiteX2" fmla="*/ 4807525 w 4953144"/>
              <a:gd name="connsiteY2" fmla="*/ 31874 h 536266"/>
              <a:gd name="connsiteX3" fmla="*/ 4916361 w 4953144"/>
              <a:gd name="connsiteY3" fmla="*/ 437019 h 536266"/>
              <a:gd name="connsiteX4" fmla="*/ 4674602 w 4953144"/>
              <a:gd name="connsiteY4" fmla="*/ 533398 h 536266"/>
              <a:gd name="connsiteX5" fmla="*/ 4605017 w 4953144"/>
              <a:gd name="connsiteY5" fmla="*/ 533398 h 536266"/>
              <a:gd name="connsiteX6" fmla="*/ 3471159 w 4953144"/>
              <a:gd name="connsiteY6" fmla="*/ 536074 h 536266"/>
              <a:gd name="connsiteX7" fmla="*/ 3382661 w 4953144"/>
              <a:gd name="connsiteY7" fmla="*/ 536194 h 536266"/>
              <a:gd name="connsiteX8" fmla="*/ 2950283 w 4953144"/>
              <a:gd name="connsiteY8" fmla="*/ 535183 h 536266"/>
              <a:gd name="connsiteX9" fmla="*/ 2121525 w 4953144"/>
              <a:gd name="connsiteY9" fmla="*/ 536266 h 536266"/>
              <a:gd name="connsiteX10" fmla="*/ 1658412 w 4953144"/>
              <a:gd name="connsiteY10" fmla="*/ 535183 h 536266"/>
              <a:gd name="connsiteX11" fmla="*/ 1369887 w 4953144"/>
              <a:gd name="connsiteY11" fmla="*/ 535560 h 536266"/>
              <a:gd name="connsiteX12" fmla="*/ 220457 w 4953144"/>
              <a:gd name="connsiteY12" fmla="*/ 528044 h 536266"/>
              <a:gd name="connsiteX13" fmla="*/ 284 w 4953144"/>
              <a:gd name="connsiteY13" fmla="*/ 279586 h 536266"/>
              <a:gd name="connsiteX14" fmla="*/ 178528 w 4953144"/>
              <a:gd name="connsiteY14" fmla="*/ 17597 h 536266"/>
              <a:gd name="connsiteX15" fmla="*/ 369715 w 4953144"/>
              <a:gd name="connsiteY15" fmla="*/ 962 h 536266"/>
              <a:gd name="connsiteX16" fmla="*/ 658338 w 4953144"/>
              <a:gd name="connsiteY16" fmla="*/ 458 h 536266"/>
              <a:gd name="connsiteX17" fmla="*/ 728007 w 4953144"/>
              <a:gd name="connsiteY17" fmla="*/ 2160 h 536266"/>
              <a:gd name="connsiteX18" fmla="*/ 823517 w 4953144"/>
              <a:gd name="connsiteY18" fmla="*/ 2426 h 536266"/>
              <a:gd name="connsiteX19" fmla="*/ 2011275 w 4953144"/>
              <a:gd name="connsiteY19" fmla="*/ 352 h 536266"/>
              <a:gd name="connsiteX20" fmla="*/ 2335516 w 4953144"/>
              <a:gd name="connsiteY20" fmla="*/ 641 h 536266"/>
              <a:gd name="connsiteX21" fmla="*/ 3087019 w 4953144"/>
              <a:gd name="connsiteY21" fmla="*/ 158 h 536266"/>
              <a:gd name="connsiteX22" fmla="*/ 3627387 w 4953144"/>
              <a:gd name="connsiteY22" fmla="*/ 641 h 536266"/>
              <a:gd name="connsiteX23" fmla="*/ 4187966 w 4953144"/>
              <a:gd name="connsiteY23" fmla="*/ 281 h 536266"/>
              <a:gd name="connsiteX24" fmla="*/ 4456929 w 4953144"/>
              <a:gd name="connsiteY24" fmla="*/ 641 h 536266"/>
              <a:gd name="connsiteX25" fmla="*/ 4495119 w 4953144"/>
              <a:gd name="connsiteY25" fmla="*/ 84 h 536266"/>
              <a:gd name="connsiteX26" fmla="*/ 4625161 w 4953144"/>
              <a:gd name="connsiteY26" fmla="*/ 0 h 536266"/>
              <a:gd name="connsiteX0" fmla="*/ 284 w 4953144"/>
              <a:gd name="connsiteY0" fmla="*/ 279586 h 536266"/>
              <a:gd name="connsiteX1" fmla="*/ 178528 w 4953144"/>
              <a:gd name="connsiteY1" fmla="*/ 17597 h 536266"/>
              <a:gd name="connsiteX2" fmla="*/ 369715 w 4953144"/>
              <a:gd name="connsiteY2" fmla="*/ 962 h 536266"/>
              <a:gd name="connsiteX3" fmla="*/ 658338 w 4953144"/>
              <a:gd name="connsiteY3" fmla="*/ 458 h 536266"/>
              <a:gd name="connsiteX4" fmla="*/ 728007 w 4953144"/>
              <a:gd name="connsiteY4" fmla="*/ 2160 h 536266"/>
              <a:gd name="connsiteX5" fmla="*/ 823517 w 4953144"/>
              <a:gd name="connsiteY5" fmla="*/ 2426 h 536266"/>
              <a:gd name="connsiteX6" fmla="*/ 2011275 w 4953144"/>
              <a:gd name="connsiteY6" fmla="*/ 352 h 536266"/>
              <a:gd name="connsiteX7" fmla="*/ 2335516 w 4953144"/>
              <a:gd name="connsiteY7" fmla="*/ 641 h 536266"/>
              <a:gd name="connsiteX8" fmla="*/ 3087019 w 4953144"/>
              <a:gd name="connsiteY8" fmla="*/ 158 h 536266"/>
              <a:gd name="connsiteX9" fmla="*/ 3627387 w 4953144"/>
              <a:gd name="connsiteY9" fmla="*/ 641 h 536266"/>
              <a:gd name="connsiteX10" fmla="*/ 4187966 w 4953144"/>
              <a:gd name="connsiteY10" fmla="*/ 281 h 536266"/>
              <a:gd name="connsiteX11" fmla="*/ 4456929 w 4953144"/>
              <a:gd name="connsiteY11" fmla="*/ 641 h 536266"/>
              <a:gd name="connsiteX12" fmla="*/ 4495119 w 4953144"/>
              <a:gd name="connsiteY12" fmla="*/ 84 h 536266"/>
              <a:gd name="connsiteX13" fmla="*/ 4625161 w 4953144"/>
              <a:gd name="connsiteY13" fmla="*/ 0 h 536266"/>
              <a:gd name="connsiteX14" fmla="*/ 4671924 w 4953144"/>
              <a:gd name="connsiteY14" fmla="*/ 1532 h 536266"/>
              <a:gd name="connsiteX15" fmla="*/ 4807525 w 4953144"/>
              <a:gd name="connsiteY15" fmla="*/ 31874 h 536266"/>
              <a:gd name="connsiteX16" fmla="*/ 4916361 w 4953144"/>
              <a:gd name="connsiteY16" fmla="*/ 437019 h 536266"/>
              <a:gd name="connsiteX17" fmla="*/ 4674602 w 4953144"/>
              <a:gd name="connsiteY17" fmla="*/ 533398 h 536266"/>
              <a:gd name="connsiteX18" fmla="*/ 4605017 w 4953144"/>
              <a:gd name="connsiteY18" fmla="*/ 533398 h 536266"/>
              <a:gd name="connsiteX19" fmla="*/ 3471159 w 4953144"/>
              <a:gd name="connsiteY19" fmla="*/ 536074 h 536266"/>
              <a:gd name="connsiteX20" fmla="*/ 3382661 w 4953144"/>
              <a:gd name="connsiteY20" fmla="*/ 536194 h 536266"/>
              <a:gd name="connsiteX21" fmla="*/ 2950283 w 4953144"/>
              <a:gd name="connsiteY21" fmla="*/ 535183 h 536266"/>
              <a:gd name="connsiteX22" fmla="*/ 2121525 w 4953144"/>
              <a:gd name="connsiteY22" fmla="*/ 536266 h 536266"/>
              <a:gd name="connsiteX23" fmla="*/ 1658412 w 4953144"/>
              <a:gd name="connsiteY23" fmla="*/ 535183 h 536266"/>
              <a:gd name="connsiteX24" fmla="*/ 1369887 w 4953144"/>
              <a:gd name="connsiteY24" fmla="*/ 535560 h 536266"/>
              <a:gd name="connsiteX25" fmla="*/ 220457 w 4953144"/>
              <a:gd name="connsiteY25" fmla="*/ 528044 h 536266"/>
              <a:gd name="connsiteX26" fmla="*/ 101073 w 4953144"/>
              <a:gd name="connsiteY26" fmla="*/ 380375 h 536266"/>
              <a:gd name="connsiteX0" fmla="*/ 141799 w 4916415"/>
              <a:gd name="connsiteY0" fmla="*/ 17597 h 536266"/>
              <a:gd name="connsiteX1" fmla="*/ 332986 w 4916415"/>
              <a:gd name="connsiteY1" fmla="*/ 962 h 536266"/>
              <a:gd name="connsiteX2" fmla="*/ 621609 w 4916415"/>
              <a:gd name="connsiteY2" fmla="*/ 458 h 536266"/>
              <a:gd name="connsiteX3" fmla="*/ 691278 w 4916415"/>
              <a:gd name="connsiteY3" fmla="*/ 2160 h 536266"/>
              <a:gd name="connsiteX4" fmla="*/ 786788 w 4916415"/>
              <a:gd name="connsiteY4" fmla="*/ 2426 h 536266"/>
              <a:gd name="connsiteX5" fmla="*/ 1974546 w 4916415"/>
              <a:gd name="connsiteY5" fmla="*/ 352 h 536266"/>
              <a:gd name="connsiteX6" fmla="*/ 2298787 w 4916415"/>
              <a:gd name="connsiteY6" fmla="*/ 641 h 536266"/>
              <a:gd name="connsiteX7" fmla="*/ 3050290 w 4916415"/>
              <a:gd name="connsiteY7" fmla="*/ 158 h 536266"/>
              <a:gd name="connsiteX8" fmla="*/ 3590658 w 4916415"/>
              <a:gd name="connsiteY8" fmla="*/ 641 h 536266"/>
              <a:gd name="connsiteX9" fmla="*/ 4151237 w 4916415"/>
              <a:gd name="connsiteY9" fmla="*/ 281 h 536266"/>
              <a:gd name="connsiteX10" fmla="*/ 4420200 w 4916415"/>
              <a:gd name="connsiteY10" fmla="*/ 641 h 536266"/>
              <a:gd name="connsiteX11" fmla="*/ 4458390 w 4916415"/>
              <a:gd name="connsiteY11" fmla="*/ 84 h 536266"/>
              <a:gd name="connsiteX12" fmla="*/ 4588432 w 4916415"/>
              <a:gd name="connsiteY12" fmla="*/ 0 h 536266"/>
              <a:gd name="connsiteX13" fmla="*/ 4635195 w 4916415"/>
              <a:gd name="connsiteY13" fmla="*/ 1532 h 536266"/>
              <a:gd name="connsiteX14" fmla="*/ 4770796 w 4916415"/>
              <a:gd name="connsiteY14" fmla="*/ 31874 h 536266"/>
              <a:gd name="connsiteX15" fmla="*/ 4879632 w 4916415"/>
              <a:gd name="connsiteY15" fmla="*/ 437019 h 536266"/>
              <a:gd name="connsiteX16" fmla="*/ 4637873 w 4916415"/>
              <a:gd name="connsiteY16" fmla="*/ 533398 h 536266"/>
              <a:gd name="connsiteX17" fmla="*/ 4568288 w 4916415"/>
              <a:gd name="connsiteY17" fmla="*/ 533398 h 536266"/>
              <a:gd name="connsiteX18" fmla="*/ 3434430 w 4916415"/>
              <a:gd name="connsiteY18" fmla="*/ 536074 h 536266"/>
              <a:gd name="connsiteX19" fmla="*/ 3345932 w 4916415"/>
              <a:gd name="connsiteY19" fmla="*/ 536194 h 536266"/>
              <a:gd name="connsiteX20" fmla="*/ 2913554 w 4916415"/>
              <a:gd name="connsiteY20" fmla="*/ 535183 h 536266"/>
              <a:gd name="connsiteX21" fmla="*/ 2084796 w 4916415"/>
              <a:gd name="connsiteY21" fmla="*/ 536266 h 536266"/>
              <a:gd name="connsiteX22" fmla="*/ 1621683 w 4916415"/>
              <a:gd name="connsiteY22" fmla="*/ 535183 h 536266"/>
              <a:gd name="connsiteX23" fmla="*/ 1333158 w 4916415"/>
              <a:gd name="connsiteY23" fmla="*/ 535560 h 536266"/>
              <a:gd name="connsiteX24" fmla="*/ 183728 w 4916415"/>
              <a:gd name="connsiteY24" fmla="*/ 528044 h 536266"/>
              <a:gd name="connsiteX25" fmla="*/ 64344 w 4916415"/>
              <a:gd name="connsiteY25" fmla="*/ 380375 h 536266"/>
              <a:gd name="connsiteX0" fmla="*/ 0 w 4774616"/>
              <a:gd name="connsiteY0" fmla="*/ 17597 h 536266"/>
              <a:gd name="connsiteX1" fmla="*/ 191187 w 4774616"/>
              <a:gd name="connsiteY1" fmla="*/ 962 h 536266"/>
              <a:gd name="connsiteX2" fmla="*/ 479810 w 4774616"/>
              <a:gd name="connsiteY2" fmla="*/ 458 h 536266"/>
              <a:gd name="connsiteX3" fmla="*/ 549479 w 4774616"/>
              <a:gd name="connsiteY3" fmla="*/ 2160 h 536266"/>
              <a:gd name="connsiteX4" fmla="*/ 644989 w 4774616"/>
              <a:gd name="connsiteY4" fmla="*/ 2426 h 536266"/>
              <a:gd name="connsiteX5" fmla="*/ 1832747 w 4774616"/>
              <a:gd name="connsiteY5" fmla="*/ 352 h 536266"/>
              <a:gd name="connsiteX6" fmla="*/ 2156988 w 4774616"/>
              <a:gd name="connsiteY6" fmla="*/ 641 h 536266"/>
              <a:gd name="connsiteX7" fmla="*/ 2908491 w 4774616"/>
              <a:gd name="connsiteY7" fmla="*/ 158 h 536266"/>
              <a:gd name="connsiteX8" fmla="*/ 3448859 w 4774616"/>
              <a:gd name="connsiteY8" fmla="*/ 641 h 536266"/>
              <a:gd name="connsiteX9" fmla="*/ 4009438 w 4774616"/>
              <a:gd name="connsiteY9" fmla="*/ 281 h 536266"/>
              <a:gd name="connsiteX10" fmla="*/ 4278401 w 4774616"/>
              <a:gd name="connsiteY10" fmla="*/ 641 h 536266"/>
              <a:gd name="connsiteX11" fmla="*/ 4316591 w 4774616"/>
              <a:gd name="connsiteY11" fmla="*/ 84 h 536266"/>
              <a:gd name="connsiteX12" fmla="*/ 4446633 w 4774616"/>
              <a:gd name="connsiteY12" fmla="*/ 0 h 536266"/>
              <a:gd name="connsiteX13" fmla="*/ 4493396 w 4774616"/>
              <a:gd name="connsiteY13" fmla="*/ 1532 h 536266"/>
              <a:gd name="connsiteX14" fmla="*/ 4628997 w 4774616"/>
              <a:gd name="connsiteY14" fmla="*/ 31874 h 536266"/>
              <a:gd name="connsiteX15" fmla="*/ 4737833 w 4774616"/>
              <a:gd name="connsiteY15" fmla="*/ 437019 h 536266"/>
              <a:gd name="connsiteX16" fmla="*/ 4496074 w 4774616"/>
              <a:gd name="connsiteY16" fmla="*/ 533398 h 536266"/>
              <a:gd name="connsiteX17" fmla="*/ 4426489 w 4774616"/>
              <a:gd name="connsiteY17" fmla="*/ 533398 h 536266"/>
              <a:gd name="connsiteX18" fmla="*/ 3292631 w 4774616"/>
              <a:gd name="connsiteY18" fmla="*/ 536074 h 536266"/>
              <a:gd name="connsiteX19" fmla="*/ 3204133 w 4774616"/>
              <a:gd name="connsiteY19" fmla="*/ 536194 h 536266"/>
              <a:gd name="connsiteX20" fmla="*/ 2771755 w 4774616"/>
              <a:gd name="connsiteY20" fmla="*/ 535183 h 536266"/>
              <a:gd name="connsiteX21" fmla="*/ 1942997 w 4774616"/>
              <a:gd name="connsiteY21" fmla="*/ 536266 h 536266"/>
              <a:gd name="connsiteX22" fmla="*/ 1479884 w 4774616"/>
              <a:gd name="connsiteY22" fmla="*/ 535183 h 536266"/>
              <a:gd name="connsiteX23" fmla="*/ 1191359 w 4774616"/>
              <a:gd name="connsiteY23" fmla="*/ 535560 h 536266"/>
              <a:gd name="connsiteX24" fmla="*/ 41929 w 4774616"/>
              <a:gd name="connsiteY24" fmla="*/ 528044 h 536266"/>
              <a:gd name="connsiteX0" fmla="*/ 33313 w 4807929"/>
              <a:gd name="connsiteY0" fmla="*/ 17597 h 536266"/>
              <a:gd name="connsiteX1" fmla="*/ 224500 w 4807929"/>
              <a:gd name="connsiteY1" fmla="*/ 962 h 536266"/>
              <a:gd name="connsiteX2" fmla="*/ 513123 w 4807929"/>
              <a:gd name="connsiteY2" fmla="*/ 458 h 536266"/>
              <a:gd name="connsiteX3" fmla="*/ 582792 w 4807929"/>
              <a:gd name="connsiteY3" fmla="*/ 2160 h 536266"/>
              <a:gd name="connsiteX4" fmla="*/ 678302 w 4807929"/>
              <a:gd name="connsiteY4" fmla="*/ 2426 h 536266"/>
              <a:gd name="connsiteX5" fmla="*/ 1866060 w 4807929"/>
              <a:gd name="connsiteY5" fmla="*/ 352 h 536266"/>
              <a:gd name="connsiteX6" fmla="*/ 2190301 w 4807929"/>
              <a:gd name="connsiteY6" fmla="*/ 641 h 536266"/>
              <a:gd name="connsiteX7" fmla="*/ 2941804 w 4807929"/>
              <a:gd name="connsiteY7" fmla="*/ 158 h 536266"/>
              <a:gd name="connsiteX8" fmla="*/ 3482172 w 4807929"/>
              <a:gd name="connsiteY8" fmla="*/ 641 h 536266"/>
              <a:gd name="connsiteX9" fmla="*/ 4042751 w 4807929"/>
              <a:gd name="connsiteY9" fmla="*/ 281 h 536266"/>
              <a:gd name="connsiteX10" fmla="*/ 4311714 w 4807929"/>
              <a:gd name="connsiteY10" fmla="*/ 641 h 536266"/>
              <a:gd name="connsiteX11" fmla="*/ 4349904 w 4807929"/>
              <a:gd name="connsiteY11" fmla="*/ 84 h 536266"/>
              <a:gd name="connsiteX12" fmla="*/ 4479946 w 4807929"/>
              <a:gd name="connsiteY12" fmla="*/ 0 h 536266"/>
              <a:gd name="connsiteX13" fmla="*/ 4526709 w 4807929"/>
              <a:gd name="connsiteY13" fmla="*/ 1532 h 536266"/>
              <a:gd name="connsiteX14" fmla="*/ 4662310 w 4807929"/>
              <a:gd name="connsiteY14" fmla="*/ 31874 h 536266"/>
              <a:gd name="connsiteX15" fmla="*/ 4771146 w 4807929"/>
              <a:gd name="connsiteY15" fmla="*/ 437019 h 536266"/>
              <a:gd name="connsiteX16" fmla="*/ 4529387 w 4807929"/>
              <a:gd name="connsiteY16" fmla="*/ 533398 h 536266"/>
              <a:gd name="connsiteX17" fmla="*/ 4459802 w 4807929"/>
              <a:gd name="connsiteY17" fmla="*/ 533398 h 536266"/>
              <a:gd name="connsiteX18" fmla="*/ 3325944 w 4807929"/>
              <a:gd name="connsiteY18" fmla="*/ 536074 h 536266"/>
              <a:gd name="connsiteX19" fmla="*/ 3237446 w 4807929"/>
              <a:gd name="connsiteY19" fmla="*/ 536194 h 536266"/>
              <a:gd name="connsiteX20" fmla="*/ 2805068 w 4807929"/>
              <a:gd name="connsiteY20" fmla="*/ 535183 h 536266"/>
              <a:gd name="connsiteX21" fmla="*/ 1976310 w 4807929"/>
              <a:gd name="connsiteY21" fmla="*/ 536266 h 536266"/>
              <a:gd name="connsiteX22" fmla="*/ 1513197 w 4807929"/>
              <a:gd name="connsiteY22" fmla="*/ 535183 h 536266"/>
              <a:gd name="connsiteX23" fmla="*/ 1224672 w 4807929"/>
              <a:gd name="connsiteY23" fmla="*/ 535560 h 536266"/>
              <a:gd name="connsiteX24" fmla="*/ 0 w 4807929"/>
              <a:gd name="connsiteY24" fmla="*/ 531544 h 53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07929" h="536266">
                <a:moveTo>
                  <a:pt x="33313" y="17597"/>
                </a:moveTo>
                <a:lnTo>
                  <a:pt x="224500" y="962"/>
                </a:lnTo>
                <a:lnTo>
                  <a:pt x="513123" y="458"/>
                </a:lnTo>
                <a:lnTo>
                  <a:pt x="582792" y="2160"/>
                </a:lnTo>
                <a:cubicBezTo>
                  <a:pt x="626616" y="3374"/>
                  <a:pt x="660014" y="3987"/>
                  <a:pt x="678302" y="2426"/>
                </a:cubicBezTo>
                <a:lnTo>
                  <a:pt x="1866060" y="352"/>
                </a:lnTo>
                <a:lnTo>
                  <a:pt x="2190301" y="641"/>
                </a:lnTo>
                <a:lnTo>
                  <a:pt x="2941804" y="158"/>
                </a:lnTo>
                <a:lnTo>
                  <a:pt x="3482172" y="641"/>
                </a:lnTo>
                <a:lnTo>
                  <a:pt x="4042751" y="281"/>
                </a:lnTo>
                <a:lnTo>
                  <a:pt x="4311714" y="641"/>
                </a:lnTo>
                <a:lnTo>
                  <a:pt x="4349904" y="84"/>
                </a:lnTo>
                <a:lnTo>
                  <a:pt x="4479946" y="0"/>
                </a:lnTo>
                <a:lnTo>
                  <a:pt x="4526709" y="1532"/>
                </a:lnTo>
                <a:cubicBezTo>
                  <a:pt x="4568640" y="5102"/>
                  <a:pt x="4604324" y="13134"/>
                  <a:pt x="4662310" y="31874"/>
                </a:cubicBezTo>
                <a:cubicBezTo>
                  <a:pt x="4791664" y="100589"/>
                  <a:pt x="4852325" y="308515"/>
                  <a:pt x="4771146" y="437019"/>
                </a:cubicBezTo>
                <a:cubicBezTo>
                  <a:pt x="4717620" y="512873"/>
                  <a:pt x="4620381" y="530720"/>
                  <a:pt x="4529387" y="533398"/>
                </a:cubicBezTo>
                <a:cubicBezTo>
                  <a:pt x="4506192" y="534289"/>
                  <a:pt x="4482105" y="533398"/>
                  <a:pt x="4459802" y="533398"/>
                </a:cubicBezTo>
                <a:lnTo>
                  <a:pt x="3325944" y="536074"/>
                </a:lnTo>
                <a:lnTo>
                  <a:pt x="3237446" y="536194"/>
                </a:lnTo>
                <a:lnTo>
                  <a:pt x="2805068" y="535183"/>
                </a:lnTo>
                <a:lnTo>
                  <a:pt x="1976310" y="536266"/>
                </a:lnTo>
                <a:lnTo>
                  <a:pt x="1513197" y="535183"/>
                </a:lnTo>
                <a:lnTo>
                  <a:pt x="1224672" y="535560"/>
                </a:lnTo>
                <a:lnTo>
                  <a:pt x="0" y="531544"/>
                </a:lnTo>
              </a:path>
            </a:pathLst>
          </a:custGeom>
          <a:noFill/>
          <a:ln w="25400" cap="flat">
            <a:solidFill>
              <a:srgbClr val="F4DB9C">
                <a:alpha val="40000"/>
              </a:srgbClr>
            </a:solidFill>
            <a:prstDash val="solid"/>
            <a:miter/>
          </a:ln>
        </p:spPr>
        <p:txBody>
          <a:bodyPr rot="0" spcFirstLastPara="0" vertOverflow="overflow" horzOverflow="overflow" vert="horz" wrap="none" lIns="365760" tIns="0" rIns="91440" bIns="0" numCol="1" spcCol="0" rtlCol="0" fromWordArt="0" anchor="ctr" anchorCtr="0" forceAA="0" compatLnSpc="1">
            <a:prstTxWarp prst="textNoShape">
              <a:avLst/>
            </a:prstTxWarp>
            <a:noAutofit/>
          </a:bodyPr>
          <a:lstStyle/>
          <a:p>
            <a:r>
              <a:rPr lang="en-US" sz="2200" dirty="0">
                <a:solidFill>
                  <a:schemeClr val="accent1"/>
                </a:solidFill>
              </a:rPr>
              <a:t>Expressiveness and Effectiveness (Gestalt), Technique (Mackinlay)  </a:t>
            </a:r>
          </a:p>
        </p:txBody>
      </p:sp>
      <p:sp>
        <p:nvSpPr>
          <p:cNvPr id="12" name="Freeform 174">
            <a:extLst>
              <a:ext uri="{FF2B5EF4-FFF2-40B4-BE49-F238E27FC236}">
                <a16:creationId xmlns:a16="http://schemas.microsoft.com/office/drawing/2014/main" id="{2C4CBFD6-A78E-05B2-9DB5-BA666B38811A}"/>
              </a:ext>
            </a:extLst>
          </p:cNvPr>
          <p:cNvSpPr>
            <a:spLocks noChangeAspect="1"/>
          </p:cNvSpPr>
          <p:nvPr/>
        </p:nvSpPr>
        <p:spPr>
          <a:xfrm>
            <a:off x="1198968" y="6009432"/>
            <a:ext cx="8893914" cy="486522"/>
          </a:xfrm>
          <a:custGeom>
            <a:avLst/>
            <a:gdLst>
              <a:gd name="connsiteX0" fmla="*/ 4624359 w 4952344"/>
              <a:gd name="connsiteY0" fmla="*/ 0 h 536311"/>
              <a:gd name="connsiteX1" fmla="*/ 4671124 w 4952344"/>
              <a:gd name="connsiteY1" fmla="*/ 1532 h 536311"/>
              <a:gd name="connsiteX2" fmla="*/ 4806725 w 4952344"/>
              <a:gd name="connsiteY2" fmla="*/ 31874 h 536311"/>
              <a:gd name="connsiteX3" fmla="*/ 4915561 w 4952344"/>
              <a:gd name="connsiteY3" fmla="*/ 437019 h 536311"/>
              <a:gd name="connsiteX4" fmla="*/ 4673802 w 4952344"/>
              <a:gd name="connsiteY4" fmla="*/ 533398 h 536311"/>
              <a:gd name="connsiteX5" fmla="*/ 4604217 w 4952344"/>
              <a:gd name="connsiteY5" fmla="*/ 533398 h 536311"/>
              <a:gd name="connsiteX6" fmla="*/ 3470359 w 4952344"/>
              <a:gd name="connsiteY6" fmla="*/ 536074 h 536311"/>
              <a:gd name="connsiteX7" fmla="*/ 3381871 w 4952344"/>
              <a:gd name="connsiteY7" fmla="*/ 536193 h 536311"/>
              <a:gd name="connsiteX8" fmla="*/ 2949483 w 4952344"/>
              <a:gd name="connsiteY8" fmla="*/ 535183 h 536311"/>
              <a:gd name="connsiteX9" fmla="*/ 2120740 w 4952344"/>
              <a:gd name="connsiteY9" fmla="*/ 536265 h 536311"/>
              <a:gd name="connsiteX10" fmla="*/ 1657612 w 4952344"/>
              <a:gd name="connsiteY10" fmla="*/ 535183 h 536311"/>
              <a:gd name="connsiteX11" fmla="*/ 1369092 w 4952344"/>
              <a:gd name="connsiteY11" fmla="*/ 535560 h 536311"/>
              <a:gd name="connsiteX12" fmla="*/ 219657 w 4952344"/>
              <a:gd name="connsiteY12" fmla="*/ 528044 h 536311"/>
              <a:gd name="connsiteX13" fmla="*/ 177728 w 4952344"/>
              <a:gd name="connsiteY13" fmla="*/ 17596 h 536311"/>
              <a:gd name="connsiteX14" fmla="*/ 368912 w 4952344"/>
              <a:gd name="connsiteY14" fmla="*/ 962 h 536311"/>
              <a:gd name="connsiteX15" fmla="*/ 657544 w 4952344"/>
              <a:gd name="connsiteY15" fmla="*/ 458 h 536311"/>
              <a:gd name="connsiteX16" fmla="*/ 727207 w 4952344"/>
              <a:gd name="connsiteY16" fmla="*/ 2160 h 536311"/>
              <a:gd name="connsiteX17" fmla="*/ 822717 w 4952344"/>
              <a:gd name="connsiteY17" fmla="*/ 2426 h 536311"/>
              <a:gd name="connsiteX18" fmla="*/ 2010488 w 4952344"/>
              <a:gd name="connsiteY18" fmla="*/ 351 h 536311"/>
              <a:gd name="connsiteX19" fmla="*/ 2334716 w 4952344"/>
              <a:gd name="connsiteY19" fmla="*/ 641 h 536311"/>
              <a:gd name="connsiteX20" fmla="*/ 3086219 w 4952344"/>
              <a:gd name="connsiteY20" fmla="*/ 158 h 536311"/>
              <a:gd name="connsiteX21" fmla="*/ 3626587 w 4952344"/>
              <a:gd name="connsiteY21" fmla="*/ 641 h 536311"/>
              <a:gd name="connsiteX22" fmla="*/ 4187166 w 4952344"/>
              <a:gd name="connsiteY22" fmla="*/ 281 h 536311"/>
              <a:gd name="connsiteX23" fmla="*/ 4456129 w 4952344"/>
              <a:gd name="connsiteY23" fmla="*/ 641 h 536311"/>
              <a:gd name="connsiteX24" fmla="*/ 4494319 w 4952344"/>
              <a:gd name="connsiteY24" fmla="*/ 84 h 536311"/>
              <a:gd name="connsiteX0" fmla="*/ 4629350 w 4957335"/>
              <a:gd name="connsiteY0" fmla="*/ 0 h 536265"/>
              <a:gd name="connsiteX1" fmla="*/ 4676115 w 4957335"/>
              <a:gd name="connsiteY1" fmla="*/ 1532 h 536265"/>
              <a:gd name="connsiteX2" fmla="*/ 4811716 w 4957335"/>
              <a:gd name="connsiteY2" fmla="*/ 31874 h 536265"/>
              <a:gd name="connsiteX3" fmla="*/ 4920552 w 4957335"/>
              <a:gd name="connsiteY3" fmla="*/ 437019 h 536265"/>
              <a:gd name="connsiteX4" fmla="*/ 4678793 w 4957335"/>
              <a:gd name="connsiteY4" fmla="*/ 533398 h 536265"/>
              <a:gd name="connsiteX5" fmla="*/ 4609208 w 4957335"/>
              <a:gd name="connsiteY5" fmla="*/ 533398 h 536265"/>
              <a:gd name="connsiteX6" fmla="*/ 3475350 w 4957335"/>
              <a:gd name="connsiteY6" fmla="*/ 536074 h 536265"/>
              <a:gd name="connsiteX7" fmla="*/ 3386862 w 4957335"/>
              <a:gd name="connsiteY7" fmla="*/ 536193 h 536265"/>
              <a:gd name="connsiteX8" fmla="*/ 2954474 w 4957335"/>
              <a:gd name="connsiteY8" fmla="*/ 535183 h 536265"/>
              <a:gd name="connsiteX9" fmla="*/ 2125731 w 4957335"/>
              <a:gd name="connsiteY9" fmla="*/ 536265 h 536265"/>
              <a:gd name="connsiteX10" fmla="*/ 1662603 w 4957335"/>
              <a:gd name="connsiteY10" fmla="*/ 535183 h 536265"/>
              <a:gd name="connsiteX11" fmla="*/ 1374083 w 4957335"/>
              <a:gd name="connsiteY11" fmla="*/ 535560 h 536265"/>
              <a:gd name="connsiteX12" fmla="*/ 224648 w 4957335"/>
              <a:gd name="connsiteY12" fmla="*/ 528044 h 536265"/>
              <a:gd name="connsiteX13" fmla="*/ 276 w 4957335"/>
              <a:gd name="connsiteY13" fmla="*/ 294239 h 536265"/>
              <a:gd name="connsiteX14" fmla="*/ 182719 w 4957335"/>
              <a:gd name="connsiteY14" fmla="*/ 17596 h 536265"/>
              <a:gd name="connsiteX15" fmla="*/ 373903 w 4957335"/>
              <a:gd name="connsiteY15" fmla="*/ 962 h 536265"/>
              <a:gd name="connsiteX16" fmla="*/ 662535 w 4957335"/>
              <a:gd name="connsiteY16" fmla="*/ 458 h 536265"/>
              <a:gd name="connsiteX17" fmla="*/ 732198 w 4957335"/>
              <a:gd name="connsiteY17" fmla="*/ 2160 h 536265"/>
              <a:gd name="connsiteX18" fmla="*/ 827708 w 4957335"/>
              <a:gd name="connsiteY18" fmla="*/ 2426 h 536265"/>
              <a:gd name="connsiteX19" fmla="*/ 2015479 w 4957335"/>
              <a:gd name="connsiteY19" fmla="*/ 351 h 536265"/>
              <a:gd name="connsiteX20" fmla="*/ 2339707 w 4957335"/>
              <a:gd name="connsiteY20" fmla="*/ 641 h 536265"/>
              <a:gd name="connsiteX21" fmla="*/ 3091210 w 4957335"/>
              <a:gd name="connsiteY21" fmla="*/ 158 h 536265"/>
              <a:gd name="connsiteX22" fmla="*/ 3631578 w 4957335"/>
              <a:gd name="connsiteY22" fmla="*/ 641 h 536265"/>
              <a:gd name="connsiteX23" fmla="*/ 4192157 w 4957335"/>
              <a:gd name="connsiteY23" fmla="*/ 281 h 536265"/>
              <a:gd name="connsiteX24" fmla="*/ 4461120 w 4957335"/>
              <a:gd name="connsiteY24" fmla="*/ 641 h 536265"/>
              <a:gd name="connsiteX25" fmla="*/ 4499310 w 4957335"/>
              <a:gd name="connsiteY25" fmla="*/ 84 h 536265"/>
              <a:gd name="connsiteX26" fmla="*/ 4629350 w 4957335"/>
              <a:gd name="connsiteY26" fmla="*/ 0 h 536265"/>
              <a:gd name="connsiteX0" fmla="*/ 276 w 4957335"/>
              <a:gd name="connsiteY0" fmla="*/ 294239 h 536265"/>
              <a:gd name="connsiteX1" fmla="*/ 182719 w 4957335"/>
              <a:gd name="connsiteY1" fmla="*/ 17596 h 536265"/>
              <a:gd name="connsiteX2" fmla="*/ 373903 w 4957335"/>
              <a:gd name="connsiteY2" fmla="*/ 962 h 536265"/>
              <a:gd name="connsiteX3" fmla="*/ 662535 w 4957335"/>
              <a:gd name="connsiteY3" fmla="*/ 458 h 536265"/>
              <a:gd name="connsiteX4" fmla="*/ 732198 w 4957335"/>
              <a:gd name="connsiteY4" fmla="*/ 2160 h 536265"/>
              <a:gd name="connsiteX5" fmla="*/ 827708 w 4957335"/>
              <a:gd name="connsiteY5" fmla="*/ 2426 h 536265"/>
              <a:gd name="connsiteX6" fmla="*/ 2015479 w 4957335"/>
              <a:gd name="connsiteY6" fmla="*/ 351 h 536265"/>
              <a:gd name="connsiteX7" fmla="*/ 2339707 w 4957335"/>
              <a:gd name="connsiteY7" fmla="*/ 641 h 536265"/>
              <a:gd name="connsiteX8" fmla="*/ 3091210 w 4957335"/>
              <a:gd name="connsiteY8" fmla="*/ 158 h 536265"/>
              <a:gd name="connsiteX9" fmla="*/ 3631578 w 4957335"/>
              <a:gd name="connsiteY9" fmla="*/ 641 h 536265"/>
              <a:gd name="connsiteX10" fmla="*/ 4192157 w 4957335"/>
              <a:gd name="connsiteY10" fmla="*/ 281 h 536265"/>
              <a:gd name="connsiteX11" fmla="*/ 4461120 w 4957335"/>
              <a:gd name="connsiteY11" fmla="*/ 641 h 536265"/>
              <a:gd name="connsiteX12" fmla="*/ 4499310 w 4957335"/>
              <a:gd name="connsiteY12" fmla="*/ 84 h 536265"/>
              <a:gd name="connsiteX13" fmla="*/ 4629350 w 4957335"/>
              <a:gd name="connsiteY13" fmla="*/ 0 h 536265"/>
              <a:gd name="connsiteX14" fmla="*/ 4676115 w 4957335"/>
              <a:gd name="connsiteY14" fmla="*/ 1532 h 536265"/>
              <a:gd name="connsiteX15" fmla="*/ 4811716 w 4957335"/>
              <a:gd name="connsiteY15" fmla="*/ 31874 h 536265"/>
              <a:gd name="connsiteX16" fmla="*/ 4920552 w 4957335"/>
              <a:gd name="connsiteY16" fmla="*/ 437019 h 536265"/>
              <a:gd name="connsiteX17" fmla="*/ 4678793 w 4957335"/>
              <a:gd name="connsiteY17" fmla="*/ 533398 h 536265"/>
              <a:gd name="connsiteX18" fmla="*/ 4609208 w 4957335"/>
              <a:gd name="connsiteY18" fmla="*/ 533398 h 536265"/>
              <a:gd name="connsiteX19" fmla="*/ 3475350 w 4957335"/>
              <a:gd name="connsiteY19" fmla="*/ 536074 h 536265"/>
              <a:gd name="connsiteX20" fmla="*/ 3386862 w 4957335"/>
              <a:gd name="connsiteY20" fmla="*/ 536193 h 536265"/>
              <a:gd name="connsiteX21" fmla="*/ 2954474 w 4957335"/>
              <a:gd name="connsiteY21" fmla="*/ 535183 h 536265"/>
              <a:gd name="connsiteX22" fmla="*/ 2125731 w 4957335"/>
              <a:gd name="connsiteY22" fmla="*/ 536265 h 536265"/>
              <a:gd name="connsiteX23" fmla="*/ 1662603 w 4957335"/>
              <a:gd name="connsiteY23" fmla="*/ 535183 h 536265"/>
              <a:gd name="connsiteX24" fmla="*/ 1374083 w 4957335"/>
              <a:gd name="connsiteY24" fmla="*/ 535560 h 536265"/>
              <a:gd name="connsiteX25" fmla="*/ 224648 w 4957335"/>
              <a:gd name="connsiteY25" fmla="*/ 528044 h 536265"/>
              <a:gd name="connsiteX26" fmla="*/ 101065 w 4957335"/>
              <a:gd name="connsiteY26" fmla="*/ 395028 h 536265"/>
              <a:gd name="connsiteX0" fmla="*/ 144655 w 4919271"/>
              <a:gd name="connsiteY0" fmla="*/ 17596 h 536265"/>
              <a:gd name="connsiteX1" fmla="*/ 335839 w 4919271"/>
              <a:gd name="connsiteY1" fmla="*/ 962 h 536265"/>
              <a:gd name="connsiteX2" fmla="*/ 624471 w 4919271"/>
              <a:gd name="connsiteY2" fmla="*/ 458 h 536265"/>
              <a:gd name="connsiteX3" fmla="*/ 694134 w 4919271"/>
              <a:gd name="connsiteY3" fmla="*/ 2160 h 536265"/>
              <a:gd name="connsiteX4" fmla="*/ 789644 w 4919271"/>
              <a:gd name="connsiteY4" fmla="*/ 2426 h 536265"/>
              <a:gd name="connsiteX5" fmla="*/ 1977415 w 4919271"/>
              <a:gd name="connsiteY5" fmla="*/ 351 h 536265"/>
              <a:gd name="connsiteX6" fmla="*/ 2301643 w 4919271"/>
              <a:gd name="connsiteY6" fmla="*/ 641 h 536265"/>
              <a:gd name="connsiteX7" fmla="*/ 3053146 w 4919271"/>
              <a:gd name="connsiteY7" fmla="*/ 158 h 536265"/>
              <a:gd name="connsiteX8" fmla="*/ 3593514 w 4919271"/>
              <a:gd name="connsiteY8" fmla="*/ 641 h 536265"/>
              <a:gd name="connsiteX9" fmla="*/ 4154093 w 4919271"/>
              <a:gd name="connsiteY9" fmla="*/ 281 h 536265"/>
              <a:gd name="connsiteX10" fmla="*/ 4423056 w 4919271"/>
              <a:gd name="connsiteY10" fmla="*/ 641 h 536265"/>
              <a:gd name="connsiteX11" fmla="*/ 4461246 w 4919271"/>
              <a:gd name="connsiteY11" fmla="*/ 84 h 536265"/>
              <a:gd name="connsiteX12" fmla="*/ 4591286 w 4919271"/>
              <a:gd name="connsiteY12" fmla="*/ 0 h 536265"/>
              <a:gd name="connsiteX13" fmla="*/ 4638051 w 4919271"/>
              <a:gd name="connsiteY13" fmla="*/ 1532 h 536265"/>
              <a:gd name="connsiteX14" fmla="*/ 4773652 w 4919271"/>
              <a:gd name="connsiteY14" fmla="*/ 31874 h 536265"/>
              <a:gd name="connsiteX15" fmla="*/ 4882488 w 4919271"/>
              <a:gd name="connsiteY15" fmla="*/ 437019 h 536265"/>
              <a:gd name="connsiteX16" fmla="*/ 4640729 w 4919271"/>
              <a:gd name="connsiteY16" fmla="*/ 533398 h 536265"/>
              <a:gd name="connsiteX17" fmla="*/ 4571144 w 4919271"/>
              <a:gd name="connsiteY17" fmla="*/ 533398 h 536265"/>
              <a:gd name="connsiteX18" fmla="*/ 3437286 w 4919271"/>
              <a:gd name="connsiteY18" fmla="*/ 536074 h 536265"/>
              <a:gd name="connsiteX19" fmla="*/ 3348798 w 4919271"/>
              <a:gd name="connsiteY19" fmla="*/ 536193 h 536265"/>
              <a:gd name="connsiteX20" fmla="*/ 2916410 w 4919271"/>
              <a:gd name="connsiteY20" fmla="*/ 535183 h 536265"/>
              <a:gd name="connsiteX21" fmla="*/ 2087667 w 4919271"/>
              <a:gd name="connsiteY21" fmla="*/ 536265 h 536265"/>
              <a:gd name="connsiteX22" fmla="*/ 1624539 w 4919271"/>
              <a:gd name="connsiteY22" fmla="*/ 535183 h 536265"/>
              <a:gd name="connsiteX23" fmla="*/ 1336019 w 4919271"/>
              <a:gd name="connsiteY23" fmla="*/ 535560 h 536265"/>
              <a:gd name="connsiteX24" fmla="*/ 186584 w 4919271"/>
              <a:gd name="connsiteY24" fmla="*/ 528044 h 536265"/>
              <a:gd name="connsiteX25" fmla="*/ 63001 w 4919271"/>
              <a:gd name="connsiteY25" fmla="*/ 395028 h 536265"/>
              <a:gd name="connsiteX0" fmla="*/ 0 w 4774616"/>
              <a:gd name="connsiteY0" fmla="*/ 17596 h 536265"/>
              <a:gd name="connsiteX1" fmla="*/ 191184 w 4774616"/>
              <a:gd name="connsiteY1" fmla="*/ 962 h 536265"/>
              <a:gd name="connsiteX2" fmla="*/ 479816 w 4774616"/>
              <a:gd name="connsiteY2" fmla="*/ 458 h 536265"/>
              <a:gd name="connsiteX3" fmla="*/ 549479 w 4774616"/>
              <a:gd name="connsiteY3" fmla="*/ 2160 h 536265"/>
              <a:gd name="connsiteX4" fmla="*/ 644989 w 4774616"/>
              <a:gd name="connsiteY4" fmla="*/ 2426 h 536265"/>
              <a:gd name="connsiteX5" fmla="*/ 1832760 w 4774616"/>
              <a:gd name="connsiteY5" fmla="*/ 351 h 536265"/>
              <a:gd name="connsiteX6" fmla="*/ 2156988 w 4774616"/>
              <a:gd name="connsiteY6" fmla="*/ 641 h 536265"/>
              <a:gd name="connsiteX7" fmla="*/ 2908491 w 4774616"/>
              <a:gd name="connsiteY7" fmla="*/ 158 h 536265"/>
              <a:gd name="connsiteX8" fmla="*/ 3448859 w 4774616"/>
              <a:gd name="connsiteY8" fmla="*/ 641 h 536265"/>
              <a:gd name="connsiteX9" fmla="*/ 4009438 w 4774616"/>
              <a:gd name="connsiteY9" fmla="*/ 281 h 536265"/>
              <a:gd name="connsiteX10" fmla="*/ 4278401 w 4774616"/>
              <a:gd name="connsiteY10" fmla="*/ 641 h 536265"/>
              <a:gd name="connsiteX11" fmla="*/ 4316591 w 4774616"/>
              <a:gd name="connsiteY11" fmla="*/ 84 h 536265"/>
              <a:gd name="connsiteX12" fmla="*/ 4446631 w 4774616"/>
              <a:gd name="connsiteY12" fmla="*/ 0 h 536265"/>
              <a:gd name="connsiteX13" fmla="*/ 4493396 w 4774616"/>
              <a:gd name="connsiteY13" fmla="*/ 1532 h 536265"/>
              <a:gd name="connsiteX14" fmla="*/ 4628997 w 4774616"/>
              <a:gd name="connsiteY14" fmla="*/ 31874 h 536265"/>
              <a:gd name="connsiteX15" fmla="*/ 4737833 w 4774616"/>
              <a:gd name="connsiteY15" fmla="*/ 437019 h 536265"/>
              <a:gd name="connsiteX16" fmla="*/ 4496074 w 4774616"/>
              <a:gd name="connsiteY16" fmla="*/ 533398 h 536265"/>
              <a:gd name="connsiteX17" fmla="*/ 4426489 w 4774616"/>
              <a:gd name="connsiteY17" fmla="*/ 533398 h 536265"/>
              <a:gd name="connsiteX18" fmla="*/ 3292631 w 4774616"/>
              <a:gd name="connsiteY18" fmla="*/ 536074 h 536265"/>
              <a:gd name="connsiteX19" fmla="*/ 3204143 w 4774616"/>
              <a:gd name="connsiteY19" fmla="*/ 536193 h 536265"/>
              <a:gd name="connsiteX20" fmla="*/ 2771755 w 4774616"/>
              <a:gd name="connsiteY20" fmla="*/ 535183 h 536265"/>
              <a:gd name="connsiteX21" fmla="*/ 1943012 w 4774616"/>
              <a:gd name="connsiteY21" fmla="*/ 536265 h 536265"/>
              <a:gd name="connsiteX22" fmla="*/ 1479884 w 4774616"/>
              <a:gd name="connsiteY22" fmla="*/ 535183 h 536265"/>
              <a:gd name="connsiteX23" fmla="*/ 1191364 w 4774616"/>
              <a:gd name="connsiteY23" fmla="*/ 535560 h 536265"/>
              <a:gd name="connsiteX24" fmla="*/ 41929 w 4774616"/>
              <a:gd name="connsiteY24" fmla="*/ 528044 h 536265"/>
              <a:gd name="connsiteX0" fmla="*/ 66 w 4774682"/>
              <a:gd name="connsiteY0" fmla="*/ 17596 h 536265"/>
              <a:gd name="connsiteX1" fmla="*/ 191250 w 4774682"/>
              <a:gd name="connsiteY1" fmla="*/ 962 h 536265"/>
              <a:gd name="connsiteX2" fmla="*/ 479882 w 4774682"/>
              <a:gd name="connsiteY2" fmla="*/ 458 h 536265"/>
              <a:gd name="connsiteX3" fmla="*/ 549545 w 4774682"/>
              <a:gd name="connsiteY3" fmla="*/ 2160 h 536265"/>
              <a:gd name="connsiteX4" fmla="*/ 645055 w 4774682"/>
              <a:gd name="connsiteY4" fmla="*/ 2426 h 536265"/>
              <a:gd name="connsiteX5" fmla="*/ 1832826 w 4774682"/>
              <a:gd name="connsiteY5" fmla="*/ 351 h 536265"/>
              <a:gd name="connsiteX6" fmla="*/ 2157054 w 4774682"/>
              <a:gd name="connsiteY6" fmla="*/ 641 h 536265"/>
              <a:gd name="connsiteX7" fmla="*/ 2908557 w 4774682"/>
              <a:gd name="connsiteY7" fmla="*/ 158 h 536265"/>
              <a:gd name="connsiteX8" fmla="*/ 3448925 w 4774682"/>
              <a:gd name="connsiteY8" fmla="*/ 641 h 536265"/>
              <a:gd name="connsiteX9" fmla="*/ 4009504 w 4774682"/>
              <a:gd name="connsiteY9" fmla="*/ 281 h 536265"/>
              <a:gd name="connsiteX10" fmla="*/ 4278467 w 4774682"/>
              <a:gd name="connsiteY10" fmla="*/ 641 h 536265"/>
              <a:gd name="connsiteX11" fmla="*/ 4316657 w 4774682"/>
              <a:gd name="connsiteY11" fmla="*/ 84 h 536265"/>
              <a:gd name="connsiteX12" fmla="*/ 4446697 w 4774682"/>
              <a:gd name="connsiteY12" fmla="*/ 0 h 536265"/>
              <a:gd name="connsiteX13" fmla="*/ 4493462 w 4774682"/>
              <a:gd name="connsiteY13" fmla="*/ 1532 h 536265"/>
              <a:gd name="connsiteX14" fmla="*/ 4629063 w 4774682"/>
              <a:gd name="connsiteY14" fmla="*/ 31874 h 536265"/>
              <a:gd name="connsiteX15" fmla="*/ 4737899 w 4774682"/>
              <a:gd name="connsiteY15" fmla="*/ 437019 h 536265"/>
              <a:gd name="connsiteX16" fmla="*/ 4496140 w 4774682"/>
              <a:gd name="connsiteY16" fmla="*/ 533398 h 536265"/>
              <a:gd name="connsiteX17" fmla="*/ 4426555 w 4774682"/>
              <a:gd name="connsiteY17" fmla="*/ 533398 h 536265"/>
              <a:gd name="connsiteX18" fmla="*/ 3292697 w 4774682"/>
              <a:gd name="connsiteY18" fmla="*/ 536074 h 536265"/>
              <a:gd name="connsiteX19" fmla="*/ 3204209 w 4774682"/>
              <a:gd name="connsiteY19" fmla="*/ 536193 h 536265"/>
              <a:gd name="connsiteX20" fmla="*/ 2771821 w 4774682"/>
              <a:gd name="connsiteY20" fmla="*/ 535183 h 536265"/>
              <a:gd name="connsiteX21" fmla="*/ 1943078 w 4774682"/>
              <a:gd name="connsiteY21" fmla="*/ 536265 h 536265"/>
              <a:gd name="connsiteX22" fmla="*/ 1479950 w 4774682"/>
              <a:gd name="connsiteY22" fmla="*/ 535183 h 536265"/>
              <a:gd name="connsiteX23" fmla="*/ 1191430 w 4774682"/>
              <a:gd name="connsiteY23" fmla="*/ 535560 h 536265"/>
              <a:gd name="connsiteX24" fmla="*/ 0 w 4774682"/>
              <a:gd name="connsiteY24" fmla="*/ 533293 h 536265"/>
              <a:gd name="connsiteX0" fmla="*/ 91056 w 4865672"/>
              <a:gd name="connsiteY0" fmla="*/ 17596 h 536265"/>
              <a:gd name="connsiteX1" fmla="*/ 282240 w 4865672"/>
              <a:gd name="connsiteY1" fmla="*/ 962 h 536265"/>
              <a:gd name="connsiteX2" fmla="*/ 570872 w 4865672"/>
              <a:gd name="connsiteY2" fmla="*/ 458 h 536265"/>
              <a:gd name="connsiteX3" fmla="*/ 640535 w 4865672"/>
              <a:gd name="connsiteY3" fmla="*/ 2160 h 536265"/>
              <a:gd name="connsiteX4" fmla="*/ 736045 w 4865672"/>
              <a:gd name="connsiteY4" fmla="*/ 2426 h 536265"/>
              <a:gd name="connsiteX5" fmla="*/ 1923816 w 4865672"/>
              <a:gd name="connsiteY5" fmla="*/ 351 h 536265"/>
              <a:gd name="connsiteX6" fmla="*/ 2248044 w 4865672"/>
              <a:gd name="connsiteY6" fmla="*/ 641 h 536265"/>
              <a:gd name="connsiteX7" fmla="*/ 2999547 w 4865672"/>
              <a:gd name="connsiteY7" fmla="*/ 158 h 536265"/>
              <a:gd name="connsiteX8" fmla="*/ 3539915 w 4865672"/>
              <a:gd name="connsiteY8" fmla="*/ 641 h 536265"/>
              <a:gd name="connsiteX9" fmla="*/ 4100494 w 4865672"/>
              <a:gd name="connsiteY9" fmla="*/ 281 h 536265"/>
              <a:gd name="connsiteX10" fmla="*/ 4369457 w 4865672"/>
              <a:gd name="connsiteY10" fmla="*/ 641 h 536265"/>
              <a:gd name="connsiteX11" fmla="*/ 4407647 w 4865672"/>
              <a:gd name="connsiteY11" fmla="*/ 84 h 536265"/>
              <a:gd name="connsiteX12" fmla="*/ 4537687 w 4865672"/>
              <a:gd name="connsiteY12" fmla="*/ 0 h 536265"/>
              <a:gd name="connsiteX13" fmla="*/ 4584452 w 4865672"/>
              <a:gd name="connsiteY13" fmla="*/ 1532 h 536265"/>
              <a:gd name="connsiteX14" fmla="*/ 4720053 w 4865672"/>
              <a:gd name="connsiteY14" fmla="*/ 31874 h 536265"/>
              <a:gd name="connsiteX15" fmla="*/ 4828889 w 4865672"/>
              <a:gd name="connsiteY15" fmla="*/ 437019 h 536265"/>
              <a:gd name="connsiteX16" fmla="*/ 4587130 w 4865672"/>
              <a:gd name="connsiteY16" fmla="*/ 533398 h 536265"/>
              <a:gd name="connsiteX17" fmla="*/ 4517545 w 4865672"/>
              <a:gd name="connsiteY17" fmla="*/ 533398 h 536265"/>
              <a:gd name="connsiteX18" fmla="*/ 3383687 w 4865672"/>
              <a:gd name="connsiteY18" fmla="*/ 536074 h 536265"/>
              <a:gd name="connsiteX19" fmla="*/ 3295199 w 4865672"/>
              <a:gd name="connsiteY19" fmla="*/ 536193 h 536265"/>
              <a:gd name="connsiteX20" fmla="*/ 2862811 w 4865672"/>
              <a:gd name="connsiteY20" fmla="*/ 535183 h 536265"/>
              <a:gd name="connsiteX21" fmla="*/ 2034068 w 4865672"/>
              <a:gd name="connsiteY21" fmla="*/ 536265 h 536265"/>
              <a:gd name="connsiteX22" fmla="*/ 1570940 w 4865672"/>
              <a:gd name="connsiteY22" fmla="*/ 535183 h 536265"/>
              <a:gd name="connsiteX23" fmla="*/ 1282420 w 4865672"/>
              <a:gd name="connsiteY23" fmla="*/ 535560 h 536265"/>
              <a:gd name="connsiteX24" fmla="*/ 0 w 4865672"/>
              <a:gd name="connsiteY24" fmla="*/ 533293 h 53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65672" h="536265">
                <a:moveTo>
                  <a:pt x="91056" y="17596"/>
                </a:moveTo>
                <a:lnTo>
                  <a:pt x="282240" y="962"/>
                </a:lnTo>
                <a:lnTo>
                  <a:pt x="570872" y="458"/>
                </a:lnTo>
                <a:lnTo>
                  <a:pt x="640535" y="2160"/>
                </a:lnTo>
                <a:cubicBezTo>
                  <a:pt x="684359" y="3373"/>
                  <a:pt x="717757" y="3987"/>
                  <a:pt x="736045" y="2426"/>
                </a:cubicBezTo>
                <a:lnTo>
                  <a:pt x="1923816" y="351"/>
                </a:lnTo>
                <a:lnTo>
                  <a:pt x="2248044" y="641"/>
                </a:lnTo>
                <a:lnTo>
                  <a:pt x="2999547" y="158"/>
                </a:lnTo>
                <a:lnTo>
                  <a:pt x="3539915" y="641"/>
                </a:lnTo>
                <a:lnTo>
                  <a:pt x="4100494" y="281"/>
                </a:lnTo>
                <a:lnTo>
                  <a:pt x="4369457" y="641"/>
                </a:lnTo>
                <a:lnTo>
                  <a:pt x="4407647" y="84"/>
                </a:lnTo>
                <a:lnTo>
                  <a:pt x="4537687" y="0"/>
                </a:lnTo>
                <a:lnTo>
                  <a:pt x="4584452" y="1532"/>
                </a:lnTo>
                <a:cubicBezTo>
                  <a:pt x="4626383" y="5102"/>
                  <a:pt x="4662067" y="13134"/>
                  <a:pt x="4720053" y="31874"/>
                </a:cubicBezTo>
                <a:cubicBezTo>
                  <a:pt x="4849407" y="100589"/>
                  <a:pt x="4910068" y="308515"/>
                  <a:pt x="4828889" y="437019"/>
                </a:cubicBezTo>
                <a:cubicBezTo>
                  <a:pt x="4775363" y="512873"/>
                  <a:pt x="4678124" y="530720"/>
                  <a:pt x="4587130" y="533398"/>
                </a:cubicBezTo>
                <a:cubicBezTo>
                  <a:pt x="4563935" y="534289"/>
                  <a:pt x="4539848" y="533398"/>
                  <a:pt x="4517545" y="533398"/>
                </a:cubicBezTo>
                <a:lnTo>
                  <a:pt x="3383687" y="536074"/>
                </a:lnTo>
                <a:lnTo>
                  <a:pt x="3295199" y="536193"/>
                </a:lnTo>
                <a:lnTo>
                  <a:pt x="2862811" y="535183"/>
                </a:lnTo>
                <a:lnTo>
                  <a:pt x="2034068" y="536265"/>
                </a:lnTo>
                <a:lnTo>
                  <a:pt x="1570940" y="535183"/>
                </a:lnTo>
                <a:lnTo>
                  <a:pt x="1282420" y="535560"/>
                </a:lnTo>
                <a:lnTo>
                  <a:pt x="0" y="533293"/>
                </a:lnTo>
              </a:path>
            </a:pathLst>
          </a:custGeom>
          <a:noFill/>
          <a:ln w="25400" cap="flat">
            <a:solidFill>
              <a:srgbClr val="92D050">
                <a:alpha val="40000"/>
              </a:srgbClr>
            </a:solidFill>
            <a:prstDash val="solid"/>
            <a:miter/>
          </a:ln>
        </p:spPr>
        <p:txBody>
          <a:bodyPr rot="0" spcFirstLastPara="0" vertOverflow="overflow" horzOverflow="overflow" vert="horz" wrap="none" lIns="457200" tIns="0" rIns="91440" bIns="0" numCol="1" spcCol="0" rtlCol="0" fromWordArt="0" anchor="ctr" anchorCtr="0" forceAA="0" compatLnSpc="1">
            <a:prstTxWarp prst="textNoShape">
              <a:avLst/>
            </a:prstTxWarp>
            <a:noAutofit/>
          </a:bodyPr>
          <a:lstStyle/>
          <a:p>
            <a:r>
              <a:rPr lang="en-US" sz="2200" dirty="0">
                <a:solidFill>
                  <a:schemeClr val="accent1"/>
                </a:solidFill>
              </a:rPr>
              <a:t>Tufte and Dashboard principles with examples</a:t>
            </a:r>
          </a:p>
        </p:txBody>
      </p:sp>
      <p:sp>
        <p:nvSpPr>
          <p:cNvPr id="13" name="[T2O] TextBox 73">
            <a:extLst>
              <a:ext uri="{FF2B5EF4-FFF2-40B4-BE49-F238E27FC236}">
                <a16:creationId xmlns:a16="http://schemas.microsoft.com/office/drawing/2014/main" id="{09B48F26-4D60-0F0B-FC7C-DD65C9E1293C}"/>
              </a:ext>
            </a:extLst>
          </p:cNvPr>
          <p:cNvSpPr/>
          <p:nvPr/>
        </p:nvSpPr>
        <p:spPr>
          <a:xfrm>
            <a:off x="1091202" y="5995067"/>
            <a:ext cx="269319" cy="507921"/>
          </a:xfrm>
          <a:custGeom>
            <a:avLst/>
            <a:gdLst/>
            <a:ahLst/>
            <a:cxnLst/>
            <a:rect l="l" t="t" r="r" b="b"/>
            <a:pathLst>
              <a:path w="269319" h="507921">
                <a:moveTo>
                  <a:pt x="75009" y="0"/>
                </a:moveTo>
                <a:cubicBezTo>
                  <a:pt x="92154" y="0"/>
                  <a:pt x="108108" y="715"/>
                  <a:pt x="122872" y="2144"/>
                </a:cubicBezTo>
                <a:cubicBezTo>
                  <a:pt x="132873" y="3096"/>
                  <a:pt x="149066" y="3572"/>
                  <a:pt x="171450" y="3572"/>
                </a:cubicBezTo>
                <a:cubicBezTo>
                  <a:pt x="191452" y="3572"/>
                  <a:pt x="211216" y="3096"/>
                  <a:pt x="230743" y="2144"/>
                </a:cubicBezTo>
                <a:lnTo>
                  <a:pt x="255746" y="2144"/>
                </a:lnTo>
                <a:cubicBezTo>
                  <a:pt x="259079" y="2144"/>
                  <a:pt x="261937" y="3334"/>
                  <a:pt x="264318" y="5715"/>
                </a:cubicBezTo>
                <a:cubicBezTo>
                  <a:pt x="266699" y="7620"/>
                  <a:pt x="268128" y="10359"/>
                  <a:pt x="268604" y="13931"/>
                </a:cubicBezTo>
                <a:cubicBezTo>
                  <a:pt x="269081" y="17503"/>
                  <a:pt x="269319" y="22146"/>
                  <a:pt x="269319" y="27861"/>
                </a:cubicBezTo>
                <a:lnTo>
                  <a:pt x="269319" y="29290"/>
                </a:lnTo>
                <a:lnTo>
                  <a:pt x="267176" y="78582"/>
                </a:lnTo>
                <a:cubicBezTo>
                  <a:pt x="267176" y="80963"/>
                  <a:pt x="266699" y="83701"/>
                  <a:pt x="265747" y="86797"/>
                </a:cubicBezTo>
                <a:cubicBezTo>
                  <a:pt x="264794" y="89893"/>
                  <a:pt x="263842" y="92393"/>
                  <a:pt x="262889" y="94298"/>
                </a:cubicBezTo>
                <a:cubicBezTo>
                  <a:pt x="248602" y="135255"/>
                  <a:pt x="233124" y="172165"/>
                  <a:pt x="216455" y="205026"/>
                </a:cubicBezTo>
                <a:cubicBezTo>
                  <a:pt x="204073" y="229791"/>
                  <a:pt x="186690" y="282417"/>
                  <a:pt x="164306" y="362903"/>
                </a:cubicBezTo>
                <a:cubicBezTo>
                  <a:pt x="156686" y="389097"/>
                  <a:pt x="152161" y="403860"/>
                  <a:pt x="150733" y="407194"/>
                </a:cubicBezTo>
                <a:cubicBezTo>
                  <a:pt x="151209" y="407670"/>
                  <a:pt x="149304" y="414457"/>
                  <a:pt x="145018" y="427554"/>
                </a:cubicBezTo>
                <a:cubicBezTo>
                  <a:pt x="140731" y="440651"/>
                  <a:pt x="135254" y="454581"/>
                  <a:pt x="128587" y="469345"/>
                </a:cubicBezTo>
                <a:cubicBezTo>
                  <a:pt x="121919" y="484109"/>
                  <a:pt x="115252" y="496253"/>
                  <a:pt x="108585" y="505778"/>
                </a:cubicBezTo>
                <a:lnTo>
                  <a:pt x="95011" y="507207"/>
                </a:lnTo>
                <a:cubicBezTo>
                  <a:pt x="90249" y="507683"/>
                  <a:pt x="83581" y="507921"/>
                  <a:pt x="75009" y="507921"/>
                </a:cubicBezTo>
                <a:lnTo>
                  <a:pt x="52863" y="507207"/>
                </a:lnTo>
                <a:cubicBezTo>
                  <a:pt x="49053" y="506730"/>
                  <a:pt x="43338" y="506492"/>
                  <a:pt x="35718" y="506492"/>
                </a:cubicBezTo>
                <a:cubicBezTo>
                  <a:pt x="29527" y="506492"/>
                  <a:pt x="25003" y="505064"/>
                  <a:pt x="22145" y="502206"/>
                </a:cubicBezTo>
                <a:cubicBezTo>
                  <a:pt x="19288" y="499349"/>
                  <a:pt x="17859" y="494110"/>
                  <a:pt x="17859" y="486490"/>
                </a:cubicBezTo>
                <a:lnTo>
                  <a:pt x="17859" y="484347"/>
                </a:lnTo>
                <a:lnTo>
                  <a:pt x="40719" y="428625"/>
                </a:lnTo>
                <a:lnTo>
                  <a:pt x="45720" y="413624"/>
                </a:lnTo>
                <a:cubicBezTo>
                  <a:pt x="73342" y="328375"/>
                  <a:pt x="103584" y="241459"/>
                  <a:pt x="136445" y="152877"/>
                </a:cubicBezTo>
                <a:cubicBezTo>
                  <a:pt x="143113" y="133827"/>
                  <a:pt x="148232" y="120135"/>
                  <a:pt x="151804" y="111800"/>
                </a:cubicBezTo>
                <a:cubicBezTo>
                  <a:pt x="155376" y="103466"/>
                  <a:pt x="157400" y="98822"/>
                  <a:pt x="157876" y="97870"/>
                </a:cubicBezTo>
                <a:cubicBezTo>
                  <a:pt x="154066" y="96917"/>
                  <a:pt x="145970" y="96441"/>
                  <a:pt x="133588" y="96441"/>
                </a:cubicBezTo>
                <a:cubicBezTo>
                  <a:pt x="115014" y="96441"/>
                  <a:pt x="90844" y="97036"/>
                  <a:pt x="61079" y="98227"/>
                </a:cubicBezTo>
                <a:cubicBezTo>
                  <a:pt x="31313" y="99418"/>
                  <a:pt x="15716" y="100013"/>
                  <a:pt x="14287" y="100013"/>
                </a:cubicBezTo>
                <a:lnTo>
                  <a:pt x="9286" y="97870"/>
                </a:lnTo>
                <a:cubicBezTo>
                  <a:pt x="6905" y="95012"/>
                  <a:pt x="4762" y="89893"/>
                  <a:pt x="2857" y="82511"/>
                </a:cubicBezTo>
                <a:cubicBezTo>
                  <a:pt x="952" y="75129"/>
                  <a:pt x="0" y="67152"/>
                  <a:pt x="0" y="58579"/>
                </a:cubicBezTo>
                <a:cubicBezTo>
                  <a:pt x="0" y="43815"/>
                  <a:pt x="4286" y="27385"/>
                  <a:pt x="12858" y="9287"/>
                </a:cubicBezTo>
                <a:lnTo>
                  <a:pt x="15716" y="3572"/>
                </a:lnTo>
                <a:cubicBezTo>
                  <a:pt x="15716" y="2620"/>
                  <a:pt x="16430" y="2144"/>
                  <a:pt x="17859" y="2144"/>
                </a:cubicBezTo>
                <a:cubicBezTo>
                  <a:pt x="36433" y="715"/>
                  <a:pt x="55483" y="0"/>
                  <a:pt x="75009" y="0"/>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pPr algn="ctr"/>
            <a:endParaRPr lang="en-US"/>
          </a:p>
        </p:txBody>
      </p:sp>
    </p:spTree>
    <p:extLst>
      <p:ext uri="{BB962C8B-B14F-4D97-AF65-F5344CB8AC3E}">
        <p14:creationId xmlns:p14="http://schemas.microsoft.com/office/powerpoint/2010/main" val="12932863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p:txBody>
          <a:bodyPr/>
          <a:lstStyle/>
          <a:p>
            <a:r>
              <a:rPr lang="en-US" dirty="0"/>
              <a:t>DATA INK RATIO</a:t>
            </a:r>
          </a:p>
        </p:txBody>
      </p:sp>
      <p:pic>
        <p:nvPicPr>
          <p:cNvPr id="5" name="Picture 4">
            <a:extLst>
              <a:ext uri="{FF2B5EF4-FFF2-40B4-BE49-F238E27FC236}">
                <a16:creationId xmlns:a16="http://schemas.microsoft.com/office/drawing/2014/main" id="{F4A87B43-2866-C3AA-65A9-F5296F5C8D09}"/>
              </a:ext>
            </a:extLst>
          </p:cNvPr>
          <p:cNvPicPr>
            <a:picLocks noChangeAspect="1"/>
          </p:cNvPicPr>
          <p:nvPr/>
        </p:nvPicPr>
        <p:blipFill>
          <a:blip r:embed="rId2"/>
          <a:stretch>
            <a:fillRect/>
          </a:stretch>
        </p:blipFill>
        <p:spPr>
          <a:xfrm>
            <a:off x="380998" y="637735"/>
            <a:ext cx="8511542" cy="5981567"/>
          </a:xfrm>
          <a:prstGeom prst="rect">
            <a:avLst/>
          </a:prstGeom>
        </p:spPr>
      </p:pic>
      <p:pic>
        <p:nvPicPr>
          <p:cNvPr id="6" name="Graphic 5" descr="Lightbulb and gear with solid fill">
            <a:extLst>
              <a:ext uri="{FF2B5EF4-FFF2-40B4-BE49-F238E27FC236}">
                <a16:creationId xmlns:a16="http://schemas.microsoft.com/office/drawing/2014/main" id="{D7CC94E6-F94A-96D1-BD3E-BA93D152CB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77600" y="0"/>
            <a:ext cx="914400" cy="914400"/>
          </a:xfrm>
          <a:prstGeom prst="rect">
            <a:avLst/>
          </a:prstGeom>
        </p:spPr>
      </p:pic>
      <p:sp>
        <p:nvSpPr>
          <p:cNvPr id="9" name="TextBox 8">
            <a:extLst>
              <a:ext uri="{FF2B5EF4-FFF2-40B4-BE49-F238E27FC236}">
                <a16:creationId xmlns:a16="http://schemas.microsoft.com/office/drawing/2014/main" id="{4A4B47BE-00C0-54DA-3D8C-B10AEADB68CD}"/>
              </a:ext>
            </a:extLst>
          </p:cNvPr>
          <p:cNvSpPr txBox="1"/>
          <p:nvPr/>
        </p:nvSpPr>
        <p:spPr>
          <a:xfrm>
            <a:off x="10951845" y="881917"/>
            <a:ext cx="1565909" cy="341632"/>
          </a:xfrm>
          <a:prstGeom prst="rect">
            <a:avLst/>
          </a:prstGeom>
          <a:noFill/>
        </p:spPr>
        <p:txBody>
          <a:bodyPr wrap="square">
            <a:spAutoFit/>
          </a:bodyPr>
          <a:lstStyle/>
          <a:p>
            <a:pPr algn="l">
              <a:lnSpc>
                <a:spcPct val="90000"/>
              </a:lnSpc>
            </a:pPr>
            <a:r>
              <a:rPr lang="en-US" dirty="0"/>
              <a:t>Emphasize</a:t>
            </a:r>
          </a:p>
        </p:txBody>
      </p:sp>
    </p:spTree>
    <p:extLst>
      <p:ext uri="{BB962C8B-B14F-4D97-AF65-F5344CB8AC3E}">
        <p14:creationId xmlns:p14="http://schemas.microsoft.com/office/powerpoint/2010/main" val="2392524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p:txBody>
          <a:bodyPr/>
          <a:lstStyle/>
          <a:p>
            <a:r>
              <a:rPr lang="en-US" dirty="0"/>
              <a:t>DATA INK RATIO</a:t>
            </a:r>
          </a:p>
        </p:txBody>
      </p:sp>
      <p:pic>
        <p:nvPicPr>
          <p:cNvPr id="6" name="Graphic 5" descr="Lightbulb and gear with solid fill">
            <a:extLst>
              <a:ext uri="{FF2B5EF4-FFF2-40B4-BE49-F238E27FC236}">
                <a16:creationId xmlns:a16="http://schemas.microsoft.com/office/drawing/2014/main" id="{D7CC94E6-F94A-96D1-BD3E-BA93D152CB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77600" y="0"/>
            <a:ext cx="914400" cy="914400"/>
          </a:xfrm>
          <a:prstGeom prst="rect">
            <a:avLst/>
          </a:prstGeom>
        </p:spPr>
      </p:pic>
      <p:sp>
        <p:nvSpPr>
          <p:cNvPr id="9" name="TextBox 8">
            <a:extLst>
              <a:ext uri="{FF2B5EF4-FFF2-40B4-BE49-F238E27FC236}">
                <a16:creationId xmlns:a16="http://schemas.microsoft.com/office/drawing/2014/main" id="{4A4B47BE-00C0-54DA-3D8C-B10AEADB68CD}"/>
              </a:ext>
            </a:extLst>
          </p:cNvPr>
          <p:cNvSpPr txBox="1"/>
          <p:nvPr/>
        </p:nvSpPr>
        <p:spPr>
          <a:xfrm>
            <a:off x="10951845" y="881917"/>
            <a:ext cx="1565909" cy="341632"/>
          </a:xfrm>
          <a:prstGeom prst="rect">
            <a:avLst/>
          </a:prstGeom>
          <a:noFill/>
        </p:spPr>
        <p:txBody>
          <a:bodyPr wrap="square">
            <a:spAutoFit/>
          </a:bodyPr>
          <a:lstStyle/>
          <a:p>
            <a:pPr algn="l">
              <a:lnSpc>
                <a:spcPct val="90000"/>
              </a:lnSpc>
            </a:pPr>
            <a:r>
              <a:rPr lang="en-US" dirty="0"/>
              <a:t>Emphasize</a:t>
            </a:r>
          </a:p>
        </p:txBody>
      </p:sp>
      <p:pic>
        <p:nvPicPr>
          <p:cNvPr id="4" name="Picture 3">
            <a:extLst>
              <a:ext uri="{FF2B5EF4-FFF2-40B4-BE49-F238E27FC236}">
                <a16:creationId xmlns:a16="http://schemas.microsoft.com/office/drawing/2014/main" id="{595B6D81-FD57-16C3-CD64-EB22AA12C91E}"/>
              </a:ext>
            </a:extLst>
          </p:cNvPr>
          <p:cNvPicPr>
            <a:picLocks noChangeAspect="1"/>
          </p:cNvPicPr>
          <p:nvPr/>
        </p:nvPicPr>
        <p:blipFill>
          <a:blip r:embed="rId4"/>
          <a:stretch>
            <a:fillRect/>
          </a:stretch>
        </p:blipFill>
        <p:spPr>
          <a:xfrm>
            <a:off x="3419475" y="1238250"/>
            <a:ext cx="5353050" cy="4381500"/>
          </a:xfrm>
          <a:prstGeom prst="rect">
            <a:avLst/>
          </a:prstGeom>
        </p:spPr>
      </p:pic>
      <p:pic>
        <p:nvPicPr>
          <p:cNvPr id="8" name="Picture 7">
            <a:extLst>
              <a:ext uri="{FF2B5EF4-FFF2-40B4-BE49-F238E27FC236}">
                <a16:creationId xmlns:a16="http://schemas.microsoft.com/office/drawing/2014/main" id="{B5052F2E-C954-1B24-9B69-1A1C89248CE6}"/>
              </a:ext>
            </a:extLst>
          </p:cNvPr>
          <p:cNvPicPr>
            <a:picLocks noChangeAspect="1"/>
          </p:cNvPicPr>
          <p:nvPr/>
        </p:nvPicPr>
        <p:blipFill>
          <a:blip r:embed="rId4"/>
          <a:stretch>
            <a:fillRect/>
          </a:stretch>
        </p:blipFill>
        <p:spPr>
          <a:xfrm>
            <a:off x="381000" y="637735"/>
            <a:ext cx="8843009" cy="5637335"/>
          </a:xfrm>
          <a:prstGeom prst="rect">
            <a:avLst/>
          </a:prstGeom>
        </p:spPr>
      </p:pic>
    </p:spTree>
    <p:extLst>
      <p:ext uri="{BB962C8B-B14F-4D97-AF65-F5344CB8AC3E}">
        <p14:creationId xmlns:p14="http://schemas.microsoft.com/office/powerpoint/2010/main" val="2714845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p:txBody>
          <a:bodyPr/>
          <a:lstStyle/>
          <a:p>
            <a:r>
              <a:rPr lang="en-US" dirty="0"/>
              <a:t>DATA INK RATIO</a:t>
            </a:r>
          </a:p>
        </p:txBody>
      </p:sp>
      <p:pic>
        <p:nvPicPr>
          <p:cNvPr id="6" name="Graphic 5" descr="Lightbulb and gear with solid fill">
            <a:extLst>
              <a:ext uri="{FF2B5EF4-FFF2-40B4-BE49-F238E27FC236}">
                <a16:creationId xmlns:a16="http://schemas.microsoft.com/office/drawing/2014/main" id="{D7CC94E6-F94A-96D1-BD3E-BA93D152CB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77600" y="0"/>
            <a:ext cx="914400" cy="914400"/>
          </a:xfrm>
          <a:prstGeom prst="rect">
            <a:avLst/>
          </a:prstGeom>
        </p:spPr>
      </p:pic>
      <p:sp>
        <p:nvSpPr>
          <p:cNvPr id="9" name="TextBox 8">
            <a:extLst>
              <a:ext uri="{FF2B5EF4-FFF2-40B4-BE49-F238E27FC236}">
                <a16:creationId xmlns:a16="http://schemas.microsoft.com/office/drawing/2014/main" id="{4A4B47BE-00C0-54DA-3D8C-B10AEADB68CD}"/>
              </a:ext>
            </a:extLst>
          </p:cNvPr>
          <p:cNvSpPr txBox="1"/>
          <p:nvPr/>
        </p:nvSpPr>
        <p:spPr>
          <a:xfrm>
            <a:off x="10951845" y="881917"/>
            <a:ext cx="1565909" cy="341632"/>
          </a:xfrm>
          <a:prstGeom prst="rect">
            <a:avLst/>
          </a:prstGeom>
          <a:noFill/>
        </p:spPr>
        <p:txBody>
          <a:bodyPr wrap="square">
            <a:spAutoFit/>
          </a:bodyPr>
          <a:lstStyle/>
          <a:p>
            <a:pPr algn="l">
              <a:lnSpc>
                <a:spcPct val="90000"/>
              </a:lnSpc>
            </a:pPr>
            <a:r>
              <a:rPr lang="en-US" dirty="0"/>
              <a:t>Emphasize</a:t>
            </a:r>
          </a:p>
        </p:txBody>
      </p:sp>
      <p:pic>
        <p:nvPicPr>
          <p:cNvPr id="5" name="Picture 4">
            <a:extLst>
              <a:ext uri="{FF2B5EF4-FFF2-40B4-BE49-F238E27FC236}">
                <a16:creationId xmlns:a16="http://schemas.microsoft.com/office/drawing/2014/main" id="{50C96065-651E-1F23-1F0D-4EEBF4AC9337}"/>
              </a:ext>
            </a:extLst>
          </p:cNvPr>
          <p:cNvPicPr>
            <a:picLocks noChangeAspect="1"/>
          </p:cNvPicPr>
          <p:nvPr/>
        </p:nvPicPr>
        <p:blipFill>
          <a:blip r:embed="rId4"/>
          <a:stretch>
            <a:fillRect/>
          </a:stretch>
        </p:blipFill>
        <p:spPr>
          <a:xfrm>
            <a:off x="480060" y="637735"/>
            <a:ext cx="9738360" cy="5949494"/>
          </a:xfrm>
          <a:prstGeom prst="rect">
            <a:avLst/>
          </a:prstGeom>
        </p:spPr>
      </p:pic>
    </p:spTree>
    <p:extLst>
      <p:ext uri="{BB962C8B-B14F-4D97-AF65-F5344CB8AC3E}">
        <p14:creationId xmlns:p14="http://schemas.microsoft.com/office/powerpoint/2010/main" val="3384953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a:xfrm>
            <a:off x="628501" y="457200"/>
            <a:ext cx="11182499" cy="485335"/>
          </a:xfrm>
        </p:spPr>
        <p:txBody>
          <a:bodyPr vert="horz" lIns="0" tIns="0" rIns="0" bIns="0" rtlCol="0" anchor="b">
            <a:normAutofit/>
          </a:bodyPr>
          <a:lstStyle/>
          <a:p>
            <a:r>
              <a:rPr lang="en-US" b="0" kern="1200" cap="all" baseline="0">
                <a:latin typeface="+mj-lt"/>
                <a:ea typeface="+mj-ea"/>
                <a:cs typeface="+mj-cs"/>
              </a:rPr>
              <a:t>CHART JUNK</a:t>
            </a:r>
          </a:p>
        </p:txBody>
      </p:sp>
      <p:sp>
        <p:nvSpPr>
          <p:cNvPr id="10" name="Text Placeholder 2">
            <a:extLst>
              <a:ext uri="{FF2B5EF4-FFF2-40B4-BE49-F238E27FC236}">
                <a16:creationId xmlns:a16="http://schemas.microsoft.com/office/drawing/2014/main" id="{05B0E637-BF05-22DE-A985-B579FD664497}"/>
              </a:ext>
            </a:extLst>
          </p:cNvPr>
          <p:cNvSpPr>
            <a:spLocks noGrp="1"/>
          </p:cNvSpPr>
          <p:nvPr>
            <p:ph type="body" sz="quarter" idx="14"/>
          </p:nvPr>
        </p:nvSpPr>
        <p:spPr>
          <a:xfrm>
            <a:off x="628500" y="942535"/>
            <a:ext cx="10208113" cy="434809"/>
          </a:xfrm>
        </p:spPr>
        <p:txBody>
          <a:bodyPr/>
          <a:lstStyle/>
          <a:p>
            <a:r>
              <a:rPr lang="en-US" sz="2000" b="0" i="0" dirty="0">
                <a:effectLst/>
              </a:rPr>
              <a:t>Refers to all the elements that distract the viewer from the actual information in a graphic. </a:t>
            </a:r>
          </a:p>
          <a:p>
            <a:endParaRPr lang="en-US" dirty="0"/>
          </a:p>
        </p:txBody>
      </p:sp>
      <p:pic>
        <p:nvPicPr>
          <p:cNvPr id="4" name="Picture 3" descr="A screenshot of a computer&#10;&#10;Description automatically generated">
            <a:extLst>
              <a:ext uri="{FF2B5EF4-FFF2-40B4-BE49-F238E27FC236}">
                <a16:creationId xmlns:a16="http://schemas.microsoft.com/office/drawing/2014/main" id="{F27B84B0-0BB1-566B-64AB-5A7D3B1C9CC0}"/>
              </a:ext>
            </a:extLst>
          </p:cNvPr>
          <p:cNvPicPr>
            <a:picLocks noChangeAspect="1"/>
          </p:cNvPicPr>
          <p:nvPr/>
        </p:nvPicPr>
        <p:blipFill>
          <a:blip r:embed="rId2"/>
          <a:stretch>
            <a:fillRect/>
          </a:stretch>
        </p:blipFill>
        <p:spPr>
          <a:xfrm>
            <a:off x="243192" y="1550819"/>
            <a:ext cx="5457218" cy="3390831"/>
          </a:xfrm>
          <a:prstGeom prst="rect">
            <a:avLst/>
          </a:prstGeom>
          <a:noFill/>
        </p:spPr>
      </p:pic>
      <p:sp>
        <p:nvSpPr>
          <p:cNvPr id="5" name="TextBox 4">
            <a:extLst>
              <a:ext uri="{FF2B5EF4-FFF2-40B4-BE49-F238E27FC236}">
                <a16:creationId xmlns:a16="http://schemas.microsoft.com/office/drawing/2014/main" id="{27B7FB52-E4F0-DEF2-79CF-C1D0AB8CB97F}"/>
              </a:ext>
            </a:extLst>
          </p:cNvPr>
          <p:cNvSpPr txBox="1"/>
          <p:nvPr/>
        </p:nvSpPr>
        <p:spPr>
          <a:xfrm>
            <a:off x="5817142" y="1427870"/>
            <a:ext cx="5828488" cy="5256919"/>
          </a:xfrm>
          <a:prstGeom prst="rect">
            <a:avLst/>
          </a:prstGeom>
        </p:spPr>
        <p:txBody>
          <a:bodyPr vert="horz" lIns="0" tIns="0" rIns="0" bIns="0" rtlCol="0">
            <a:normAutofit fontScale="40000" lnSpcReduction="20000"/>
          </a:bodyPr>
          <a:lstStyle/>
          <a:p>
            <a:pPr>
              <a:lnSpc>
                <a:spcPct val="90000"/>
              </a:lnSpc>
              <a:spcAft>
                <a:spcPts val="600"/>
              </a:spcAft>
              <a:buClr>
                <a:schemeClr val="tx1"/>
              </a:buClr>
              <a:buFont typeface="Arial" panose="020B0604020202020204" pitchFamily="34" charset="0"/>
            </a:pPr>
            <a:r>
              <a:rPr lang="en-US" sz="2000" b="0" i="0" dirty="0">
                <a:effectLst/>
              </a:rPr>
              <a:t> </a:t>
            </a:r>
            <a:r>
              <a:rPr lang="en-US" sz="5400" b="0" i="0" dirty="0">
                <a:solidFill>
                  <a:schemeClr val="accent1">
                    <a:lumMod val="60000"/>
                    <a:lumOff val="40000"/>
                  </a:schemeClr>
                </a:solidFill>
                <a:effectLst/>
              </a:rPr>
              <a:t>   </a:t>
            </a:r>
            <a:r>
              <a:rPr lang="en-US" sz="9600" b="0" i="0" dirty="0">
                <a:solidFill>
                  <a:schemeClr val="accent1">
                    <a:lumMod val="60000"/>
                    <a:lumOff val="40000"/>
                  </a:schemeClr>
                </a:solidFill>
                <a:effectLst/>
              </a:rPr>
              <a:t>🚫 </a:t>
            </a:r>
            <a:r>
              <a:rPr lang="en-US" sz="5100" b="0" i="0" dirty="0">
                <a:solidFill>
                  <a:schemeClr val="accent1">
                    <a:lumMod val="60000"/>
                    <a:lumOff val="40000"/>
                  </a:schemeClr>
                </a:solidFill>
                <a:effectLst/>
              </a:rPr>
              <a:t> </a:t>
            </a:r>
          </a:p>
          <a:p>
            <a:pPr marL="457200" indent="-457200">
              <a:lnSpc>
                <a:spcPct val="90000"/>
              </a:lnSpc>
              <a:spcAft>
                <a:spcPts val="600"/>
              </a:spcAft>
              <a:buClr>
                <a:schemeClr val="tx1"/>
              </a:buClr>
              <a:buFont typeface="Arial" panose="020B0604020202020204" pitchFamily="34" charset="0"/>
              <a:buChar char="•"/>
            </a:pPr>
            <a:endParaRPr lang="en-US" sz="3800" b="1" i="0" dirty="0">
              <a:effectLst/>
            </a:endParaRPr>
          </a:p>
          <a:p>
            <a:pPr marL="457200" indent="-457200">
              <a:lnSpc>
                <a:spcPct val="90000"/>
              </a:lnSpc>
              <a:spcAft>
                <a:spcPts val="600"/>
              </a:spcAft>
              <a:buClr>
                <a:schemeClr val="tx1"/>
              </a:buClr>
              <a:buFont typeface="Arial" panose="020B0604020202020204" pitchFamily="34" charset="0"/>
              <a:buChar char="•"/>
            </a:pPr>
            <a:r>
              <a:rPr lang="en-US" sz="3800" b="1" dirty="0"/>
              <a:t>H</a:t>
            </a:r>
            <a:r>
              <a:rPr lang="en-US" sz="3800" b="1" i="0" dirty="0">
                <a:effectLst/>
              </a:rPr>
              <a:t>eavy gridlines</a:t>
            </a:r>
          </a:p>
          <a:p>
            <a:pPr marL="457200" indent="-457200">
              <a:lnSpc>
                <a:spcPct val="90000"/>
              </a:lnSpc>
              <a:spcAft>
                <a:spcPts val="600"/>
              </a:spcAft>
              <a:buClr>
                <a:schemeClr val="tx1"/>
              </a:buClr>
              <a:buFont typeface="Arial" panose="020B0604020202020204" pitchFamily="34" charset="0"/>
              <a:buChar char="•"/>
            </a:pPr>
            <a:endParaRPr lang="en-US" sz="3800" b="1" i="0" dirty="0">
              <a:effectLst/>
            </a:endParaRPr>
          </a:p>
          <a:p>
            <a:pPr marL="457200" indent="-457200">
              <a:lnSpc>
                <a:spcPct val="90000"/>
              </a:lnSpc>
              <a:spcAft>
                <a:spcPts val="600"/>
              </a:spcAft>
              <a:buClr>
                <a:schemeClr val="tx1"/>
              </a:buClr>
              <a:buFont typeface="Arial" panose="020B0604020202020204" pitchFamily="34" charset="0"/>
              <a:buChar char="•"/>
            </a:pPr>
            <a:r>
              <a:rPr lang="en-US" sz="3800" b="1" dirty="0"/>
              <a:t>F</a:t>
            </a:r>
            <a:r>
              <a:rPr lang="en-US" sz="3800" b="1" i="0" dirty="0">
                <a:effectLst/>
              </a:rPr>
              <a:t>rames</a:t>
            </a:r>
            <a:br>
              <a:rPr lang="en-US" sz="3800" b="1" i="0" dirty="0">
                <a:effectLst/>
              </a:rPr>
            </a:br>
            <a:endParaRPr lang="en-US" sz="3800" b="1" i="0" dirty="0">
              <a:effectLst/>
            </a:endParaRPr>
          </a:p>
          <a:p>
            <a:pPr marL="457200" indent="-457200">
              <a:lnSpc>
                <a:spcPct val="90000"/>
              </a:lnSpc>
              <a:spcAft>
                <a:spcPts val="600"/>
              </a:spcAft>
              <a:buClr>
                <a:schemeClr val="tx1"/>
              </a:buClr>
              <a:buFont typeface="Arial" panose="020B0604020202020204" pitchFamily="34" charset="0"/>
              <a:buChar char="•"/>
            </a:pPr>
            <a:r>
              <a:rPr lang="en-US" sz="3800" b="1" dirty="0"/>
              <a:t>R</a:t>
            </a:r>
            <a:r>
              <a:rPr lang="en-US" sz="3800" b="1" i="0" dirty="0">
                <a:effectLst/>
              </a:rPr>
              <a:t>edundant labels</a:t>
            </a:r>
          </a:p>
          <a:p>
            <a:pPr marL="457200" indent="-457200">
              <a:lnSpc>
                <a:spcPct val="90000"/>
              </a:lnSpc>
              <a:spcAft>
                <a:spcPts val="600"/>
              </a:spcAft>
              <a:buClr>
                <a:schemeClr val="tx1"/>
              </a:buClr>
              <a:buFont typeface="Arial" panose="020B0604020202020204" pitchFamily="34" charset="0"/>
              <a:buChar char="•"/>
            </a:pPr>
            <a:endParaRPr lang="en-US" sz="3800" b="1" i="0" dirty="0">
              <a:effectLst/>
            </a:endParaRPr>
          </a:p>
          <a:p>
            <a:pPr marL="457200" indent="-457200">
              <a:lnSpc>
                <a:spcPct val="90000"/>
              </a:lnSpc>
              <a:spcAft>
                <a:spcPts val="600"/>
              </a:spcAft>
              <a:buClr>
                <a:schemeClr val="tx1"/>
              </a:buClr>
              <a:buFont typeface="Arial" panose="020B0604020202020204" pitchFamily="34" charset="0"/>
              <a:buChar char="•"/>
            </a:pPr>
            <a:r>
              <a:rPr lang="en-US" sz="3800" b="1" dirty="0"/>
              <a:t>O</a:t>
            </a:r>
            <a:r>
              <a:rPr lang="en-US" sz="3800" b="1" i="0" dirty="0">
                <a:effectLst/>
              </a:rPr>
              <a:t>rnamental axes</a:t>
            </a:r>
          </a:p>
          <a:p>
            <a:pPr marL="457200" indent="-457200">
              <a:lnSpc>
                <a:spcPct val="90000"/>
              </a:lnSpc>
              <a:spcAft>
                <a:spcPts val="600"/>
              </a:spcAft>
              <a:buClr>
                <a:schemeClr val="tx1"/>
              </a:buClr>
              <a:buFont typeface="Arial" panose="020B0604020202020204" pitchFamily="34" charset="0"/>
              <a:buChar char="•"/>
            </a:pPr>
            <a:endParaRPr lang="en-US" sz="3800" b="1" i="0" dirty="0">
              <a:effectLst/>
            </a:endParaRPr>
          </a:p>
          <a:p>
            <a:pPr marL="457200" indent="-457200">
              <a:lnSpc>
                <a:spcPct val="90000"/>
              </a:lnSpc>
              <a:spcAft>
                <a:spcPts val="600"/>
              </a:spcAft>
              <a:buClr>
                <a:schemeClr val="tx1"/>
              </a:buClr>
              <a:buFont typeface="Arial" panose="020B0604020202020204" pitchFamily="34" charset="0"/>
              <a:buChar char="•"/>
            </a:pPr>
            <a:r>
              <a:rPr lang="en-US" sz="3800" b="1" i="0" dirty="0">
                <a:effectLst/>
              </a:rPr>
              <a:t> Backgrounds</a:t>
            </a:r>
            <a:endParaRPr lang="en-US" sz="3800" b="1" dirty="0"/>
          </a:p>
          <a:p>
            <a:pPr marL="457200" indent="-457200">
              <a:lnSpc>
                <a:spcPct val="90000"/>
              </a:lnSpc>
              <a:spcAft>
                <a:spcPts val="600"/>
              </a:spcAft>
              <a:buClr>
                <a:schemeClr val="tx1"/>
              </a:buClr>
              <a:buFont typeface="Arial" panose="020B0604020202020204" pitchFamily="34" charset="0"/>
              <a:buChar char="•"/>
            </a:pPr>
            <a:endParaRPr lang="en-US" sz="3800" b="1" i="0" dirty="0">
              <a:effectLst/>
            </a:endParaRPr>
          </a:p>
          <a:p>
            <a:pPr marL="457200" indent="-457200">
              <a:lnSpc>
                <a:spcPct val="90000"/>
              </a:lnSpc>
              <a:spcAft>
                <a:spcPts val="600"/>
              </a:spcAft>
              <a:buClr>
                <a:schemeClr val="tx1"/>
              </a:buClr>
              <a:buFont typeface="Arial" panose="020B0604020202020204" pitchFamily="34" charset="0"/>
              <a:buChar char="•"/>
            </a:pPr>
            <a:r>
              <a:rPr lang="en-US" sz="3800" b="1" dirty="0"/>
              <a:t>O</a:t>
            </a:r>
            <a:r>
              <a:rPr lang="en-US" sz="3800" b="1" i="0" dirty="0">
                <a:effectLst/>
              </a:rPr>
              <a:t>verly complex fonts</a:t>
            </a:r>
            <a:endParaRPr lang="en-US" sz="3800" b="1" dirty="0"/>
          </a:p>
          <a:p>
            <a:pPr marL="457200" indent="-457200">
              <a:lnSpc>
                <a:spcPct val="90000"/>
              </a:lnSpc>
              <a:spcAft>
                <a:spcPts val="600"/>
              </a:spcAft>
              <a:buClr>
                <a:schemeClr val="tx1"/>
              </a:buClr>
              <a:buFont typeface="Arial" panose="020B0604020202020204" pitchFamily="34" charset="0"/>
              <a:buChar char="•"/>
            </a:pPr>
            <a:endParaRPr lang="en-US" sz="3800" b="1" i="0" dirty="0">
              <a:effectLst/>
            </a:endParaRPr>
          </a:p>
          <a:p>
            <a:pPr marL="457200" indent="-457200">
              <a:lnSpc>
                <a:spcPct val="90000"/>
              </a:lnSpc>
              <a:spcAft>
                <a:spcPts val="600"/>
              </a:spcAft>
              <a:buClr>
                <a:schemeClr val="tx1"/>
              </a:buClr>
              <a:buFont typeface="Arial" panose="020B0604020202020204" pitchFamily="34" charset="0"/>
              <a:buChar char="•"/>
            </a:pPr>
            <a:r>
              <a:rPr lang="en-US" sz="3800" b="1" i="0" dirty="0">
                <a:effectLst/>
              </a:rPr>
              <a:t>Shadows</a:t>
            </a:r>
          </a:p>
          <a:p>
            <a:pPr marL="457200" indent="-457200">
              <a:lnSpc>
                <a:spcPct val="90000"/>
              </a:lnSpc>
              <a:spcAft>
                <a:spcPts val="600"/>
              </a:spcAft>
              <a:buClr>
                <a:schemeClr val="tx1"/>
              </a:buClr>
              <a:buFont typeface="Arial" panose="020B0604020202020204" pitchFamily="34" charset="0"/>
              <a:buChar char="•"/>
            </a:pPr>
            <a:endParaRPr lang="en-US" sz="3800" b="1" i="0" dirty="0">
              <a:effectLst/>
            </a:endParaRPr>
          </a:p>
          <a:p>
            <a:pPr marL="457200" indent="-457200">
              <a:lnSpc>
                <a:spcPct val="90000"/>
              </a:lnSpc>
              <a:spcAft>
                <a:spcPts val="600"/>
              </a:spcAft>
              <a:buClr>
                <a:schemeClr val="tx1"/>
              </a:buClr>
              <a:buFont typeface="Arial" panose="020B0604020202020204" pitchFamily="34" charset="0"/>
              <a:buChar char="•"/>
            </a:pPr>
            <a:r>
              <a:rPr lang="en-US" sz="3800" b="1" i="0" dirty="0">
                <a:effectLst/>
              </a:rPr>
              <a:t>Images</a:t>
            </a:r>
          </a:p>
          <a:p>
            <a:pPr marL="457200" indent="-457200">
              <a:lnSpc>
                <a:spcPct val="90000"/>
              </a:lnSpc>
              <a:spcAft>
                <a:spcPts val="600"/>
              </a:spcAft>
              <a:buClr>
                <a:schemeClr val="tx1"/>
              </a:buClr>
              <a:buFont typeface="Arial" panose="020B0604020202020204" pitchFamily="34" charset="0"/>
              <a:buChar char="•"/>
            </a:pPr>
            <a:endParaRPr lang="en-US" sz="3800" b="1" i="0" dirty="0">
              <a:effectLst/>
            </a:endParaRPr>
          </a:p>
          <a:p>
            <a:pPr marL="457200" indent="-457200">
              <a:lnSpc>
                <a:spcPct val="90000"/>
              </a:lnSpc>
              <a:spcAft>
                <a:spcPts val="600"/>
              </a:spcAft>
              <a:buClr>
                <a:schemeClr val="tx1"/>
              </a:buClr>
              <a:buFont typeface="Arial" panose="020B0604020202020204" pitchFamily="34" charset="0"/>
              <a:buChar char="•"/>
            </a:pPr>
            <a:r>
              <a:rPr lang="en-US" sz="3800" b="1" i="0" dirty="0">
                <a:effectLst/>
              </a:rPr>
              <a:t>or other effects included only as decoration</a:t>
            </a:r>
            <a:r>
              <a:rPr lang="en-US" sz="2000" b="1" i="0" dirty="0">
                <a:effectLst/>
              </a:rPr>
              <a:t>. </a:t>
            </a:r>
            <a:endParaRPr lang="en-US" sz="2000" b="1" i="1" dirty="0">
              <a:effectLst/>
            </a:endParaRPr>
          </a:p>
          <a:p>
            <a:pPr>
              <a:lnSpc>
                <a:spcPct val="90000"/>
              </a:lnSpc>
              <a:spcAft>
                <a:spcPts val="600"/>
              </a:spcAft>
              <a:buClr>
                <a:schemeClr val="tx1"/>
              </a:buClr>
              <a:buFont typeface="Arial" panose="020B0604020202020204" pitchFamily="34" charset="0"/>
              <a:buChar char="•"/>
            </a:pPr>
            <a:endParaRPr lang="en-US" sz="2000" b="0" i="0" dirty="0">
              <a:effectLst/>
            </a:endParaRPr>
          </a:p>
        </p:txBody>
      </p:sp>
    </p:spTree>
    <p:extLst>
      <p:ext uri="{BB962C8B-B14F-4D97-AF65-F5344CB8AC3E}">
        <p14:creationId xmlns:p14="http://schemas.microsoft.com/office/powerpoint/2010/main" val="1345711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6FAF92BF-C939-4E81-89C3-80ABD9D5CA56}"/>
              </a:ext>
            </a:extLst>
          </p:cNvPr>
          <p:cNvPicPr>
            <a:picLocks noGrp="1" noChangeAspect="1"/>
          </p:cNvPicPr>
          <p:nvPr>
            <p:ph type="pic" sz="quarter" idx="10"/>
          </p:nvPr>
        </p:nvPicPr>
        <p:blipFill rotWithShape="1">
          <a:blip r:embed="rId2"/>
          <a:srcRect r="7047" b="-1"/>
          <a:stretch/>
        </p:blipFill>
        <p:spPr>
          <a:xfrm>
            <a:off x="3459602" y="10"/>
            <a:ext cx="8732399" cy="6857990"/>
          </a:xfrm>
          <a:noFill/>
        </p:spPr>
      </p:pic>
      <p:sp>
        <p:nvSpPr>
          <p:cNvPr id="2" name="Title 1">
            <a:extLst>
              <a:ext uri="{FF2B5EF4-FFF2-40B4-BE49-F238E27FC236}">
                <a16:creationId xmlns:a16="http://schemas.microsoft.com/office/drawing/2014/main" id="{986FD481-2682-9126-49E0-E0BE4924E1F3}"/>
              </a:ext>
            </a:extLst>
          </p:cNvPr>
          <p:cNvSpPr>
            <a:spLocks noGrp="1"/>
          </p:cNvSpPr>
          <p:nvPr>
            <p:ph type="title"/>
          </p:nvPr>
        </p:nvSpPr>
        <p:spPr>
          <a:xfrm>
            <a:off x="609600" y="914400"/>
            <a:ext cx="4389120" cy="2476500"/>
          </a:xfrm>
        </p:spPr>
        <p:txBody>
          <a:bodyPr anchor="b">
            <a:normAutofit/>
          </a:bodyPr>
          <a:lstStyle/>
          <a:p>
            <a:r>
              <a:rPr lang="en-US" sz="4700"/>
              <a:t>Chart Junk : Remove Patterns AND GRIDS</a:t>
            </a:r>
          </a:p>
        </p:txBody>
      </p:sp>
    </p:spTree>
    <p:extLst>
      <p:ext uri="{BB962C8B-B14F-4D97-AF65-F5344CB8AC3E}">
        <p14:creationId xmlns:p14="http://schemas.microsoft.com/office/powerpoint/2010/main" val="26628627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a:xfrm>
            <a:off x="628501" y="457200"/>
            <a:ext cx="11182499" cy="485335"/>
          </a:xfrm>
        </p:spPr>
        <p:txBody>
          <a:bodyPr vert="horz" lIns="0" tIns="0" rIns="0" bIns="0" rtlCol="0" anchor="b">
            <a:normAutofit/>
          </a:bodyPr>
          <a:lstStyle/>
          <a:p>
            <a:r>
              <a:rPr lang="en-US" b="0" kern="1200" cap="all" baseline="0">
                <a:latin typeface="+mj-lt"/>
                <a:ea typeface="+mj-ea"/>
                <a:cs typeface="+mj-cs"/>
              </a:rPr>
              <a:t>CHART JUNK</a:t>
            </a:r>
          </a:p>
        </p:txBody>
      </p:sp>
      <p:sp>
        <p:nvSpPr>
          <p:cNvPr id="10" name="Text Placeholder 2">
            <a:extLst>
              <a:ext uri="{FF2B5EF4-FFF2-40B4-BE49-F238E27FC236}">
                <a16:creationId xmlns:a16="http://schemas.microsoft.com/office/drawing/2014/main" id="{05B0E637-BF05-22DE-A985-B579FD664497}"/>
              </a:ext>
            </a:extLst>
          </p:cNvPr>
          <p:cNvSpPr>
            <a:spLocks noGrp="1"/>
          </p:cNvSpPr>
          <p:nvPr>
            <p:ph type="body" sz="quarter" idx="14"/>
          </p:nvPr>
        </p:nvSpPr>
        <p:spPr>
          <a:xfrm>
            <a:off x="628500" y="942535"/>
            <a:ext cx="10208113" cy="434809"/>
          </a:xfrm>
        </p:spPr>
        <p:txBody>
          <a:bodyPr/>
          <a:lstStyle/>
          <a:p>
            <a:r>
              <a:rPr lang="en-US" sz="2000" b="0" i="0" dirty="0">
                <a:effectLst/>
              </a:rPr>
              <a:t>Refers to all the elements that distract the viewer from the actual information in a graphic. </a:t>
            </a:r>
          </a:p>
          <a:p>
            <a:endParaRPr lang="en-US" dirty="0"/>
          </a:p>
        </p:txBody>
      </p:sp>
      <p:pic>
        <p:nvPicPr>
          <p:cNvPr id="8" name="Picture 7">
            <a:extLst>
              <a:ext uri="{FF2B5EF4-FFF2-40B4-BE49-F238E27FC236}">
                <a16:creationId xmlns:a16="http://schemas.microsoft.com/office/drawing/2014/main" id="{6B1F6096-D8C4-229B-2080-999677E9E317}"/>
              </a:ext>
            </a:extLst>
          </p:cNvPr>
          <p:cNvPicPr>
            <a:picLocks noChangeAspect="1"/>
          </p:cNvPicPr>
          <p:nvPr/>
        </p:nvPicPr>
        <p:blipFill>
          <a:blip r:embed="rId3"/>
          <a:stretch>
            <a:fillRect/>
          </a:stretch>
        </p:blipFill>
        <p:spPr>
          <a:xfrm>
            <a:off x="282229" y="1302026"/>
            <a:ext cx="6657975" cy="4728334"/>
          </a:xfrm>
          <a:prstGeom prst="rect">
            <a:avLst/>
          </a:prstGeom>
        </p:spPr>
      </p:pic>
      <p:pic>
        <p:nvPicPr>
          <p:cNvPr id="11" name="Picture 10">
            <a:extLst>
              <a:ext uri="{FF2B5EF4-FFF2-40B4-BE49-F238E27FC236}">
                <a16:creationId xmlns:a16="http://schemas.microsoft.com/office/drawing/2014/main" id="{6A70D04A-B00B-F41E-F1BA-2CB0EED77847}"/>
              </a:ext>
            </a:extLst>
          </p:cNvPr>
          <p:cNvPicPr>
            <a:picLocks noChangeAspect="1"/>
          </p:cNvPicPr>
          <p:nvPr/>
        </p:nvPicPr>
        <p:blipFill>
          <a:blip r:embed="rId4"/>
          <a:stretch>
            <a:fillRect/>
          </a:stretch>
        </p:blipFill>
        <p:spPr>
          <a:xfrm>
            <a:off x="6352008" y="1626524"/>
            <a:ext cx="5839992" cy="4348576"/>
          </a:xfrm>
          <a:prstGeom prst="rect">
            <a:avLst/>
          </a:prstGeom>
        </p:spPr>
      </p:pic>
      <p:sp>
        <p:nvSpPr>
          <p:cNvPr id="4" name="TextBox 3">
            <a:extLst>
              <a:ext uri="{FF2B5EF4-FFF2-40B4-BE49-F238E27FC236}">
                <a16:creationId xmlns:a16="http://schemas.microsoft.com/office/drawing/2014/main" id="{C029E980-4D61-6ADE-B2EA-A459C3517738}"/>
              </a:ext>
            </a:extLst>
          </p:cNvPr>
          <p:cNvSpPr txBox="1"/>
          <p:nvPr/>
        </p:nvSpPr>
        <p:spPr>
          <a:xfrm>
            <a:off x="10725627" y="818307"/>
            <a:ext cx="2551747" cy="341632"/>
          </a:xfrm>
          <a:prstGeom prst="rect">
            <a:avLst/>
          </a:prstGeom>
          <a:noFill/>
        </p:spPr>
        <p:txBody>
          <a:bodyPr wrap="square">
            <a:spAutoFit/>
          </a:bodyPr>
          <a:lstStyle/>
          <a:p>
            <a:pPr algn="l">
              <a:lnSpc>
                <a:spcPct val="90000"/>
              </a:lnSpc>
            </a:pPr>
            <a:r>
              <a:rPr lang="en-US" dirty="0"/>
              <a:t>Lollipop Chart</a:t>
            </a:r>
          </a:p>
        </p:txBody>
      </p:sp>
      <p:pic>
        <p:nvPicPr>
          <p:cNvPr id="5" name="Graphic 4" descr="Lightbulb and gear with solid fill">
            <a:extLst>
              <a:ext uri="{FF2B5EF4-FFF2-40B4-BE49-F238E27FC236}">
                <a16:creationId xmlns:a16="http://schemas.microsoft.com/office/drawing/2014/main" id="{8D79CBE5-896E-DC85-F67E-BA29C4A567C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77600" y="0"/>
            <a:ext cx="914400" cy="914400"/>
          </a:xfrm>
          <a:prstGeom prst="rect">
            <a:avLst/>
          </a:prstGeom>
        </p:spPr>
      </p:pic>
    </p:spTree>
    <p:extLst>
      <p:ext uri="{BB962C8B-B14F-4D97-AF65-F5344CB8AC3E}">
        <p14:creationId xmlns:p14="http://schemas.microsoft.com/office/powerpoint/2010/main" val="3317632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a:xfrm>
            <a:off x="628501" y="457200"/>
            <a:ext cx="11182499" cy="485335"/>
          </a:xfrm>
        </p:spPr>
        <p:txBody>
          <a:bodyPr vert="horz" lIns="0" tIns="0" rIns="0" bIns="0" rtlCol="0" anchor="b">
            <a:normAutofit/>
          </a:bodyPr>
          <a:lstStyle/>
          <a:p>
            <a:r>
              <a:rPr lang="en-US" dirty="0"/>
              <a:t>LIE FACTOR</a:t>
            </a:r>
            <a:endParaRPr lang="en-US" b="0" kern="1200" cap="all" baseline="0" dirty="0">
              <a:latin typeface="+mj-lt"/>
              <a:ea typeface="+mj-ea"/>
              <a:cs typeface="+mj-cs"/>
            </a:endParaRPr>
          </a:p>
        </p:txBody>
      </p:sp>
      <p:sp>
        <p:nvSpPr>
          <p:cNvPr id="4" name="TextBox 3">
            <a:extLst>
              <a:ext uri="{FF2B5EF4-FFF2-40B4-BE49-F238E27FC236}">
                <a16:creationId xmlns:a16="http://schemas.microsoft.com/office/drawing/2014/main" id="{C029E980-4D61-6ADE-B2EA-A459C3517738}"/>
              </a:ext>
            </a:extLst>
          </p:cNvPr>
          <p:cNvSpPr txBox="1"/>
          <p:nvPr/>
        </p:nvSpPr>
        <p:spPr>
          <a:xfrm>
            <a:off x="10725627" y="818307"/>
            <a:ext cx="2551747" cy="341632"/>
          </a:xfrm>
          <a:prstGeom prst="rect">
            <a:avLst/>
          </a:prstGeom>
          <a:noFill/>
        </p:spPr>
        <p:txBody>
          <a:bodyPr wrap="square">
            <a:spAutoFit/>
          </a:bodyPr>
          <a:lstStyle/>
          <a:p>
            <a:pPr algn="l">
              <a:lnSpc>
                <a:spcPct val="90000"/>
              </a:lnSpc>
            </a:pPr>
            <a:r>
              <a:rPr lang="en-US" dirty="0"/>
              <a:t>Bar Chart</a:t>
            </a:r>
          </a:p>
        </p:txBody>
      </p:sp>
      <p:pic>
        <p:nvPicPr>
          <p:cNvPr id="5" name="Graphic 4" descr="Lightbulb and gear with solid fill">
            <a:extLst>
              <a:ext uri="{FF2B5EF4-FFF2-40B4-BE49-F238E27FC236}">
                <a16:creationId xmlns:a16="http://schemas.microsoft.com/office/drawing/2014/main" id="{8D79CBE5-896E-DC85-F67E-BA29C4A567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77600" y="0"/>
            <a:ext cx="914400" cy="914400"/>
          </a:xfrm>
          <a:prstGeom prst="rect">
            <a:avLst/>
          </a:prstGeom>
        </p:spPr>
      </p:pic>
      <p:pic>
        <p:nvPicPr>
          <p:cNvPr id="1026" name="Picture 2" descr="The Lie Factor and the Baseline Paradox | Nightingale">
            <a:extLst>
              <a:ext uri="{FF2B5EF4-FFF2-40B4-BE49-F238E27FC236}">
                <a16:creationId xmlns:a16="http://schemas.microsoft.com/office/drawing/2014/main" id="{876D5A62-10D8-7F94-9474-F95917B750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0750" y="914400"/>
            <a:ext cx="68580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2739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a:xfrm>
            <a:off x="628501" y="457200"/>
            <a:ext cx="11182499" cy="485335"/>
          </a:xfrm>
        </p:spPr>
        <p:txBody>
          <a:bodyPr vert="horz" lIns="0" tIns="0" rIns="0" bIns="0" rtlCol="0" anchor="b">
            <a:normAutofit/>
          </a:bodyPr>
          <a:lstStyle/>
          <a:p>
            <a:r>
              <a:rPr lang="en-US" dirty="0"/>
              <a:t>LIE FACTOR</a:t>
            </a:r>
            <a:endParaRPr lang="en-US" b="0" kern="1200" cap="all" baseline="0" dirty="0">
              <a:latin typeface="+mj-lt"/>
              <a:ea typeface="+mj-ea"/>
              <a:cs typeface="+mj-cs"/>
            </a:endParaRPr>
          </a:p>
        </p:txBody>
      </p:sp>
      <p:sp>
        <p:nvSpPr>
          <p:cNvPr id="4" name="TextBox 3">
            <a:extLst>
              <a:ext uri="{FF2B5EF4-FFF2-40B4-BE49-F238E27FC236}">
                <a16:creationId xmlns:a16="http://schemas.microsoft.com/office/drawing/2014/main" id="{C029E980-4D61-6ADE-B2EA-A459C3517738}"/>
              </a:ext>
            </a:extLst>
          </p:cNvPr>
          <p:cNvSpPr txBox="1"/>
          <p:nvPr/>
        </p:nvSpPr>
        <p:spPr>
          <a:xfrm>
            <a:off x="10725627" y="818307"/>
            <a:ext cx="2551747" cy="341632"/>
          </a:xfrm>
          <a:prstGeom prst="rect">
            <a:avLst/>
          </a:prstGeom>
          <a:noFill/>
        </p:spPr>
        <p:txBody>
          <a:bodyPr wrap="square">
            <a:spAutoFit/>
          </a:bodyPr>
          <a:lstStyle/>
          <a:p>
            <a:pPr algn="l">
              <a:lnSpc>
                <a:spcPct val="90000"/>
              </a:lnSpc>
            </a:pPr>
            <a:r>
              <a:rPr lang="en-US" dirty="0"/>
              <a:t>Bar Chart</a:t>
            </a:r>
          </a:p>
        </p:txBody>
      </p:sp>
      <p:pic>
        <p:nvPicPr>
          <p:cNvPr id="5" name="Graphic 4" descr="Lightbulb and gear with solid fill">
            <a:extLst>
              <a:ext uri="{FF2B5EF4-FFF2-40B4-BE49-F238E27FC236}">
                <a16:creationId xmlns:a16="http://schemas.microsoft.com/office/drawing/2014/main" id="{8D79CBE5-896E-DC85-F67E-BA29C4A567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77600" y="0"/>
            <a:ext cx="914400" cy="914400"/>
          </a:xfrm>
          <a:prstGeom prst="rect">
            <a:avLst/>
          </a:prstGeom>
        </p:spPr>
      </p:pic>
      <p:pic>
        <p:nvPicPr>
          <p:cNvPr id="1028" name="Picture 4" descr="The Lie Factor vs. the Baseline Principle : Science+Story">
            <a:extLst>
              <a:ext uri="{FF2B5EF4-FFF2-40B4-BE49-F238E27FC236}">
                <a16:creationId xmlns:a16="http://schemas.microsoft.com/office/drawing/2014/main" id="{427F83FA-7210-8976-9071-69D13975BF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201" y="1066231"/>
            <a:ext cx="10458599" cy="497346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AE5B158-C0DC-0ACC-DD43-44611E8CBA8C}"/>
              </a:ext>
            </a:extLst>
          </p:cNvPr>
          <p:cNvSpPr/>
          <p:nvPr/>
        </p:nvSpPr>
        <p:spPr>
          <a:xfrm>
            <a:off x="1040130" y="4869180"/>
            <a:ext cx="708660" cy="569594"/>
          </a:xfrm>
          <a:prstGeom prst="rect">
            <a:avLst/>
          </a:prstGeom>
          <a:noFill/>
          <a:ln w="3175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FF0000"/>
              </a:solidFill>
            </a:endParaRPr>
          </a:p>
        </p:txBody>
      </p:sp>
      <p:sp>
        <p:nvSpPr>
          <p:cNvPr id="6" name="Rectangle 5">
            <a:extLst>
              <a:ext uri="{FF2B5EF4-FFF2-40B4-BE49-F238E27FC236}">
                <a16:creationId xmlns:a16="http://schemas.microsoft.com/office/drawing/2014/main" id="{BA5CD5B3-983B-9676-F066-D10C3FDA01D6}"/>
              </a:ext>
            </a:extLst>
          </p:cNvPr>
          <p:cNvSpPr/>
          <p:nvPr/>
        </p:nvSpPr>
        <p:spPr>
          <a:xfrm>
            <a:off x="5791896" y="4869180"/>
            <a:ext cx="1577340" cy="365760"/>
          </a:xfrm>
          <a:prstGeom prst="rect">
            <a:avLst/>
          </a:prstGeom>
          <a:noFill/>
          <a:ln w="3175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42773866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p:txBody>
          <a:bodyPr/>
          <a:lstStyle/>
          <a:p>
            <a:r>
              <a:rPr lang="en-US" dirty="0"/>
              <a:t>CHART SELECTOR</a:t>
            </a:r>
          </a:p>
        </p:txBody>
      </p:sp>
      <p:sp>
        <p:nvSpPr>
          <p:cNvPr id="9" name="Content Placeholder 2">
            <a:extLst>
              <a:ext uri="{FF2B5EF4-FFF2-40B4-BE49-F238E27FC236}">
                <a16:creationId xmlns:a16="http://schemas.microsoft.com/office/drawing/2014/main" id="{D2B0F924-49BE-4E1C-8A3D-D46B23F23C02}"/>
              </a:ext>
            </a:extLst>
          </p:cNvPr>
          <p:cNvSpPr txBox="1">
            <a:spLocks/>
          </p:cNvSpPr>
          <p:nvPr/>
        </p:nvSpPr>
        <p:spPr>
          <a:xfrm>
            <a:off x="260520" y="1053216"/>
            <a:ext cx="8892907" cy="5245054"/>
          </a:xfrm>
          <a:prstGeom prst="rect">
            <a:avLst/>
          </a:prstGeom>
        </p:spPr>
        <p:txBody>
          <a:bodyPr/>
          <a:lstStyle>
            <a:lvl1pPr marL="228600" indent="-228600" algn="l" defTabSz="914400" rtl="0" eaLnBrk="1" latinLnBrk="0" hangingPunct="1">
              <a:lnSpc>
                <a:spcPct val="90000"/>
              </a:lnSpc>
              <a:spcBef>
                <a:spcPts val="1200"/>
              </a:spcBef>
              <a:buClr>
                <a:schemeClr val="tx1"/>
              </a:buClr>
              <a:buFont typeface="Arial" panose="020B0604020202020204" pitchFamily="34" charset="0"/>
              <a:buChar char="•"/>
              <a:defRPr sz="2000" kern="1200">
                <a:solidFill>
                  <a:schemeClr val="tx1"/>
                </a:solidFill>
                <a:latin typeface="+mn-lt"/>
                <a:ea typeface="+mn-ea"/>
                <a:cs typeface="+mn-cs"/>
              </a:defRPr>
            </a:lvl1pPr>
            <a:lvl2pPr marL="548640" indent="-230188" algn="l" defTabSz="914400" rtl="0" eaLnBrk="1" latinLnBrk="0" hangingPunct="1">
              <a:lnSpc>
                <a:spcPct val="90000"/>
              </a:lnSpc>
              <a:spcBef>
                <a:spcPts val="800"/>
              </a:spcBef>
              <a:buClr>
                <a:schemeClr val="tx1"/>
              </a:buClr>
              <a:buFont typeface="Arial" panose="020B0604020202020204" pitchFamily="34" charset="0"/>
              <a:buChar char="–"/>
              <a:defRPr sz="1800" kern="1200">
                <a:solidFill>
                  <a:schemeClr val="tx1"/>
                </a:solidFill>
                <a:latin typeface="+mn-lt"/>
                <a:ea typeface="+mn-ea"/>
                <a:cs typeface="+mn-cs"/>
              </a:defRPr>
            </a:lvl2pPr>
            <a:lvl3pPr marL="822960" indent="-182880" algn="l" defTabSz="914400" rtl="0" eaLnBrk="1" latinLnBrk="0" hangingPunct="1">
              <a:lnSpc>
                <a:spcPct val="9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97280" indent="-18288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4pPr>
            <a:lvl5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342900" indent="-342900">
              <a:buFont typeface="+mj-lt"/>
              <a:buAutoNum type="arabicPeriod"/>
            </a:pPr>
            <a:endParaRPr lang="en-US" sz="1800" dirty="0"/>
          </a:p>
          <a:p>
            <a:pPr marL="342900" indent="-342900">
              <a:buFont typeface="+mj-lt"/>
              <a:buAutoNum type="arabicPeriod"/>
            </a:pPr>
            <a:endParaRPr lang="en-US" sz="1800" dirty="0"/>
          </a:p>
        </p:txBody>
      </p:sp>
      <p:pic>
        <p:nvPicPr>
          <p:cNvPr id="8" name="Picture 7">
            <a:extLst>
              <a:ext uri="{FF2B5EF4-FFF2-40B4-BE49-F238E27FC236}">
                <a16:creationId xmlns:a16="http://schemas.microsoft.com/office/drawing/2014/main" id="{8EA98A52-169F-B09E-A601-FB2152BAB412}"/>
              </a:ext>
            </a:extLst>
          </p:cNvPr>
          <p:cNvPicPr>
            <a:picLocks noChangeAspect="1"/>
          </p:cNvPicPr>
          <p:nvPr/>
        </p:nvPicPr>
        <p:blipFill>
          <a:blip r:embed="rId2"/>
          <a:stretch>
            <a:fillRect/>
          </a:stretch>
        </p:blipFill>
        <p:spPr>
          <a:xfrm>
            <a:off x="0" y="637736"/>
            <a:ext cx="12192000" cy="5376566"/>
          </a:xfrm>
          <a:prstGeom prst="rect">
            <a:avLst/>
          </a:prstGeom>
        </p:spPr>
      </p:pic>
    </p:spTree>
    <p:extLst>
      <p:ext uri="{BB962C8B-B14F-4D97-AF65-F5344CB8AC3E}">
        <p14:creationId xmlns:p14="http://schemas.microsoft.com/office/powerpoint/2010/main" val="16483512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p:txBody>
          <a:bodyPr/>
          <a:lstStyle/>
          <a:p>
            <a:r>
              <a:rPr lang="en-US" dirty="0"/>
              <a:t>CHART SELECTOR</a:t>
            </a:r>
          </a:p>
        </p:txBody>
      </p:sp>
      <p:sp>
        <p:nvSpPr>
          <p:cNvPr id="9" name="Content Placeholder 2">
            <a:extLst>
              <a:ext uri="{FF2B5EF4-FFF2-40B4-BE49-F238E27FC236}">
                <a16:creationId xmlns:a16="http://schemas.microsoft.com/office/drawing/2014/main" id="{D2B0F924-49BE-4E1C-8A3D-D46B23F23C02}"/>
              </a:ext>
            </a:extLst>
          </p:cNvPr>
          <p:cNvSpPr txBox="1">
            <a:spLocks/>
          </p:cNvSpPr>
          <p:nvPr/>
        </p:nvSpPr>
        <p:spPr>
          <a:xfrm>
            <a:off x="260520" y="1053216"/>
            <a:ext cx="8892907" cy="5245054"/>
          </a:xfrm>
          <a:prstGeom prst="rect">
            <a:avLst/>
          </a:prstGeom>
        </p:spPr>
        <p:txBody>
          <a:bodyPr/>
          <a:lstStyle>
            <a:lvl1pPr marL="228600" indent="-228600" algn="l" defTabSz="914400" rtl="0" eaLnBrk="1" latinLnBrk="0" hangingPunct="1">
              <a:lnSpc>
                <a:spcPct val="90000"/>
              </a:lnSpc>
              <a:spcBef>
                <a:spcPts val="1200"/>
              </a:spcBef>
              <a:buClr>
                <a:schemeClr val="tx1"/>
              </a:buClr>
              <a:buFont typeface="Arial" panose="020B0604020202020204" pitchFamily="34" charset="0"/>
              <a:buChar char="•"/>
              <a:defRPr sz="2000" kern="1200">
                <a:solidFill>
                  <a:schemeClr val="tx1"/>
                </a:solidFill>
                <a:latin typeface="+mn-lt"/>
                <a:ea typeface="+mn-ea"/>
                <a:cs typeface="+mn-cs"/>
              </a:defRPr>
            </a:lvl1pPr>
            <a:lvl2pPr marL="548640" indent="-230188" algn="l" defTabSz="914400" rtl="0" eaLnBrk="1" latinLnBrk="0" hangingPunct="1">
              <a:lnSpc>
                <a:spcPct val="90000"/>
              </a:lnSpc>
              <a:spcBef>
                <a:spcPts val="800"/>
              </a:spcBef>
              <a:buClr>
                <a:schemeClr val="tx1"/>
              </a:buClr>
              <a:buFont typeface="Arial" panose="020B0604020202020204" pitchFamily="34" charset="0"/>
              <a:buChar char="–"/>
              <a:defRPr sz="1800" kern="1200">
                <a:solidFill>
                  <a:schemeClr val="tx1"/>
                </a:solidFill>
                <a:latin typeface="+mn-lt"/>
                <a:ea typeface="+mn-ea"/>
                <a:cs typeface="+mn-cs"/>
              </a:defRPr>
            </a:lvl2pPr>
            <a:lvl3pPr marL="822960" indent="-182880" algn="l" defTabSz="914400" rtl="0" eaLnBrk="1" latinLnBrk="0" hangingPunct="1">
              <a:lnSpc>
                <a:spcPct val="9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97280" indent="-18288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4pPr>
            <a:lvl5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342900" indent="-342900">
              <a:buFont typeface="+mj-lt"/>
              <a:buAutoNum type="arabicPeriod"/>
            </a:pPr>
            <a:endParaRPr lang="en-US" sz="1800" dirty="0"/>
          </a:p>
          <a:p>
            <a:pPr marL="342900" indent="-342900">
              <a:buFont typeface="+mj-lt"/>
              <a:buAutoNum type="arabicPeriod"/>
            </a:pPr>
            <a:endParaRPr lang="en-US" sz="1800" dirty="0"/>
          </a:p>
        </p:txBody>
      </p:sp>
      <p:pic>
        <p:nvPicPr>
          <p:cNvPr id="1026" name="Picture 2" descr="Andrew Abela - Chart Chooser In Color">
            <a:extLst>
              <a:ext uri="{FF2B5EF4-FFF2-40B4-BE49-F238E27FC236}">
                <a16:creationId xmlns:a16="http://schemas.microsoft.com/office/drawing/2014/main" id="{33291B69-C72F-54E8-B2A4-A4D20C53B5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5905" y="604838"/>
            <a:ext cx="8612221" cy="6253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869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E2B3A-310F-FBCE-D146-1D1E8BCB7FEC}"/>
              </a:ext>
            </a:extLst>
          </p:cNvPr>
          <p:cNvSpPr>
            <a:spLocks noGrp="1"/>
          </p:cNvSpPr>
          <p:nvPr>
            <p:ph type="title"/>
          </p:nvPr>
        </p:nvSpPr>
        <p:spPr/>
        <p:txBody>
          <a:bodyPr/>
          <a:lstStyle/>
          <a:p>
            <a:r>
              <a:rPr lang="en-US" dirty="0"/>
              <a:t>How Familiar are you with these Power BI Features and tools</a:t>
            </a:r>
          </a:p>
        </p:txBody>
      </p:sp>
      <p:grpSp>
        <p:nvGrpSpPr>
          <p:cNvPr id="51" name="Group 50">
            <a:extLst>
              <a:ext uri="{FF2B5EF4-FFF2-40B4-BE49-F238E27FC236}">
                <a16:creationId xmlns:a16="http://schemas.microsoft.com/office/drawing/2014/main" id="{6396D5F2-54D1-096B-8FB7-4669933D6376}"/>
              </a:ext>
            </a:extLst>
          </p:cNvPr>
          <p:cNvGrpSpPr/>
          <p:nvPr/>
        </p:nvGrpSpPr>
        <p:grpSpPr>
          <a:xfrm>
            <a:off x="1135117" y="1272024"/>
            <a:ext cx="9023613" cy="509349"/>
            <a:chOff x="1200159" y="1272024"/>
            <a:chExt cx="9023613" cy="509349"/>
          </a:xfrm>
        </p:grpSpPr>
        <p:sp>
          <p:nvSpPr>
            <p:cNvPr id="3" name="Freeform 174">
              <a:extLst>
                <a:ext uri="{FF2B5EF4-FFF2-40B4-BE49-F238E27FC236}">
                  <a16:creationId xmlns:a16="http://schemas.microsoft.com/office/drawing/2014/main" id="{0CC441E4-ED88-1FB1-1736-CA9ADFAFD999}"/>
                </a:ext>
              </a:extLst>
            </p:cNvPr>
            <p:cNvSpPr>
              <a:spLocks noChangeAspect="1"/>
            </p:cNvSpPr>
            <p:nvPr/>
          </p:nvSpPr>
          <p:spPr>
            <a:xfrm>
              <a:off x="1346561" y="1285629"/>
              <a:ext cx="8877211" cy="486522"/>
            </a:xfrm>
            <a:custGeom>
              <a:avLst/>
              <a:gdLst>
                <a:gd name="connsiteX0" fmla="*/ 4624359 w 4952344"/>
                <a:gd name="connsiteY0" fmla="*/ 0 h 536311"/>
                <a:gd name="connsiteX1" fmla="*/ 4671124 w 4952344"/>
                <a:gd name="connsiteY1" fmla="*/ 1532 h 536311"/>
                <a:gd name="connsiteX2" fmla="*/ 4806725 w 4952344"/>
                <a:gd name="connsiteY2" fmla="*/ 31874 h 536311"/>
                <a:gd name="connsiteX3" fmla="*/ 4915561 w 4952344"/>
                <a:gd name="connsiteY3" fmla="*/ 437019 h 536311"/>
                <a:gd name="connsiteX4" fmla="*/ 4673802 w 4952344"/>
                <a:gd name="connsiteY4" fmla="*/ 533398 h 536311"/>
                <a:gd name="connsiteX5" fmla="*/ 4604217 w 4952344"/>
                <a:gd name="connsiteY5" fmla="*/ 533398 h 536311"/>
                <a:gd name="connsiteX6" fmla="*/ 3470359 w 4952344"/>
                <a:gd name="connsiteY6" fmla="*/ 536074 h 536311"/>
                <a:gd name="connsiteX7" fmla="*/ 3381871 w 4952344"/>
                <a:gd name="connsiteY7" fmla="*/ 536193 h 536311"/>
                <a:gd name="connsiteX8" fmla="*/ 2949483 w 4952344"/>
                <a:gd name="connsiteY8" fmla="*/ 535183 h 536311"/>
                <a:gd name="connsiteX9" fmla="*/ 2120740 w 4952344"/>
                <a:gd name="connsiteY9" fmla="*/ 536265 h 536311"/>
                <a:gd name="connsiteX10" fmla="*/ 1657612 w 4952344"/>
                <a:gd name="connsiteY10" fmla="*/ 535183 h 536311"/>
                <a:gd name="connsiteX11" fmla="*/ 1369092 w 4952344"/>
                <a:gd name="connsiteY11" fmla="*/ 535560 h 536311"/>
                <a:gd name="connsiteX12" fmla="*/ 219657 w 4952344"/>
                <a:gd name="connsiteY12" fmla="*/ 528044 h 536311"/>
                <a:gd name="connsiteX13" fmla="*/ 177728 w 4952344"/>
                <a:gd name="connsiteY13" fmla="*/ 17596 h 536311"/>
                <a:gd name="connsiteX14" fmla="*/ 368912 w 4952344"/>
                <a:gd name="connsiteY14" fmla="*/ 962 h 536311"/>
                <a:gd name="connsiteX15" fmla="*/ 657544 w 4952344"/>
                <a:gd name="connsiteY15" fmla="*/ 458 h 536311"/>
                <a:gd name="connsiteX16" fmla="*/ 727207 w 4952344"/>
                <a:gd name="connsiteY16" fmla="*/ 2160 h 536311"/>
                <a:gd name="connsiteX17" fmla="*/ 822717 w 4952344"/>
                <a:gd name="connsiteY17" fmla="*/ 2426 h 536311"/>
                <a:gd name="connsiteX18" fmla="*/ 2010488 w 4952344"/>
                <a:gd name="connsiteY18" fmla="*/ 351 h 536311"/>
                <a:gd name="connsiteX19" fmla="*/ 2334716 w 4952344"/>
                <a:gd name="connsiteY19" fmla="*/ 641 h 536311"/>
                <a:gd name="connsiteX20" fmla="*/ 3086219 w 4952344"/>
                <a:gd name="connsiteY20" fmla="*/ 158 h 536311"/>
                <a:gd name="connsiteX21" fmla="*/ 3626587 w 4952344"/>
                <a:gd name="connsiteY21" fmla="*/ 641 h 536311"/>
                <a:gd name="connsiteX22" fmla="*/ 4187166 w 4952344"/>
                <a:gd name="connsiteY22" fmla="*/ 281 h 536311"/>
                <a:gd name="connsiteX23" fmla="*/ 4456129 w 4952344"/>
                <a:gd name="connsiteY23" fmla="*/ 641 h 536311"/>
                <a:gd name="connsiteX24" fmla="*/ 4494319 w 4952344"/>
                <a:gd name="connsiteY24" fmla="*/ 84 h 536311"/>
                <a:gd name="connsiteX0" fmla="*/ 4629350 w 4957335"/>
                <a:gd name="connsiteY0" fmla="*/ 0 h 536265"/>
                <a:gd name="connsiteX1" fmla="*/ 4676115 w 4957335"/>
                <a:gd name="connsiteY1" fmla="*/ 1532 h 536265"/>
                <a:gd name="connsiteX2" fmla="*/ 4811716 w 4957335"/>
                <a:gd name="connsiteY2" fmla="*/ 31874 h 536265"/>
                <a:gd name="connsiteX3" fmla="*/ 4920552 w 4957335"/>
                <a:gd name="connsiteY3" fmla="*/ 437019 h 536265"/>
                <a:gd name="connsiteX4" fmla="*/ 4678793 w 4957335"/>
                <a:gd name="connsiteY4" fmla="*/ 533398 h 536265"/>
                <a:gd name="connsiteX5" fmla="*/ 4609208 w 4957335"/>
                <a:gd name="connsiteY5" fmla="*/ 533398 h 536265"/>
                <a:gd name="connsiteX6" fmla="*/ 3475350 w 4957335"/>
                <a:gd name="connsiteY6" fmla="*/ 536074 h 536265"/>
                <a:gd name="connsiteX7" fmla="*/ 3386862 w 4957335"/>
                <a:gd name="connsiteY7" fmla="*/ 536193 h 536265"/>
                <a:gd name="connsiteX8" fmla="*/ 2954474 w 4957335"/>
                <a:gd name="connsiteY8" fmla="*/ 535183 h 536265"/>
                <a:gd name="connsiteX9" fmla="*/ 2125731 w 4957335"/>
                <a:gd name="connsiteY9" fmla="*/ 536265 h 536265"/>
                <a:gd name="connsiteX10" fmla="*/ 1662603 w 4957335"/>
                <a:gd name="connsiteY10" fmla="*/ 535183 h 536265"/>
                <a:gd name="connsiteX11" fmla="*/ 1374083 w 4957335"/>
                <a:gd name="connsiteY11" fmla="*/ 535560 h 536265"/>
                <a:gd name="connsiteX12" fmla="*/ 224648 w 4957335"/>
                <a:gd name="connsiteY12" fmla="*/ 528044 h 536265"/>
                <a:gd name="connsiteX13" fmla="*/ 276 w 4957335"/>
                <a:gd name="connsiteY13" fmla="*/ 294239 h 536265"/>
                <a:gd name="connsiteX14" fmla="*/ 182719 w 4957335"/>
                <a:gd name="connsiteY14" fmla="*/ 17596 h 536265"/>
                <a:gd name="connsiteX15" fmla="*/ 373903 w 4957335"/>
                <a:gd name="connsiteY15" fmla="*/ 962 h 536265"/>
                <a:gd name="connsiteX16" fmla="*/ 662535 w 4957335"/>
                <a:gd name="connsiteY16" fmla="*/ 458 h 536265"/>
                <a:gd name="connsiteX17" fmla="*/ 732198 w 4957335"/>
                <a:gd name="connsiteY17" fmla="*/ 2160 h 536265"/>
                <a:gd name="connsiteX18" fmla="*/ 827708 w 4957335"/>
                <a:gd name="connsiteY18" fmla="*/ 2426 h 536265"/>
                <a:gd name="connsiteX19" fmla="*/ 2015479 w 4957335"/>
                <a:gd name="connsiteY19" fmla="*/ 351 h 536265"/>
                <a:gd name="connsiteX20" fmla="*/ 2339707 w 4957335"/>
                <a:gd name="connsiteY20" fmla="*/ 641 h 536265"/>
                <a:gd name="connsiteX21" fmla="*/ 3091210 w 4957335"/>
                <a:gd name="connsiteY21" fmla="*/ 158 h 536265"/>
                <a:gd name="connsiteX22" fmla="*/ 3631578 w 4957335"/>
                <a:gd name="connsiteY22" fmla="*/ 641 h 536265"/>
                <a:gd name="connsiteX23" fmla="*/ 4192157 w 4957335"/>
                <a:gd name="connsiteY23" fmla="*/ 281 h 536265"/>
                <a:gd name="connsiteX24" fmla="*/ 4461120 w 4957335"/>
                <a:gd name="connsiteY24" fmla="*/ 641 h 536265"/>
                <a:gd name="connsiteX25" fmla="*/ 4499310 w 4957335"/>
                <a:gd name="connsiteY25" fmla="*/ 84 h 536265"/>
                <a:gd name="connsiteX26" fmla="*/ 4629350 w 4957335"/>
                <a:gd name="connsiteY26" fmla="*/ 0 h 536265"/>
                <a:gd name="connsiteX0" fmla="*/ 276 w 4957335"/>
                <a:gd name="connsiteY0" fmla="*/ 294239 h 536265"/>
                <a:gd name="connsiteX1" fmla="*/ 182719 w 4957335"/>
                <a:gd name="connsiteY1" fmla="*/ 17596 h 536265"/>
                <a:gd name="connsiteX2" fmla="*/ 373903 w 4957335"/>
                <a:gd name="connsiteY2" fmla="*/ 962 h 536265"/>
                <a:gd name="connsiteX3" fmla="*/ 662535 w 4957335"/>
                <a:gd name="connsiteY3" fmla="*/ 458 h 536265"/>
                <a:gd name="connsiteX4" fmla="*/ 732198 w 4957335"/>
                <a:gd name="connsiteY4" fmla="*/ 2160 h 536265"/>
                <a:gd name="connsiteX5" fmla="*/ 827708 w 4957335"/>
                <a:gd name="connsiteY5" fmla="*/ 2426 h 536265"/>
                <a:gd name="connsiteX6" fmla="*/ 2015479 w 4957335"/>
                <a:gd name="connsiteY6" fmla="*/ 351 h 536265"/>
                <a:gd name="connsiteX7" fmla="*/ 2339707 w 4957335"/>
                <a:gd name="connsiteY7" fmla="*/ 641 h 536265"/>
                <a:gd name="connsiteX8" fmla="*/ 3091210 w 4957335"/>
                <a:gd name="connsiteY8" fmla="*/ 158 h 536265"/>
                <a:gd name="connsiteX9" fmla="*/ 3631578 w 4957335"/>
                <a:gd name="connsiteY9" fmla="*/ 641 h 536265"/>
                <a:gd name="connsiteX10" fmla="*/ 4192157 w 4957335"/>
                <a:gd name="connsiteY10" fmla="*/ 281 h 536265"/>
                <a:gd name="connsiteX11" fmla="*/ 4461120 w 4957335"/>
                <a:gd name="connsiteY11" fmla="*/ 641 h 536265"/>
                <a:gd name="connsiteX12" fmla="*/ 4499310 w 4957335"/>
                <a:gd name="connsiteY12" fmla="*/ 84 h 536265"/>
                <a:gd name="connsiteX13" fmla="*/ 4629350 w 4957335"/>
                <a:gd name="connsiteY13" fmla="*/ 0 h 536265"/>
                <a:gd name="connsiteX14" fmla="*/ 4676115 w 4957335"/>
                <a:gd name="connsiteY14" fmla="*/ 1532 h 536265"/>
                <a:gd name="connsiteX15" fmla="*/ 4811716 w 4957335"/>
                <a:gd name="connsiteY15" fmla="*/ 31874 h 536265"/>
                <a:gd name="connsiteX16" fmla="*/ 4920552 w 4957335"/>
                <a:gd name="connsiteY16" fmla="*/ 437019 h 536265"/>
                <a:gd name="connsiteX17" fmla="*/ 4678793 w 4957335"/>
                <a:gd name="connsiteY17" fmla="*/ 533398 h 536265"/>
                <a:gd name="connsiteX18" fmla="*/ 4609208 w 4957335"/>
                <a:gd name="connsiteY18" fmla="*/ 533398 h 536265"/>
                <a:gd name="connsiteX19" fmla="*/ 3475350 w 4957335"/>
                <a:gd name="connsiteY19" fmla="*/ 536074 h 536265"/>
                <a:gd name="connsiteX20" fmla="*/ 3386862 w 4957335"/>
                <a:gd name="connsiteY20" fmla="*/ 536193 h 536265"/>
                <a:gd name="connsiteX21" fmla="*/ 2954474 w 4957335"/>
                <a:gd name="connsiteY21" fmla="*/ 535183 h 536265"/>
                <a:gd name="connsiteX22" fmla="*/ 2125731 w 4957335"/>
                <a:gd name="connsiteY22" fmla="*/ 536265 h 536265"/>
                <a:gd name="connsiteX23" fmla="*/ 1662603 w 4957335"/>
                <a:gd name="connsiteY23" fmla="*/ 535183 h 536265"/>
                <a:gd name="connsiteX24" fmla="*/ 1374083 w 4957335"/>
                <a:gd name="connsiteY24" fmla="*/ 535560 h 536265"/>
                <a:gd name="connsiteX25" fmla="*/ 224648 w 4957335"/>
                <a:gd name="connsiteY25" fmla="*/ 528044 h 536265"/>
                <a:gd name="connsiteX26" fmla="*/ 101065 w 4957335"/>
                <a:gd name="connsiteY26" fmla="*/ 395028 h 536265"/>
                <a:gd name="connsiteX0" fmla="*/ 144655 w 4919271"/>
                <a:gd name="connsiteY0" fmla="*/ 17596 h 536265"/>
                <a:gd name="connsiteX1" fmla="*/ 335839 w 4919271"/>
                <a:gd name="connsiteY1" fmla="*/ 962 h 536265"/>
                <a:gd name="connsiteX2" fmla="*/ 624471 w 4919271"/>
                <a:gd name="connsiteY2" fmla="*/ 458 h 536265"/>
                <a:gd name="connsiteX3" fmla="*/ 694134 w 4919271"/>
                <a:gd name="connsiteY3" fmla="*/ 2160 h 536265"/>
                <a:gd name="connsiteX4" fmla="*/ 789644 w 4919271"/>
                <a:gd name="connsiteY4" fmla="*/ 2426 h 536265"/>
                <a:gd name="connsiteX5" fmla="*/ 1977415 w 4919271"/>
                <a:gd name="connsiteY5" fmla="*/ 351 h 536265"/>
                <a:gd name="connsiteX6" fmla="*/ 2301643 w 4919271"/>
                <a:gd name="connsiteY6" fmla="*/ 641 h 536265"/>
                <a:gd name="connsiteX7" fmla="*/ 3053146 w 4919271"/>
                <a:gd name="connsiteY7" fmla="*/ 158 h 536265"/>
                <a:gd name="connsiteX8" fmla="*/ 3593514 w 4919271"/>
                <a:gd name="connsiteY8" fmla="*/ 641 h 536265"/>
                <a:gd name="connsiteX9" fmla="*/ 4154093 w 4919271"/>
                <a:gd name="connsiteY9" fmla="*/ 281 h 536265"/>
                <a:gd name="connsiteX10" fmla="*/ 4423056 w 4919271"/>
                <a:gd name="connsiteY10" fmla="*/ 641 h 536265"/>
                <a:gd name="connsiteX11" fmla="*/ 4461246 w 4919271"/>
                <a:gd name="connsiteY11" fmla="*/ 84 h 536265"/>
                <a:gd name="connsiteX12" fmla="*/ 4591286 w 4919271"/>
                <a:gd name="connsiteY12" fmla="*/ 0 h 536265"/>
                <a:gd name="connsiteX13" fmla="*/ 4638051 w 4919271"/>
                <a:gd name="connsiteY13" fmla="*/ 1532 h 536265"/>
                <a:gd name="connsiteX14" fmla="*/ 4773652 w 4919271"/>
                <a:gd name="connsiteY14" fmla="*/ 31874 h 536265"/>
                <a:gd name="connsiteX15" fmla="*/ 4882488 w 4919271"/>
                <a:gd name="connsiteY15" fmla="*/ 437019 h 536265"/>
                <a:gd name="connsiteX16" fmla="*/ 4640729 w 4919271"/>
                <a:gd name="connsiteY16" fmla="*/ 533398 h 536265"/>
                <a:gd name="connsiteX17" fmla="*/ 4571144 w 4919271"/>
                <a:gd name="connsiteY17" fmla="*/ 533398 h 536265"/>
                <a:gd name="connsiteX18" fmla="*/ 3437286 w 4919271"/>
                <a:gd name="connsiteY18" fmla="*/ 536074 h 536265"/>
                <a:gd name="connsiteX19" fmla="*/ 3348798 w 4919271"/>
                <a:gd name="connsiteY19" fmla="*/ 536193 h 536265"/>
                <a:gd name="connsiteX20" fmla="*/ 2916410 w 4919271"/>
                <a:gd name="connsiteY20" fmla="*/ 535183 h 536265"/>
                <a:gd name="connsiteX21" fmla="*/ 2087667 w 4919271"/>
                <a:gd name="connsiteY21" fmla="*/ 536265 h 536265"/>
                <a:gd name="connsiteX22" fmla="*/ 1624539 w 4919271"/>
                <a:gd name="connsiteY22" fmla="*/ 535183 h 536265"/>
                <a:gd name="connsiteX23" fmla="*/ 1336019 w 4919271"/>
                <a:gd name="connsiteY23" fmla="*/ 535560 h 536265"/>
                <a:gd name="connsiteX24" fmla="*/ 186584 w 4919271"/>
                <a:gd name="connsiteY24" fmla="*/ 528044 h 536265"/>
                <a:gd name="connsiteX25" fmla="*/ 63001 w 4919271"/>
                <a:gd name="connsiteY25" fmla="*/ 395028 h 536265"/>
                <a:gd name="connsiteX0" fmla="*/ 0 w 4774616"/>
                <a:gd name="connsiteY0" fmla="*/ 17596 h 536265"/>
                <a:gd name="connsiteX1" fmla="*/ 191184 w 4774616"/>
                <a:gd name="connsiteY1" fmla="*/ 962 h 536265"/>
                <a:gd name="connsiteX2" fmla="*/ 479816 w 4774616"/>
                <a:gd name="connsiteY2" fmla="*/ 458 h 536265"/>
                <a:gd name="connsiteX3" fmla="*/ 549479 w 4774616"/>
                <a:gd name="connsiteY3" fmla="*/ 2160 h 536265"/>
                <a:gd name="connsiteX4" fmla="*/ 644989 w 4774616"/>
                <a:gd name="connsiteY4" fmla="*/ 2426 h 536265"/>
                <a:gd name="connsiteX5" fmla="*/ 1832760 w 4774616"/>
                <a:gd name="connsiteY5" fmla="*/ 351 h 536265"/>
                <a:gd name="connsiteX6" fmla="*/ 2156988 w 4774616"/>
                <a:gd name="connsiteY6" fmla="*/ 641 h 536265"/>
                <a:gd name="connsiteX7" fmla="*/ 2908491 w 4774616"/>
                <a:gd name="connsiteY7" fmla="*/ 158 h 536265"/>
                <a:gd name="connsiteX8" fmla="*/ 3448859 w 4774616"/>
                <a:gd name="connsiteY8" fmla="*/ 641 h 536265"/>
                <a:gd name="connsiteX9" fmla="*/ 4009438 w 4774616"/>
                <a:gd name="connsiteY9" fmla="*/ 281 h 536265"/>
                <a:gd name="connsiteX10" fmla="*/ 4278401 w 4774616"/>
                <a:gd name="connsiteY10" fmla="*/ 641 h 536265"/>
                <a:gd name="connsiteX11" fmla="*/ 4316591 w 4774616"/>
                <a:gd name="connsiteY11" fmla="*/ 84 h 536265"/>
                <a:gd name="connsiteX12" fmla="*/ 4446631 w 4774616"/>
                <a:gd name="connsiteY12" fmla="*/ 0 h 536265"/>
                <a:gd name="connsiteX13" fmla="*/ 4493396 w 4774616"/>
                <a:gd name="connsiteY13" fmla="*/ 1532 h 536265"/>
                <a:gd name="connsiteX14" fmla="*/ 4628997 w 4774616"/>
                <a:gd name="connsiteY14" fmla="*/ 31874 h 536265"/>
                <a:gd name="connsiteX15" fmla="*/ 4737833 w 4774616"/>
                <a:gd name="connsiteY15" fmla="*/ 437019 h 536265"/>
                <a:gd name="connsiteX16" fmla="*/ 4496074 w 4774616"/>
                <a:gd name="connsiteY16" fmla="*/ 533398 h 536265"/>
                <a:gd name="connsiteX17" fmla="*/ 4426489 w 4774616"/>
                <a:gd name="connsiteY17" fmla="*/ 533398 h 536265"/>
                <a:gd name="connsiteX18" fmla="*/ 3292631 w 4774616"/>
                <a:gd name="connsiteY18" fmla="*/ 536074 h 536265"/>
                <a:gd name="connsiteX19" fmla="*/ 3204143 w 4774616"/>
                <a:gd name="connsiteY19" fmla="*/ 536193 h 536265"/>
                <a:gd name="connsiteX20" fmla="*/ 2771755 w 4774616"/>
                <a:gd name="connsiteY20" fmla="*/ 535183 h 536265"/>
                <a:gd name="connsiteX21" fmla="*/ 1943012 w 4774616"/>
                <a:gd name="connsiteY21" fmla="*/ 536265 h 536265"/>
                <a:gd name="connsiteX22" fmla="*/ 1479884 w 4774616"/>
                <a:gd name="connsiteY22" fmla="*/ 535183 h 536265"/>
                <a:gd name="connsiteX23" fmla="*/ 1191364 w 4774616"/>
                <a:gd name="connsiteY23" fmla="*/ 535560 h 536265"/>
                <a:gd name="connsiteX24" fmla="*/ 41929 w 4774616"/>
                <a:gd name="connsiteY24" fmla="*/ 528044 h 536265"/>
                <a:gd name="connsiteX0" fmla="*/ 66 w 4774682"/>
                <a:gd name="connsiteY0" fmla="*/ 17596 h 536265"/>
                <a:gd name="connsiteX1" fmla="*/ 191250 w 4774682"/>
                <a:gd name="connsiteY1" fmla="*/ 962 h 536265"/>
                <a:gd name="connsiteX2" fmla="*/ 479882 w 4774682"/>
                <a:gd name="connsiteY2" fmla="*/ 458 h 536265"/>
                <a:gd name="connsiteX3" fmla="*/ 549545 w 4774682"/>
                <a:gd name="connsiteY3" fmla="*/ 2160 h 536265"/>
                <a:gd name="connsiteX4" fmla="*/ 645055 w 4774682"/>
                <a:gd name="connsiteY4" fmla="*/ 2426 h 536265"/>
                <a:gd name="connsiteX5" fmla="*/ 1832826 w 4774682"/>
                <a:gd name="connsiteY5" fmla="*/ 351 h 536265"/>
                <a:gd name="connsiteX6" fmla="*/ 2157054 w 4774682"/>
                <a:gd name="connsiteY6" fmla="*/ 641 h 536265"/>
                <a:gd name="connsiteX7" fmla="*/ 2908557 w 4774682"/>
                <a:gd name="connsiteY7" fmla="*/ 158 h 536265"/>
                <a:gd name="connsiteX8" fmla="*/ 3448925 w 4774682"/>
                <a:gd name="connsiteY8" fmla="*/ 641 h 536265"/>
                <a:gd name="connsiteX9" fmla="*/ 4009504 w 4774682"/>
                <a:gd name="connsiteY9" fmla="*/ 281 h 536265"/>
                <a:gd name="connsiteX10" fmla="*/ 4278467 w 4774682"/>
                <a:gd name="connsiteY10" fmla="*/ 641 h 536265"/>
                <a:gd name="connsiteX11" fmla="*/ 4316657 w 4774682"/>
                <a:gd name="connsiteY11" fmla="*/ 84 h 536265"/>
                <a:gd name="connsiteX12" fmla="*/ 4446697 w 4774682"/>
                <a:gd name="connsiteY12" fmla="*/ 0 h 536265"/>
                <a:gd name="connsiteX13" fmla="*/ 4493462 w 4774682"/>
                <a:gd name="connsiteY13" fmla="*/ 1532 h 536265"/>
                <a:gd name="connsiteX14" fmla="*/ 4629063 w 4774682"/>
                <a:gd name="connsiteY14" fmla="*/ 31874 h 536265"/>
                <a:gd name="connsiteX15" fmla="*/ 4737899 w 4774682"/>
                <a:gd name="connsiteY15" fmla="*/ 437019 h 536265"/>
                <a:gd name="connsiteX16" fmla="*/ 4496140 w 4774682"/>
                <a:gd name="connsiteY16" fmla="*/ 533398 h 536265"/>
                <a:gd name="connsiteX17" fmla="*/ 4426555 w 4774682"/>
                <a:gd name="connsiteY17" fmla="*/ 533398 h 536265"/>
                <a:gd name="connsiteX18" fmla="*/ 3292697 w 4774682"/>
                <a:gd name="connsiteY18" fmla="*/ 536074 h 536265"/>
                <a:gd name="connsiteX19" fmla="*/ 3204209 w 4774682"/>
                <a:gd name="connsiteY19" fmla="*/ 536193 h 536265"/>
                <a:gd name="connsiteX20" fmla="*/ 2771821 w 4774682"/>
                <a:gd name="connsiteY20" fmla="*/ 535183 h 536265"/>
                <a:gd name="connsiteX21" fmla="*/ 1943078 w 4774682"/>
                <a:gd name="connsiteY21" fmla="*/ 536265 h 536265"/>
                <a:gd name="connsiteX22" fmla="*/ 1479950 w 4774682"/>
                <a:gd name="connsiteY22" fmla="*/ 535183 h 536265"/>
                <a:gd name="connsiteX23" fmla="*/ 1191430 w 4774682"/>
                <a:gd name="connsiteY23" fmla="*/ 535560 h 536265"/>
                <a:gd name="connsiteX24" fmla="*/ 0 w 4774682"/>
                <a:gd name="connsiteY24" fmla="*/ 533293 h 53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74682" h="536265">
                  <a:moveTo>
                    <a:pt x="66" y="17596"/>
                  </a:moveTo>
                  <a:lnTo>
                    <a:pt x="191250" y="962"/>
                  </a:lnTo>
                  <a:lnTo>
                    <a:pt x="479882" y="458"/>
                  </a:lnTo>
                  <a:lnTo>
                    <a:pt x="549545" y="2160"/>
                  </a:lnTo>
                  <a:cubicBezTo>
                    <a:pt x="593369" y="3373"/>
                    <a:pt x="626767" y="3987"/>
                    <a:pt x="645055" y="2426"/>
                  </a:cubicBezTo>
                  <a:lnTo>
                    <a:pt x="1832826" y="351"/>
                  </a:lnTo>
                  <a:lnTo>
                    <a:pt x="2157054" y="641"/>
                  </a:lnTo>
                  <a:lnTo>
                    <a:pt x="2908557" y="158"/>
                  </a:lnTo>
                  <a:lnTo>
                    <a:pt x="3448925" y="641"/>
                  </a:lnTo>
                  <a:lnTo>
                    <a:pt x="4009504" y="281"/>
                  </a:lnTo>
                  <a:lnTo>
                    <a:pt x="4278467" y="641"/>
                  </a:lnTo>
                  <a:lnTo>
                    <a:pt x="4316657" y="84"/>
                  </a:lnTo>
                  <a:lnTo>
                    <a:pt x="4446697" y="0"/>
                  </a:lnTo>
                  <a:lnTo>
                    <a:pt x="4493462" y="1532"/>
                  </a:lnTo>
                  <a:cubicBezTo>
                    <a:pt x="4535393" y="5102"/>
                    <a:pt x="4571077" y="13134"/>
                    <a:pt x="4629063" y="31874"/>
                  </a:cubicBezTo>
                  <a:cubicBezTo>
                    <a:pt x="4758417" y="100589"/>
                    <a:pt x="4819078" y="308515"/>
                    <a:pt x="4737899" y="437019"/>
                  </a:cubicBezTo>
                  <a:cubicBezTo>
                    <a:pt x="4684373" y="512873"/>
                    <a:pt x="4587134" y="530720"/>
                    <a:pt x="4496140" y="533398"/>
                  </a:cubicBezTo>
                  <a:cubicBezTo>
                    <a:pt x="4472945" y="534289"/>
                    <a:pt x="4448858" y="533398"/>
                    <a:pt x="4426555" y="533398"/>
                  </a:cubicBezTo>
                  <a:lnTo>
                    <a:pt x="3292697" y="536074"/>
                  </a:lnTo>
                  <a:lnTo>
                    <a:pt x="3204209" y="536193"/>
                  </a:lnTo>
                  <a:lnTo>
                    <a:pt x="2771821" y="535183"/>
                  </a:lnTo>
                  <a:lnTo>
                    <a:pt x="1943078" y="536265"/>
                  </a:lnTo>
                  <a:lnTo>
                    <a:pt x="1479950" y="535183"/>
                  </a:lnTo>
                  <a:lnTo>
                    <a:pt x="1191430" y="535560"/>
                  </a:lnTo>
                  <a:lnTo>
                    <a:pt x="0" y="533293"/>
                  </a:lnTo>
                </a:path>
              </a:pathLst>
            </a:custGeom>
            <a:noFill/>
            <a:ln w="25400" cap="flat">
              <a:solidFill>
                <a:srgbClr val="957AA9">
                  <a:alpha val="20000"/>
                </a:srgbClr>
              </a:solidFill>
              <a:prstDash val="solid"/>
              <a:miter/>
            </a:ln>
          </p:spPr>
          <p:txBody>
            <a:bodyPr rot="0" spcFirstLastPara="0" vertOverflow="overflow" horzOverflow="overflow" vert="horz" wrap="none" lIns="365760" tIns="0" rIns="91440" bIns="0" numCol="1" spcCol="0" rtlCol="0" fromWordArt="0" anchor="ctr" anchorCtr="0" forceAA="0" compatLnSpc="1">
              <a:prstTxWarp prst="textNoShape">
                <a:avLst/>
              </a:prstTxWarp>
              <a:noAutofit/>
            </a:bodyPr>
            <a:lstStyle/>
            <a:p>
              <a:r>
                <a:rPr lang="en-US" sz="2200" dirty="0">
                  <a:solidFill>
                    <a:schemeClr val="accent1"/>
                  </a:solidFill>
                </a:rPr>
                <a:t>Sorting and Sort Axis</a:t>
              </a:r>
            </a:p>
          </p:txBody>
        </p:sp>
        <p:sp>
          <p:nvSpPr>
            <p:cNvPr id="34" name="[T2O] TextBox 26">
              <a:extLst>
                <a:ext uri="{FF2B5EF4-FFF2-40B4-BE49-F238E27FC236}">
                  <a16:creationId xmlns:a16="http://schemas.microsoft.com/office/drawing/2014/main" id="{29218AD9-3153-B922-CCB7-86C789F20018}"/>
                </a:ext>
              </a:extLst>
            </p:cNvPr>
            <p:cNvSpPr/>
            <p:nvPr/>
          </p:nvSpPr>
          <p:spPr>
            <a:xfrm>
              <a:off x="1200159" y="1272024"/>
              <a:ext cx="180022" cy="509349"/>
            </a:xfrm>
            <a:custGeom>
              <a:avLst/>
              <a:gdLst/>
              <a:ahLst/>
              <a:cxnLst/>
              <a:rect l="l" t="t" r="r" b="b"/>
              <a:pathLst>
                <a:path w="180022" h="509349">
                  <a:moveTo>
                    <a:pt x="80010" y="0"/>
                  </a:moveTo>
                  <a:lnTo>
                    <a:pt x="92869" y="714"/>
                  </a:lnTo>
                  <a:cubicBezTo>
                    <a:pt x="97155" y="1190"/>
                    <a:pt x="103822" y="1428"/>
                    <a:pt x="112871" y="1428"/>
                  </a:cubicBezTo>
                  <a:lnTo>
                    <a:pt x="145018" y="714"/>
                  </a:lnTo>
                  <a:cubicBezTo>
                    <a:pt x="150257" y="238"/>
                    <a:pt x="156924" y="0"/>
                    <a:pt x="165020" y="0"/>
                  </a:cubicBezTo>
                  <a:cubicBezTo>
                    <a:pt x="171688" y="0"/>
                    <a:pt x="175022" y="476"/>
                    <a:pt x="175022" y="1428"/>
                  </a:cubicBezTo>
                  <a:cubicBezTo>
                    <a:pt x="178355" y="17621"/>
                    <a:pt x="180022" y="33575"/>
                    <a:pt x="180022" y="49292"/>
                  </a:cubicBezTo>
                  <a:cubicBezTo>
                    <a:pt x="180022" y="53578"/>
                    <a:pt x="179546" y="67627"/>
                    <a:pt x="178594" y="91440"/>
                  </a:cubicBezTo>
                  <a:lnTo>
                    <a:pt x="175736" y="195738"/>
                  </a:lnTo>
                  <a:lnTo>
                    <a:pt x="176450" y="312896"/>
                  </a:lnTo>
                  <a:lnTo>
                    <a:pt x="176450" y="440769"/>
                  </a:lnTo>
                  <a:lnTo>
                    <a:pt x="179308" y="487203"/>
                  </a:lnTo>
                  <a:cubicBezTo>
                    <a:pt x="179308" y="501967"/>
                    <a:pt x="167878" y="509349"/>
                    <a:pt x="145018" y="509349"/>
                  </a:cubicBezTo>
                  <a:lnTo>
                    <a:pt x="98584" y="509349"/>
                  </a:lnTo>
                  <a:cubicBezTo>
                    <a:pt x="91916" y="508873"/>
                    <a:pt x="86439" y="506373"/>
                    <a:pt x="82153" y="501848"/>
                  </a:cubicBezTo>
                  <a:cubicBezTo>
                    <a:pt x="77867" y="497324"/>
                    <a:pt x="75724" y="492204"/>
                    <a:pt x="75724" y="486489"/>
                  </a:cubicBezTo>
                  <a:cubicBezTo>
                    <a:pt x="76676" y="469820"/>
                    <a:pt x="77152" y="448627"/>
                    <a:pt x="77152" y="422910"/>
                  </a:cubicBezTo>
                  <a:cubicBezTo>
                    <a:pt x="77152" y="411956"/>
                    <a:pt x="76676" y="387429"/>
                    <a:pt x="75724" y="349329"/>
                  </a:cubicBezTo>
                  <a:lnTo>
                    <a:pt x="77867" y="249317"/>
                  </a:lnTo>
                  <a:cubicBezTo>
                    <a:pt x="78343" y="226457"/>
                    <a:pt x="78581" y="201215"/>
                    <a:pt x="78581" y="173593"/>
                  </a:cubicBezTo>
                  <a:lnTo>
                    <a:pt x="77152" y="102155"/>
                  </a:lnTo>
                  <a:lnTo>
                    <a:pt x="64294" y="102870"/>
                  </a:lnTo>
                  <a:lnTo>
                    <a:pt x="32861" y="102870"/>
                  </a:lnTo>
                  <a:cubicBezTo>
                    <a:pt x="17621" y="102870"/>
                    <a:pt x="8334" y="102155"/>
                    <a:pt x="5000" y="100727"/>
                  </a:cubicBezTo>
                  <a:cubicBezTo>
                    <a:pt x="1667" y="96440"/>
                    <a:pt x="0" y="91678"/>
                    <a:pt x="0" y="86439"/>
                  </a:cubicBezTo>
                  <a:cubicBezTo>
                    <a:pt x="0" y="83105"/>
                    <a:pt x="714" y="79772"/>
                    <a:pt x="2143" y="76438"/>
                  </a:cubicBezTo>
                  <a:cubicBezTo>
                    <a:pt x="10239" y="57864"/>
                    <a:pt x="18574" y="42624"/>
                    <a:pt x="27146" y="30718"/>
                  </a:cubicBezTo>
                  <a:cubicBezTo>
                    <a:pt x="29051" y="27860"/>
                    <a:pt x="30837" y="25241"/>
                    <a:pt x="32504" y="22860"/>
                  </a:cubicBezTo>
                  <a:cubicBezTo>
                    <a:pt x="34171" y="20478"/>
                    <a:pt x="35480" y="18573"/>
                    <a:pt x="36433" y="17145"/>
                  </a:cubicBezTo>
                  <a:cubicBezTo>
                    <a:pt x="43577" y="5715"/>
                    <a:pt x="58102" y="0"/>
                    <a:pt x="8001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2F75C6EE-01D9-8B19-95D9-16A6F55C2042}"/>
              </a:ext>
            </a:extLst>
          </p:cNvPr>
          <p:cNvGrpSpPr/>
          <p:nvPr/>
        </p:nvGrpSpPr>
        <p:grpSpPr>
          <a:xfrm>
            <a:off x="1076895" y="2062952"/>
            <a:ext cx="9015987" cy="512207"/>
            <a:chOff x="1141937" y="2062952"/>
            <a:chExt cx="9015987" cy="512207"/>
          </a:xfrm>
        </p:grpSpPr>
        <p:sp>
          <p:nvSpPr>
            <p:cNvPr id="16" name="Freeform 175">
              <a:extLst>
                <a:ext uri="{FF2B5EF4-FFF2-40B4-BE49-F238E27FC236}">
                  <a16:creationId xmlns:a16="http://schemas.microsoft.com/office/drawing/2014/main" id="{39604925-F1D2-F262-6BD6-F52B653D63C3}"/>
                </a:ext>
              </a:extLst>
            </p:cNvPr>
            <p:cNvSpPr>
              <a:spLocks noChangeAspect="1"/>
            </p:cNvSpPr>
            <p:nvPr/>
          </p:nvSpPr>
          <p:spPr>
            <a:xfrm>
              <a:off x="1346620" y="2074644"/>
              <a:ext cx="8811304" cy="486522"/>
            </a:xfrm>
            <a:custGeom>
              <a:avLst/>
              <a:gdLst>
                <a:gd name="connsiteX0" fmla="*/ 4624358 w 4952344"/>
                <a:gd name="connsiteY0" fmla="*/ 0 h 536311"/>
                <a:gd name="connsiteX1" fmla="*/ 4671124 w 4952344"/>
                <a:gd name="connsiteY1" fmla="*/ 1532 h 536311"/>
                <a:gd name="connsiteX2" fmla="*/ 4806725 w 4952344"/>
                <a:gd name="connsiteY2" fmla="*/ 31874 h 536311"/>
                <a:gd name="connsiteX3" fmla="*/ 4915561 w 4952344"/>
                <a:gd name="connsiteY3" fmla="*/ 437019 h 536311"/>
                <a:gd name="connsiteX4" fmla="*/ 4673802 w 4952344"/>
                <a:gd name="connsiteY4" fmla="*/ 533398 h 536311"/>
                <a:gd name="connsiteX5" fmla="*/ 4604217 w 4952344"/>
                <a:gd name="connsiteY5" fmla="*/ 533398 h 536311"/>
                <a:gd name="connsiteX6" fmla="*/ 3470359 w 4952344"/>
                <a:gd name="connsiteY6" fmla="*/ 536074 h 536311"/>
                <a:gd name="connsiteX7" fmla="*/ 3381872 w 4952344"/>
                <a:gd name="connsiteY7" fmla="*/ 536194 h 536311"/>
                <a:gd name="connsiteX8" fmla="*/ 2949483 w 4952344"/>
                <a:gd name="connsiteY8" fmla="*/ 535183 h 536311"/>
                <a:gd name="connsiteX9" fmla="*/ 2120748 w 4952344"/>
                <a:gd name="connsiteY9" fmla="*/ 536265 h 536311"/>
                <a:gd name="connsiteX10" fmla="*/ 1657612 w 4952344"/>
                <a:gd name="connsiteY10" fmla="*/ 535183 h 536311"/>
                <a:gd name="connsiteX11" fmla="*/ 1369087 w 4952344"/>
                <a:gd name="connsiteY11" fmla="*/ 535560 h 536311"/>
                <a:gd name="connsiteX12" fmla="*/ 219657 w 4952344"/>
                <a:gd name="connsiteY12" fmla="*/ 528044 h 536311"/>
                <a:gd name="connsiteX13" fmla="*/ 177728 w 4952344"/>
                <a:gd name="connsiteY13" fmla="*/ 17596 h 536311"/>
                <a:gd name="connsiteX14" fmla="*/ 368912 w 4952344"/>
                <a:gd name="connsiteY14" fmla="*/ 962 h 536311"/>
                <a:gd name="connsiteX15" fmla="*/ 657544 w 4952344"/>
                <a:gd name="connsiteY15" fmla="*/ 458 h 536311"/>
                <a:gd name="connsiteX16" fmla="*/ 727207 w 4952344"/>
                <a:gd name="connsiteY16" fmla="*/ 2160 h 536311"/>
                <a:gd name="connsiteX17" fmla="*/ 822717 w 4952344"/>
                <a:gd name="connsiteY17" fmla="*/ 2426 h 536311"/>
                <a:gd name="connsiteX18" fmla="*/ 2010486 w 4952344"/>
                <a:gd name="connsiteY18" fmla="*/ 351 h 536311"/>
                <a:gd name="connsiteX19" fmla="*/ 2334716 w 4952344"/>
                <a:gd name="connsiteY19" fmla="*/ 641 h 536311"/>
                <a:gd name="connsiteX20" fmla="*/ 3086219 w 4952344"/>
                <a:gd name="connsiteY20" fmla="*/ 158 h 536311"/>
                <a:gd name="connsiteX21" fmla="*/ 3626587 w 4952344"/>
                <a:gd name="connsiteY21" fmla="*/ 641 h 536311"/>
                <a:gd name="connsiteX22" fmla="*/ 4187166 w 4952344"/>
                <a:gd name="connsiteY22" fmla="*/ 281 h 536311"/>
                <a:gd name="connsiteX23" fmla="*/ 4456129 w 4952344"/>
                <a:gd name="connsiteY23" fmla="*/ 641 h 536311"/>
                <a:gd name="connsiteX24" fmla="*/ 4494319 w 4952344"/>
                <a:gd name="connsiteY24" fmla="*/ 84 h 536311"/>
                <a:gd name="connsiteX0" fmla="*/ 4627602 w 4955588"/>
                <a:gd name="connsiteY0" fmla="*/ 0 h 536265"/>
                <a:gd name="connsiteX1" fmla="*/ 4674368 w 4955588"/>
                <a:gd name="connsiteY1" fmla="*/ 1532 h 536265"/>
                <a:gd name="connsiteX2" fmla="*/ 4809969 w 4955588"/>
                <a:gd name="connsiteY2" fmla="*/ 31874 h 536265"/>
                <a:gd name="connsiteX3" fmla="*/ 4918805 w 4955588"/>
                <a:gd name="connsiteY3" fmla="*/ 437019 h 536265"/>
                <a:gd name="connsiteX4" fmla="*/ 4677046 w 4955588"/>
                <a:gd name="connsiteY4" fmla="*/ 533398 h 536265"/>
                <a:gd name="connsiteX5" fmla="*/ 4607461 w 4955588"/>
                <a:gd name="connsiteY5" fmla="*/ 533398 h 536265"/>
                <a:gd name="connsiteX6" fmla="*/ 3473603 w 4955588"/>
                <a:gd name="connsiteY6" fmla="*/ 536074 h 536265"/>
                <a:gd name="connsiteX7" fmla="*/ 3385116 w 4955588"/>
                <a:gd name="connsiteY7" fmla="*/ 536194 h 536265"/>
                <a:gd name="connsiteX8" fmla="*/ 2952727 w 4955588"/>
                <a:gd name="connsiteY8" fmla="*/ 535183 h 536265"/>
                <a:gd name="connsiteX9" fmla="*/ 2123992 w 4955588"/>
                <a:gd name="connsiteY9" fmla="*/ 536265 h 536265"/>
                <a:gd name="connsiteX10" fmla="*/ 1660856 w 4955588"/>
                <a:gd name="connsiteY10" fmla="*/ 535183 h 536265"/>
                <a:gd name="connsiteX11" fmla="*/ 1372331 w 4955588"/>
                <a:gd name="connsiteY11" fmla="*/ 535560 h 536265"/>
                <a:gd name="connsiteX12" fmla="*/ 222901 w 4955588"/>
                <a:gd name="connsiteY12" fmla="*/ 528044 h 536265"/>
                <a:gd name="connsiteX13" fmla="*/ 279 w 4955588"/>
                <a:gd name="connsiteY13" fmla="*/ 302958 h 536265"/>
                <a:gd name="connsiteX14" fmla="*/ 180972 w 4955588"/>
                <a:gd name="connsiteY14" fmla="*/ 17596 h 536265"/>
                <a:gd name="connsiteX15" fmla="*/ 372156 w 4955588"/>
                <a:gd name="connsiteY15" fmla="*/ 962 h 536265"/>
                <a:gd name="connsiteX16" fmla="*/ 660788 w 4955588"/>
                <a:gd name="connsiteY16" fmla="*/ 458 h 536265"/>
                <a:gd name="connsiteX17" fmla="*/ 730451 w 4955588"/>
                <a:gd name="connsiteY17" fmla="*/ 2160 h 536265"/>
                <a:gd name="connsiteX18" fmla="*/ 825961 w 4955588"/>
                <a:gd name="connsiteY18" fmla="*/ 2426 h 536265"/>
                <a:gd name="connsiteX19" fmla="*/ 2013730 w 4955588"/>
                <a:gd name="connsiteY19" fmla="*/ 351 h 536265"/>
                <a:gd name="connsiteX20" fmla="*/ 2337960 w 4955588"/>
                <a:gd name="connsiteY20" fmla="*/ 641 h 536265"/>
                <a:gd name="connsiteX21" fmla="*/ 3089463 w 4955588"/>
                <a:gd name="connsiteY21" fmla="*/ 158 h 536265"/>
                <a:gd name="connsiteX22" fmla="*/ 3629831 w 4955588"/>
                <a:gd name="connsiteY22" fmla="*/ 641 h 536265"/>
                <a:gd name="connsiteX23" fmla="*/ 4190410 w 4955588"/>
                <a:gd name="connsiteY23" fmla="*/ 281 h 536265"/>
                <a:gd name="connsiteX24" fmla="*/ 4459373 w 4955588"/>
                <a:gd name="connsiteY24" fmla="*/ 641 h 536265"/>
                <a:gd name="connsiteX25" fmla="*/ 4497563 w 4955588"/>
                <a:gd name="connsiteY25" fmla="*/ 84 h 536265"/>
                <a:gd name="connsiteX26" fmla="*/ 4627602 w 4955588"/>
                <a:gd name="connsiteY26" fmla="*/ 0 h 536265"/>
                <a:gd name="connsiteX0" fmla="*/ 279 w 4955588"/>
                <a:gd name="connsiteY0" fmla="*/ 302958 h 536265"/>
                <a:gd name="connsiteX1" fmla="*/ 180972 w 4955588"/>
                <a:gd name="connsiteY1" fmla="*/ 17596 h 536265"/>
                <a:gd name="connsiteX2" fmla="*/ 372156 w 4955588"/>
                <a:gd name="connsiteY2" fmla="*/ 962 h 536265"/>
                <a:gd name="connsiteX3" fmla="*/ 660788 w 4955588"/>
                <a:gd name="connsiteY3" fmla="*/ 458 h 536265"/>
                <a:gd name="connsiteX4" fmla="*/ 730451 w 4955588"/>
                <a:gd name="connsiteY4" fmla="*/ 2160 h 536265"/>
                <a:gd name="connsiteX5" fmla="*/ 825961 w 4955588"/>
                <a:gd name="connsiteY5" fmla="*/ 2426 h 536265"/>
                <a:gd name="connsiteX6" fmla="*/ 2013730 w 4955588"/>
                <a:gd name="connsiteY6" fmla="*/ 351 h 536265"/>
                <a:gd name="connsiteX7" fmla="*/ 2337960 w 4955588"/>
                <a:gd name="connsiteY7" fmla="*/ 641 h 536265"/>
                <a:gd name="connsiteX8" fmla="*/ 3089463 w 4955588"/>
                <a:gd name="connsiteY8" fmla="*/ 158 h 536265"/>
                <a:gd name="connsiteX9" fmla="*/ 3629831 w 4955588"/>
                <a:gd name="connsiteY9" fmla="*/ 641 h 536265"/>
                <a:gd name="connsiteX10" fmla="*/ 4190410 w 4955588"/>
                <a:gd name="connsiteY10" fmla="*/ 281 h 536265"/>
                <a:gd name="connsiteX11" fmla="*/ 4459373 w 4955588"/>
                <a:gd name="connsiteY11" fmla="*/ 641 h 536265"/>
                <a:gd name="connsiteX12" fmla="*/ 4497563 w 4955588"/>
                <a:gd name="connsiteY12" fmla="*/ 84 h 536265"/>
                <a:gd name="connsiteX13" fmla="*/ 4627602 w 4955588"/>
                <a:gd name="connsiteY13" fmla="*/ 0 h 536265"/>
                <a:gd name="connsiteX14" fmla="*/ 4674368 w 4955588"/>
                <a:gd name="connsiteY14" fmla="*/ 1532 h 536265"/>
                <a:gd name="connsiteX15" fmla="*/ 4809969 w 4955588"/>
                <a:gd name="connsiteY15" fmla="*/ 31874 h 536265"/>
                <a:gd name="connsiteX16" fmla="*/ 4918805 w 4955588"/>
                <a:gd name="connsiteY16" fmla="*/ 437019 h 536265"/>
                <a:gd name="connsiteX17" fmla="*/ 4677046 w 4955588"/>
                <a:gd name="connsiteY17" fmla="*/ 533398 h 536265"/>
                <a:gd name="connsiteX18" fmla="*/ 4607461 w 4955588"/>
                <a:gd name="connsiteY18" fmla="*/ 533398 h 536265"/>
                <a:gd name="connsiteX19" fmla="*/ 3473603 w 4955588"/>
                <a:gd name="connsiteY19" fmla="*/ 536074 h 536265"/>
                <a:gd name="connsiteX20" fmla="*/ 3385116 w 4955588"/>
                <a:gd name="connsiteY20" fmla="*/ 536194 h 536265"/>
                <a:gd name="connsiteX21" fmla="*/ 2952727 w 4955588"/>
                <a:gd name="connsiteY21" fmla="*/ 535183 h 536265"/>
                <a:gd name="connsiteX22" fmla="*/ 2123992 w 4955588"/>
                <a:gd name="connsiteY22" fmla="*/ 536265 h 536265"/>
                <a:gd name="connsiteX23" fmla="*/ 1660856 w 4955588"/>
                <a:gd name="connsiteY23" fmla="*/ 535183 h 536265"/>
                <a:gd name="connsiteX24" fmla="*/ 1372331 w 4955588"/>
                <a:gd name="connsiteY24" fmla="*/ 535560 h 536265"/>
                <a:gd name="connsiteX25" fmla="*/ 222901 w 4955588"/>
                <a:gd name="connsiteY25" fmla="*/ 528044 h 536265"/>
                <a:gd name="connsiteX26" fmla="*/ 101068 w 4955588"/>
                <a:gd name="connsiteY26" fmla="*/ 403747 h 536265"/>
                <a:gd name="connsiteX0" fmla="*/ 143460 w 4918076"/>
                <a:gd name="connsiteY0" fmla="*/ 17596 h 536265"/>
                <a:gd name="connsiteX1" fmla="*/ 334644 w 4918076"/>
                <a:gd name="connsiteY1" fmla="*/ 962 h 536265"/>
                <a:gd name="connsiteX2" fmla="*/ 623276 w 4918076"/>
                <a:gd name="connsiteY2" fmla="*/ 458 h 536265"/>
                <a:gd name="connsiteX3" fmla="*/ 692939 w 4918076"/>
                <a:gd name="connsiteY3" fmla="*/ 2160 h 536265"/>
                <a:gd name="connsiteX4" fmla="*/ 788449 w 4918076"/>
                <a:gd name="connsiteY4" fmla="*/ 2426 h 536265"/>
                <a:gd name="connsiteX5" fmla="*/ 1976218 w 4918076"/>
                <a:gd name="connsiteY5" fmla="*/ 351 h 536265"/>
                <a:gd name="connsiteX6" fmla="*/ 2300448 w 4918076"/>
                <a:gd name="connsiteY6" fmla="*/ 641 h 536265"/>
                <a:gd name="connsiteX7" fmla="*/ 3051951 w 4918076"/>
                <a:gd name="connsiteY7" fmla="*/ 158 h 536265"/>
                <a:gd name="connsiteX8" fmla="*/ 3592319 w 4918076"/>
                <a:gd name="connsiteY8" fmla="*/ 641 h 536265"/>
                <a:gd name="connsiteX9" fmla="*/ 4152898 w 4918076"/>
                <a:gd name="connsiteY9" fmla="*/ 281 h 536265"/>
                <a:gd name="connsiteX10" fmla="*/ 4421861 w 4918076"/>
                <a:gd name="connsiteY10" fmla="*/ 641 h 536265"/>
                <a:gd name="connsiteX11" fmla="*/ 4460051 w 4918076"/>
                <a:gd name="connsiteY11" fmla="*/ 84 h 536265"/>
                <a:gd name="connsiteX12" fmla="*/ 4590090 w 4918076"/>
                <a:gd name="connsiteY12" fmla="*/ 0 h 536265"/>
                <a:gd name="connsiteX13" fmla="*/ 4636856 w 4918076"/>
                <a:gd name="connsiteY13" fmla="*/ 1532 h 536265"/>
                <a:gd name="connsiteX14" fmla="*/ 4772457 w 4918076"/>
                <a:gd name="connsiteY14" fmla="*/ 31874 h 536265"/>
                <a:gd name="connsiteX15" fmla="*/ 4881293 w 4918076"/>
                <a:gd name="connsiteY15" fmla="*/ 437019 h 536265"/>
                <a:gd name="connsiteX16" fmla="*/ 4639534 w 4918076"/>
                <a:gd name="connsiteY16" fmla="*/ 533398 h 536265"/>
                <a:gd name="connsiteX17" fmla="*/ 4569949 w 4918076"/>
                <a:gd name="connsiteY17" fmla="*/ 533398 h 536265"/>
                <a:gd name="connsiteX18" fmla="*/ 3436091 w 4918076"/>
                <a:gd name="connsiteY18" fmla="*/ 536074 h 536265"/>
                <a:gd name="connsiteX19" fmla="*/ 3347604 w 4918076"/>
                <a:gd name="connsiteY19" fmla="*/ 536194 h 536265"/>
                <a:gd name="connsiteX20" fmla="*/ 2915215 w 4918076"/>
                <a:gd name="connsiteY20" fmla="*/ 535183 h 536265"/>
                <a:gd name="connsiteX21" fmla="*/ 2086480 w 4918076"/>
                <a:gd name="connsiteY21" fmla="*/ 536265 h 536265"/>
                <a:gd name="connsiteX22" fmla="*/ 1623344 w 4918076"/>
                <a:gd name="connsiteY22" fmla="*/ 535183 h 536265"/>
                <a:gd name="connsiteX23" fmla="*/ 1334819 w 4918076"/>
                <a:gd name="connsiteY23" fmla="*/ 535560 h 536265"/>
                <a:gd name="connsiteX24" fmla="*/ 185389 w 4918076"/>
                <a:gd name="connsiteY24" fmla="*/ 528044 h 536265"/>
                <a:gd name="connsiteX25" fmla="*/ 63556 w 4918076"/>
                <a:gd name="connsiteY25" fmla="*/ 403747 h 536265"/>
                <a:gd name="connsiteX0" fmla="*/ 0 w 4774616"/>
                <a:gd name="connsiteY0" fmla="*/ 17596 h 536265"/>
                <a:gd name="connsiteX1" fmla="*/ 191184 w 4774616"/>
                <a:gd name="connsiteY1" fmla="*/ 962 h 536265"/>
                <a:gd name="connsiteX2" fmla="*/ 479816 w 4774616"/>
                <a:gd name="connsiteY2" fmla="*/ 458 h 536265"/>
                <a:gd name="connsiteX3" fmla="*/ 549479 w 4774616"/>
                <a:gd name="connsiteY3" fmla="*/ 2160 h 536265"/>
                <a:gd name="connsiteX4" fmla="*/ 644989 w 4774616"/>
                <a:gd name="connsiteY4" fmla="*/ 2426 h 536265"/>
                <a:gd name="connsiteX5" fmla="*/ 1832758 w 4774616"/>
                <a:gd name="connsiteY5" fmla="*/ 351 h 536265"/>
                <a:gd name="connsiteX6" fmla="*/ 2156988 w 4774616"/>
                <a:gd name="connsiteY6" fmla="*/ 641 h 536265"/>
                <a:gd name="connsiteX7" fmla="*/ 2908491 w 4774616"/>
                <a:gd name="connsiteY7" fmla="*/ 158 h 536265"/>
                <a:gd name="connsiteX8" fmla="*/ 3448859 w 4774616"/>
                <a:gd name="connsiteY8" fmla="*/ 641 h 536265"/>
                <a:gd name="connsiteX9" fmla="*/ 4009438 w 4774616"/>
                <a:gd name="connsiteY9" fmla="*/ 281 h 536265"/>
                <a:gd name="connsiteX10" fmla="*/ 4278401 w 4774616"/>
                <a:gd name="connsiteY10" fmla="*/ 641 h 536265"/>
                <a:gd name="connsiteX11" fmla="*/ 4316591 w 4774616"/>
                <a:gd name="connsiteY11" fmla="*/ 84 h 536265"/>
                <a:gd name="connsiteX12" fmla="*/ 4446630 w 4774616"/>
                <a:gd name="connsiteY12" fmla="*/ 0 h 536265"/>
                <a:gd name="connsiteX13" fmla="*/ 4493396 w 4774616"/>
                <a:gd name="connsiteY13" fmla="*/ 1532 h 536265"/>
                <a:gd name="connsiteX14" fmla="*/ 4628997 w 4774616"/>
                <a:gd name="connsiteY14" fmla="*/ 31874 h 536265"/>
                <a:gd name="connsiteX15" fmla="*/ 4737833 w 4774616"/>
                <a:gd name="connsiteY15" fmla="*/ 437019 h 536265"/>
                <a:gd name="connsiteX16" fmla="*/ 4496074 w 4774616"/>
                <a:gd name="connsiteY16" fmla="*/ 533398 h 536265"/>
                <a:gd name="connsiteX17" fmla="*/ 4426489 w 4774616"/>
                <a:gd name="connsiteY17" fmla="*/ 533398 h 536265"/>
                <a:gd name="connsiteX18" fmla="*/ 3292631 w 4774616"/>
                <a:gd name="connsiteY18" fmla="*/ 536074 h 536265"/>
                <a:gd name="connsiteX19" fmla="*/ 3204144 w 4774616"/>
                <a:gd name="connsiteY19" fmla="*/ 536194 h 536265"/>
                <a:gd name="connsiteX20" fmla="*/ 2771755 w 4774616"/>
                <a:gd name="connsiteY20" fmla="*/ 535183 h 536265"/>
                <a:gd name="connsiteX21" fmla="*/ 1943020 w 4774616"/>
                <a:gd name="connsiteY21" fmla="*/ 536265 h 536265"/>
                <a:gd name="connsiteX22" fmla="*/ 1479884 w 4774616"/>
                <a:gd name="connsiteY22" fmla="*/ 535183 h 536265"/>
                <a:gd name="connsiteX23" fmla="*/ 1191359 w 4774616"/>
                <a:gd name="connsiteY23" fmla="*/ 535560 h 536265"/>
                <a:gd name="connsiteX24" fmla="*/ 41929 w 4774616"/>
                <a:gd name="connsiteY24" fmla="*/ 528044 h 53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74616" h="536265">
                  <a:moveTo>
                    <a:pt x="0" y="17596"/>
                  </a:moveTo>
                  <a:lnTo>
                    <a:pt x="191184" y="962"/>
                  </a:lnTo>
                  <a:lnTo>
                    <a:pt x="479816" y="458"/>
                  </a:lnTo>
                  <a:lnTo>
                    <a:pt x="549479" y="2160"/>
                  </a:lnTo>
                  <a:cubicBezTo>
                    <a:pt x="593303" y="3373"/>
                    <a:pt x="626701" y="3987"/>
                    <a:pt x="644989" y="2426"/>
                  </a:cubicBezTo>
                  <a:lnTo>
                    <a:pt x="1832758" y="351"/>
                  </a:lnTo>
                  <a:lnTo>
                    <a:pt x="2156988" y="641"/>
                  </a:lnTo>
                  <a:lnTo>
                    <a:pt x="2908491" y="158"/>
                  </a:lnTo>
                  <a:lnTo>
                    <a:pt x="3448859" y="641"/>
                  </a:lnTo>
                  <a:lnTo>
                    <a:pt x="4009438" y="281"/>
                  </a:lnTo>
                  <a:lnTo>
                    <a:pt x="4278401" y="641"/>
                  </a:lnTo>
                  <a:lnTo>
                    <a:pt x="4316591" y="84"/>
                  </a:lnTo>
                  <a:lnTo>
                    <a:pt x="4446630" y="0"/>
                  </a:lnTo>
                  <a:lnTo>
                    <a:pt x="4493396" y="1532"/>
                  </a:lnTo>
                  <a:cubicBezTo>
                    <a:pt x="4535327" y="5102"/>
                    <a:pt x="4571011" y="13134"/>
                    <a:pt x="4628997" y="31874"/>
                  </a:cubicBezTo>
                  <a:cubicBezTo>
                    <a:pt x="4758351" y="100589"/>
                    <a:pt x="4819012" y="308515"/>
                    <a:pt x="4737833" y="437019"/>
                  </a:cubicBezTo>
                  <a:cubicBezTo>
                    <a:pt x="4684307" y="512873"/>
                    <a:pt x="4587068" y="530720"/>
                    <a:pt x="4496074" y="533398"/>
                  </a:cubicBezTo>
                  <a:cubicBezTo>
                    <a:pt x="4472879" y="534289"/>
                    <a:pt x="4448792" y="533398"/>
                    <a:pt x="4426489" y="533398"/>
                  </a:cubicBezTo>
                  <a:lnTo>
                    <a:pt x="3292631" y="536074"/>
                  </a:lnTo>
                  <a:lnTo>
                    <a:pt x="3204144" y="536194"/>
                  </a:lnTo>
                  <a:lnTo>
                    <a:pt x="2771755" y="535183"/>
                  </a:lnTo>
                  <a:lnTo>
                    <a:pt x="1943020" y="536265"/>
                  </a:lnTo>
                  <a:lnTo>
                    <a:pt x="1479884" y="535183"/>
                  </a:lnTo>
                  <a:lnTo>
                    <a:pt x="1191359" y="535560"/>
                  </a:lnTo>
                  <a:lnTo>
                    <a:pt x="41929" y="528044"/>
                  </a:lnTo>
                </a:path>
              </a:pathLst>
            </a:custGeom>
            <a:noFill/>
            <a:ln w="25400" cap="flat">
              <a:solidFill>
                <a:srgbClr val="F3CFA3">
                  <a:alpha val="40000"/>
                </a:srgbClr>
              </a:solidFill>
              <a:prstDash val="solid"/>
              <a:miter/>
            </a:ln>
          </p:spPr>
          <p:txBody>
            <a:bodyPr rot="0" spcFirstLastPara="0" vertOverflow="overflow" horzOverflow="overflow" vert="horz" wrap="none" lIns="365760" tIns="0" rIns="91440" bIns="0" numCol="1" spcCol="0" rtlCol="0" fromWordArt="0" anchor="ctr" anchorCtr="0" forceAA="0" compatLnSpc="1">
              <a:prstTxWarp prst="textNoShape">
                <a:avLst/>
              </a:prstTxWarp>
              <a:noAutofit/>
            </a:bodyPr>
            <a:lstStyle/>
            <a:p>
              <a:endParaRPr lang="en-US" sz="2200" dirty="0">
                <a:solidFill>
                  <a:srgbClr val="4F2170"/>
                </a:solidFill>
              </a:endParaRPr>
            </a:p>
            <a:p>
              <a:r>
                <a:rPr lang="en-US" sz="2200" dirty="0">
                  <a:solidFill>
                    <a:srgbClr val="4F2170"/>
                  </a:solidFill>
                </a:rPr>
                <a:t>Field Parameters and their capabilities.</a:t>
              </a:r>
            </a:p>
            <a:p>
              <a:endParaRPr lang="en-US" sz="2200" dirty="0">
                <a:solidFill>
                  <a:schemeClr val="accent1"/>
                </a:solidFill>
              </a:endParaRPr>
            </a:p>
          </p:txBody>
        </p:sp>
        <p:sp>
          <p:nvSpPr>
            <p:cNvPr id="37" name="[T2O] TextBox 27">
              <a:extLst>
                <a:ext uri="{FF2B5EF4-FFF2-40B4-BE49-F238E27FC236}">
                  <a16:creationId xmlns:a16="http://schemas.microsoft.com/office/drawing/2014/main" id="{BB9F1579-289A-4F2A-6B77-71E4B3930239}"/>
                </a:ext>
              </a:extLst>
            </p:cNvPr>
            <p:cNvSpPr/>
            <p:nvPr/>
          </p:nvSpPr>
          <p:spPr>
            <a:xfrm>
              <a:off x="1141937" y="2062952"/>
              <a:ext cx="296466" cy="512207"/>
            </a:xfrm>
            <a:custGeom>
              <a:avLst/>
              <a:gdLst/>
              <a:ahLst/>
              <a:cxnLst/>
              <a:rect l="l" t="t" r="r" b="b"/>
              <a:pathLst>
                <a:path w="296466" h="512207">
                  <a:moveTo>
                    <a:pt x="148590" y="0"/>
                  </a:moveTo>
                  <a:cubicBezTo>
                    <a:pt x="172403" y="0"/>
                    <a:pt x="192525" y="4167"/>
                    <a:pt x="208955" y="12502"/>
                  </a:cubicBezTo>
                  <a:cubicBezTo>
                    <a:pt x="225386" y="20836"/>
                    <a:pt x="240030" y="32861"/>
                    <a:pt x="252889" y="48578"/>
                  </a:cubicBezTo>
                  <a:cubicBezTo>
                    <a:pt x="262414" y="60008"/>
                    <a:pt x="270630" y="74891"/>
                    <a:pt x="277535" y="93226"/>
                  </a:cubicBezTo>
                  <a:cubicBezTo>
                    <a:pt x="284441" y="111562"/>
                    <a:pt x="287894" y="129064"/>
                    <a:pt x="287894" y="145733"/>
                  </a:cubicBezTo>
                  <a:cubicBezTo>
                    <a:pt x="287894" y="170022"/>
                    <a:pt x="285155" y="191453"/>
                    <a:pt x="279678" y="210027"/>
                  </a:cubicBezTo>
                  <a:cubicBezTo>
                    <a:pt x="274201" y="228600"/>
                    <a:pt x="264081" y="247888"/>
                    <a:pt x="249317" y="267891"/>
                  </a:cubicBezTo>
                  <a:lnTo>
                    <a:pt x="237887" y="283607"/>
                  </a:lnTo>
                  <a:cubicBezTo>
                    <a:pt x="233601" y="289798"/>
                    <a:pt x="228124" y="297418"/>
                    <a:pt x="221457" y="306467"/>
                  </a:cubicBezTo>
                  <a:cubicBezTo>
                    <a:pt x="214789" y="315516"/>
                    <a:pt x="206455" y="326708"/>
                    <a:pt x="196454" y="340043"/>
                  </a:cubicBezTo>
                  <a:lnTo>
                    <a:pt x="185024" y="354330"/>
                  </a:lnTo>
                  <a:cubicBezTo>
                    <a:pt x="161211" y="384810"/>
                    <a:pt x="144542" y="405289"/>
                    <a:pt x="135017" y="415767"/>
                  </a:cubicBezTo>
                  <a:cubicBezTo>
                    <a:pt x="136446" y="416243"/>
                    <a:pt x="138589" y="416600"/>
                    <a:pt x="141447" y="416838"/>
                  </a:cubicBezTo>
                  <a:cubicBezTo>
                    <a:pt x="144304" y="417076"/>
                    <a:pt x="146685" y="417195"/>
                    <a:pt x="148590" y="417195"/>
                  </a:cubicBezTo>
                  <a:cubicBezTo>
                    <a:pt x="149067" y="417195"/>
                    <a:pt x="152043" y="417433"/>
                    <a:pt x="157520" y="417910"/>
                  </a:cubicBezTo>
                  <a:cubicBezTo>
                    <a:pt x="162997" y="418386"/>
                    <a:pt x="170498" y="418624"/>
                    <a:pt x="180023" y="418624"/>
                  </a:cubicBezTo>
                  <a:lnTo>
                    <a:pt x="274320" y="416481"/>
                  </a:lnTo>
                  <a:cubicBezTo>
                    <a:pt x="284798" y="416481"/>
                    <a:pt x="291108" y="419219"/>
                    <a:pt x="293251" y="424696"/>
                  </a:cubicBezTo>
                  <a:cubicBezTo>
                    <a:pt x="295395" y="430173"/>
                    <a:pt x="296466" y="441960"/>
                    <a:pt x="296466" y="460058"/>
                  </a:cubicBezTo>
                  <a:cubicBezTo>
                    <a:pt x="296466" y="479108"/>
                    <a:pt x="294561" y="492562"/>
                    <a:pt x="290751" y="500420"/>
                  </a:cubicBezTo>
                  <a:cubicBezTo>
                    <a:pt x="286941" y="508278"/>
                    <a:pt x="282417" y="512207"/>
                    <a:pt x="277178" y="512207"/>
                  </a:cubicBezTo>
                  <a:cubicBezTo>
                    <a:pt x="239078" y="512207"/>
                    <a:pt x="210503" y="511493"/>
                    <a:pt x="191453" y="510064"/>
                  </a:cubicBezTo>
                  <a:cubicBezTo>
                    <a:pt x="185262" y="509588"/>
                    <a:pt x="173594" y="509350"/>
                    <a:pt x="156449" y="509350"/>
                  </a:cubicBezTo>
                  <a:cubicBezTo>
                    <a:pt x="126445" y="509350"/>
                    <a:pt x="102156" y="510064"/>
                    <a:pt x="83582" y="511493"/>
                  </a:cubicBezTo>
                  <a:cubicBezTo>
                    <a:pt x="78820" y="511969"/>
                    <a:pt x="72152" y="512207"/>
                    <a:pt x="63580" y="512207"/>
                  </a:cubicBezTo>
                  <a:lnTo>
                    <a:pt x="41434" y="511493"/>
                  </a:lnTo>
                  <a:cubicBezTo>
                    <a:pt x="37624" y="511017"/>
                    <a:pt x="31909" y="510778"/>
                    <a:pt x="24289" y="510778"/>
                  </a:cubicBezTo>
                  <a:cubicBezTo>
                    <a:pt x="18098" y="510778"/>
                    <a:pt x="13574" y="509350"/>
                    <a:pt x="10716" y="506492"/>
                  </a:cubicBezTo>
                  <a:cubicBezTo>
                    <a:pt x="7859" y="503635"/>
                    <a:pt x="6430" y="498396"/>
                    <a:pt x="6430" y="490776"/>
                  </a:cubicBezTo>
                  <a:lnTo>
                    <a:pt x="6430" y="488633"/>
                  </a:lnTo>
                  <a:lnTo>
                    <a:pt x="7859" y="432912"/>
                  </a:lnTo>
                  <a:cubicBezTo>
                    <a:pt x="7859" y="428625"/>
                    <a:pt x="8335" y="425292"/>
                    <a:pt x="9287" y="422910"/>
                  </a:cubicBezTo>
                  <a:cubicBezTo>
                    <a:pt x="18812" y="414814"/>
                    <a:pt x="38577" y="391002"/>
                    <a:pt x="68580" y="351473"/>
                  </a:cubicBezTo>
                  <a:cubicBezTo>
                    <a:pt x="72867" y="346234"/>
                    <a:pt x="77629" y="340162"/>
                    <a:pt x="82868" y="333256"/>
                  </a:cubicBezTo>
                  <a:cubicBezTo>
                    <a:pt x="88107" y="326351"/>
                    <a:pt x="91679" y="321945"/>
                    <a:pt x="93584" y="320040"/>
                  </a:cubicBezTo>
                  <a:cubicBezTo>
                    <a:pt x="100727" y="311944"/>
                    <a:pt x="107157" y="304086"/>
                    <a:pt x="112872" y="296466"/>
                  </a:cubicBezTo>
                  <a:lnTo>
                    <a:pt x="125730" y="280035"/>
                  </a:lnTo>
                  <a:cubicBezTo>
                    <a:pt x="147638" y="254794"/>
                    <a:pt x="164307" y="232291"/>
                    <a:pt x="175737" y="212527"/>
                  </a:cubicBezTo>
                  <a:cubicBezTo>
                    <a:pt x="187167" y="192762"/>
                    <a:pt x="192882" y="173117"/>
                    <a:pt x="192882" y="153591"/>
                  </a:cubicBezTo>
                  <a:cubicBezTo>
                    <a:pt x="192882" y="145018"/>
                    <a:pt x="191691" y="137041"/>
                    <a:pt x="189310" y="129659"/>
                  </a:cubicBezTo>
                  <a:cubicBezTo>
                    <a:pt x="186929" y="122277"/>
                    <a:pt x="183357" y="116682"/>
                    <a:pt x="178594" y="112872"/>
                  </a:cubicBezTo>
                  <a:cubicBezTo>
                    <a:pt x="166688" y="103347"/>
                    <a:pt x="155972" y="98584"/>
                    <a:pt x="146447" y="98584"/>
                  </a:cubicBezTo>
                  <a:cubicBezTo>
                    <a:pt x="135970" y="98584"/>
                    <a:pt x="128826" y="99298"/>
                    <a:pt x="125016" y="100727"/>
                  </a:cubicBezTo>
                  <a:cubicBezTo>
                    <a:pt x="121206" y="102156"/>
                    <a:pt x="115491" y="106204"/>
                    <a:pt x="107871" y="112872"/>
                  </a:cubicBezTo>
                  <a:cubicBezTo>
                    <a:pt x="100727" y="119539"/>
                    <a:pt x="96441" y="128112"/>
                    <a:pt x="95012" y="138589"/>
                  </a:cubicBezTo>
                  <a:cubicBezTo>
                    <a:pt x="93584" y="150972"/>
                    <a:pt x="84297" y="156448"/>
                    <a:pt x="67152" y="155020"/>
                  </a:cubicBezTo>
                  <a:lnTo>
                    <a:pt x="22146" y="153591"/>
                  </a:lnTo>
                  <a:cubicBezTo>
                    <a:pt x="11192" y="153115"/>
                    <a:pt x="3810" y="150972"/>
                    <a:pt x="0" y="147162"/>
                  </a:cubicBezTo>
                  <a:lnTo>
                    <a:pt x="715" y="132160"/>
                  </a:lnTo>
                  <a:lnTo>
                    <a:pt x="715" y="127159"/>
                  </a:lnTo>
                  <a:cubicBezTo>
                    <a:pt x="2620" y="114777"/>
                    <a:pt x="4287" y="105966"/>
                    <a:pt x="5715" y="100727"/>
                  </a:cubicBezTo>
                  <a:cubicBezTo>
                    <a:pt x="7144" y="95488"/>
                    <a:pt x="9764" y="88583"/>
                    <a:pt x="13574" y="80010"/>
                  </a:cubicBezTo>
                  <a:cubicBezTo>
                    <a:pt x="16907" y="71914"/>
                    <a:pt x="22384" y="62984"/>
                    <a:pt x="30004" y="53221"/>
                  </a:cubicBezTo>
                  <a:cubicBezTo>
                    <a:pt x="37624" y="43458"/>
                    <a:pt x="45959" y="35005"/>
                    <a:pt x="55007" y="27861"/>
                  </a:cubicBezTo>
                  <a:cubicBezTo>
                    <a:pt x="68819" y="17860"/>
                    <a:pt x="82868" y="10716"/>
                    <a:pt x="97155" y="6430"/>
                  </a:cubicBezTo>
                  <a:cubicBezTo>
                    <a:pt x="111443" y="2143"/>
                    <a:pt x="128588" y="0"/>
                    <a:pt x="14859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9D127C9F-6401-697B-3E8A-415C053D1F44}"/>
              </a:ext>
            </a:extLst>
          </p:cNvPr>
          <p:cNvGrpSpPr/>
          <p:nvPr/>
        </p:nvGrpSpPr>
        <p:grpSpPr>
          <a:xfrm>
            <a:off x="1083682" y="2847223"/>
            <a:ext cx="9043298" cy="516643"/>
            <a:chOff x="1148724" y="2847223"/>
            <a:chExt cx="9043298" cy="516643"/>
          </a:xfrm>
        </p:grpSpPr>
        <p:sp>
          <p:nvSpPr>
            <p:cNvPr id="17" name="Freeform 176">
              <a:extLst>
                <a:ext uri="{FF2B5EF4-FFF2-40B4-BE49-F238E27FC236}">
                  <a16:creationId xmlns:a16="http://schemas.microsoft.com/office/drawing/2014/main" id="{856BC2E6-226F-5A94-9304-18521959D638}"/>
                </a:ext>
              </a:extLst>
            </p:cNvPr>
            <p:cNvSpPr>
              <a:spLocks noChangeAspect="1"/>
            </p:cNvSpPr>
            <p:nvPr/>
          </p:nvSpPr>
          <p:spPr>
            <a:xfrm>
              <a:off x="1314811" y="2847223"/>
              <a:ext cx="8877211" cy="502958"/>
            </a:xfrm>
            <a:custGeom>
              <a:avLst/>
              <a:gdLst>
                <a:gd name="connsiteX0" fmla="*/ 4624357 w 4952344"/>
                <a:gd name="connsiteY0" fmla="*/ 0 h 536311"/>
                <a:gd name="connsiteX1" fmla="*/ 4671124 w 4952344"/>
                <a:gd name="connsiteY1" fmla="*/ 1532 h 536311"/>
                <a:gd name="connsiteX2" fmla="*/ 4806725 w 4952344"/>
                <a:gd name="connsiteY2" fmla="*/ 31874 h 536311"/>
                <a:gd name="connsiteX3" fmla="*/ 4915561 w 4952344"/>
                <a:gd name="connsiteY3" fmla="*/ 437019 h 536311"/>
                <a:gd name="connsiteX4" fmla="*/ 4673802 w 4952344"/>
                <a:gd name="connsiteY4" fmla="*/ 533398 h 536311"/>
                <a:gd name="connsiteX5" fmla="*/ 4604217 w 4952344"/>
                <a:gd name="connsiteY5" fmla="*/ 533398 h 536311"/>
                <a:gd name="connsiteX6" fmla="*/ 3470359 w 4952344"/>
                <a:gd name="connsiteY6" fmla="*/ 536074 h 536311"/>
                <a:gd name="connsiteX7" fmla="*/ 3381871 w 4952344"/>
                <a:gd name="connsiteY7" fmla="*/ 536194 h 536311"/>
                <a:gd name="connsiteX8" fmla="*/ 2949483 w 4952344"/>
                <a:gd name="connsiteY8" fmla="*/ 535183 h 536311"/>
                <a:gd name="connsiteX9" fmla="*/ 2120748 w 4952344"/>
                <a:gd name="connsiteY9" fmla="*/ 536265 h 536311"/>
                <a:gd name="connsiteX10" fmla="*/ 1657612 w 4952344"/>
                <a:gd name="connsiteY10" fmla="*/ 535183 h 536311"/>
                <a:gd name="connsiteX11" fmla="*/ 1369088 w 4952344"/>
                <a:gd name="connsiteY11" fmla="*/ 535560 h 536311"/>
                <a:gd name="connsiteX12" fmla="*/ 219657 w 4952344"/>
                <a:gd name="connsiteY12" fmla="*/ 528044 h 536311"/>
                <a:gd name="connsiteX13" fmla="*/ 177728 w 4952344"/>
                <a:gd name="connsiteY13" fmla="*/ 17597 h 536311"/>
                <a:gd name="connsiteX14" fmla="*/ 368912 w 4952344"/>
                <a:gd name="connsiteY14" fmla="*/ 962 h 536311"/>
                <a:gd name="connsiteX15" fmla="*/ 657544 w 4952344"/>
                <a:gd name="connsiteY15" fmla="*/ 458 h 536311"/>
                <a:gd name="connsiteX16" fmla="*/ 727207 w 4952344"/>
                <a:gd name="connsiteY16" fmla="*/ 2160 h 536311"/>
                <a:gd name="connsiteX17" fmla="*/ 822717 w 4952344"/>
                <a:gd name="connsiteY17" fmla="*/ 2426 h 536311"/>
                <a:gd name="connsiteX18" fmla="*/ 2010497 w 4952344"/>
                <a:gd name="connsiteY18" fmla="*/ 351 h 536311"/>
                <a:gd name="connsiteX19" fmla="*/ 2334716 w 4952344"/>
                <a:gd name="connsiteY19" fmla="*/ 641 h 536311"/>
                <a:gd name="connsiteX20" fmla="*/ 3086219 w 4952344"/>
                <a:gd name="connsiteY20" fmla="*/ 158 h 536311"/>
                <a:gd name="connsiteX21" fmla="*/ 3626587 w 4952344"/>
                <a:gd name="connsiteY21" fmla="*/ 641 h 536311"/>
                <a:gd name="connsiteX22" fmla="*/ 4187166 w 4952344"/>
                <a:gd name="connsiteY22" fmla="*/ 281 h 536311"/>
                <a:gd name="connsiteX23" fmla="*/ 4456129 w 4952344"/>
                <a:gd name="connsiteY23" fmla="*/ 641 h 536311"/>
                <a:gd name="connsiteX24" fmla="*/ 4494319 w 4952344"/>
                <a:gd name="connsiteY24" fmla="*/ 84 h 536311"/>
                <a:gd name="connsiteX0" fmla="*/ 4622363 w 4950350"/>
                <a:gd name="connsiteY0" fmla="*/ 0 h 536265"/>
                <a:gd name="connsiteX1" fmla="*/ 4669130 w 4950350"/>
                <a:gd name="connsiteY1" fmla="*/ 1532 h 536265"/>
                <a:gd name="connsiteX2" fmla="*/ 4804731 w 4950350"/>
                <a:gd name="connsiteY2" fmla="*/ 31874 h 536265"/>
                <a:gd name="connsiteX3" fmla="*/ 4913567 w 4950350"/>
                <a:gd name="connsiteY3" fmla="*/ 437019 h 536265"/>
                <a:gd name="connsiteX4" fmla="*/ 4671808 w 4950350"/>
                <a:gd name="connsiteY4" fmla="*/ 533398 h 536265"/>
                <a:gd name="connsiteX5" fmla="*/ 4602223 w 4950350"/>
                <a:gd name="connsiteY5" fmla="*/ 533398 h 536265"/>
                <a:gd name="connsiteX6" fmla="*/ 3468365 w 4950350"/>
                <a:gd name="connsiteY6" fmla="*/ 536074 h 536265"/>
                <a:gd name="connsiteX7" fmla="*/ 3379877 w 4950350"/>
                <a:gd name="connsiteY7" fmla="*/ 536194 h 536265"/>
                <a:gd name="connsiteX8" fmla="*/ 2947489 w 4950350"/>
                <a:gd name="connsiteY8" fmla="*/ 535183 h 536265"/>
                <a:gd name="connsiteX9" fmla="*/ 2118754 w 4950350"/>
                <a:gd name="connsiteY9" fmla="*/ 536265 h 536265"/>
                <a:gd name="connsiteX10" fmla="*/ 1655618 w 4950350"/>
                <a:gd name="connsiteY10" fmla="*/ 535183 h 536265"/>
                <a:gd name="connsiteX11" fmla="*/ 1367094 w 4950350"/>
                <a:gd name="connsiteY11" fmla="*/ 535560 h 536265"/>
                <a:gd name="connsiteX12" fmla="*/ 217663 w 4950350"/>
                <a:gd name="connsiteY12" fmla="*/ 528044 h 536265"/>
                <a:gd name="connsiteX13" fmla="*/ 290 w 4950350"/>
                <a:gd name="connsiteY13" fmla="*/ 285430 h 536265"/>
                <a:gd name="connsiteX14" fmla="*/ 175734 w 4950350"/>
                <a:gd name="connsiteY14" fmla="*/ 17597 h 536265"/>
                <a:gd name="connsiteX15" fmla="*/ 366918 w 4950350"/>
                <a:gd name="connsiteY15" fmla="*/ 962 h 536265"/>
                <a:gd name="connsiteX16" fmla="*/ 655550 w 4950350"/>
                <a:gd name="connsiteY16" fmla="*/ 458 h 536265"/>
                <a:gd name="connsiteX17" fmla="*/ 725213 w 4950350"/>
                <a:gd name="connsiteY17" fmla="*/ 2160 h 536265"/>
                <a:gd name="connsiteX18" fmla="*/ 820723 w 4950350"/>
                <a:gd name="connsiteY18" fmla="*/ 2426 h 536265"/>
                <a:gd name="connsiteX19" fmla="*/ 2008503 w 4950350"/>
                <a:gd name="connsiteY19" fmla="*/ 351 h 536265"/>
                <a:gd name="connsiteX20" fmla="*/ 2332722 w 4950350"/>
                <a:gd name="connsiteY20" fmla="*/ 641 h 536265"/>
                <a:gd name="connsiteX21" fmla="*/ 3084225 w 4950350"/>
                <a:gd name="connsiteY21" fmla="*/ 158 h 536265"/>
                <a:gd name="connsiteX22" fmla="*/ 3624593 w 4950350"/>
                <a:gd name="connsiteY22" fmla="*/ 641 h 536265"/>
                <a:gd name="connsiteX23" fmla="*/ 4185172 w 4950350"/>
                <a:gd name="connsiteY23" fmla="*/ 281 h 536265"/>
                <a:gd name="connsiteX24" fmla="*/ 4454135 w 4950350"/>
                <a:gd name="connsiteY24" fmla="*/ 641 h 536265"/>
                <a:gd name="connsiteX25" fmla="*/ 4492325 w 4950350"/>
                <a:gd name="connsiteY25" fmla="*/ 84 h 536265"/>
                <a:gd name="connsiteX26" fmla="*/ 4622363 w 4950350"/>
                <a:gd name="connsiteY26" fmla="*/ 0 h 536265"/>
                <a:gd name="connsiteX0" fmla="*/ 290 w 4950350"/>
                <a:gd name="connsiteY0" fmla="*/ 285430 h 536265"/>
                <a:gd name="connsiteX1" fmla="*/ 175734 w 4950350"/>
                <a:gd name="connsiteY1" fmla="*/ 17597 h 536265"/>
                <a:gd name="connsiteX2" fmla="*/ 366918 w 4950350"/>
                <a:gd name="connsiteY2" fmla="*/ 962 h 536265"/>
                <a:gd name="connsiteX3" fmla="*/ 655550 w 4950350"/>
                <a:gd name="connsiteY3" fmla="*/ 458 h 536265"/>
                <a:gd name="connsiteX4" fmla="*/ 725213 w 4950350"/>
                <a:gd name="connsiteY4" fmla="*/ 2160 h 536265"/>
                <a:gd name="connsiteX5" fmla="*/ 820723 w 4950350"/>
                <a:gd name="connsiteY5" fmla="*/ 2426 h 536265"/>
                <a:gd name="connsiteX6" fmla="*/ 2008503 w 4950350"/>
                <a:gd name="connsiteY6" fmla="*/ 351 h 536265"/>
                <a:gd name="connsiteX7" fmla="*/ 2332722 w 4950350"/>
                <a:gd name="connsiteY7" fmla="*/ 641 h 536265"/>
                <a:gd name="connsiteX8" fmla="*/ 3084225 w 4950350"/>
                <a:gd name="connsiteY8" fmla="*/ 158 h 536265"/>
                <a:gd name="connsiteX9" fmla="*/ 3624593 w 4950350"/>
                <a:gd name="connsiteY9" fmla="*/ 641 h 536265"/>
                <a:gd name="connsiteX10" fmla="*/ 4185172 w 4950350"/>
                <a:gd name="connsiteY10" fmla="*/ 281 h 536265"/>
                <a:gd name="connsiteX11" fmla="*/ 4454135 w 4950350"/>
                <a:gd name="connsiteY11" fmla="*/ 641 h 536265"/>
                <a:gd name="connsiteX12" fmla="*/ 4492325 w 4950350"/>
                <a:gd name="connsiteY12" fmla="*/ 84 h 536265"/>
                <a:gd name="connsiteX13" fmla="*/ 4622363 w 4950350"/>
                <a:gd name="connsiteY13" fmla="*/ 0 h 536265"/>
                <a:gd name="connsiteX14" fmla="*/ 4669130 w 4950350"/>
                <a:gd name="connsiteY14" fmla="*/ 1532 h 536265"/>
                <a:gd name="connsiteX15" fmla="*/ 4804731 w 4950350"/>
                <a:gd name="connsiteY15" fmla="*/ 31874 h 536265"/>
                <a:gd name="connsiteX16" fmla="*/ 4913567 w 4950350"/>
                <a:gd name="connsiteY16" fmla="*/ 437019 h 536265"/>
                <a:gd name="connsiteX17" fmla="*/ 4671808 w 4950350"/>
                <a:gd name="connsiteY17" fmla="*/ 533398 h 536265"/>
                <a:gd name="connsiteX18" fmla="*/ 4602223 w 4950350"/>
                <a:gd name="connsiteY18" fmla="*/ 533398 h 536265"/>
                <a:gd name="connsiteX19" fmla="*/ 3468365 w 4950350"/>
                <a:gd name="connsiteY19" fmla="*/ 536074 h 536265"/>
                <a:gd name="connsiteX20" fmla="*/ 3379877 w 4950350"/>
                <a:gd name="connsiteY20" fmla="*/ 536194 h 536265"/>
                <a:gd name="connsiteX21" fmla="*/ 2947489 w 4950350"/>
                <a:gd name="connsiteY21" fmla="*/ 535183 h 536265"/>
                <a:gd name="connsiteX22" fmla="*/ 2118754 w 4950350"/>
                <a:gd name="connsiteY22" fmla="*/ 536265 h 536265"/>
                <a:gd name="connsiteX23" fmla="*/ 1655618 w 4950350"/>
                <a:gd name="connsiteY23" fmla="*/ 535183 h 536265"/>
                <a:gd name="connsiteX24" fmla="*/ 1367094 w 4950350"/>
                <a:gd name="connsiteY24" fmla="*/ 535560 h 536265"/>
                <a:gd name="connsiteX25" fmla="*/ 217663 w 4950350"/>
                <a:gd name="connsiteY25" fmla="*/ 528044 h 536265"/>
                <a:gd name="connsiteX26" fmla="*/ 101079 w 4950350"/>
                <a:gd name="connsiteY26" fmla="*/ 386219 h 536265"/>
                <a:gd name="connsiteX0" fmla="*/ 139913 w 4914529"/>
                <a:gd name="connsiteY0" fmla="*/ 17597 h 536265"/>
                <a:gd name="connsiteX1" fmla="*/ 331097 w 4914529"/>
                <a:gd name="connsiteY1" fmla="*/ 962 h 536265"/>
                <a:gd name="connsiteX2" fmla="*/ 619729 w 4914529"/>
                <a:gd name="connsiteY2" fmla="*/ 458 h 536265"/>
                <a:gd name="connsiteX3" fmla="*/ 689392 w 4914529"/>
                <a:gd name="connsiteY3" fmla="*/ 2160 h 536265"/>
                <a:gd name="connsiteX4" fmla="*/ 784902 w 4914529"/>
                <a:gd name="connsiteY4" fmla="*/ 2426 h 536265"/>
                <a:gd name="connsiteX5" fmla="*/ 1972682 w 4914529"/>
                <a:gd name="connsiteY5" fmla="*/ 351 h 536265"/>
                <a:gd name="connsiteX6" fmla="*/ 2296901 w 4914529"/>
                <a:gd name="connsiteY6" fmla="*/ 641 h 536265"/>
                <a:gd name="connsiteX7" fmla="*/ 3048404 w 4914529"/>
                <a:gd name="connsiteY7" fmla="*/ 158 h 536265"/>
                <a:gd name="connsiteX8" fmla="*/ 3588772 w 4914529"/>
                <a:gd name="connsiteY8" fmla="*/ 641 h 536265"/>
                <a:gd name="connsiteX9" fmla="*/ 4149351 w 4914529"/>
                <a:gd name="connsiteY9" fmla="*/ 281 h 536265"/>
                <a:gd name="connsiteX10" fmla="*/ 4418314 w 4914529"/>
                <a:gd name="connsiteY10" fmla="*/ 641 h 536265"/>
                <a:gd name="connsiteX11" fmla="*/ 4456504 w 4914529"/>
                <a:gd name="connsiteY11" fmla="*/ 84 h 536265"/>
                <a:gd name="connsiteX12" fmla="*/ 4586542 w 4914529"/>
                <a:gd name="connsiteY12" fmla="*/ 0 h 536265"/>
                <a:gd name="connsiteX13" fmla="*/ 4633309 w 4914529"/>
                <a:gd name="connsiteY13" fmla="*/ 1532 h 536265"/>
                <a:gd name="connsiteX14" fmla="*/ 4768910 w 4914529"/>
                <a:gd name="connsiteY14" fmla="*/ 31874 h 536265"/>
                <a:gd name="connsiteX15" fmla="*/ 4877746 w 4914529"/>
                <a:gd name="connsiteY15" fmla="*/ 437019 h 536265"/>
                <a:gd name="connsiteX16" fmla="*/ 4635987 w 4914529"/>
                <a:gd name="connsiteY16" fmla="*/ 533398 h 536265"/>
                <a:gd name="connsiteX17" fmla="*/ 4566402 w 4914529"/>
                <a:gd name="connsiteY17" fmla="*/ 533398 h 536265"/>
                <a:gd name="connsiteX18" fmla="*/ 3432544 w 4914529"/>
                <a:gd name="connsiteY18" fmla="*/ 536074 h 536265"/>
                <a:gd name="connsiteX19" fmla="*/ 3344056 w 4914529"/>
                <a:gd name="connsiteY19" fmla="*/ 536194 h 536265"/>
                <a:gd name="connsiteX20" fmla="*/ 2911668 w 4914529"/>
                <a:gd name="connsiteY20" fmla="*/ 535183 h 536265"/>
                <a:gd name="connsiteX21" fmla="*/ 2082933 w 4914529"/>
                <a:gd name="connsiteY21" fmla="*/ 536265 h 536265"/>
                <a:gd name="connsiteX22" fmla="*/ 1619797 w 4914529"/>
                <a:gd name="connsiteY22" fmla="*/ 535183 h 536265"/>
                <a:gd name="connsiteX23" fmla="*/ 1331273 w 4914529"/>
                <a:gd name="connsiteY23" fmla="*/ 535560 h 536265"/>
                <a:gd name="connsiteX24" fmla="*/ 181842 w 4914529"/>
                <a:gd name="connsiteY24" fmla="*/ 528044 h 536265"/>
                <a:gd name="connsiteX25" fmla="*/ 65258 w 4914529"/>
                <a:gd name="connsiteY25" fmla="*/ 386219 h 536265"/>
                <a:gd name="connsiteX0" fmla="*/ 0 w 4774616"/>
                <a:gd name="connsiteY0" fmla="*/ 17597 h 536265"/>
                <a:gd name="connsiteX1" fmla="*/ 191184 w 4774616"/>
                <a:gd name="connsiteY1" fmla="*/ 962 h 536265"/>
                <a:gd name="connsiteX2" fmla="*/ 479816 w 4774616"/>
                <a:gd name="connsiteY2" fmla="*/ 458 h 536265"/>
                <a:gd name="connsiteX3" fmla="*/ 549479 w 4774616"/>
                <a:gd name="connsiteY3" fmla="*/ 2160 h 536265"/>
                <a:gd name="connsiteX4" fmla="*/ 644989 w 4774616"/>
                <a:gd name="connsiteY4" fmla="*/ 2426 h 536265"/>
                <a:gd name="connsiteX5" fmla="*/ 1832769 w 4774616"/>
                <a:gd name="connsiteY5" fmla="*/ 351 h 536265"/>
                <a:gd name="connsiteX6" fmla="*/ 2156988 w 4774616"/>
                <a:gd name="connsiteY6" fmla="*/ 641 h 536265"/>
                <a:gd name="connsiteX7" fmla="*/ 2908491 w 4774616"/>
                <a:gd name="connsiteY7" fmla="*/ 158 h 536265"/>
                <a:gd name="connsiteX8" fmla="*/ 3448859 w 4774616"/>
                <a:gd name="connsiteY8" fmla="*/ 641 h 536265"/>
                <a:gd name="connsiteX9" fmla="*/ 4009438 w 4774616"/>
                <a:gd name="connsiteY9" fmla="*/ 281 h 536265"/>
                <a:gd name="connsiteX10" fmla="*/ 4278401 w 4774616"/>
                <a:gd name="connsiteY10" fmla="*/ 641 h 536265"/>
                <a:gd name="connsiteX11" fmla="*/ 4316591 w 4774616"/>
                <a:gd name="connsiteY11" fmla="*/ 84 h 536265"/>
                <a:gd name="connsiteX12" fmla="*/ 4446629 w 4774616"/>
                <a:gd name="connsiteY12" fmla="*/ 0 h 536265"/>
                <a:gd name="connsiteX13" fmla="*/ 4493396 w 4774616"/>
                <a:gd name="connsiteY13" fmla="*/ 1532 h 536265"/>
                <a:gd name="connsiteX14" fmla="*/ 4628997 w 4774616"/>
                <a:gd name="connsiteY14" fmla="*/ 31874 h 536265"/>
                <a:gd name="connsiteX15" fmla="*/ 4737833 w 4774616"/>
                <a:gd name="connsiteY15" fmla="*/ 437019 h 536265"/>
                <a:gd name="connsiteX16" fmla="*/ 4496074 w 4774616"/>
                <a:gd name="connsiteY16" fmla="*/ 533398 h 536265"/>
                <a:gd name="connsiteX17" fmla="*/ 4426489 w 4774616"/>
                <a:gd name="connsiteY17" fmla="*/ 533398 h 536265"/>
                <a:gd name="connsiteX18" fmla="*/ 3292631 w 4774616"/>
                <a:gd name="connsiteY18" fmla="*/ 536074 h 536265"/>
                <a:gd name="connsiteX19" fmla="*/ 3204143 w 4774616"/>
                <a:gd name="connsiteY19" fmla="*/ 536194 h 536265"/>
                <a:gd name="connsiteX20" fmla="*/ 2771755 w 4774616"/>
                <a:gd name="connsiteY20" fmla="*/ 535183 h 536265"/>
                <a:gd name="connsiteX21" fmla="*/ 1943020 w 4774616"/>
                <a:gd name="connsiteY21" fmla="*/ 536265 h 536265"/>
                <a:gd name="connsiteX22" fmla="*/ 1479884 w 4774616"/>
                <a:gd name="connsiteY22" fmla="*/ 535183 h 536265"/>
                <a:gd name="connsiteX23" fmla="*/ 1191360 w 4774616"/>
                <a:gd name="connsiteY23" fmla="*/ 535560 h 536265"/>
                <a:gd name="connsiteX24" fmla="*/ 41929 w 4774616"/>
                <a:gd name="connsiteY24" fmla="*/ 528044 h 536265"/>
                <a:gd name="connsiteX0" fmla="*/ 35062 w 4809678"/>
                <a:gd name="connsiteY0" fmla="*/ 17597 h 536265"/>
                <a:gd name="connsiteX1" fmla="*/ 226246 w 4809678"/>
                <a:gd name="connsiteY1" fmla="*/ 962 h 536265"/>
                <a:gd name="connsiteX2" fmla="*/ 514878 w 4809678"/>
                <a:gd name="connsiteY2" fmla="*/ 458 h 536265"/>
                <a:gd name="connsiteX3" fmla="*/ 584541 w 4809678"/>
                <a:gd name="connsiteY3" fmla="*/ 2160 h 536265"/>
                <a:gd name="connsiteX4" fmla="*/ 680051 w 4809678"/>
                <a:gd name="connsiteY4" fmla="*/ 2426 h 536265"/>
                <a:gd name="connsiteX5" fmla="*/ 1867831 w 4809678"/>
                <a:gd name="connsiteY5" fmla="*/ 351 h 536265"/>
                <a:gd name="connsiteX6" fmla="*/ 2192050 w 4809678"/>
                <a:gd name="connsiteY6" fmla="*/ 641 h 536265"/>
                <a:gd name="connsiteX7" fmla="*/ 2943553 w 4809678"/>
                <a:gd name="connsiteY7" fmla="*/ 158 h 536265"/>
                <a:gd name="connsiteX8" fmla="*/ 3483921 w 4809678"/>
                <a:gd name="connsiteY8" fmla="*/ 641 h 536265"/>
                <a:gd name="connsiteX9" fmla="*/ 4044500 w 4809678"/>
                <a:gd name="connsiteY9" fmla="*/ 281 h 536265"/>
                <a:gd name="connsiteX10" fmla="*/ 4313463 w 4809678"/>
                <a:gd name="connsiteY10" fmla="*/ 641 h 536265"/>
                <a:gd name="connsiteX11" fmla="*/ 4351653 w 4809678"/>
                <a:gd name="connsiteY11" fmla="*/ 84 h 536265"/>
                <a:gd name="connsiteX12" fmla="*/ 4481691 w 4809678"/>
                <a:gd name="connsiteY12" fmla="*/ 0 h 536265"/>
                <a:gd name="connsiteX13" fmla="*/ 4528458 w 4809678"/>
                <a:gd name="connsiteY13" fmla="*/ 1532 h 536265"/>
                <a:gd name="connsiteX14" fmla="*/ 4664059 w 4809678"/>
                <a:gd name="connsiteY14" fmla="*/ 31874 h 536265"/>
                <a:gd name="connsiteX15" fmla="*/ 4772895 w 4809678"/>
                <a:gd name="connsiteY15" fmla="*/ 437019 h 536265"/>
                <a:gd name="connsiteX16" fmla="*/ 4531136 w 4809678"/>
                <a:gd name="connsiteY16" fmla="*/ 533398 h 536265"/>
                <a:gd name="connsiteX17" fmla="*/ 4461551 w 4809678"/>
                <a:gd name="connsiteY17" fmla="*/ 533398 h 536265"/>
                <a:gd name="connsiteX18" fmla="*/ 3327693 w 4809678"/>
                <a:gd name="connsiteY18" fmla="*/ 536074 h 536265"/>
                <a:gd name="connsiteX19" fmla="*/ 3239205 w 4809678"/>
                <a:gd name="connsiteY19" fmla="*/ 536194 h 536265"/>
                <a:gd name="connsiteX20" fmla="*/ 2806817 w 4809678"/>
                <a:gd name="connsiteY20" fmla="*/ 535183 h 536265"/>
                <a:gd name="connsiteX21" fmla="*/ 1978082 w 4809678"/>
                <a:gd name="connsiteY21" fmla="*/ 536265 h 536265"/>
                <a:gd name="connsiteX22" fmla="*/ 1514946 w 4809678"/>
                <a:gd name="connsiteY22" fmla="*/ 535183 h 536265"/>
                <a:gd name="connsiteX23" fmla="*/ 1226422 w 4809678"/>
                <a:gd name="connsiteY23" fmla="*/ 535560 h 536265"/>
                <a:gd name="connsiteX24" fmla="*/ 0 w 4809678"/>
                <a:gd name="connsiteY24" fmla="*/ 531544 h 53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09678" h="536265">
                  <a:moveTo>
                    <a:pt x="35062" y="17597"/>
                  </a:moveTo>
                  <a:lnTo>
                    <a:pt x="226246" y="962"/>
                  </a:lnTo>
                  <a:lnTo>
                    <a:pt x="514878" y="458"/>
                  </a:lnTo>
                  <a:lnTo>
                    <a:pt x="584541" y="2160"/>
                  </a:lnTo>
                  <a:cubicBezTo>
                    <a:pt x="628365" y="3373"/>
                    <a:pt x="661763" y="3987"/>
                    <a:pt x="680051" y="2426"/>
                  </a:cubicBezTo>
                  <a:lnTo>
                    <a:pt x="1867831" y="351"/>
                  </a:lnTo>
                  <a:lnTo>
                    <a:pt x="2192050" y="641"/>
                  </a:lnTo>
                  <a:lnTo>
                    <a:pt x="2943553" y="158"/>
                  </a:lnTo>
                  <a:lnTo>
                    <a:pt x="3483921" y="641"/>
                  </a:lnTo>
                  <a:lnTo>
                    <a:pt x="4044500" y="281"/>
                  </a:lnTo>
                  <a:lnTo>
                    <a:pt x="4313463" y="641"/>
                  </a:lnTo>
                  <a:lnTo>
                    <a:pt x="4351653" y="84"/>
                  </a:lnTo>
                  <a:lnTo>
                    <a:pt x="4481691" y="0"/>
                  </a:lnTo>
                  <a:lnTo>
                    <a:pt x="4528458" y="1532"/>
                  </a:lnTo>
                  <a:cubicBezTo>
                    <a:pt x="4570389" y="5102"/>
                    <a:pt x="4606073" y="13134"/>
                    <a:pt x="4664059" y="31874"/>
                  </a:cubicBezTo>
                  <a:cubicBezTo>
                    <a:pt x="4793413" y="100589"/>
                    <a:pt x="4854074" y="308515"/>
                    <a:pt x="4772895" y="437019"/>
                  </a:cubicBezTo>
                  <a:cubicBezTo>
                    <a:pt x="4719369" y="512873"/>
                    <a:pt x="4622130" y="530720"/>
                    <a:pt x="4531136" y="533398"/>
                  </a:cubicBezTo>
                  <a:cubicBezTo>
                    <a:pt x="4507941" y="534289"/>
                    <a:pt x="4483854" y="533398"/>
                    <a:pt x="4461551" y="533398"/>
                  </a:cubicBezTo>
                  <a:lnTo>
                    <a:pt x="3327693" y="536074"/>
                  </a:lnTo>
                  <a:lnTo>
                    <a:pt x="3239205" y="536194"/>
                  </a:lnTo>
                  <a:lnTo>
                    <a:pt x="2806817" y="535183"/>
                  </a:lnTo>
                  <a:lnTo>
                    <a:pt x="1978082" y="536265"/>
                  </a:lnTo>
                  <a:lnTo>
                    <a:pt x="1514946" y="535183"/>
                  </a:lnTo>
                  <a:lnTo>
                    <a:pt x="1226422" y="535560"/>
                  </a:lnTo>
                  <a:lnTo>
                    <a:pt x="0" y="531544"/>
                  </a:lnTo>
                </a:path>
              </a:pathLst>
            </a:custGeom>
            <a:noFill/>
            <a:ln w="25400" cap="flat">
              <a:solidFill>
                <a:srgbClr val="B4D0AF">
                  <a:alpha val="40000"/>
                </a:srgbClr>
              </a:solidFill>
              <a:prstDash val="solid"/>
              <a:miter/>
            </a:ln>
          </p:spPr>
          <p:txBody>
            <a:bodyPr rot="0" spcFirstLastPara="0" vertOverflow="overflow" horzOverflow="overflow" vert="horz" wrap="none" lIns="365760" tIns="0" rIns="91440" bIns="0" numCol="1" spcCol="0" rtlCol="0" fromWordArt="0" anchor="ctr" anchorCtr="0" forceAA="0" compatLnSpc="1">
              <a:prstTxWarp prst="textNoShape">
                <a:avLst/>
              </a:prstTxWarp>
              <a:noAutofit/>
            </a:bodyPr>
            <a:lstStyle/>
            <a:p>
              <a:r>
                <a:rPr lang="en-US" sz="2200" dirty="0">
                  <a:solidFill>
                    <a:srgbClr val="4F2170"/>
                  </a:solidFill>
                </a:rPr>
                <a:t>Calculation Groups and Tabular Editor.</a:t>
              </a:r>
            </a:p>
          </p:txBody>
        </p:sp>
        <p:sp>
          <p:nvSpPr>
            <p:cNvPr id="40" name="[T2O] TextBox 28">
              <a:extLst>
                <a:ext uri="{FF2B5EF4-FFF2-40B4-BE49-F238E27FC236}">
                  <a16:creationId xmlns:a16="http://schemas.microsoft.com/office/drawing/2014/main" id="{EDA9EC5A-E021-1196-5AAC-6872549BA755}"/>
                </a:ext>
              </a:extLst>
            </p:cNvPr>
            <p:cNvSpPr/>
            <p:nvPr/>
          </p:nvSpPr>
          <p:spPr>
            <a:xfrm>
              <a:off x="1148724" y="2848801"/>
              <a:ext cx="282893" cy="515065"/>
            </a:xfrm>
            <a:custGeom>
              <a:avLst/>
              <a:gdLst/>
              <a:ahLst/>
              <a:cxnLst/>
              <a:rect l="l" t="t" r="r" b="b"/>
              <a:pathLst>
                <a:path w="282893" h="515065">
                  <a:moveTo>
                    <a:pt x="134303" y="0"/>
                  </a:moveTo>
                  <a:cubicBezTo>
                    <a:pt x="160020" y="0"/>
                    <a:pt x="181690" y="3215"/>
                    <a:pt x="199311" y="9644"/>
                  </a:cubicBezTo>
                  <a:cubicBezTo>
                    <a:pt x="216932" y="16074"/>
                    <a:pt x="231458" y="26432"/>
                    <a:pt x="242888" y="40720"/>
                  </a:cubicBezTo>
                  <a:cubicBezTo>
                    <a:pt x="253841" y="53578"/>
                    <a:pt x="262414" y="66437"/>
                    <a:pt x="268605" y="79296"/>
                  </a:cubicBezTo>
                  <a:cubicBezTo>
                    <a:pt x="274796" y="92155"/>
                    <a:pt x="278130" y="106442"/>
                    <a:pt x="278606" y="122158"/>
                  </a:cubicBezTo>
                  <a:lnTo>
                    <a:pt x="279321" y="138589"/>
                  </a:lnTo>
                  <a:cubicBezTo>
                    <a:pt x="279321" y="158115"/>
                    <a:pt x="275035" y="177642"/>
                    <a:pt x="266462" y="197168"/>
                  </a:cubicBezTo>
                  <a:cubicBezTo>
                    <a:pt x="262176" y="208122"/>
                    <a:pt x="254794" y="219432"/>
                    <a:pt x="244316" y="231101"/>
                  </a:cubicBezTo>
                  <a:cubicBezTo>
                    <a:pt x="233839" y="242769"/>
                    <a:pt x="225028" y="250032"/>
                    <a:pt x="217885" y="252889"/>
                  </a:cubicBezTo>
                  <a:cubicBezTo>
                    <a:pt x="219790" y="254318"/>
                    <a:pt x="224314" y="257413"/>
                    <a:pt x="231458" y="262176"/>
                  </a:cubicBezTo>
                  <a:cubicBezTo>
                    <a:pt x="238601" y="266938"/>
                    <a:pt x="245507" y="272772"/>
                    <a:pt x="252175" y="279678"/>
                  </a:cubicBezTo>
                  <a:cubicBezTo>
                    <a:pt x="258842" y="286584"/>
                    <a:pt x="264795" y="295037"/>
                    <a:pt x="270034" y="305038"/>
                  </a:cubicBezTo>
                  <a:cubicBezTo>
                    <a:pt x="278606" y="320278"/>
                    <a:pt x="282893" y="339328"/>
                    <a:pt x="282893" y="362188"/>
                  </a:cubicBezTo>
                  <a:cubicBezTo>
                    <a:pt x="282893" y="379333"/>
                    <a:pt x="280988" y="395050"/>
                    <a:pt x="277178" y="409337"/>
                  </a:cubicBezTo>
                  <a:cubicBezTo>
                    <a:pt x="274320" y="421720"/>
                    <a:pt x="269558" y="434102"/>
                    <a:pt x="262890" y="446485"/>
                  </a:cubicBezTo>
                  <a:cubicBezTo>
                    <a:pt x="256223" y="458867"/>
                    <a:pt x="249079" y="468630"/>
                    <a:pt x="241459" y="475774"/>
                  </a:cubicBezTo>
                  <a:cubicBezTo>
                    <a:pt x="225743" y="490062"/>
                    <a:pt x="209788" y="500182"/>
                    <a:pt x="193596" y="506135"/>
                  </a:cubicBezTo>
                  <a:cubicBezTo>
                    <a:pt x="177403" y="512088"/>
                    <a:pt x="157639" y="515065"/>
                    <a:pt x="134303" y="515065"/>
                  </a:cubicBezTo>
                  <a:cubicBezTo>
                    <a:pt x="116681" y="515065"/>
                    <a:pt x="99656" y="511255"/>
                    <a:pt x="83225" y="503635"/>
                  </a:cubicBezTo>
                  <a:cubicBezTo>
                    <a:pt x="66794" y="496015"/>
                    <a:pt x="53816" y="487204"/>
                    <a:pt x="44291" y="477203"/>
                  </a:cubicBezTo>
                  <a:cubicBezTo>
                    <a:pt x="33814" y="466249"/>
                    <a:pt x="24646" y="452319"/>
                    <a:pt x="16788" y="435412"/>
                  </a:cubicBezTo>
                  <a:cubicBezTo>
                    <a:pt x="8930" y="418505"/>
                    <a:pt x="3572" y="399336"/>
                    <a:pt x="715" y="377905"/>
                  </a:cubicBezTo>
                  <a:lnTo>
                    <a:pt x="0" y="372904"/>
                  </a:lnTo>
                  <a:cubicBezTo>
                    <a:pt x="0" y="369094"/>
                    <a:pt x="1429" y="365760"/>
                    <a:pt x="4286" y="362903"/>
                  </a:cubicBezTo>
                  <a:cubicBezTo>
                    <a:pt x="9049" y="357664"/>
                    <a:pt x="20241" y="354568"/>
                    <a:pt x="37862" y="353616"/>
                  </a:cubicBezTo>
                  <a:cubicBezTo>
                    <a:pt x="54055" y="353616"/>
                    <a:pt x="66437" y="354568"/>
                    <a:pt x="75010" y="356473"/>
                  </a:cubicBezTo>
                  <a:lnTo>
                    <a:pt x="87868" y="356473"/>
                  </a:lnTo>
                  <a:cubicBezTo>
                    <a:pt x="88821" y="366951"/>
                    <a:pt x="90369" y="375285"/>
                    <a:pt x="92512" y="381477"/>
                  </a:cubicBezTo>
                  <a:cubicBezTo>
                    <a:pt x="94655" y="387668"/>
                    <a:pt x="97870" y="393859"/>
                    <a:pt x="102156" y="400050"/>
                  </a:cubicBezTo>
                  <a:cubicBezTo>
                    <a:pt x="106918" y="406718"/>
                    <a:pt x="112395" y="412195"/>
                    <a:pt x="118586" y="416481"/>
                  </a:cubicBezTo>
                  <a:cubicBezTo>
                    <a:pt x="124778" y="420767"/>
                    <a:pt x="132874" y="422910"/>
                    <a:pt x="142875" y="422910"/>
                  </a:cubicBezTo>
                  <a:cubicBezTo>
                    <a:pt x="152400" y="422910"/>
                    <a:pt x="161330" y="420291"/>
                    <a:pt x="169664" y="415052"/>
                  </a:cubicBezTo>
                  <a:cubicBezTo>
                    <a:pt x="177999" y="409813"/>
                    <a:pt x="184547" y="402670"/>
                    <a:pt x="189310" y="393621"/>
                  </a:cubicBezTo>
                  <a:cubicBezTo>
                    <a:pt x="194072" y="385048"/>
                    <a:pt x="196453" y="373857"/>
                    <a:pt x="196453" y="360045"/>
                  </a:cubicBezTo>
                  <a:cubicBezTo>
                    <a:pt x="196453" y="350044"/>
                    <a:pt x="195263" y="342186"/>
                    <a:pt x="192881" y="336471"/>
                  </a:cubicBezTo>
                  <a:cubicBezTo>
                    <a:pt x="183356" y="315040"/>
                    <a:pt x="168831" y="300276"/>
                    <a:pt x="149305" y="292180"/>
                  </a:cubicBezTo>
                  <a:cubicBezTo>
                    <a:pt x="145495" y="290751"/>
                    <a:pt x="139541" y="289798"/>
                    <a:pt x="131445" y="289322"/>
                  </a:cubicBezTo>
                  <a:cubicBezTo>
                    <a:pt x="123349" y="288846"/>
                    <a:pt x="118110" y="288608"/>
                    <a:pt x="115729" y="288608"/>
                  </a:cubicBezTo>
                  <a:lnTo>
                    <a:pt x="113586" y="255032"/>
                  </a:lnTo>
                  <a:cubicBezTo>
                    <a:pt x="113110" y="247888"/>
                    <a:pt x="113586" y="240268"/>
                    <a:pt x="115015" y="232172"/>
                  </a:cubicBezTo>
                  <a:cubicBezTo>
                    <a:pt x="116443" y="224076"/>
                    <a:pt x="118110" y="218361"/>
                    <a:pt x="120015" y="215027"/>
                  </a:cubicBezTo>
                  <a:cubicBezTo>
                    <a:pt x="134303" y="213122"/>
                    <a:pt x="148352" y="208836"/>
                    <a:pt x="162163" y="202168"/>
                  </a:cubicBezTo>
                  <a:cubicBezTo>
                    <a:pt x="171688" y="197406"/>
                    <a:pt x="178832" y="190024"/>
                    <a:pt x="183595" y="180023"/>
                  </a:cubicBezTo>
                  <a:cubicBezTo>
                    <a:pt x="188357" y="170022"/>
                    <a:pt x="190738" y="158353"/>
                    <a:pt x="190738" y="145018"/>
                  </a:cubicBezTo>
                  <a:cubicBezTo>
                    <a:pt x="190738" y="110728"/>
                    <a:pt x="175498" y="91917"/>
                    <a:pt x="145018" y="88583"/>
                  </a:cubicBezTo>
                  <a:cubicBezTo>
                    <a:pt x="137398" y="88583"/>
                    <a:pt x="130255" y="90012"/>
                    <a:pt x="123587" y="92869"/>
                  </a:cubicBezTo>
                  <a:cubicBezTo>
                    <a:pt x="116920" y="95727"/>
                    <a:pt x="111443" y="99537"/>
                    <a:pt x="107156" y="104299"/>
                  </a:cubicBezTo>
                  <a:cubicBezTo>
                    <a:pt x="97155" y="115729"/>
                    <a:pt x="92155" y="130969"/>
                    <a:pt x="92155" y="150019"/>
                  </a:cubicBezTo>
                  <a:cubicBezTo>
                    <a:pt x="86440" y="152400"/>
                    <a:pt x="81796" y="153829"/>
                    <a:pt x="78224" y="154305"/>
                  </a:cubicBezTo>
                  <a:cubicBezTo>
                    <a:pt x="74652" y="154782"/>
                    <a:pt x="70961" y="155020"/>
                    <a:pt x="67151" y="155020"/>
                  </a:cubicBezTo>
                  <a:lnTo>
                    <a:pt x="19288" y="153591"/>
                  </a:lnTo>
                  <a:cubicBezTo>
                    <a:pt x="14050" y="153591"/>
                    <a:pt x="9287" y="151448"/>
                    <a:pt x="5001" y="147162"/>
                  </a:cubicBezTo>
                  <a:cubicBezTo>
                    <a:pt x="1191" y="142875"/>
                    <a:pt x="-238" y="137875"/>
                    <a:pt x="715" y="132160"/>
                  </a:cubicBezTo>
                  <a:lnTo>
                    <a:pt x="715" y="127159"/>
                  </a:lnTo>
                  <a:cubicBezTo>
                    <a:pt x="2620" y="114777"/>
                    <a:pt x="4286" y="105966"/>
                    <a:pt x="5715" y="100727"/>
                  </a:cubicBezTo>
                  <a:cubicBezTo>
                    <a:pt x="7144" y="95488"/>
                    <a:pt x="9763" y="88583"/>
                    <a:pt x="13573" y="80010"/>
                  </a:cubicBezTo>
                  <a:cubicBezTo>
                    <a:pt x="17860" y="69533"/>
                    <a:pt x="22622" y="60008"/>
                    <a:pt x="27861" y="51435"/>
                  </a:cubicBezTo>
                  <a:cubicBezTo>
                    <a:pt x="33100" y="42863"/>
                    <a:pt x="40005" y="35243"/>
                    <a:pt x="48578" y="28575"/>
                  </a:cubicBezTo>
                  <a:cubicBezTo>
                    <a:pt x="63341" y="17622"/>
                    <a:pt x="76557" y="10121"/>
                    <a:pt x="88226" y="6072"/>
                  </a:cubicBezTo>
                  <a:cubicBezTo>
                    <a:pt x="99894" y="2024"/>
                    <a:pt x="115253" y="0"/>
                    <a:pt x="13430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2O] TextBox 29">
            <a:extLst>
              <a:ext uri="{FF2B5EF4-FFF2-40B4-BE49-F238E27FC236}">
                <a16:creationId xmlns:a16="http://schemas.microsoft.com/office/drawing/2014/main" id="{209A1498-1899-496E-4A8A-00903F5E1E24}"/>
              </a:ext>
            </a:extLst>
          </p:cNvPr>
          <p:cNvSpPr/>
          <p:nvPr/>
        </p:nvSpPr>
        <p:spPr>
          <a:xfrm>
            <a:off x="994387" y="3602424"/>
            <a:ext cx="366134" cy="512922"/>
          </a:xfrm>
          <a:custGeom>
            <a:avLst/>
            <a:gdLst/>
            <a:ahLst/>
            <a:cxnLst/>
            <a:rect l="l" t="t" r="r" b="b"/>
            <a:pathLst>
              <a:path w="315754" h="512922">
                <a:moveTo>
                  <a:pt x="152877" y="0"/>
                </a:moveTo>
                <a:cubicBezTo>
                  <a:pt x="154782" y="0"/>
                  <a:pt x="157044" y="238"/>
                  <a:pt x="159663" y="715"/>
                </a:cubicBezTo>
                <a:cubicBezTo>
                  <a:pt x="162282" y="1191"/>
                  <a:pt x="165259" y="1429"/>
                  <a:pt x="168593" y="1429"/>
                </a:cubicBezTo>
                <a:lnTo>
                  <a:pt x="187881" y="715"/>
                </a:lnTo>
                <a:cubicBezTo>
                  <a:pt x="192167" y="238"/>
                  <a:pt x="198358" y="0"/>
                  <a:pt x="206455" y="0"/>
                </a:cubicBezTo>
                <a:cubicBezTo>
                  <a:pt x="217885" y="0"/>
                  <a:pt x="226100" y="358"/>
                  <a:pt x="231101" y="1072"/>
                </a:cubicBezTo>
                <a:cubicBezTo>
                  <a:pt x="236101" y="1786"/>
                  <a:pt x="240745" y="3096"/>
                  <a:pt x="245031" y="5001"/>
                </a:cubicBezTo>
                <a:cubicBezTo>
                  <a:pt x="245031" y="13097"/>
                  <a:pt x="240626" y="27742"/>
                  <a:pt x="231815" y="48935"/>
                </a:cubicBezTo>
                <a:cubicBezTo>
                  <a:pt x="223004" y="70128"/>
                  <a:pt x="209550" y="100727"/>
                  <a:pt x="191453" y="140732"/>
                </a:cubicBezTo>
                <a:cubicBezTo>
                  <a:pt x="177165" y="172641"/>
                  <a:pt x="155734" y="226457"/>
                  <a:pt x="127159" y="302181"/>
                </a:cubicBezTo>
                <a:lnTo>
                  <a:pt x="111443" y="342900"/>
                </a:lnTo>
                <a:cubicBezTo>
                  <a:pt x="113348" y="343853"/>
                  <a:pt x="115253" y="344329"/>
                  <a:pt x="117158" y="344329"/>
                </a:cubicBezTo>
                <a:lnTo>
                  <a:pt x="164307" y="343615"/>
                </a:lnTo>
                <a:lnTo>
                  <a:pt x="164307" y="315754"/>
                </a:lnTo>
                <a:cubicBezTo>
                  <a:pt x="164307" y="303848"/>
                  <a:pt x="166688" y="295514"/>
                  <a:pt x="171450" y="290751"/>
                </a:cubicBezTo>
                <a:cubicBezTo>
                  <a:pt x="174308" y="288370"/>
                  <a:pt x="177880" y="286941"/>
                  <a:pt x="182166" y="286465"/>
                </a:cubicBezTo>
                <a:cubicBezTo>
                  <a:pt x="186452" y="285989"/>
                  <a:pt x="190262" y="285750"/>
                  <a:pt x="193596" y="285750"/>
                </a:cubicBezTo>
                <a:lnTo>
                  <a:pt x="217170" y="285750"/>
                </a:lnTo>
                <a:cubicBezTo>
                  <a:pt x="232410" y="285750"/>
                  <a:pt x="241221" y="286941"/>
                  <a:pt x="243602" y="289322"/>
                </a:cubicBezTo>
                <a:cubicBezTo>
                  <a:pt x="246460" y="292180"/>
                  <a:pt x="248365" y="295633"/>
                  <a:pt x="249317" y="299681"/>
                </a:cubicBezTo>
                <a:cubicBezTo>
                  <a:pt x="250270" y="303729"/>
                  <a:pt x="250746" y="311230"/>
                  <a:pt x="250746" y="322184"/>
                </a:cubicBezTo>
                <a:lnTo>
                  <a:pt x="250746" y="342900"/>
                </a:lnTo>
                <a:lnTo>
                  <a:pt x="293608" y="344329"/>
                </a:lnTo>
                <a:cubicBezTo>
                  <a:pt x="308372" y="344329"/>
                  <a:pt x="315754" y="360045"/>
                  <a:pt x="315754" y="391478"/>
                </a:cubicBezTo>
                <a:cubicBezTo>
                  <a:pt x="315754" y="425292"/>
                  <a:pt x="309325" y="442199"/>
                  <a:pt x="296466" y="442199"/>
                </a:cubicBezTo>
                <a:cubicBezTo>
                  <a:pt x="284560" y="442199"/>
                  <a:pt x="269320" y="441484"/>
                  <a:pt x="250746" y="440055"/>
                </a:cubicBezTo>
                <a:lnTo>
                  <a:pt x="250746" y="475060"/>
                </a:lnTo>
                <a:cubicBezTo>
                  <a:pt x="250746" y="489824"/>
                  <a:pt x="250270" y="499349"/>
                  <a:pt x="249317" y="503635"/>
                </a:cubicBezTo>
                <a:cubicBezTo>
                  <a:pt x="248365" y="507921"/>
                  <a:pt x="248127" y="510064"/>
                  <a:pt x="248603" y="510064"/>
                </a:cubicBezTo>
                <a:cubicBezTo>
                  <a:pt x="243364" y="510540"/>
                  <a:pt x="233601" y="511136"/>
                  <a:pt x="219313" y="511850"/>
                </a:cubicBezTo>
                <a:cubicBezTo>
                  <a:pt x="205026" y="512564"/>
                  <a:pt x="192882" y="512922"/>
                  <a:pt x="182880" y="512922"/>
                </a:cubicBezTo>
                <a:cubicBezTo>
                  <a:pt x="176213" y="512922"/>
                  <a:pt x="171450" y="511493"/>
                  <a:pt x="168593" y="508635"/>
                </a:cubicBezTo>
                <a:cubicBezTo>
                  <a:pt x="165735" y="505778"/>
                  <a:pt x="164307" y="500301"/>
                  <a:pt x="164307" y="492205"/>
                </a:cubicBezTo>
                <a:lnTo>
                  <a:pt x="164307" y="490062"/>
                </a:lnTo>
                <a:lnTo>
                  <a:pt x="165021" y="440055"/>
                </a:lnTo>
                <a:cubicBezTo>
                  <a:pt x="116920" y="441008"/>
                  <a:pt x="87630" y="441960"/>
                  <a:pt x="77153" y="442913"/>
                </a:cubicBezTo>
                <a:cubicBezTo>
                  <a:pt x="72390" y="443389"/>
                  <a:pt x="65723" y="443627"/>
                  <a:pt x="57150" y="443627"/>
                </a:cubicBezTo>
                <a:lnTo>
                  <a:pt x="35005" y="442913"/>
                </a:lnTo>
                <a:cubicBezTo>
                  <a:pt x="31195" y="442437"/>
                  <a:pt x="25480" y="442199"/>
                  <a:pt x="17860" y="442199"/>
                </a:cubicBezTo>
                <a:cubicBezTo>
                  <a:pt x="11668" y="442199"/>
                  <a:pt x="7144" y="440770"/>
                  <a:pt x="4287" y="437912"/>
                </a:cubicBezTo>
                <a:cubicBezTo>
                  <a:pt x="1429" y="435055"/>
                  <a:pt x="0" y="429816"/>
                  <a:pt x="0" y="422196"/>
                </a:cubicBezTo>
                <a:lnTo>
                  <a:pt x="0" y="420053"/>
                </a:lnTo>
                <a:lnTo>
                  <a:pt x="1429" y="364332"/>
                </a:lnTo>
                <a:cubicBezTo>
                  <a:pt x="1429" y="360045"/>
                  <a:pt x="1905" y="356712"/>
                  <a:pt x="2858" y="354330"/>
                </a:cubicBezTo>
                <a:cubicBezTo>
                  <a:pt x="2858" y="353854"/>
                  <a:pt x="3810" y="349568"/>
                  <a:pt x="5715" y="341472"/>
                </a:cubicBezTo>
                <a:cubicBezTo>
                  <a:pt x="7620" y="333375"/>
                  <a:pt x="14764" y="317421"/>
                  <a:pt x="27147" y="293608"/>
                </a:cubicBezTo>
                <a:cubicBezTo>
                  <a:pt x="38100" y="273130"/>
                  <a:pt x="55960" y="230744"/>
                  <a:pt x="80725" y="166450"/>
                </a:cubicBezTo>
                <a:cubicBezTo>
                  <a:pt x="105490" y="102156"/>
                  <a:pt x="119777" y="65009"/>
                  <a:pt x="123587" y="55007"/>
                </a:cubicBezTo>
                <a:lnTo>
                  <a:pt x="140732" y="10002"/>
                </a:lnTo>
                <a:cubicBezTo>
                  <a:pt x="143113" y="3334"/>
                  <a:pt x="147162" y="0"/>
                  <a:pt x="152877"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2O] TextBox 30">
            <a:extLst>
              <a:ext uri="{FF2B5EF4-FFF2-40B4-BE49-F238E27FC236}">
                <a16:creationId xmlns:a16="http://schemas.microsoft.com/office/drawing/2014/main" id="{C6C4AA1E-AF0D-CC33-8542-9EB89EC46879}"/>
              </a:ext>
            </a:extLst>
          </p:cNvPr>
          <p:cNvSpPr/>
          <p:nvPr/>
        </p:nvSpPr>
        <p:spPr>
          <a:xfrm>
            <a:off x="1073324" y="4424784"/>
            <a:ext cx="303609" cy="513635"/>
          </a:xfrm>
          <a:custGeom>
            <a:avLst/>
            <a:gdLst/>
            <a:ahLst/>
            <a:cxnLst/>
            <a:rect l="l" t="t" r="r" b="b"/>
            <a:pathLst>
              <a:path w="303609" h="513635">
                <a:moveTo>
                  <a:pt x="213598" y="0"/>
                </a:moveTo>
                <a:cubicBezTo>
                  <a:pt x="230743" y="0"/>
                  <a:pt x="246459" y="714"/>
                  <a:pt x="260747" y="2143"/>
                </a:cubicBezTo>
                <a:cubicBezTo>
                  <a:pt x="262175" y="2143"/>
                  <a:pt x="262890" y="2619"/>
                  <a:pt x="262890" y="3571"/>
                </a:cubicBezTo>
                <a:lnTo>
                  <a:pt x="265747" y="9287"/>
                </a:lnTo>
                <a:cubicBezTo>
                  <a:pt x="273844" y="26432"/>
                  <a:pt x="278130" y="40481"/>
                  <a:pt x="278606" y="51435"/>
                </a:cubicBezTo>
                <a:cubicBezTo>
                  <a:pt x="279082" y="60960"/>
                  <a:pt x="278368" y="70246"/>
                  <a:pt x="276463" y="79295"/>
                </a:cubicBezTo>
                <a:cubicBezTo>
                  <a:pt x="274558" y="88344"/>
                  <a:pt x="272177" y="94535"/>
                  <a:pt x="269319" y="97869"/>
                </a:cubicBezTo>
                <a:lnTo>
                  <a:pt x="264319" y="100012"/>
                </a:lnTo>
                <a:cubicBezTo>
                  <a:pt x="262890" y="100012"/>
                  <a:pt x="247412" y="99298"/>
                  <a:pt x="217884" y="97869"/>
                </a:cubicBezTo>
                <a:cubicBezTo>
                  <a:pt x="188357" y="96440"/>
                  <a:pt x="166449" y="95964"/>
                  <a:pt x="152162" y="96440"/>
                </a:cubicBezTo>
                <a:lnTo>
                  <a:pt x="143589" y="96440"/>
                </a:lnTo>
                <a:cubicBezTo>
                  <a:pt x="135493" y="133588"/>
                  <a:pt x="130254" y="163830"/>
                  <a:pt x="127873" y="187166"/>
                </a:cubicBezTo>
                <a:cubicBezTo>
                  <a:pt x="154067" y="187166"/>
                  <a:pt x="176689" y="189071"/>
                  <a:pt x="195739" y="192881"/>
                </a:cubicBezTo>
                <a:cubicBezTo>
                  <a:pt x="223837" y="198120"/>
                  <a:pt x="247174" y="211931"/>
                  <a:pt x="265747" y="234315"/>
                </a:cubicBezTo>
                <a:cubicBezTo>
                  <a:pt x="278130" y="250031"/>
                  <a:pt x="286702" y="263604"/>
                  <a:pt x="291465" y="275034"/>
                </a:cubicBezTo>
                <a:cubicBezTo>
                  <a:pt x="299561" y="297418"/>
                  <a:pt x="303609" y="320040"/>
                  <a:pt x="303609" y="342900"/>
                </a:cubicBezTo>
                <a:cubicBezTo>
                  <a:pt x="303609" y="362426"/>
                  <a:pt x="301228" y="380761"/>
                  <a:pt x="296465" y="397906"/>
                </a:cubicBezTo>
                <a:cubicBezTo>
                  <a:pt x="293132" y="410289"/>
                  <a:pt x="288012" y="423148"/>
                  <a:pt x="281106" y="436483"/>
                </a:cubicBezTo>
                <a:cubicBezTo>
                  <a:pt x="274201" y="449818"/>
                  <a:pt x="266938" y="460533"/>
                  <a:pt x="259318" y="468630"/>
                </a:cubicBezTo>
                <a:cubicBezTo>
                  <a:pt x="244554" y="484346"/>
                  <a:pt x="228362" y="495776"/>
                  <a:pt x="210740" y="502920"/>
                </a:cubicBezTo>
                <a:cubicBezTo>
                  <a:pt x="193119" y="510063"/>
                  <a:pt x="172879" y="513635"/>
                  <a:pt x="150019" y="513635"/>
                </a:cubicBezTo>
                <a:cubicBezTo>
                  <a:pt x="129540" y="513635"/>
                  <a:pt x="110133" y="509468"/>
                  <a:pt x="91797" y="501134"/>
                </a:cubicBezTo>
                <a:cubicBezTo>
                  <a:pt x="73461" y="492799"/>
                  <a:pt x="59293" y="483393"/>
                  <a:pt x="49292" y="472916"/>
                </a:cubicBezTo>
                <a:cubicBezTo>
                  <a:pt x="21193" y="442912"/>
                  <a:pt x="5000" y="409813"/>
                  <a:pt x="714" y="373618"/>
                </a:cubicBezTo>
                <a:lnTo>
                  <a:pt x="0" y="368617"/>
                </a:lnTo>
                <a:cubicBezTo>
                  <a:pt x="0" y="364807"/>
                  <a:pt x="1429" y="361473"/>
                  <a:pt x="4286" y="358616"/>
                </a:cubicBezTo>
                <a:cubicBezTo>
                  <a:pt x="9049" y="353377"/>
                  <a:pt x="20240" y="350281"/>
                  <a:pt x="37862" y="349329"/>
                </a:cubicBezTo>
                <a:cubicBezTo>
                  <a:pt x="54054" y="349329"/>
                  <a:pt x="66437" y="350281"/>
                  <a:pt x="75009" y="352186"/>
                </a:cubicBezTo>
                <a:lnTo>
                  <a:pt x="87868" y="352186"/>
                </a:lnTo>
                <a:cubicBezTo>
                  <a:pt x="89297" y="367426"/>
                  <a:pt x="95488" y="382666"/>
                  <a:pt x="106442" y="397906"/>
                </a:cubicBezTo>
                <a:cubicBezTo>
                  <a:pt x="116919" y="411718"/>
                  <a:pt x="132635" y="418623"/>
                  <a:pt x="153590" y="418623"/>
                </a:cubicBezTo>
                <a:cubicBezTo>
                  <a:pt x="165497" y="418623"/>
                  <a:pt x="176093" y="415051"/>
                  <a:pt x="185380" y="407908"/>
                </a:cubicBezTo>
                <a:cubicBezTo>
                  <a:pt x="194667" y="400764"/>
                  <a:pt x="201930" y="392191"/>
                  <a:pt x="207169" y="382190"/>
                </a:cubicBezTo>
                <a:cubicBezTo>
                  <a:pt x="211931" y="372665"/>
                  <a:pt x="214312" y="360521"/>
                  <a:pt x="214312" y="345757"/>
                </a:cubicBezTo>
                <a:cubicBezTo>
                  <a:pt x="214312" y="334327"/>
                  <a:pt x="213122" y="325516"/>
                  <a:pt x="210740" y="319325"/>
                </a:cubicBezTo>
                <a:cubicBezTo>
                  <a:pt x="202644" y="299799"/>
                  <a:pt x="193000" y="287178"/>
                  <a:pt x="181808" y="281463"/>
                </a:cubicBezTo>
                <a:cubicBezTo>
                  <a:pt x="170616" y="275748"/>
                  <a:pt x="155495" y="272891"/>
                  <a:pt x="136445" y="272891"/>
                </a:cubicBezTo>
                <a:cubicBezTo>
                  <a:pt x="132635" y="272891"/>
                  <a:pt x="127516" y="273010"/>
                  <a:pt x="121086" y="273248"/>
                </a:cubicBezTo>
                <a:cubicBezTo>
                  <a:pt x="114657" y="273486"/>
                  <a:pt x="106918" y="273367"/>
                  <a:pt x="97869" y="272891"/>
                </a:cubicBezTo>
                <a:cubicBezTo>
                  <a:pt x="80724" y="271938"/>
                  <a:pt x="62865" y="271462"/>
                  <a:pt x="44291" y="271462"/>
                </a:cubicBezTo>
                <a:cubicBezTo>
                  <a:pt x="38100" y="271462"/>
                  <a:pt x="33575" y="270033"/>
                  <a:pt x="30718" y="267176"/>
                </a:cubicBezTo>
                <a:cubicBezTo>
                  <a:pt x="27860" y="264318"/>
                  <a:pt x="26432" y="259080"/>
                  <a:pt x="26432" y="251460"/>
                </a:cubicBezTo>
                <a:lnTo>
                  <a:pt x="26432" y="249316"/>
                </a:lnTo>
                <a:cubicBezTo>
                  <a:pt x="34528" y="180737"/>
                  <a:pt x="43815" y="124063"/>
                  <a:pt x="54292" y="79295"/>
                </a:cubicBezTo>
                <a:lnTo>
                  <a:pt x="54292" y="78581"/>
                </a:lnTo>
                <a:lnTo>
                  <a:pt x="66437" y="29289"/>
                </a:lnTo>
                <a:lnTo>
                  <a:pt x="66437" y="27860"/>
                </a:lnTo>
                <a:cubicBezTo>
                  <a:pt x="66437" y="22145"/>
                  <a:pt x="66675" y="17502"/>
                  <a:pt x="67151" y="13930"/>
                </a:cubicBezTo>
                <a:cubicBezTo>
                  <a:pt x="67627" y="10358"/>
                  <a:pt x="69056" y="7620"/>
                  <a:pt x="71437" y="5715"/>
                </a:cubicBezTo>
                <a:lnTo>
                  <a:pt x="72866" y="4286"/>
                </a:lnTo>
                <a:cubicBezTo>
                  <a:pt x="72866" y="3810"/>
                  <a:pt x="73104" y="3571"/>
                  <a:pt x="73580" y="3571"/>
                </a:cubicBezTo>
                <a:cubicBezTo>
                  <a:pt x="75485" y="2619"/>
                  <a:pt x="77629" y="2143"/>
                  <a:pt x="80010" y="2143"/>
                </a:cubicBezTo>
                <a:lnTo>
                  <a:pt x="83582" y="2143"/>
                </a:lnTo>
                <a:cubicBezTo>
                  <a:pt x="96440" y="3095"/>
                  <a:pt x="110966" y="3571"/>
                  <a:pt x="127159" y="3571"/>
                </a:cubicBezTo>
                <a:cubicBezTo>
                  <a:pt x="145732" y="3571"/>
                  <a:pt x="160020" y="3095"/>
                  <a:pt x="170021" y="2143"/>
                </a:cubicBezTo>
                <a:cubicBezTo>
                  <a:pt x="184785" y="714"/>
                  <a:pt x="199310" y="0"/>
                  <a:pt x="213598" y="0"/>
                </a:cubicBezTo>
                <a:close/>
              </a:path>
            </a:pathLst>
          </a:custGeom>
          <a:solidFill>
            <a:srgbClr val="E6AF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178">
            <a:extLst>
              <a:ext uri="{FF2B5EF4-FFF2-40B4-BE49-F238E27FC236}">
                <a16:creationId xmlns:a16="http://schemas.microsoft.com/office/drawing/2014/main" id="{CD595F4B-8583-EEAD-B408-8F48126B2A19}"/>
              </a:ext>
            </a:extLst>
          </p:cNvPr>
          <p:cNvSpPr>
            <a:spLocks noChangeAspect="1"/>
          </p:cNvSpPr>
          <p:nvPr/>
        </p:nvSpPr>
        <p:spPr>
          <a:xfrm>
            <a:off x="1292994" y="3596756"/>
            <a:ext cx="8833986" cy="486523"/>
          </a:xfrm>
          <a:custGeom>
            <a:avLst/>
            <a:gdLst>
              <a:gd name="connsiteX0" fmla="*/ 4624361 w 4952344"/>
              <a:gd name="connsiteY0" fmla="*/ 0 h 536311"/>
              <a:gd name="connsiteX1" fmla="*/ 4671124 w 4952344"/>
              <a:gd name="connsiteY1" fmla="*/ 1532 h 536311"/>
              <a:gd name="connsiteX2" fmla="*/ 4806725 w 4952344"/>
              <a:gd name="connsiteY2" fmla="*/ 31874 h 536311"/>
              <a:gd name="connsiteX3" fmla="*/ 4915561 w 4952344"/>
              <a:gd name="connsiteY3" fmla="*/ 437019 h 536311"/>
              <a:gd name="connsiteX4" fmla="*/ 4673802 w 4952344"/>
              <a:gd name="connsiteY4" fmla="*/ 533398 h 536311"/>
              <a:gd name="connsiteX5" fmla="*/ 4604217 w 4952344"/>
              <a:gd name="connsiteY5" fmla="*/ 533398 h 536311"/>
              <a:gd name="connsiteX6" fmla="*/ 3470359 w 4952344"/>
              <a:gd name="connsiteY6" fmla="*/ 536074 h 536311"/>
              <a:gd name="connsiteX7" fmla="*/ 3381861 w 4952344"/>
              <a:gd name="connsiteY7" fmla="*/ 536194 h 536311"/>
              <a:gd name="connsiteX8" fmla="*/ 2949483 w 4952344"/>
              <a:gd name="connsiteY8" fmla="*/ 535183 h 536311"/>
              <a:gd name="connsiteX9" fmla="*/ 2120725 w 4952344"/>
              <a:gd name="connsiteY9" fmla="*/ 536266 h 536311"/>
              <a:gd name="connsiteX10" fmla="*/ 1657612 w 4952344"/>
              <a:gd name="connsiteY10" fmla="*/ 535183 h 536311"/>
              <a:gd name="connsiteX11" fmla="*/ 1369087 w 4952344"/>
              <a:gd name="connsiteY11" fmla="*/ 535560 h 536311"/>
              <a:gd name="connsiteX12" fmla="*/ 219657 w 4952344"/>
              <a:gd name="connsiteY12" fmla="*/ 528044 h 536311"/>
              <a:gd name="connsiteX13" fmla="*/ 177728 w 4952344"/>
              <a:gd name="connsiteY13" fmla="*/ 17597 h 536311"/>
              <a:gd name="connsiteX14" fmla="*/ 368915 w 4952344"/>
              <a:gd name="connsiteY14" fmla="*/ 962 h 536311"/>
              <a:gd name="connsiteX15" fmla="*/ 657538 w 4952344"/>
              <a:gd name="connsiteY15" fmla="*/ 458 h 536311"/>
              <a:gd name="connsiteX16" fmla="*/ 727207 w 4952344"/>
              <a:gd name="connsiteY16" fmla="*/ 2160 h 536311"/>
              <a:gd name="connsiteX17" fmla="*/ 822717 w 4952344"/>
              <a:gd name="connsiteY17" fmla="*/ 2426 h 536311"/>
              <a:gd name="connsiteX18" fmla="*/ 2010475 w 4952344"/>
              <a:gd name="connsiteY18" fmla="*/ 352 h 536311"/>
              <a:gd name="connsiteX19" fmla="*/ 2334716 w 4952344"/>
              <a:gd name="connsiteY19" fmla="*/ 641 h 536311"/>
              <a:gd name="connsiteX20" fmla="*/ 3086219 w 4952344"/>
              <a:gd name="connsiteY20" fmla="*/ 158 h 536311"/>
              <a:gd name="connsiteX21" fmla="*/ 3626587 w 4952344"/>
              <a:gd name="connsiteY21" fmla="*/ 641 h 536311"/>
              <a:gd name="connsiteX22" fmla="*/ 4187166 w 4952344"/>
              <a:gd name="connsiteY22" fmla="*/ 281 h 536311"/>
              <a:gd name="connsiteX23" fmla="*/ 4456129 w 4952344"/>
              <a:gd name="connsiteY23" fmla="*/ 641 h 536311"/>
              <a:gd name="connsiteX24" fmla="*/ 4494319 w 4952344"/>
              <a:gd name="connsiteY24" fmla="*/ 84 h 536311"/>
              <a:gd name="connsiteX0" fmla="*/ 4625161 w 4953144"/>
              <a:gd name="connsiteY0" fmla="*/ 0 h 536266"/>
              <a:gd name="connsiteX1" fmla="*/ 4671924 w 4953144"/>
              <a:gd name="connsiteY1" fmla="*/ 1532 h 536266"/>
              <a:gd name="connsiteX2" fmla="*/ 4807525 w 4953144"/>
              <a:gd name="connsiteY2" fmla="*/ 31874 h 536266"/>
              <a:gd name="connsiteX3" fmla="*/ 4916361 w 4953144"/>
              <a:gd name="connsiteY3" fmla="*/ 437019 h 536266"/>
              <a:gd name="connsiteX4" fmla="*/ 4674602 w 4953144"/>
              <a:gd name="connsiteY4" fmla="*/ 533398 h 536266"/>
              <a:gd name="connsiteX5" fmla="*/ 4605017 w 4953144"/>
              <a:gd name="connsiteY5" fmla="*/ 533398 h 536266"/>
              <a:gd name="connsiteX6" fmla="*/ 3471159 w 4953144"/>
              <a:gd name="connsiteY6" fmla="*/ 536074 h 536266"/>
              <a:gd name="connsiteX7" fmla="*/ 3382661 w 4953144"/>
              <a:gd name="connsiteY7" fmla="*/ 536194 h 536266"/>
              <a:gd name="connsiteX8" fmla="*/ 2950283 w 4953144"/>
              <a:gd name="connsiteY8" fmla="*/ 535183 h 536266"/>
              <a:gd name="connsiteX9" fmla="*/ 2121525 w 4953144"/>
              <a:gd name="connsiteY9" fmla="*/ 536266 h 536266"/>
              <a:gd name="connsiteX10" fmla="*/ 1658412 w 4953144"/>
              <a:gd name="connsiteY10" fmla="*/ 535183 h 536266"/>
              <a:gd name="connsiteX11" fmla="*/ 1369887 w 4953144"/>
              <a:gd name="connsiteY11" fmla="*/ 535560 h 536266"/>
              <a:gd name="connsiteX12" fmla="*/ 220457 w 4953144"/>
              <a:gd name="connsiteY12" fmla="*/ 528044 h 536266"/>
              <a:gd name="connsiteX13" fmla="*/ 284 w 4953144"/>
              <a:gd name="connsiteY13" fmla="*/ 279586 h 536266"/>
              <a:gd name="connsiteX14" fmla="*/ 178528 w 4953144"/>
              <a:gd name="connsiteY14" fmla="*/ 17597 h 536266"/>
              <a:gd name="connsiteX15" fmla="*/ 369715 w 4953144"/>
              <a:gd name="connsiteY15" fmla="*/ 962 h 536266"/>
              <a:gd name="connsiteX16" fmla="*/ 658338 w 4953144"/>
              <a:gd name="connsiteY16" fmla="*/ 458 h 536266"/>
              <a:gd name="connsiteX17" fmla="*/ 728007 w 4953144"/>
              <a:gd name="connsiteY17" fmla="*/ 2160 h 536266"/>
              <a:gd name="connsiteX18" fmla="*/ 823517 w 4953144"/>
              <a:gd name="connsiteY18" fmla="*/ 2426 h 536266"/>
              <a:gd name="connsiteX19" fmla="*/ 2011275 w 4953144"/>
              <a:gd name="connsiteY19" fmla="*/ 352 h 536266"/>
              <a:gd name="connsiteX20" fmla="*/ 2335516 w 4953144"/>
              <a:gd name="connsiteY20" fmla="*/ 641 h 536266"/>
              <a:gd name="connsiteX21" fmla="*/ 3087019 w 4953144"/>
              <a:gd name="connsiteY21" fmla="*/ 158 h 536266"/>
              <a:gd name="connsiteX22" fmla="*/ 3627387 w 4953144"/>
              <a:gd name="connsiteY22" fmla="*/ 641 h 536266"/>
              <a:gd name="connsiteX23" fmla="*/ 4187966 w 4953144"/>
              <a:gd name="connsiteY23" fmla="*/ 281 h 536266"/>
              <a:gd name="connsiteX24" fmla="*/ 4456929 w 4953144"/>
              <a:gd name="connsiteY24" fmla="*/ 641 h 536266"/>
              <a:gd name="connsiteX25" fmla="*/ 4495119 w 4953144"/>
              <a:gd name="connsiteY25" fmla="*/ 84 h 536266"/>
              <a:gd name="connsiteX26" fmla="*/ 4625161 w 4953144"/>
              <a:gd name="connsiteY26" fmla="*/ 0 h 536266"/>
              <a:gd name="connsiteX0" fmla="*/ 284 w 4953144"/>
              <a:gd name="connsiteY0" fmla="*/ 279586 h 536266"/>
              <a:gd name="connsiteX1" fmla="*/ 178528 w 4953144"/>
              <a:gd name="connsiteY1" fmla="*/ 17597 h 536266"/>
              <a:gd name="connsiteX2" fmla="*/ 369715 w 4953144"/>
              <a:gd name="connsiteY2" fmla="*/ 962 h 536266"/>
              <a:gd name="connsiteX3" fmla="*/ 658338 w 4953144"/>
              <a:gd name="connsiteY3" fmla="*/ 458 h 536266"/>
              <a:gd name="connsiteX4" fmla="*/ 728007 w 4953144"/>
              <a:gd name="connsiteY4" fmla="*/ 2160 h 536266"/>
              <a:gd name="connsiteX5" fmla="*/ 823517 w 4953144"/>
              <a:gd name="connsiteY5" fmla="*/ 2426 h 536266"/>
              <a:gd name="connsiteX6" fmla="*/ 2011275 w 4953144"/>
              <a:gd name="connsiteY6" fmla="*/ 352 h 536266"/>
              <a:gd name="connsiteX7" fmla="*/ 2335516 w 4953144"/>
              <a:gd name="connsiteY7" fmla="*/ 641 h 536266"/>
              <a:gd name="connsiteX8" fmla="*/ 3087019 w 4953144"/>
              <a:gd name="connsiteY8" fmla="*/ 158 h 536266"/>
              <a:gd name="connsiteX9" fmla="*/ 3627387 w 4953144"/>
              <a:gd name="connsiteY9" fmla="*/ 641 h 536266"/>
              <a:gd name="connsiteX10" fmla="*/ 4187966 w 4953144"/>
              <a:gd name="connsiteY10" fmla="*/ 281 h 536266"/>
              <a:gd name="connsiteX11" fmla="*/ 4456929 w 4953144"/>
              <a:gd name="connsiteY11" fmla="*/ 641 h 536266"/>
              <a:gd name="connsiteX12" fmla="*/ 4495119 w 4953144"/>
              <a:gd name="connsiteY12" fmla="*/ 84 h 536266"/>
              <a:gd name="connsiteX13" fmla="*/ 4625161 w 4953144"/>
              <a:gd name="connsiteY13" fmla="*/ 0 h 536266"/>
              <a:gd name="connsiteX14" fmla="*/ 4671924 w 4953144"/>
              <a:gd name="connsiteY14" fmla="*/ 1532 h 536266"/>
              <a:gd name="connsiteX15" fmla="*/ 4807525 w 4953144"/>
              <a:gd name="connsiteY15" fmla="*/ 31874 h 536266"/>
              <a:gd name="connsiteX16" fmla="*/ 4916361 w 4953144"/>
              <a:gd name="connsiteY16" fmla="*/ 437019 h 536266"/>
              <a:gd name="connsiteX17" fmla="*/ 4674602 w 4953144"/>
              <a:gd name="connsiteY17" fmla="*/ 533398 h 536266"/>
              <a:gd name="connsiteX18" fmla="*/ 4605017 w 4953144"/>
              <a:gd name="connsiteY18" fmla="*/ 533398 h 536266"/>
              <a:gd name="connsiteX19" fmla="*/ 3471159 w 4953144"/>
              <a:gd name="connsiteY19" fmla="*/ 536074 h 536266"/>
              <a:gd name="connsiteX20" fmla="*/ 3382661 w 4953144"/>
              <a:gd name="connsiteY20" fmla="*/ 536194 h 536266"/>
              <a:gd name="connsiteX21" fmla="*/ 2950283 w 4953144"/>
              <a:gd name="connsiteY21" fmla="*/ 535183 h 536266"/>
              <a:gd name="connsiteX22" fmla="*/ 2121525 w 4953144"/>
              <a:gd name="connsiteY22" fmla="*/ 536266 h 536266"/>
              <a:gd name="connsiteX23" fmla="*/ 1658412 w 4953144"/>
              <a:gd name="connsiteY23" fmla="*/ 535183 h 536266"/>
              <a:gd name="connsiteX24" fmla="*/ 1369887 w 4953144"/>
              <a:gd name="connsiteY24" fmla="*/ 535560 h 536266"/>
              <a:gd name="connsiteX25" fmla="*/ 220457 w 4953144"/>
              <a:gd name="connsiteY25" fmla="*/ 528044 h 536266"/>
              <a:gd name="connsiteX26" fmla="*/ 101073 w 4953144"/>
              <a:gd name="connsiteY26" fmla="*/ 380375 h 536266"/>
              <a:gd name="connsiteX0" fmla="*/ 141799 w 4916415"/>
              <a:gd name="connsiteY0" fmla="*/ 17597 h 536266"/>
              <a:gd name="connsiteX1" fmla="*/ 332986 w 4916415"/>
              <a:gd name="connsiteY1" fmla="*/ 962 h 536266"/>
              <a:gd name="connsiteX2" fmla="*/ 621609 w 4916415"/>
              <a:gd name="connsiteY2" fmla="*/ 458 h 536266"/>
              <a:gd name="connsiteX3" fmla="*/ 691278 w 4916415"/>
              <a:gd name="connsiteY3" fmla="*/ 2160 h 536266"/>
              <a:gd name="connsiteX4" fmla="*/ 786788 w 4916415"/>
              <a:gd name="connsiteY4" fmla="*/ 2426 h 536266"/>
              <a:gd name="connsiteX5" fmla="*/ 1974546 w 4916415"/>
              <a:gd name="connsiteY5" fmla="*/ 352 h 536266"/>
              <a:gd name="connsiteX6" fmla="*/ 2298787 w 4916415"/>
              <a:gd name="connsiteY6" fmla="*/ 641 h 536266"/>
              <a:gd name="connsiteX7" fmla="*/ 3050290 w 4916415"/>
              <a:gd name="connsiteY7" fmla="*/ 158 h 536266"/>
              <a:gd name="connsiteX8" fmla="*/ 3590658 w 4916415"/>
              <a:gd name="connsiteY8" fmla="*/ 641 h 536266"/>
              <a:gd name="connsiteX9" fmla="*/ 4151237 w 4916415"/>
              <a:gd name="connsiteY9" fmla="*/ 281 h 536266"/>
              <a:gd name="connsiteX10" fmla="*/ 4420200 w 4916415"/>
              <a:gd name="connsiteY10" fmla="*/ 641 h 536266"/>
              <a:gd name="connsiteX11" fmla="*/ 4458390 w 4916415"/>
              <a:gd name="connsiteY11" fmla="*/ 84 h 536266"/>
              <a:gd name="connsiteX12" fmla="*/ 4588432 w 4916415"/>
              <a:gd name="connsiteY12" fmla="*/ 0 h 536266"/>
              <a:gd name="connsiteX13" fmla="*/ 4635195 w 4916415"/>
              <a:gd name="connsiteY13" fmla="*/ 1532 h 536266"/>
              <a:gd name="connsiteX14" fmla="*/ 4770796 w 4916415"/>
              <a:gd name="connsiteY14" fmla="*/ 31874 h 536266"/>
              <a:gd name="connsiteX15" fmla="*/ 4879632 w 4916415"/>
              <a:gd name="connsiteY15" fmla="*/ 437019 h 536266"/>
              <a:gd name="connsiteX16" fmla="*/ 4637873 w 4916415"/>
              <a:gd name="connsiteY16" fmla="*/ 533398 h 536266"/>
              <a:gd name="connsiteX17" fmla="*/ 4568288 w 4916415"/>
              <a:gd name="connsiteY17" fmla="*/ 533398 h 536266"/>
              <a:gd name="connsiteX18" fmla="*/ 3434430 w 4916415"/>
              <a:gd name="connsiteY18" fmla="*/ 536074 h 536266"/>
              <a:gd name="connsiteX19" fmla="*/ 3345932 w 4916415"/>
              <a:gd name="connsiteY19" fmla="*/ 536194 h 536266"/>
              <a:gd name="connsiteX20" fmla="*/ 2913554 w 4916415"/>
              <a:gd name="connsiteY20" fmla="*/ 535183 h 536266"/>
              <a:gd name="connsiteX21" fmla="*/ 2084796 w 4916415"/>
              <a:gd name="connsiteY21" fmla="*/ 536266 h 536266"/>
              <a:gd name="connsiteX22" fmla="*/ 1621683 w 4916415"/>
              <a:gd name="connsiteY22" fmla="*/ 535183 h 536266"/>
              <a:gd name="connsiteX23" fmla="*/ 1333158 w 4916415"/>
              <a:gd name="connsiteY23" fmla="*/ 535560 h 536266"/>
              <a:gd name="connsiteX24" fmla="*/ 183728 w 4916415"/>
              <a:gd name="connsiteY24" fmla="*/ 528044 h 536266"/>
              <a:gd name="connsiteX25" fmla="*/ 64344 w 4916415"/>
              <a:gd name="connsiteY25" fmla="*/ 380375 h 536266"/>
              <a:gd name="connsiteX0" fmla="*/ 0 w 4774616"/>
              <a:gd name="connsiteY0" fmla="*/ 17597 h 536266"/>
              <a:gd name="connsiteX1" fmla="*/ 191187 w 4774616"/>
              <a:gd name="connsiteY1" fmla="*/ 962 h 536266"/>
              <a:gd name="connsiteX2" fmla="*/ 479810 w 4774616"/>
              <a:gd name="connsiteY2" fmla="*/ 458 h 536266"/>
              <a:gd name="connsiteX3" fmla="*/ 549479 w 4774616"/>
              <a:gd name="connsiteY3" fmla="*/ 2160 h 536266"/>
              <a:gd name="connsiteX4" fmla="*/ 644989 w 4774616"/>
              <a:gd name="connsiteY4" fmla="*/ 2426 h 536266"/>
              <a:gd name="connsiteX5" fmla="*/ 1832747 w 4774616"/>
              <a:gd name="connsiteY5" fmla="*/ 352 h 536266"/>
              <a:gd name="connsiteX6" fmla="*/ 2156988 w 4774616"/>
              <a:gd name="connsiteY6" fmla="*/ 641 h 536266"/>
              <a:gd name="connsiteX7" fmla="*/ 2908491 w 4774616"/>
              <a:gd name="connsiteY7" fmla="*/ 158 h 536266"/>
              <a:gd name="connsiteX8" fmla="*/ 3448859 w 4774616"/>
              <a:gd name="connsiteY8" fmla="*/ 641 h 536266"/>
              <a:gd name="connsiteX9" fmla="*/ 4009438 w 4774616"/>
              <a:gd name="connsiteY9" fmla="*/ 281 h 536266"/>
              <a:gd name="connsiteX10" fmla="*/ 4278401 w 4774616"/>
              <a:gd name="connsiteY10" fmla="*/ 641 h 536266"/>
              <a:gd name="connsiteX11" fmla="*/ 4316591 w 4774616"/>
              <a:gd name="connsiteY11" fmla="*/ 84 h 536266"/>
              <a:gd name="connsiteX12" fmla="*/ 4446633 w 4774616"/>
              <a:gd name="connsiteY12" fmla="*/ 0 h 536266"/>
              <a:gd name="connsiteX13" fmla="*/ 4493396 w 4774616"/>
              <a:gd name="connsiteY13" fmla="*/ 1532 h 536266"/>
              <a:gd name="connsiteX14" fmla="*/ 4628997 w 4774616"/>
              <a:gd name="connsiteY14" fmla="*/ 31874 h 536266"/>
              <a:gd name="connsiteX15" fmla="*/ 4737833 w 4774616"/>
              <a:gd name="connsiteY15" fmla="*/ 437019 h 536266"/>
              <a:gd name="connsiteX16" fmla="*/ 4496074 w 4774616"/>
              <a:gd name="connsiteY16" fmla="*/ 533398 h 536266"/>
              <a:gd name="connsiteX17" fmla="*/ 4426489 w 4774616"/>
              <a:gd name="connsiteY17" fmla="*/ 533398 h 536266"/>
              <a:gd name="connsiteX18" fmla="*/ 3292631 w 4774616"/>
              <a:gd name="connsiteY18" fmla="*/ 536074 h 536266"/>
              <a:gd name="connsiteX19" fmla="*/ 3204133 w 4774616"/>
              <a:gd name="connsiteY19" fmla="*/ 536194 h 536266"/>
              <a:gd name="connsiteX20" fmla="*/ 2771755 w 4774616"/>
              <a:gd name="connsiteY20" fmla="*/ 535183 h 536266"/>
              <a:gd name="connsiteX21" fmla="*/ 1942997 w 4774616"/>
              <a:gd name="connsiteY21" fmla="*/ 536266 h 536266"/>
              <a:gd name="connsiteX22" fmla="*/ 1479884 w 4774616"/>
              <a:gd name="connsiteY22" fmla="*/ 535183 h 536266"/>
              <a:gd name="connsiteX23" fmla="*/ 1191359 w 4774616"/>
              <a:gd name="connsiteY23" fmla="*/ 535560 h 536266"/>
              <a:gd name="connsiteX24" fmla="*/ 41929 w 4774616"/>
              <a:gd name="connsiteY24" fmla="*/ 528044 h 536266"/>
              <a:gd name="connsiteX0" fmla="*/ 33313 w 4807929"/>
              <a:gd name="connsiteY0" fmla="*/ 17597 h 536266"/>
              <a:gd name="connsiteX1" fmla="*/ 224500 w 4807929"/>
              <a:gd name="connsiteY1" fmla="*/ 962 h 536266"/>
              <a:gd name="connsiteX2" fmla="*/ 513123 w 4807929"/>
              <a:gd name="connsiteY2" fmla="*/ 458 h 536266"/>
              <a:gd name="connsiteX3" fmla="*/ 582792 w 4807929"/>
              <a:gd name="connsiteY3" fmla="*/ 2160 h 536266"/>
              <a:gd name="connsiteX4" fmla="*/ 678302 w 4807929"/>
              <a:gd name="connsiteY4" fmla="*/ 2426 h 536266"/>
              <a:gd name="connsiteX5" fmla="*/ 1866060 w 4807929"/>
              <a:gd name="connsiteY5" fmla="*/ 352 h 536266"/>
              <a:gd name="connsiteX6" fmla="*/ 2190301 w 4807929"/>
              <a:gd name="connsiteY6" fmla="*/ 641 h 536266"/>
              <a:gd name="connsiteX7" fmla="*/ 2941804 w 4807929"/>
              <a:gd name="connsiteY7" fmla="*/ 158 h 536266"/>
              <a:gd name="connsiteX8" fmla="*/ 3482172 w 4807929"/>
              <a:gd name="connsiteY8" fmla="*/ 641 h 536266"/>
              <a:gd name="connsiteX9" fmla="*/ 4042751 w 4807929"/>
              <a:gd name="connsiteY9" fmla="*/ 281 h 536266"/>
              <a:gd name="connsiteX10" fmla="*/ 4311714 w 4807929"/>
              <a:gd name="connsiteY10" fmla="*/ 641 h 536266"/>
              <a:gd name="connsiteX11" fmla="*/ 4349904 w 4807929"/>
              <a:gd name="connsiteY11" fmla="*/ 84 h 536266"/>
              <a:gd name="connsiteX12" fmla="*/ 4479946 w 4807929"/>
              <a:gd name="connsiteY12" fmla="*/ 0 h 536266"/>
              <a:gd name="connsiteX13" fmla="*/ 4526709 w 4807929"/>
              <a:gd name="connsiteY13" fmla="*/ 1532 h 536266"/>
              <a:gd name="connsiteX14" fmla="*/ 4662310 w 4807929"/>
              <a:gd name="connsiteY14" fmla="*/ 31874 h 536266"/>
              <a:gd name="connsiteX15" fmla="*/ 4771146 w 4807929"/>
              <a:gd name="connsiteY15" fmla="*/ 437019 h 536266"/>
              <a:gd name="connsiteX16" fmla="*/ 4529387 w 4807929"/>
              <a:gd name="connsiteY16" fmla="*/ 533398 h 536266"/>
              <a:gd name="connsiteX17" fmla="*/ 4459802 w 4807929"/>
              <a:gd name="connsiteY17" fmla="*/ 533398 h 536266"/>
              <a:gd name="connsiteX18" fmla="*/ 3325944 w 4807929"/>
              <a:gd name="connsiteY18" fmla="*/ 536074 h 536266"/>
              <a:gd name="connsiteX19" fmla="*/ 3237446 w 4807929"/>
              <a:gd name="connsiteY19" fmla="*/ 536194 h 536266"/>
              <a:gd name="connsiteX20" fmla="*/ 2805068 w 4807929"/>
              <a:gd name="connsiteY20" fmla="*/ 535183 h 536266"/>
              <a:gd name="connsiteX21" fmla="*/ 1976310 w 4807929"/>
              <a:gd name="connsiteY21" fmla="*/ 536266 h 536266"/>
              <a:gd name="connsiteX22" fmla="*/ 1513197 w 4807929"/>
              <a:gd name="connsiteY22" fmla="*/ 535183 h 536266"/>
              <a:gd name="connsiteX23" fmla="*/ 1224672 w 4807929"/>
              <a:gd name="connsiteY23" fmla="*/ 535560 h 536266"/>
              <a:gd name="connsiteX24" fmla="*/ 0 w 4807929"/>
              <a:gd name="connsiteY24" fmla="*/ 531544 h 53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07929" h="536266">
                <a:moveTo>
                  <a:pt x="33313" y="17597"/>
                </a:moveTo>
                <a:lnTo>
                  <a:pt x="224500" y="962"/>
                </a:lnTo>
                <a:lnTo>
                  <a:pt x="513123" y="458"/>
                </a:lnTo>
                <a:lnTo>
                  <a:pt x="582792" y="2160"/>
                </a:lnTo>
                <a:cubicBezTo>
                  <a:pt x="626616" y="3374"/>
                  <a:pt x="660014" y="3987"/>
                  <a:pt x="678302" y="2426"/>
                </a:cubicBezTo>
                <a:lnTo>
                  <a:pt x="1866060" y="352"/>
                </a:lnTo>
                <a:lnTo>
                  <a:pt x="2190301" y="641"/>
                </a:lnTo>
                <a:lnTo>
                  <a:pt x="2941804" y="158"/>
                </a:lnTo>
                <a:lnTo>
                  <a:pt x="3482172" y="641"/>
                </a:lnTo>
                <a:lnTo>
                  <a:pt x="4042751" y="281"/>
                </a:lnTo>
                <a:lnTo>
                  <a:pt x="4311714" y="641"/>
                </a:lnTo>
                <a:lnTo>
                  <a:pt x="4349904" y="84"/>
                </a:lnTo>
                <a:lnTo>
                  <a:pt x="4479946" y="0"/>
                </a:lnTo>
                <a:lnTo>
                  <a:pt x="4526709" y="1532"/>
                </a:lnTo>
                <a:cubicBezTo>
                  <a:pt x="4568640" y="5102"/>
                  <a:pt x="4604324" y="13134"/>
                  <a:pt x="4662310" y="31874"/>
                </a:cubicBezTo>
                <a:cubicBezTo>
                  <a:pt x="4791664" y="100589"/>
                  <a:pt x="4852325" y="308515"/>
                  <a:pt x="4771146" y="437019"/>
                </a:cubicBezTo>
                <a:cubicBezTo>
                  <a:pt x="4717620" y="512873"/>
                  <a:pt x="4620381" y="530720"/>
                  <a:pt x="4529387" y="533398"/>
                </a:cubicBezTo>
                <a:cubicBezTo>
                  <a:pt x="4506192" y="534289"/>
                  <a:pt x="4482105" y="533398"/>
                  <a:pt x="4459802" y="533398"/>
                </a:cubicBezTo>
                <a:lnTo>
                  <a:pt x="3325944" y="536074"/>
                </a:lnTo>
                <a:lnTo>
                  <a:pt x="3237446" y="536194"/>
                </a:lnTo>
                <a:lnTo>
                  <a:pt x="2805068" y="535183"/>
                </a:lnTo>
                <a:lnTo>
                  <a:pt x="1976310" y="536266"/>
                </a:lnTo>
                <a:lnTo>
                  <a:pt x="1513197" y="535183"/>
                </a:lnTo>
                <a:lnTo>
                  <a:pt x="1224672" y="535560"/>
                </a:lnTo>
                <a:lnTo>
                  <a:pt x="0" y="531544"/>
                </a:lnTo>
              </a:path>
            </a:pathLst>
          </a:custGeom>
          <a:noFill/>
          <a:ln w="25400" cap="flat">
            <a:solidFill>
              <a:srgbClr val="00B0F0">
                <a:alpha val="40000"/>
              </a:srgbClr>
            </a:solidFill>
            <a:prstDash val="solid"/>
            <a:miter/>
          </a:ln>
        </p:spPr>
        <p:txBody>
          <a:bodyPr rot="0" spcFirstLastPara="0" vertOverflow="overflow" horzOverflow="overflow" vert="horz" wrap="none" lIns="365760" tIns="0" rIns="91440" bIns="0" numCol="1" spcCol="0" rtlCol="0" fromWordArt="0" anchor="ctr" anchorCtr="0" forceAA="0" compatLnSpc="1">
            <a:prstTxWarp prst="textNoShape">
              <a:avLst/>
            </a:prstTxWarp>
            <a:noAutofit/>
          </a:bodyPr>
          <a:lstStyle/>
          <a:p>
            <a:r>
              <a:rPr lang="en-US" sz="2200" dirty="0">
                <a:solidFill>
                  <a:schemeClr val="accent1"/>
                </a:solidFill>
              </a:rPr>
              <a:t>Slicer Panel and Bookmarks</a:t>
            </a:r>
            <a:endParaRPr lang="en-US" sz="3200" dirty="0">
              <a:solidFill>
                <a:schemeClr val="accent1"/>
              </a:solidFill>
            </a:endParaRPr>
          </a:p>
        </p:txBody>
      </p:sp>
      <p:sp>
        <p:nvSpPr>
          <p:cNvPr id="5" name="Freeform 178">
            <a:extLst>
              <a:ext uri="{FF2B5EF4-FFF2-40B4-BE49-F238E27FC236}">
                <a16:creationId xmlns:a16="http://schemas.microsoft.com/office/drawing/2014/main" id="{4745535F-C896-C221-88BD-18C85DB0B8C4}"/>
              </a:ext>
            </a:extLst>
          </p:cNvPr>
          <p:cNvSpPr>
            <a:spLocks noChangeAspect="1"/>
          </p:cNvSpPr>
          <p:nvPr/>
        </p:nvSpPr>
        <p:spPr>
          <a:xfrm>
            <a:off x="1381194" y="4392717"/>
            <a:ext cx="8777536" cy="486523"/>
          </a:xfrm>
          <a:custGeom>
            <a:avLst/>
            <a:gdLst>
              <a:gd name="connsiteX0" fmla="*/ 4624361 w 4952344"/>
              <a:gd name="connsiteY0" fmla="*/ 0 h 536311"/>
              <a:gd name="connsiteX1" fmla="*/ 4671124 w 4952344"/>
              <a:gd name="connsiteY1" fmla="*/ 1532 h 536311"/>
              <a:gd name="connsiteX2" fmla="*/ 4806725 w 4952344"/>
              <a:gd name="connsiteY2" fmla="*/ 31874 h 536311"/>
              <a:gd name="connsiteX3" fmla="*/ 4915561 w 4952344"/>
              <a:gd name="connsiteY3" fmla="*/ 437019 h 536311"/>
              <a:gd name="connsiteX4" fmla="*/ 4673802 w 4952344"/>
              <a:gd name="connsiteY4" fmla="*/ 533398 h 536311"/>
              <a:gd name="connsiteX5" fmla="*/ 4604217 w 4952344"/>
              <a:gd name="connsiteY5" fmla="*/ 533398 h 536311"/>
              <a:gd name="connsiteX6" fmla="*/ 3470359 w 4952344"/>
              <a:gd name="connsiteY6" fmla="*/ 536074 h 536311"/>
              <a:gd name="connsiteX7" fmla="*/ 3381861 w 4952344"/>
              <a:gd name="connsiteY7" fmla="*/ 536194 h 536311"/>
              <a:gd name="connsiteX8" fmla="*/ 2949483 w 4952344"/>
              <a:gd name="connsiteY8" fmla="*/ 535183 h 536311"/>
              <a:gd name="connsiteX9" fmla="*/ 2120725 w 4952344"/>
              <a:gd name="connsiteY9" fmla="*/ 536266 h 536311"/>
              <a:gd name="connsiteX10" fmla="*/ 1657612 w 4952344"/>
              <a:gd name="connsiteY10" fmla="*/ 535183 h 536311"/>
              <a:gd name="connsiteX11" fmla="*/ 1369087 w 4952344"/>
              <a:gd name="connsiteY11" fmla="*/ 535560 h 536311"/>
              <a:gd name="connsiteX12" fmla="*/ 219657 w 4952344"/>
              <a:gd name="connsiteY12" fmla="*/ 528044 h 536311"/>
              <a:gd name="connsiteX13" fmla="*/ 177728 w 4952344"/>
              <a:gd name="connsiteY13" fmla="*/ 17597 h 536311"/>
              <a:gd name="connsiteX14" fmla="*/ 368915 w 4952344"/>
              <a:gd name="connsiteY14" fmla="*/ 962 h 536311"/>
              <a:gd name="connsiteX15" fmla="*/ 657538 w 4952344"/>
              <a:gd name="connsiteY15" fmla="*/ 458 h 536311"/>
              <a:gd name="connsiteX16" fmla="*/ 727207 w 4952344"/>
              <a:gd name="connsiteY16" fmla="*/ 2160 h 536311"/>
              <a:gd name="connsiteX17" fmla="*/ 822717 w 4952344"/>
              <a:gd name="connsiteY17" fmla="*/ 2426 h 536311"/>
              <a:gd name="connsiteX18" fmla="*/ 2010475 w 4952344"/>
              <a:gd name="connsiteY18" fmla="*/ 352 h 536311"/>
              <a:gd name="connsiteX19" fmla="*/ 2334716 w 4952344"/>
              <a:gd name="connsiteY19" fmla="*/ 641 h 536311"/>
              <a:gd name="connsiteX20" fmla="*/ 3086219 w 4952344"/>
              <a:gd name="connsiteY20" fmla="*/ 158 h 536311"/>
              <a:gd name="connsiteX21" fmla="*/ 3626587 w 4952344"/>
              <a:gd name="connsiteY21" fmla="*/ 641 h 536311"/>
              <a:gd name="connsiteX22" fmla="*/ 4187166 w 4952344"/>
              <a:gd name="connsiteY22" fmla="*/ 281 h 536311"/>
              <a:gd name="connsiteX23" fmla="*/ 4456129 w 4952344"/>
              <a:gd name="connsiteY23" fmla="*/ 641 h 536311"/>
              <a:gd name="connsiteX24" fmla="*/ 4494319 w 4952344"/>
              <a:gd name="connsiteY24" fmla="*/ 84 h 536311"/>
              <a:gd name="connsiteX0" fmla="*/ 4625161 w 4953144"/>
              <a:gd name="connsiteY0" fmla="*/ 0 h 536266"/>
              <a:gd name="connsiteX1" fmla="*/ 4671924 w 4953144"/>
              <a:gd name="connsiteY1" fmla="*/ 1532 h 536266"/>
              <a:gd name="connsiteX2" fmla="*/ 4807525 w 4953144"/>
              <a:gd name="connsiteY2" fmla="*/ 31874 h 536266"/>
              <a:gd name="connsiteX3" fmla="*/ 4916361 w 4953144"/>
              <a:gd name="connsiteY3" fmla="*/ 437019 h 536266"/>
              <a:gd name="connsiteX4" fmla="*/ 4674602 w 4953144"/>
              <a:gd name="connsiteY4" fmla="*/ 533398 h 536266"/>
              <a:gd name="connsiteX5" fmla="*/ 4605017 w 4953144"/>
              <a:gd name="connsiteY5" fmla="*/ 533398 h 536266"/>
              <a:gd name="connsiteX6" fmla="*/ 3471159 w 4953144"/>
              <a:gd name="connsiteY6" fmla="*/ 536074 h 536266"/>
              <a:gd name="connsiteX7" fmla="*/ 3382661 w 4953144"/>
              <a:gd name="connsiteY7" fmla="*/ 536194 h 536266"/>
              <a:gd name="connsiteX8" fmla="*/ 2950283 w 4953144"/>
              <a:gd name="connsiteY8" fmla="*/ 535183 h 536266"/>
              <a:gd name="connsiteX9" fmla="*/ 2121525 w 4953144"/>
              <a:gd name="connsiteY9" fmla="*/ 536266 h 536266"/>
              <a:gd name="connsiteX10" fmla="*/ 1658412 w 4953144"/>
              <a:gd name="connsiteY10" fmla="*/ 535183 h 536266"/>
              <a:gd name="connsiteX11" fmla="*/ 1369887 w 4953144"/>
              <a:gd name="connsiteY11" fmla="*/ 535560 h 536266"/>
              <a:gd name="connsiteX12" fmla="*/ 220457 w 4953144"/>
              <a:gd name="connsiteY12" fmla="*/ 528044 h 536266"/>
              <a:gd name="connsiteX13" fmla="*/ 284 w 4953144"/>
              <a:gd name="connsiteY13" fmla="*/ 279586 h 536266"/>
              <a:gd name="connsiteX14" fmla="*/ 178528 w 4953144"/>
              <a:gd name="connsiteY14" fmla="*/ 17597 h 536266"/>
              <a:gd name="connsiteX15" fmla="*/ 369715 w 4953144"/>
              <a:gd name="connsiteY15" fmla="*/ 962 h 536266"/>
              <a:gd name="connsiteX16" fmla="*/ 658338 w 4953144"/>
              <a:gd name="connsiteY16" fmla="*/ 458 h 536266"/>
              <a:gd name="connsiteX17" fmla="*/ 728007 w 4953144"/>
              <a:gd name="connsiteY17" fmla="*/ 2160 h 536266"/>
              <a:gd name="connsiteX18" fmla="*/ 823517 w 4953144"/>
              <a:gd name="connsiteY18" fmla="*/ 2426 h 536266"/>
              <a:gd name="connsiteX19" fmla="*/ 2011275 w 4953144"/>
              <a:gd name="connsiteY19" fmla="*/ 352 h 536266"/>
              <a:gd name="connsiteX20" fmla="*/ 2335516 w 4953144"/>
              <a:gd name="connsiteY20" fmla="*/ 641 h 536266"/>
              <a:gd name="connsiteX21" fmla="*/ 3087019 w 4953144"/>
              <a:gd name="connsiteY21" fmla="*/ 158 h 536266"/>
              <a:gd name="connsiteX22" fmla="*/ 3627387 w 4953144"/>
              <a:gd name="connsiteY22" fmla="*/ 641 h 536266"/>
              <a:gd name="connsiteX23" fmla="*/ 4187966 w 4953144"/>
              <a:gd name="connsiteY23" fmla="*/ 281 h 536266"/>
              <a:gd name="connsiteX24" fmla="*/ 4456929 w 4953144"/>
              <a:gd name="connsiteY24" fmla="*/ 641 h 536266"/>
              <a:gd name="connsiteX25" fmla="*/ 4495119 w 4953144"/>
              <a:gd name="connsiteY25" fmla="*/ 84 h 536266"/>
              <a:gd name="connsiteX26" fmla="*/ 4625161 w 4953144"/>
              <a:gd name="connsiteY26" fmla="*/ 0 h 536266"/>
              <a:gd name="connsiteX0" fmla="*/ 284 w 4953144"/>
              <a:gd name="connsiteY0" fmla="*/ 279586 h 536266"/>
              <a:gd name="connsiteX1" fmla="*/ 178528 w 4953144"/>
              <a:gd name="connsiteY1" fmla="*/ 17597 h 536266"/>
              <a:gd name="connsiteX2" fmla="*/ 369715 w 4953144"/>
              <a:gd name="connsiteY2" fmla="*/ 962 h 536266"/>
              <a:gd name="connsiteX3" fmla="*/ 658338 w 4953144"/>
              <a:gd name="connsiteY3" fmla="*/ 458 h 536266"/>
              <a:gd name="connsiteX4" fmla="*/ 728007 w 4953144"/>
              <a:gd name="connsiteY4" fmla="*/ 2160 h 536266"/>
              <a:gd name="connsiteX5" fmla="*/ 823517 w 4953144"/>
              <a:gd name="connsiteY5" fmla="*/ 2426 h 536266"/>
              <a:gd name="connsiteX6" fmla="*/ 2011275 w 4953144"/>
              <a:gd name="connsiteY6" fmla="*/ 352 h 536266"/>
              <a:gd name="connsiteX7" fmla="*/ 2335516 w 4953144"/>
              <a:gd name="connsiteY7" fmla="*/ 641 h 536266"/>
              <a:gd name="connsiteX8" fmla="*/ 3087019 w 4953144"/>
              <a:gd name="connsiteY8" fmla="*/ 158 h 536266"/>
              <a:gd name="connsiteX9" fmla="*/ 3627387 w 4953144"/>
              <a:gd name="connsiteY9" fmla="*/ 641 h 536266"/>
              <a:gd name="connsiteX10" fmla="*/ 4187966 w 4953144"/>
              <a:gd name="connsiteY10" fmla="*/ 281 h 536266"/>
              <a:gd name="connsiteX11" fmla="*/ 4456929 w 4953144"/>
              <a:gd name="connsiteY11" fmla="*/ 641 h 536266"/>
              <a:gd name="connsiteX12" fmla="*/ 4495119 w 4953144"/>
              <a:gd name="connsiteY12" fmla="*/ 84 h 536266"/>
              <a:gd name="connsiteX13" fmla="*/ 4625161 w 4953144"/>
              <a:gd name="connsiteY13" fmla="*/ 0 h 536266"/>
              <a:gd name="connsiteX14" fmla="*/ 4671924 w 4953144"/>
              <a:gd name="connsiteY14" fmla="*/ 1532 h 536266"/>
              <a:gd name="connsiteX15" fmla="*/ 4807525 w 4953144"/>
              <a:gd name="connsiteY15" fmla="*/ 31874 h 536266"/>
              <a:gd name="connsiteX16" fmla="*/ 4916361 w 4953144"/>
              <a:gd name="connsiteY16" fmla="*/ 437019 h 536266"/>
              <a:gd name="connsiteX17" fmla="*/ 4674602 w 4953144"/>
              <a:gd name="connsiteY17" fmla="*/ 533398 h 536266"/>
              <a:gd name="connsiteX18" fmla="*/ 4605017 w 4953144"/>
              <a:gd name="connsiteY18" fmla="*/ 533398 h 536266"/>
              <a:gd name="connsiteX19" fmla="*/ 3471159 w 4953144"/>
              <a:gd name="connsiteY19" fmla="*/ 536074 h 536266"/>
              <a:gd name="connsiteX20" fmla="*/ 3382661 w 4953144"/>
              <a:gd name="connsiteY20" fmla="*/ 536194 h 536266"/>
              <a:gd name="connsiteX21" fmla="*/ 2950283 w 4953144"/>
              <a:gd name="connsiteY21" fmla="*/ 535183 h 536266"/>
              <a:gd name="connsiteX22" fmla="*/ 2121525 w 4953144"/>
              <a:gd name="connsiteY22" fmla="*/ 536266 h 536266"/>
              <a:gd name="connsiteX23" fmla="*/ 1658412 w 4953144"/>
              <a:gd name="connsiteY23" fmla="*/ 535183 h 536266"/>
              <a:gd name="connsiteX24" fmla="*/ 1369887 w 4953144"/>
              <a:gd name="connsiteY24" fmla="*/ 535560 h 536266"/>
              <a:gd name="connsiteX25" fmla="*/ 220457 w 4953144"/>
              <a:gd name="connsiteY25" fmla="*/ 528044 h 536266"/>
              <a:gd name="connsiteX26" fmla="*/ 101073 w 4953144"/>
              <a:gd name="connsiteY26" fmla="*/ 380375 h 536266"/>
              <a:gd name="connsiteX0" fmla="*/ 141799 w 4916415"/>
              <a:gd name="connsiteY0" fmla="*/ 17597 h 536266"/>
              <a:gd name="connsiteX1" fmla="*/ 332986 w 4916415"/>
              <a:gd name="connsiteY1" fmla="*/ 962 h 536266"/>
              <a:gd name="connsiteX2" fmla="*/ 621609 w 4916415"/>
              <a:gd name="connsiteY2" fmla="*/ 458 h 536266"/>
              <a:gd name="connsiteX3" fmla="*/ 691278 w 4916415"/>
              <a:gd name="connsiteY3" fmla="*/ 2160 h 536266"/>
              <a:gd name="connsiteX4" fmla="*/ 786788 w 4916415"/>
              <a:gd name="connsiteY4" fmla="*/ 2426 h 536266"/>
              <a:gd name="connsiteX5" fmla="*/ 1974546 w 4916415"/>
              <a:gd name="connsiteY5" fmla="*/ 352 h 536266"/>
              <a:gd name="connsiteX6" fmla="*/ 2298787 w 4916415"/>
              <a:gd name="connsiteY6" fmla="*/ 641 h 536266"/>
              <a:gd name="connsiteX7" fmla="*/ 3050290 w 4916415"/>
              <a:gd name="connsiteY7" fmla="*/ 158 h 536266"/>
              <a:gd name="connsiteX8" fmla="*/ 3590658 w 4916415"/>
              <a:gd name="connsiteY8" fmla="*/ 641 h 536266"/>
              <a:gd name="connsiteX9" fmla="*/ 4151237 w 4916415"/>
              <a:gd name="connsiteY9" fmla="*/ 281 h 536266"/>
              <a:gd name="connsiteX10" fmla="*/ 4420200 w 4916415"/>
              <a:gd name="connsiteY10" fmla="*/ 641 h 536266"/>
              <a:gd name="connsiteX11" fmla="*/ 4458390 w 4916415"/>
              <a:gd name="connsiteY11" fmla="*/ 84 h 536266"/>
              <a:gd name="connsiteX12" fmla="*/ 4588432 w 4916415"/>
              <a:gd name="connsiteY12" fmla="*/ 0 h 536266"/>
              <a:gd name="connsiteX13" fmla="*/ 4635195 w 4916415"/>
              <a:gd name="connsiteY13" fmla="*/ 1532 h 536266"/>
              <a:gd name="connsiteX14" fmla="*/ 4770796 w 4916415"/>
              <a:gd name="connsiteY14" fmla="*/ 31874 h 536266"/>
              <a:gd name="connsiteX15" fmla="*/ 4879632 w 4916415"/>
              <a:gd name="connsiteY15" fmla="*/ 437019 h 536266"/>
              <a:gd name="connsiteX16" fmla="*/ 4637873 w 4916415"/>
              <a:gd name="connsiteY16" fmla="*/ 533398 h 536266"/>
              <a:gd name="connsiteX17" fmla="*/ 4568288 w 4916415"/>
              <a:gd name="connsiteY17" fmla="*/ 533398 h 536266"/>
              <a:gd name="connsiteX18" fmla="*/ 3434430 w 4916415"/>
              <a:gd name="connsiteY18" fmla="*/ 536074 h 536266"/>
              <a:gd name="connsiteX19" fmla="*/ 3345932 w 4916415"/>
              <a:gd name="connsiteY19" fmla="*/ 536194 h 536266"/>
              <a:gd name="connsiteX20" fmla="*/ 2913554 w 4916415"/>
              <a:gd name="connsiteY20" fmla="*/ 535183 h 536266"/>
              <a:gd name="connsiteX21" fmla="*/ 2084796 w 4916415"/>
              <a:gd name="connsiteY21" fmla="*/ 536266 h 536266"/>
              <a:gd name="connsiteX22" fmla="*/ 1621683 w 4916415"/>
              <a:gd name="connsiteY22" fmla="*/ 535183 h 536266"/>
              <a:gd name="connsiteX23" fmla="*/ 1333158 w 4916415"/>
              <a:gd name="connsiteY23" fmla="*/ 535560 h 536266"/>
              <a:gd name="connsiteX24" fmla="*/ 183728 w 4916415"/>
              <a:gd name="connsiteY24" fmla="*/ 528044 h 536266"/>
              <a:gd name="connsiteX25" fmla="*/ 64344 w 4916415"/>
              <a:gd name="connsiteY25" fmla="*/ 380375 h 536266"/>
              <a:gd name="connsiteX0" fmla="*/ 0 w 4774616"/>
              <a:gd name="connsiteY0" fmla="*/ 17597 h 536266"/>
              <a:gd name="connsiteX1" fmla="*/ 191187 w 4774616"/>
              <a:gd name="connsiteY1" fmla="*/ 962 h 536266"/>
              <a:gd name="connsiteX2" fmla="*/ 479810 w 4774616"/>
              <a:gd name="connsiteY2" fmla="*/ 458 h 536266"/>
              <a:gd name="connsiteX3" fmla="*/ 549479 w 4774616"/>
              <a:gd name="connsiteY3" fmla="*/ 2160 h 536266"/>
              <a:gd name="connsiteX4" fmla="*/ 644989 w 4774616"/>
              <a:gd name="connsiteY4" fmla="*/ 2426 h 536266"/>
              <a:gd name="connsiteX5" fmla="*/ 1832747 w 4774616"/>
              <a:gd name="connsiteY5" fmla="*/ 352 h 536266"/>
              <a:gd name="connsiteX6" fmla="*/ 2156988 w 4774616"/>
              <a:gd name="connsiteY6" fmla="*/ 641 h 536266"/>
              <a:gd name="connsiteX7" fmla="*/ 2908491 w 4774616"/>
              <a:gd name="connsiteY7" fmla="*/ 158 h 536266"/>
              <a:gd name="connsiteX8" fmla="*/ 3448859 w 4774616"/>
              <a:gd name="connsiteY8" fmla="*/ 641 h 536266"/>
              <a:gd name="connsiteX9" fmla="*/ 4009438 w 4774616"/>
              <a:gd name="connsiteY9" fmla="*/ 281 h 536266"/>
              <a:gd name="connsiteX10" fmla="*/ 4278401 w 4774616"/>
              <a:gd name="connsiteY10" fmla="*/ 641 h 536266"/>
              <a:gd name="connsiteX11" fmla="*/ 4316591 w 4774616"/>
              <a:gd name="connsiteY11" fmla="*/ 84 h 536266"/>
              <a:gd name="connsiteX12" fmla="*/ 4446633 w 4774616"/>
              <a:gd name="connsiteY12" fmla="*/ 0 h 536266"/>
              <a:gd name="connsiteX13" fmla="*/ 4493396 w 4774616"/>
              <a:gd name="connsiteY13" fmla="*/ 1532 h 536266"/>
              <a:gd name="connsiteX14" fmla="*/ 4628997 w 4774616"/>
              <a:gd name="connsiteY14" fmla="*/ 31874 h 536266"/>
              <a:gd name="connsiteX15" fmla="*/ 4737833 w 4774616"/>
              <a:gd name="connsiteY15" fmla="*/ 437019 h 536266"/>
              <a:gd name="connsiteX16" fmla="*/ 4496074 w 4774616"/>
              <a:gd name="connsiteY16" fmla="*/ 533398 h 536266"/>
              <a:gd name="connsiteX17" fmla="*/ 4426489 w 4774616"/>
              <a:gd name="connsiteY17" fmla="*/ 533398 h 536266"/>
              <a:gd name="connsiteX18" fmla="*/ 3292631 w 4774616"/>
              <a:gd name="connsiteY18" fmla="*/ 536074 h 536266"/>
              <a:gd name="connsiteX19" fmla="*/ 3204133 w 4774616"/>
              <a:gd name="connsiteY19" fmla="*/ 536194 h 536266"/>
              <a:gd name="connsiteX20" fmla="*/ 2771755 w 4774616"/>
              <a:gd name="connsiteY20" fmla="*/ 535183 h 536266"/>
              <a:gd name="connsiteX21" fmla="*/ 1942997 w 4774616"/>
              <a:gd name="connsiteY21" fmla="*/ 536266 h 536266"/>
              <a:gd name="connsiteX22" fmla="*/ 1479884 w 4774616"/>
              <a:gd name="connsiteY22" fmla="*/ 535183 h 536266"/>
              <a:gd name="connsiteX23" fmla="*/ 1191359 w 4774616"/>
              <a:gd name="connsiteY23" fmla="*/ 535560 h 536266"/>
              <a:gd name="connsiteX24" fmla="*/ 41929 w 4774616"/>
              <a:gd name="connsiteY24" fmla="*/ 528044 h 536266"/>
              <a:gd name="connsiteX0" fmla="*/ 33313 w 4807929"/>
              <a:gd name="connsiteY0" fmla="*/ 17597 h 536266"/>
              <a:gd name="connsiteX1" fmla="*/ 224500 w 4807929"/>
              <a:gd name="connsiteY1" fmla="*/ 962 h 536266"/>
              <a:gd name="connsiteX2" fmla="*/ 513123 w 4807929"/>
              <a:gd name="connsiteY2" fmla="*/ 458 h 536266"/>
              <a:gd name="connsiteX3" fmla="*/ 582792 w 4807929"/>
              <a:gd name="connsiteY3" fmla="*/ 2160 h 536266"/>
              <a:gd name="connsiteX4" fmla="*/ 678302 w 4807929"/>
              <a:gd name="connsiteY4" fmla="*/ 2426 h 536266"/>
              <a:gd name="connsiteX5" fmla="*/ 1866060 w 4807929"/>
              <a:gd name="connsiteY5" fmla="*/ 352 h 536266"/>
              <a:gd name="connsiteX6" fmla="*/ 2190301 w 4807929"/>
              <a:gd name="connsiteY6" fmla="*/ 641 h 536266"/>
              <a:gd name="connsiteX7" fmla="*/ 2941804 w 4807929"/>
              <a:gd name="connsiteY7" fmla="*/ 158 h 536266"/>
              <a:gd name="connsiteX8" fmla="*/ 3482172 w 4807929"/>
              <a:gd name="connsiteY8" fmla="*/ 641 h 536266"/>
              <a:gd name="connsiteX9" fmla="*/ 4042751 w 4807929"/>
              <a:gd name="connsiteY9" fmla="*/ 281 h 536266"/>
              <a:gd name="connsiteX10" fmla="*/ 4311714 w 4807929"/>
              <a:gd name="connsiteY10" fmla="*/ 641 h 536266"/>
              <a:gd name="connsiteX11" fmla="*/ 4349904 w 4807929"/>
              <a:gd name="connsiteY11" fmla="*/ 84 h 536266"/>
              <a:gd name="connsiteX12" fmla="*/ 4479946 w 4807929"/>
              <a:gd name="connsiteY12" fmla="*/ 0 h 536266"/>
              <a:gd name="connsiteX13" fmla="*/ 4526709 w 4807929"/>
              <a:gd name="connsiteY13" fmla="*/ 1532 h 536266"/>
              <a:gd name="connsiteX14" fmla="*/ 4662310 w 4807929"/>
              <a:gd name="connsiteY14" fmla="*/ 31874 h 536266"/>
              <a:gd name="connsiteX15" fmla="*/ 4771146 w 4807929"/>
              <a:gd name="connsiteY15" fmla="*/ 437019 h 536266"/>
              <a:gd name="connsiteX16" fmla="*/ 4529387 w 4807929"/>
              <a:gd name="connsiteY16" fmla="*/ 533398 h 536266"/>
              <a:gd name="connsiteX17" fmla="*/ 4459802 w 4807929"/>
              <a:gd name="connsiteY17" fmla="*/ 533398 h 536266"/>
              <a:gd name="connsiteX18" fmla="*/ 3325944 w 4807929"/>
              <a:gd name="connsiteY18" fmla="*/ 536074 h 536266"/>
              <a:gd name="connsiteX19" fmla="*/ 3237446 w 4807929"/>
              <a:gd name="connsiteY19" fmla="*/ 536194 h 536266"/>
              <a:gd name="connsiteX20" fmla="*/ 2805068 w 4807929"/>
              <a:gd name="connsiteY20" fmla="*/ 535183 h 536266"/>
              <a:gd name="connsiteX21" fmla="*/ 1976310 w 4807929"/>
              <a:gd name="connsiteY21" fmla="*/ 536266 h 536266"/>
              <a:gd name="connsiteX22" fmla="*/ 1513197 w 4807929"/>
              <a:gd name="connsiteY22" fmla="*/ 535183 h 536266"/>
              <a:gd name="connsiteX23" fmla="*/ 1224672 w 4807929"/>
              <a:gd name="connsiteY23" fmla="*/ 535560 h 536266"/>
              <a:gd name="connsiteX24" fmla="*/ 0 w 4807929"/>
              <a:gd name="connsiteY24" fmla="*/ 531544 h 53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07929" h="536266">
                <a:moveTo>
                  <a:pt x="33313" y="17597"/>
                </a:moveTo>
                <a:lnTo>
                  <a:pt x="224500" y="962"/>
                </a:lnTo>
                <a:lnTo>
                  <a:pt x="513123" y="458"/>
                </a:lnTo>
                <a:lnTo>
                  <a:pt x="582792" y="2160"/>
                </a:lnTo>
                <a:cubicBezTo>
                  <a:pt x="626616" y="3374"/>
                  <a:pt x="660014" y="3987"/>
                  <a:pt x="678302" y="2426"/>
                </a:cubicBezTo>
                <a:lnTo>
                  <a:pt x="1866060" y="352"/>
                </a:lnTo>
                <a:lnTo>
                  <a:pt x="2190301" y="641"/>
                </a:lnTo>
                <a:lnTo>
                  <a:pt x="2941804" y="158"/>
                </a:lnTo>
                <a:lnTo>
                  <a:pt x="3482172" y="641"/>
                </a:lnTo>
                <a:lnTo>
                  <a:pt x="4042751" y="281"/>
                </a:lnTo>
                <a:lnTo>
                  <a:pt x="4311714" y="641"/>
                </a:lnTo>
                <a:lnTo>
                  <a:pt x="4349904" y="84"/>
                </a:lnTo>
                <a:lnTo>
                  <a:pt x="4479946" y="0"/>
                </a:lnTo>
                <a:lnTo>
                  <a:pt x="4526709" y="1532"/>
                </a:lnTo>
                <a:cubicBezTo>
                  <a:pt x="4568640" y="5102"/>
                  <a:pt x="4604324" y="13134"/>
                  <a:pt x="4662310" y="31874"/>
                </a:cubicBezTo>
                <a:cubicBezTo>
                  <a:pt x="4791664" y="100589"/>
                  <a:pt x="4852325" y="308515"/>
                  <a:pt x="4771146" y="437019"/>
                </a:cubicBezTo>
                <a:cubicBezTo>
                  <a:pt x="4717620" y="512873"/>
                  <a:pt x="4620381" y="530720"/>
                  <a:pt x="4529387" y="533398"/>
                </a:cubicBezTo>
                <a:cubicBezTo>
                  <a:pt x="4506192" y="534289"/>
                  <a:pt x="4482105" y="533398"/>
                  <a:pt x="4459802" y="533398"/>
                </a:cubicBezTo>
                <a:lnTo>
                  <a:pt x="3325944" y="536074"/>
                </a:lnTo>
                <a:lnTo>
                  <a:pt x="3237446" y="536194"/>
                </a:lnTo>
                <a:lnTo>
                  <a:pt x="2805068" y="535183"/>
                </a:lnTo>
                <a:lnTo>
                  <a:pt x="1976310" y="536266"/>
                </a:lnTo>
                <a:lnTo>
                  <a:pt x="1513197" y="535183"/>
                </a:lnTo>
                <a:lnTo>
                  <a:pt x="1224672" y="535560"/>
                </a:lnTo>
                <a:lnTo>
                  <a:pt x="0" y="531544"/>
                </a:lnTo>
              </a:path>
            </a:pathLst>
          </a:custGeom>
          <a:noFill/>
          <a:ln w="25400" cap="flat">
            <a:solidFill>
              <a:srgbClr val="F4DB9C">
                <a:alpha val="40000"/>
              </a:srgbClr>
            </a:solidFill>
            <a:prstDash val="solid"/>
            <a:miter/>
          </a:ln>
        </p:spPr>
        <p:txBody>
          <a:bodyPr rot="0" spcFirstLastPara="0" vertOverflow="overflow" horzOverflow="overflow" vert="horz" wrap="none" lIns="365760" tIns="0" rIns="91440" bIns="0" numCol="1" spcCol="0" rtlCol="0" fromWordArt="0" anchor="ctr" anchorCtr="0" forceAA="0" compatLnSpc="1">
            <a:prstTxWarp prst="textNoShape">
              <a:avLst/>
            </a:prstTxWarp>
            <a:noAutofit/>
          </a:bodyPr>
          <a:lstStyle/>
          <a:p>
            <a:r>
              <a:rPr lang="en-US" sz="2200" dirty="0">
                <a:solidFill>
                  <a:schemeClr val="accent1"/>
                </a:solidFill>
              </a:rPr>
              <a:t>Hierarchical slicers</a:t>
            </a:r>
          </a:p>
        </p:txBody>
      </p:sp>
    </p:spTree>
    <p:extLst>
      <p:ext uri="{BB962C8B-B14F-4D97-AF65-F5344CB8AC3E}">
        <p14:creationId xmlns:p14="http://schemas.microsoft.com/office/powerpoint/2010/main" val="28454005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p:txBody>
          <a:bodyPr/>
          <a:lstStyle/>
          <a:p>
            <a:r>
              <a:rPr lang="en-US" dirty="0"/>
              <a:t>CHART SELECTOR</a:t>
            </a:r>
          </a:p>
        </p:txBody>
      </p:sp>
      <p:sp>
        <p:nvSpPr>
          <p:cNvPr id="9" name="Content Placeholder 2">
            <a:extLst>
              <a:ext uri="{FF2B5EF4-FFF2-40B4-BE49-F238E27FC236}">
                <a16:creationId xmlns:a16="http://schemas.microsoft.com/office/drawing/2014/main" id="{D2B0F924-49BE-4E1C-8A3D-D46B23F23C02}"/>
              </a:ext>
            </a:extLst>
          </p:cNvPr>
          <p:cNvSpPr txBox="1">
            <a:spLocks/>
          </p:cNvSpPr>
          <p:nvPr/>
        </p:nvSpPr>
        <p:spPr>
          <a:xfrm>
            <a:off x="260520" y="1053216"/>
            <a:ext cx="8892907" cy="5245054"/>
          </a:xfrm>
          <a:prstGeom prst="rect">
            <a:avLst/>
          </a:prstGeom>
        </p:spPr>
        <p:txBody>
          <a:bodyPr/>
          <a:lstStyle>
            <a:lvl1pPr marL="228600" indent="-228600" algn="l" defTabSz="914400" rtl="0" eaLnBrk="1" latinLnBrk="0" hangingPunct="1">
              <a:lnSpc>
                <a:spcPct val="90000"/>
              </a:lnSpc>
              <a:spcBef>
                <a:spcPts val="1200"/>
              </a:spcBef>
              <a:buClr>
                <a:schemeClr val="tx1"/>
              </a:buClr>
              <a:buFont typeface="Arial" panose="020B0604020202020204" pitchFamily="34" charset="0"/>
              <a:buChar char="•"/>
              <a:defRPr sz="2000" kern="1200">
                <a:solidFill>
                  <a:schemeClr val="tx1"/>
                </a:solidFill>
                <a:latin typeface="+mn-lt"/>
                <a:ea typeface="+mn-ea"/>
                <a:cs typeface="+mn-cs"/>
              </a:defRPr>
            </a:lvl1pPr>
            <a:lvl2pPr marL="548640" indent="-230188" algn="l" defTabSz="914400" rtl="0" eaLnBrk="1" latinLnBrk="0" hangingPunct="1">
              <a:lnSpc>
                <a:spcPct val="90000"/>
              </a:lnSpc>
              <a:spcBef>
                <a:spcPts val="800"/>
              </a:spcBef>
              <a:buClr>
                <a:schemeClr val="tx1"/>
              </a:buClr>
              <a:buFont typeface="Arial" panose="020B0604020202020204" pitchFamily="34" charset="0"/>
              <a:buChar char="–"/>
              <a:defRPr sz="1800" kern="1200">
                <a:solidFill>
                  <a:schemeClr val="tx1"/>
                </a:solidFill>
                <a:latin typeface="+mn-lt"/>
                <a:ea typeface="+mn-ea"/>
                <a:cs typeface="+mn-cs"/>
              </a:defRPr>
            </a:lvl2pPr>
            <a:lvl3pPr marL="822960" indent="-182880" algn="l" defTabSz="914400" rtl="0" eaLnBrk="1" latinLnBrk="0" hangingPunct="1">
              <a:lnSpc>
                <a:spcPct val="9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97280" indent="-18288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4pPr>
            <a:lvl5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342900" indent="-342900">
              <a:buFont typeface="+mj-lt"/>
              <a:buAutoNum type="arabicPeriod"/>
            </a:pPr>
            <a:endParaRPr lang="en-US" sz="1800" dirty="0"/>
          </a:p>
          <a:p>
            <a:pPr marL="342900" indent="-342900">
              <a:buFont typeface="+mj-lt"/>
              <a:buAutoNum type="arabicPeriod"/>
            </a:pPr>
            <a:endParaRPr lang="en-US" sz="1800" dirty="0"/>
          </a:p>
        </p:txBody>
      </p:sp>
      <p:pic>
        <p:nvPicPr>
          <p:cNvPr id="2052" name="Picture 4">
            <a:extLst>
              <a:ext uri="{FF2B5EF4-FFF2-40B4-BE49-F238E27FC236}">
                <a16:creationId xmlns:a16="http://schemas.microsoft.com/office/drawing/2014/main" id="{88BDE9A3-DCB5-27B4-BFC6-AE2FDBED78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4100" y="514350"/>
            <a:ext cx="7543800" cy="5829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BEC326D-CA19-7E50-1172-91F2DF7AEB2A}"/>
              </a:ext>
            </a:extLst>
          </p:cNvPr>
          <p:cNvSpPr txBox="1"/>
          <p:nvPr/>
        </p:nvSpPr>
        <p:spPr>
          <a:xfrm>
            <a:off x="369097" y="6059269"/>
            <a:ext cx="6094378" cy="646331"/>
          </a:xfrm>
          <a:prstGeom prst="rect">
            <a:avLst/>
          </a:prstGeom>
          <a:noFill/>
        </p:spPr>
        <p:txBody>
          <a:bodyPr wrap="square">
            <a:spAutoFit/>
          </a:bodyPr>
          <a:lstStyle/>
          <a:p>
            <a:r>
              <a:rPr lang="en-US" dirty="0">
                <a:hlinkClick r:id="rId3"/>
              </a:rPr>
              <a:t>Choosing a good chart - The Extreme Presentation(tm) Method (typepad.com)</a:t>
            </a:r>
            <a:endParaRPr lang="en-US" dirty="0"/>
          </a:p>
        </p:txBody>
      </p:sp>
    </p:spTree>
    <p:extLst>
      <p:ext uri="{BB962C8B-B14F-4D97-AF65-F5344CB8AC3E}">
        <p14:creationId xmlns:p14="http://schemas.microsoft.com/office/powerpoint/2010/main" val="23350939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E50F74AE-58D9-4C59-8C60-33B0DEA6D7AD}"/>
              </a:ext>
            </a:extLst>
          </p:cNvPr>
          <p:cNvPicPr>
            <a:picLocks noChangeAspect="1"/>
          </p:cNvPicPr>
          <p:nvPr/>
        </p:nvPicPr>
        <p:blipFill rotWithShape="1">
          <a:blip r:embed="rId2"/>
          <a:srcRect t="20739" r="21149"/>
          <a:stretch/>
        </p:blipFill>
        <p:spPr>
          <a:xfrm>
            <a:off x="303605" y="1973268"/>
            <a:ext cx="1316840" cy="921025"/>
          </a:xfrm>
          <a:prstGeom prst="rect">
            <a:avLst/>
          </a:prstGeom>
        </p:spPr>
      </p:pic>
      <p:sp>
        <p:nvSpPr>
          <p:cNvPr id="2" name="Title 1">
            <a:extLst>
              <a:ext uri="{FF2B5EF4-FFF2-40B4-BE49-F238E27FC236}">
                <a16:creationId xmlns:a16="http://schemas.microsoft.com/office/drawing/2014/main" id="{95A04C89-7FC5-4D78-BEC0-A54D400CCD23}"/>
              </a:ext>
            </a:extLst>
          </p:cNvPr>
          <p:cNvSpPr>
            <a:spLocks noGrp="1"/>
          </p:cNvSpPr>
          <p:nvPr>
            <p:ph type="title"/>
          </p:nvPr>
        </p:nvSpPr>
        <p:spPr/>
        <p:txBody>
          <a:bodyPr/>
          <a:lstStyle/>
          <a:p>
            <a:pPr>
              <a:lnSpc>
                <a:spcPct val="90000"/>
              </a:lnSpc>
              <a:spcAft>
                <a:spcPts val="600"/>
              </a:spcAft>
            </a:pPr>
            <a:r>
              <a:rPr lang="pl-PL" dirty="0"/>
              <a:t>Visualizations – </a:t>
            </a:r>
            <a:r>
              <a:rPr lang="en-US" dirty="0"/>
              <a:t>TYPICAL AND EFFECTIVE</a:t>
            </a:r>
          </a:p>
        </p:txBody>
      </p:sp>
      <p:sp>
        <p:nvSpPr>
          <p:cNvPr id="5" name="Text Placeholder 4">
            <a:extLst>
              <a:ext uri="{FF2B5EF4-FFF2-40B4-BE49-F238E27FC236}">
                <a16:creationId xmlns:a16="http://schemas.microsoft.com/office/drawing/2014/main" id="{F4F2497E-A12B-48C9-971B-D2112FB211D0}"/>
              </a:ext>
            </a:extLst>
          </p:cNvPr>
          <p:cNvSpPr>
            <a:spLocks noGrp="1"/>
          </p:cNvSpPr>
          <p:nvPr>
            <p:ph type="body" sz="quarter" idx="14"/>
          </p:nvPr>
        </p:nvSpPr>
        <p:spPr/>
        <p:txBody>
          <a:bodyPr/>
          <a:lstStyle/>
          <a:p>
            <a:pPr>
              <a:lnSpc>
                <a:spcPct val="100000"/>
              </a:lnSpc>
            </a:pPr>
            <a:r>
              <a:rPr lang="en-US" kern="0"/>
              <a:t>Guidelines </a:t>
            </a:r>
            <a:r>
              <a:rPr lang="pl-PL" kern="0"/>
              <a:t>f</a:t>
            </a:r>
            <a:r>
              <a:rPr lang="en-US" kern="0"/>
              <a:t>or</a:t>
            </a:r>
            <a:r>
              <a:rPr lang="pl-PL" kern="0"/>
              <a:t> choosing visualizations types</a:t>
            </a:r>
            <a:endParaRPr lang="pl-PL"/>
          </a:p>
        </p:txBody>
      </p:sp>
      <p:sp>
        <p:nvSpPr>
          <p:cNvPr id="7" name="TextBox 6">
            <a:extLst>
              <a:ext uri="{FF2B5EF4-FFF2-40B4-BE49-F238E27FC236}">
                <a16:creationId xmlns:a16="http://schemas.microsoft.com/office/drawing/2014/main" id="{25C92FAC-DB1E-41CC-887B-AFFB1D1472D8}"/>
              </a:ext>
            </a:extLst>
          </p:cNvPr>
          <p:cNvSpPr txBox="1"/>
          <p:nvPr/>
        </p:nvSpPr>
        <p:spPr>
          <a:xfrm>
            <a:off x="4597088" y="1108133"/>
            <a:ext cx="3276600" cy="369332"/>
          </a:xfrm>
          <a:prstGeom prst="rect">
            <a:avLst/>
          </a:prstGeom>
          <a:noFill/>
        </p:spPr>
        <p:txBody>
          <a:bodyPr wrap="square" rtlCol="0">
            <a:spAutoFit/>
          </a:bodyPr>
          <a:lstStyle/>
          <a:p>
            <a:pPr algn="ctr"/>
            <a:r>
              <a:rPr lang="en-US" b="1" u="sng"/>
              <a:t>Line Chart</a:t>
            </a:r>
          </a:p>
        </p:txBody>
      </p:sp>
      <p:sp>
        <p:nvSpPr>
          <p:cNvPr id="8" name="TextBox 7">
            <a:extLst>
              <a:ext uri="{FF2B5EF4-FFF2-40B4-BE49-F238E27FC236}">
                <a16:creationId xmlns:a16="http://schemas.microsoft.com/office/drawing/2014/main" id="{B1F55F74-07B4-4D8A-B360-EA1F26D60326}"/>
              </a:ext>
            </a:extLst>
          </p:cNvPr>
          <p:cNvSpPr txBox="1"/>
          <p:nvPr/>
        </p:nvSpPr>
        <p:spPr>
          <a:xfrm>
            <a:off x="8668330" y="1108133"/>
            <a:ext cx="3276600" cy="369332"/>
          </a:xfrm>
          <a:prstGeom prst="rect">
            <a:avLst/>
          </a:prstGeom>
          <a:noFill/>
        </p:spPr>
        <p:txBody>
          <a:bodyPr wrap="square" rtlCol="0">
            <a:spAutoFit/>
          </a:bodyPr>
          <a:lstStyle/>
          <a:p>
            <a:pPr algn="ctr"/>
            <a:r>
              <a:rPr lang="en-US" b="1" u="sng"/>
              <a:t>Heat Map </a:t>
            </a:r>
          </a:p>
        </p:txBody>
      </p:sp>
      <p:sp>
        <p:nvSpPr>
          <p:cNvPr id="9" name="TextBox 8">
            <a:extLst>
              <a:ext uri="{FF2B5EF4-FFF2-40B4-BE49-F238E27FC236}">
                <a16:creationId xmlns:a16="http://schemas.microsoft.com/office/drawing/2014/main" id="{BDEE5380-BE06-4E4F-8F50-111B4CD890F3}"/>
              </a:ext>
            </a:extLst>
          </p:cNvPr>
          <p:cNvSpPr txBox="1"/>
          <p:nvPr/>
        </p:nvSpPr>
        <p:spPr>
          <a:xfrm>
            <a:off x="4106340" y="3734012"/>
            <a:ext cx="3276600" cy="369332"/>
          </a:xfrm>
          <a:prstGeom prst="rect">
            <a:avLst/>
          </a:prstGeom>
          <a:noFill/>
        </p:spPr>
        <p:txBody>
          <a:bodyPr wrap="square" rtlCol="0">
            <a:spAutoFit/>
          </a:bodyPr>
          <a:lstStyle/>
          <a:p>
            <a:pPr algn="ctr"/>
            <a:r>
              <a:rPr lang="en-US" b="1" u="sng"/>
              <a:t>Scatterplot</a:t>
            </a:r>
          </a:p>
        </p:txBody>
      </p:sp>
      <p:sp>
        <p:nvSpPr>
          <p:cNvPr id="10" name="TextBox 9">
            <a:extLst>
              <a:ext uri="{FF2B5EF4-FFF2-40B4-BE49-F238E27FC236}">
                <a16:creationId xmlns:a16="http://schemas.microsoft.com/office/drawing/2014/main" id="{9271E83C-58F1-4743-94F1-874110CBD1FD}"/>
              </a:ext>
            </a:extLst>
          </p:cNvPr>
          <p:cNvSpPr txBox="1"/>
          <p:nvPr/>
        </p:nvSpPr>
        <p:spPr>
          <a:xfrm>
            <a:off x="8386854" y="3731423"/>
            <a:ext cx="3276600" cy="369332"/>
          </a:xfrm>
          <a:prstGeom prst="rect">
            <a:avLst/>
          </a:prstGeom>
          <a:noFill/>
        </p:spPr>
        <p:txBody>
          <a:bodyPr wrap="square" rtlCol="0">
            <a:spAutoFit/>
          </a:bodyPr>
          <a:lstStyle/>
          <a:p>
            <a:pPr algn="ctr"/>
            <a:r>
              <a:rPr lang="en-US" b="1" u="sng"/>
              <a:t>Bubble Chart</a:t>
            </a:r>
          </a:p>
        </p:txBody>
      </p:sp>
      <p:sp>
        <p:nvSpPr>
          <p:cNvPr id="12" name="TextBox 11">
            <a:extLst>
              <a:ext uri="{FF2B5EF4-FFF2-40B4-BE49-F238E27FC236}">
                <a16:creationId xmlns:a16="http://schemas.microsoft.com/office/drawing/2014/main" id="{1F270A8D-7121-4BA7-BF5A-04ED9A81D651}"/>
              </a:ext>
            </a:extLst>
          </p:cNvPr>
          <p:cNvSpPr txBox="1"/>
          <p:nvPr/>
        </p:nvSpPr>
        <p:spPr>
          <a:xfrm>
            <a:off x="1781175" y="1516078"/>
            <a:ext cx="2408779" cy="1331134"/>
          </a:xfrm>
          <a:prstGeom prst="rect">
            <a:avLst/>
          </a:prstGeom>
          <a:noFill/>
        </p:spPr>
        <p:txBody>
          <a:bodyPr wrap="square" rtlCol="0">
            <a:spAutoFit/>
          </a:bodyPr>
          <a:lstStyle/>
          <a:p>
            <a:r>
              <a:rPr lang="en-US" sz="1400" b="1"/>
              <a:t>Ideal:</a:t>
            </a:r>
          </a:p>
          <a:p>
            <a:pPr marL="171450" indent="-171450">
              <a:buFont typeface="Arial" panose="020B0604020202020204" pitchFamily="34" charset="0"/>
              <a:buChar char="•"/>
            </a:pPr>
            <a:r>
              <a:rPr lang="en-US" sz="1050"/>
              <a:t>Comparing data across categories</a:t>
            </a:r>
          </a:p>
          <a:p>
            <a:pPr marL="171450" indent="-171450">
              <a:buFont typeface="Arial" panose="020B0604020202020204" pitchFamily="34" charset="0"/>
              <a:buChar char="•"/>
            </a:pPr>
            <a:r>
              <a:rPr lang="pl-PL" sz="1050"/>
              <a:t>Difference between categories</a:t>
            </a:r>
            <a:r>
              <a:rPr lang="en-US" sz="1050"/>
              <a:t> </a:t>
            </a:r>
            <a:endParaRPr lang="pl-PL" sz="1050"/>
          </a:p>
          <a:p>
            <a:pPr marL="171450" indent="-171450">
              <a:buFont typeface="Arial" panose="020B0604020202020204" pitchFamily="34" charset="0"/>
              <a:buChar char="•"/>
            </a:pPr>
            <a:r>
              <a:rPr lang="en-US" sz="1050"/>
              <a:t>Single Variable Distributions (histogram)</a:t>
            </a:r>
            <a:endParaRPr lang="en-US" sz="1400" b="1"/>
          </a:p>
          <a:p>
            <a:r>
              <a:rPr lang="en-US" sz="1400" b="1"/>
              <a:t>Non-Ideal</a:t>
            </a:r>
            <a:r>
              <a:rPr lang="en-US" sz="1400"/>
              <a:t>:</a:t>
            </a:r>
          </a:p>
          <a:p>
            <a:pPr marL="171450" indent="-171450">
              <a:buFont typeface="Arial" panose="020B0604020202020204" pitchFamily="34" charset="0"/>
              <a:buChar char="•"/>
            </a:pPr>
            <a:r>
              <a:rPr lang="pl-PL" sz="1050"/>
              <a:t>Show data over time</a:t>
            </a:r>
            <a:endParaRPr lang="en-US" sz="1050"/>
          </a:p>
        </p:txBody>
      </p:sp>
      <p:sp>
        <p:nvSpPr>
          <p:cNvPr id="13" name="TextBox 12">
            <a:extLst>
              <a:ext uri="{FF2B5EF4-FFF2-40B4-BE49-F238E27FC236}">
                <a16:creationId xmlns:a16="http://schemas.microsoft.com/office/drawing/2014/main" id="{A57FB86D-69F8-4868-840B-D5B7313A9F2B}"/>
              </a:ext>
            </a:extLst>
          </p:cNvPr>
          <p:cNvSpPr txBox="1"/>
          <p:nvPr/>
        </p:nvSpPr>
        <p:spPr>
          <a:xfrm>
            <a:off x="10349178" y="1496003"/>
            <a:ext cx="1854636" cy="1654299"/>
          </a:xfrm>
          <a:prstGeom prst="rect">
            <a:avLst/>
          </a:prstGeom>
          <a:noFill/>
        </p:spPr>
        <p:txBody>
          <a:bodyPr wrap="square" rtlCol="0">
            <a:spAutoFit/>
          </a:bodyPr>
          <a:lstStyle/>
          <a:p>
            <a:r>
              <a:rPr lang="en-US" sz="1400" b="1"/>
              <a:t>Ideal:</a:t>
            </a:r>
          </a:p>
          <a:p>
            <a:pPr marL="171450" indent="-171450">
              <a:buFont typeface="Arial" panose="020B0604020202020204" pitchFamily="34" charset="0"/>
              <a:buChar char="•"/>
            </a:pPr>
            <a:r>
              <a:rPr lang="en-US" sz="1050"/>
              <a:t>Relationship</a:t>
            </a:r>
          </a:p>
          <a:p>
            <a:pPr marL="171450" indent="-171450">
              <a:buFont typeface="Arial" panose="020B0604020202020204" pitchFamily="34" charset="0"/>
              <a:buChar char="•"/>
            </a:pPr>
            <a:r>
              <a:rPr lang="en-US" sz="1050"/>
              <a:t>Multivariate Analysis</a:t>
            </a:r>
          </a:p>
          <a:p>
            <a:pPr marL="171450" indent="-171450">
              <a:buFont typeface="Arial" panose="020B0604020202020204" pitchFamily="34" charset="0"/>
              <a:buChar char="•"/>
            </a:pPr>
            <a:r>
              <a:rPr lang="en-US" sz="1050"/>
              <a:t>Distribution</a:t>
            </a:r>
          </a:p>
          <a:p>
            <a:r>
              <a:rPr lang="en-US" sz="1400" b="1"/>
              <a:t>Non-Ideal:</a:t>
            </a:r>
          </a:p>
          <a:p>
            <a:pPr marL="285750" indent="-285750">
              <a:buFont typeface="Arial" panose="020B0604020202020204" pitchFamily="34" charset="0"/>
              <a:buChar char="•"/>
            </a:pPr>
            <a:r>
              <a:rPr lang="en-US" sz="1050"/>
              <a:t>Proportions</a:t>
            </a:r>
          </a:p>
          <a:p>
            <a:pPr marL="285750" indent="-285750">
              <a:buFont typeface="Arial" panose="020B0604020202020204" pitchFamily="34" charset="0"/>
              <a:buChar char="•"/>
            </a:pPr>
            <a:r>
              <a:rPr lang="en-US" sz="1050"/>
              <a:t>Comparisons across more than 2 categories</a:t>
            </a:r>
            <a:endParaRPr lang="en-US" sz="1400"/>
          </a:p>
          <a:p>
            <a:pPr marL="285750" indent="-285750">
              <a:buFont typeface="Arial" panose="020B0604020202020204" pitchFamily="34" charset="0"/>
              <a:buChar char="•"/>
            </a:pPr>
            <a:endParaRPr lang="en-US" sz="1050"/>
          </a:p>
        </p:txBody>
      </p:sp>
      <p:sp>
        <p:nvSpPr>
          <p:cNvPr id="16" name="TextBox 15">
            <a:extLst>
              <a:ext uri="{FF2B5EF4-FFF2-40B4-BE49-F238E27FC236}">
                <a16:creationId xmlns:a16="http://schemas.microsoft.com/office/drawing/2014/main" id="{BD4A9829-5518-4CE0-9052-BE35FE052DEC}"/>
              </a:ext>
            </a:extLst>
          </p:cNvPr>
          <p:cNvSpPr txBox="1"/>
          <p:nvPr/>
        </p:nvSpPr>
        <p:spPr>
          <a:xfrm>
            <a:off x="7006979" y="1495795"/>
            <a:ext cx="2059941" cy="1815882"/>
          </a:xfrm>
          <a:prstGeom prst="rect">
            <a:avLst/>
          </a:prstGeom>
          <a:noFill/>
        </p:spPr>
        <p:txBody>
          <a:bodyPr wrap="square" rtlCol="0">
            <a:spAutoFit/>
          </a:bodyPr>
          <a:lstStyle/>
          <a:p>
            <a:r>
              <a:rPr lang="en-US" sz="1400" b="1"/>
              <a:t>Ideal</a:t>
            </a:r>
            <a:r>
              <a:rPr lang="en-US" sz="1400"/>
              <a:t>:</a:t>
            </a:r>
          </a:p>
          <a:p>
            <a:pPr marL="171450" indent="-171450">
              <a:buFont typeface="Arial" panose="020B0604020202020204" pitchFamily="34" charset="0"/>
              <a:buChar char="•"/>
            </a:pPr>
            <a:r>
              <a:rPr lang="en-US" sz="1050"/>
              <a:t>Time-Series for non-cyclical data</a:t>
            </a:r>
          </a:p>
          <a:p>
            <a:pPr marL="171450" indent="-171450">
              <a:buFont typeface="Arial" panose="020B0604020202020204" pitchFamily="34" charset="0"/>
              <a:buChar char="•"/>
            </a:pPr>
            <a:r>
              <a:rPr lang="en-US" sz="1050"/>
              <a:t>Identifying trends</a:t>
            </a:r>
          </a:p>
          <a:p>
            <a:pPr marL="171450" indent="-171450">
              <a:buFont typeface="Arial" panose="020B0604020202020204" pitchFamily="34" charset="0"/>
              <a:buChar char="•"/>
            </a:pPr>
            <a:r>
              <a:rPr lang="en-US" sz="1050"/>
              <a:t>Multiple categories over time</a:t>
            </a:r>
            <a:endParaRPr lang="en-US" sz="1400"/>
          </a:p>
          <a:p>
            <a:r>
              <a:rPr lang="en-US" sz="1400" b="1"/>
              <a:t>Non-Ideal:</a:t>
            </a:r>
          </a:p>
          <a:p>
            <a:pPr marL="171450" indent="-171450">
              <a:buFont typeface="Arial" panose="020B0604020202020204" pitchFamily="34" charset="0"/>
              <a:buChar char="•"/>
            </a:pPr>
            <a:r>
              <a:rPr lang="en-US" sz="1050"/>
              <a:t>Distributions</a:t>
            </a:r>
          </a:p>
          <a:p>
            <a:pPr marL="171450" indent="-171450">
              <a:buFont typeface="Arial" panose="020B0604020202020204" pitchFamily="34" charset="0"/>
              <a:buChar char="•"/>
            </a:pPr>
            <a:r>
              <a:rPr lang="en-US" sz="1050"/>
              <a:t>Relationships</a:t>
            </a:r>
          </a:p>
          <a:p>
            <a:pPr marL="171450" indent="-171450">
              <a:buFont typeface="Arial" panose="020B0604020202020204" pitchFamily="34" charset="0"/>
              <a:buChar char="•"/>
            </a:pPr>
            <a:r>
              <a:rPr lang="en-US" sz="1050"/>
              <a:t>Composition</a:t>
            </a:r>
          </a:p>
          <a:p>
            <a:endParaRPr lang="en-US" sz="1050"/>
          </a:p>
        </p:txBody>
      </p:sp>
      <p:sp>
        <p:nvSpPr>
          <p:cNvPr id="18" name="TextBox 17">
            <a:extLst>
              <a:ext uri="{FF2B5EF4-FFF2-40B4-BE49-F238E27FC236}">
                <a16:creationId xmlns:a16="http://schemas.microsoft.com/office/drawing/2014/main" id="{FEEB80F0-B711-4932-84D1-29E11D9FAC70}"/>
              </a:ext>
            </a:extLst>
          </p:cNvPr>
          <p:cNvSpPr txBox="1"/>
          <p:nvPr/>
        </p:nvSpPr>
        <p:spPr>
          <a:xfrm>
            <a:off x="2491267" y="4137363"/>
            <a:ext cx="1698687" cy="1854354"/>
          </a:xfrm>
          <a:prstGeom prst="rect">
            <a:avLst/>
          </a:prstGeom>
          <a:noFill/>
        </p:spPr>
        <p:txBody>
          <a:bodyPr wrap="square" rtlCol="0">
            <a:spAutoFit/>
          </a:bodyPr>
          <a:lstStyle/>
          <a:p>
            <a:r>
              <a:rPr lang="en-US" sz="800" b="0" i="0" dirty="0">
                <a:solidFill>
                  <a:srgbClr val="3A4041"/>
                </a:solidFill>
                <a:effectLst/>
                <a:latin typeface="Roboto" panose="02000000000000000000" pitchFamily="2" charset="0"/>
              </a:rPr>
              <a:t>The advantage of a slope is that you can show both the relative and absolute change across a dimension. This adds value to category comparisons because users can not only visually identify large relative changes, but focus on the larger absolute differences. Having multiple lines - one for each category - gives the user a lot of information expressed concisely in a single visual.</a:t>
            </a:r>
            <a:endParaRPr lang="en-US" sz="800" dirty="0"/>
          </a:p>
          <a:p>
            <a:pPr marL="171450" indent="-171450">
              <a:buFont typeface="Arial" panose="020B0604020202020204" pitchFamily="34" charset="0"/>
              <a:buChar char="•"/>
            </a:pPr>
            <a:endParaRPr lang="en-US" sz="1050" dirty="0"/>
          </a:p>
        </p:txBody>
      </p:sp>
      <p:sp>
        <p:nvSpPr>
          <p:cNvPr id="20" name="TextBox 19">
            <a:extLst>
              <a:ext uri="{FF2B5EF4-FFF2-40B4-BE49-F238E27FC236}">
                <a16:creationId xmlns:a16="http://schemas.microsoft.com/office/drawing/2014/main" id="{FCB671F3-3B4D-49FC-8B9A-0872BC868F9A}"/>
              </a:ext>
            </a:extLst>
          </p:cNvPr>
          <p:cNvSpPr txBox="1"/>
          <p:nvPr/>
        </p:nvSpPr>
        <p:spPr>
          <a:xfrm>
            <a:off x="6648449" y="4097457"/>
            <a:ext cx="1857375" cy="1815882"/>
          </a:xfrm>
          <a:prstGeom prst="rect">
            <a:avLst/>
          </a:prstGeom>
          <a:noFill/>
        </p:spPr>
        <p:txBody>
          <a:bodyPr wrap="square" rtlCol="0">
            <a:spAutoFit/>
          </a:bodyPr>
          <a:lstStyle/>
          <a:p>
            <a:r>
              <a:rPr lang="en-US" sz="1400" b="1"/>
              <a:t>Ideal:</a:t>
            </a:r>
          </a:p>
          <a:p>
            <a:pPr marL="171450" indent="-171450">
              <a:buFont typeface="Arial" panose="020B0604020202020204" pitchFamily="34" charset="0"/>
              <a:buChar char="•"/>
            </a:pPr>
            <a:r>
              <a:rPr lang="en-US" sz="1050"/>
              <a:t>Distributions</a:t>
            </a:r>
          </a:p>
          <a:p>
            <a:pPr marL="171450" indent="-171450">
              <a:buFont typeface="Arial" panose="020B0604020202020204" pitchFamily="34" charset="0"/>
              <a:buChar char="•"/>
            </a:pPr>
            <a:r>
              <a:rPr lang="en-US" sz="1050"/>
              <a:t>Relationships</a:t>
            </a:r>
          </a:p>
          <a:p>
            <a:pPr marL="171450" indent="-171450">
              <a:buFont typeface="Arial" panose="020B0604020202020204" pitchFamily="34" charset="0"/>
              <a:buChar char="•"/>
            </a:pPr>
            <a:r>
              <a:rPr lang="en-US" sz="1050"/>
              <a:t>Correlations</a:t>
            </a:r>
          </a:p>
          <a:p>
            <a:r>
              <a:rPr lang="en-US" sz="1400" b="1"/>
              <a:t>Non-Ideal:</a:t>
            </a:r>
          </a:p>
          <a:p>
            <a:pPr marL="171450" indent="-171450">
              <a:buFont typeface="Arial" panose="020B0604020202020204" pitchFamily="34" charset="0"/>
              <a:buChar char="•"/>
            </a:pPr>
            <a:r>
              <a:rPr lang="en-US" sz="1050"/>
              <a:t>Comparing qualitative data</a:t>
            </a:r>
          </a:p>
          <a:p>
            <a:pPr marL="171450" indent="-171450">
              <a:buFont typeface="Arial" panose="020B0604020202020204" pitchFamily="34" charset="0"/>
              <a:buChar char="•"/>
            </a:pPr>
            <a:r>
              <a:rPr lang="en-US" sz="1050"/>
              <a:t>Categorization</a:t>
            </a:r>
          </a:p>
          <a:p>
            <a:pPr marL="171450" indent="-171450">
              <a:buFont typeface="Arial" panose="020B0604020202020204" pitchFamily="34" charset="0"/>
              <a:buChar char="•"/>
            </a:pPr>
            <a:r>
              <a:rPr lang="en-US" sz="1050"/>
              <a:t>Composition</a:t>
            </a:r>
          </a:p>
          <a:p>
            <a:pPr marL="171450" indent="-171450">
              <a:buFont typeface="Arial" panose="020B0604020202020204" pitchFamily="34" charset="0"/>
              <a:buChar char="•"/>
            </a:pPr>
            <a:endParaRPr lang="en-US" sz="1050"/>
          </a:p>
          <a:p>
            <a:pPr marL="171450" indent="-171450">
              <a:buFont typeface="Arial" panose="020B0604020202020204" pitchFamily="34" charset="0"/>
              <a:buChar char="•"/>
            </a:pPr>
            <a:endParaRPr lang="en-US" sz="1050"/>
          </a:p>
        </p:txBody>
      </p:sp>
      <p:sp>
        <p:nvSpPr>
          <p:cNvPr id="24" name="TextBox 23">
            <a:extLst>
              <a:ext uri="{FF2B5EF4-FFF2-40B4-BE49-F238E27FC236}">
                <a16:creationId xmlns:a16="http://schemas.microsoft.com/office/drawing/2014/main" id="{C9B77563-9BF2-4C97-85A5-7374C40254A7}"/>
              </a:ext>
            </a:extLst>
          </p:cNvPr>
          <p:cNvSpPr txBox="1"/>
          <p:nvPr/>
        </p:nvSpPr>
        <p:spPr>
          <a:xfrm>
            <a:off x="9929312" y="4041181"/>
            <a:ext cx="2240915" cy="1492716"/>
          </a:xfrm>
          <a:prstGeom prst="rect">
            <a:avLst/>
          </a:prstGeom>
          <a:noFill/>
        </p:spPr>
        <p:txBody>
          <a:bodyPr wrap="square" rtlCol="0">
            <a:spAutoFit/>
          </a:bodyPr>
          <a:lstStyle/>
          <a:p>
            <a:r>
              <a:rPr lang="en-US" sz="1400" b="1"/>
              <a:t>Ideal:</a:t>
            </a:r>
          </a:p>
          <a:p>
            <a:pPr marL="171450" indent="-171450">
              <a:buFont typeface="Arial" panose="020B0604020202020204" pitchFamily="34" charset="0"/>
              <a:buChar char="•"/>
            </a:pPr>
            <a:r>
              <a:rPr lang="en-US" sz="1050"/>
              <a:t>Relationship between 3 variables</a:t>
            </a:r>
          </a:p>
          <a:p>
            <a:pPr marL="171450" indent="-171450">
              <a:buFont typeface="Arial" panose="020B0604020202020204" pitchFamily="34" charset="0"/>
              <a:buChar char="•"/>
            </a:pPr>
            <a:r>
              <a:rPr lang="en-US" sz="1050"/>
              <a:t>Overlay on maps</a:t>
            </a:r>
          </a:p>
          <a:p>
            <a:pPr marL="171450" indent="-171450">
              <a:buFont typeface="Arial" panose="020B0604020202020204" pitchFamily="34" charset="0"/>
              <a:buChar char="•"/>
            </a:pPr>
            <a:endParaRPr lang="en-US" sz="1050"/>
          </a:p>
          <a:p>
            <a:r>
              <a:rPr lang="en-US" sz="1400" b="1"/>
              <a:t>Non-Ideal:</a:t>
            </a:r>
          </a:p>
          <a:p>
            <a:pPr marL="285750" indent="-285750">
              <a:buFont typeface="Arial" panose="020B0604020202020204" pitchFamily="34" charset="0"/>
              <a:buChar char="•"/>
            </a:pPr>
            <a:r>
              <a:rPr lang="en-US" sz="1050"/>
              <a:t>Comparing across categories</a:t>
            </a:r>
          </a:p>
          <a:p>
            <a:pPr marL="285750" indent="-285750">
              <a:buFont typeface="Arial" panose="020B0604020202020204" pitchFamily="34" charset="0"/>
              <a:buChar char="•"/>
            </a:pPr>
            <a:r>
              <a:rPr lang="en-US" sz="1050"/>
              <a:t>Proportions</a:t>
            </a:r>
          </a:p>
          <a:p>
            <a:pPr marL="285750" indent="-285750">
              <a:buFont typeface="Arial" panose="020B0604020202020204" pitchFamily="34" charset="0"/>
              <a:buChar char="•"/>
            </a:pPr>
            <a:r>
              <a:rPr lang="en-US" sz="1050"/>
              <a:t>Compositions</a:t>
            </a:r>
          </a:p>
        </p:txBody>
      </p:sp>
      <p:sp>
        <p:nvSpPr>
          <p:cNvPr id="25" name="TextBox 24">
            <a:extLst>
              <a:ext uri="{FF2B5EF4-FFF2-40B4-BE49-F238E27FC236}">
                <a16:creationId xmlns:a16="http://schemas.microsoft.com/office/drawing/2014/main" id="{4A4EED40-A5C2-447D-9D92-4E210D860BD6}"/>
              </a:ext>
            </a:extLst>
          </p:cNvPr>
          <p:cNvSpPr txBox="1"/>
          <p:nvPr/>
        </p:nvSpPr>
        <p:spPr>
          <a:xfrm>
            <a:off x="316381" y="3276581"/>
            <a:ext cx="3513095" cy="415498"/>
          </a:xfrm>
          <a:prstGeom prst="rect">
            <a:avLst/>
          </a:prstGeom>
          <a:noFill/>
        </p:spPr>
        <p:txBody>
          <a:bodyPr wrap="square" rtlCol="0">
            <a:spAutoFit/>
          </a:bodyPr>
          <a:lstStyle/>
          <a:p>
            <a:r>
              <a:rPr lang="en-US" sz="1050" b="1"/>
              <a:t>Example Use: </a:t>
            </a:r>
            <a:r>
              <a:rPr lang="en-US" sz="1050"/>
              <a:t>Sales across regions, volume of sales, </a:t>
            </a:r>
            <a:r>
              <a:rPr lang="en-US" sz="1050" err="1"/>
              <a:t>spen</a:t>
            </a:r>
            <a:r>
              <a:rPr lang="pl-PL" sz="1050"/>
              <a:t>d </a:t>
            </a:r>
            <a:r>
              <a:rPr lang="en-US" sz="1050"/>
              <a:t>across categories, comparing previous year data</a:t>
            </a:r>
            <a:endParaRPr lang="en-US" sz="1050" b="1"/>
          </a:p>
        </p:txBody>
      </p:sp>
      <p:sp>
        <p:nvSpPr>
          <p:cNvPr id="26" name="TextBox 25">
            <a:extLst>
              <a:ext uri="{FF2B5EF4-FFF2-40B4-BE49-F238E27FC236}">
                <a16:creationId xmlns:a16="http://schemas.microsoft.com/office/drawing/2014/main" id="{34B91B87-3011-4B37-89CE-B36D62CFE8C4}"/>
              </a:ext>
            </a:extLst>
          </p:cNvPr>
          <p:cNvSpPr txBox="1"/>
          <p:nvPr/>
        </p:nvSpPr>
        <p:spPr>
          <a:xfrm>
            <a:off x="4623872" y="3286531"/>
            <a:ext cx="3224163" cy="430887"/>
          </a:xfrm>
          <a:prstGeom prst="rect">
            <a:avLst/>
          </a:prstGeom>
          <a:noFill/>
        </p:spPr>
        <p:txBody>
          <a:bodyPr wrap="square" rtlCol="0">
            <a:spAutoFit/>
          </a:bodyPr>
          <a:lstStyle/>
          <a:p>
            <a:r>
              <a:rPr lang="en-US" sz="1050" b="1"/>
              <a:t>Example Use: </a:t>
            </a:r>
            <a:r>
              <a:rPr lang="en-US" sz="1050"/>
              <a:t>Sales over time, market growth, forecasting, revenue trends</a:t>
            </a:r>
            <a:endParaRPr lang="en-US" sz="1050" b="1"/>
          </a:p>
        </p:txBody>
      </p:sp>
      <p:sp>
        <p:nvSpPr>
          <p:cNvPr id="27" name="TextBox 26">
            <a:extLst>
              <a:ext uri="{FF2B5EF4-FFF2-40B4-BE49-F238E27FC236}">
                <a16:creationId xmlns:a16="http://schemas.microsoft.com/office/drawing/2014/main" id="{7CD47499-7BFD-4EF0-90EE-DE44298F92E3}"/>
              </a:ext>
            </a:extLst>
          </p:cNvPr>
          <p:cNvSpPr txBox="1"/>
          <p:nvPr/>
        </p:nvSpPr>
        <p:spPr>
          <a:xfrm>
            <a:off x="8737097" y="3286569"/>
            <a:ext cx="3224163" cy="430887"/>
          </a:xfrm>
          <a:prstGeom prst="rect">
            <a:avLst/>
          </a:prstGeom>
          <a:noFill/>
        </p:spPr>
        <p:txBody>
          <a:bodyPr wrap="square" rtlCol="0">
            <a:spAutoFit/>
          </a:bodyPr>
          <a:lstStyle/>
          <a:p>
            <a:r>
              <a:rPr lang="en-US" sz="1050" b="1"/>
              <a:t>Example Use: </a:t>
            </a:r>
            <a:r>
              <a:rPr lang="en-US" sz="1050"/>
              <a:t>Segment analysis, product sales across regions, sales across brands</a:t>
            </a:r>
            <a:endParaRPr lang="en-US" sz="1050" b="1"/>
          </a:p>
        </p:txBody>
      </p:sp>
      <p:sp>
        <p:nvSpPr>
          <p:cNvPr id="28" name="TextBox 27">
            <a:extLst>
              <a:ext uri="{FF2B5EF4-FFF2-40B4-BE49-F238E27FC236}">
                <a16:creationId xmlns:a16="http://schemas.microsoft.com/office/drawing/2014/main" id="{98C215BE-2C30-4D08-A5EA-E87A892B031A}"/>
              </a:ext>
            </a:extLst>
          </p:cNvPr>
          <p:cNvSpPr txBox="1"/>
          <p:nvPr/>
        </p:nvSpPr>
        <p:spPr>
          <a:xfrm>
            <a:off x="460846" y="5975136"/>
            <a:ext cx="3224163" cy="415498"/>
          </a:xfrm>
          <a:prstGeom prst="rect">
            <a:avLst/>
          </a:prstGeom>
          <a:noFill/>
        </p:spPr>
        <p:txBody>
          <a:bodyPr wrap="square" rtlCol="0">
            <a:spAutoFit/>
          </a:bodyPr>
          <a:lstStyle/>
          <a:p>
            <a:r>
              <a:rPr lang="en-US" sz="1050" b="1" dirty="0"/>
              <a:t>Example Use: </a:t>
            </a:r>
            <a:r>
              <a:rPr lang="en-US" sz="1050" b="0" i="0" dirty="0">
                <a:solidFill>
                  <a:srgbClr val="3A4041"/>
                </a:solidFill>
                <a:effectLst/>
                <a:latin typeface="Roboto" panose="02000000000000000000" pitchFamily="2" charset="0"/>
              </a:rPr>
              <a:t>year-over-year or month-over-month. Also can be used as a KPI</a:t>
            </a:r>
            <a:endParaRPr lang="en-US" sz="1050" b="1" dirty="0"/>
          </a:p>
        </p:txBody>
      </p:sp>
      <p:sp>
        <p:nvSpPr>
          <p:cNvPr id="29" name="TextBox 28">
            <a:extLst>
              <a:ext uri="{FF2B5EF4-FFF2-40B4-BE49-F238E27FC236}">
                <a16:creationId xmlns:a16="http://schemas.microsoft.com/office/drawing/2014/main" id="{91DD7BB6-56C3-4749-9A28-F5E190F51A4C}"/>
              </a:ext>
            </a:extLst>
          </p:cNvPr>
          <p:cNvSpPr txBox="1"/>
          <p:nvPr/>
        </p:nvSpPr>
        <p:spPr>
          <a:xfrm>
            <a:off x="4623872" y="5963559"/>
            <a:ext cx="3224163" cy="577081"/>
          </a:xfrm>
          <a:prstGeom prst="rect">
            <a:avLst/>
          </a:prstGeom>
          <a:noFill/>
        </p:spPr>
        <p:txBody>
          <a:bodyPr wrap="square" rtlCol="0">
            <a:spAutoFit/>
          </a:bodyPr>
          <a:lstStyle/>
          <a:p>
            <a:r>
              <a:rPr lang="en-US" sz="1050" b="1"/>
              <a:t>Example Use: </a:t>
            </a:r>
            <a:r>
              <a:rPr lang="en-US" sz="1050"/>
              <a:t>Concentration analysis, sales patterns, cost analysis, outlier identification, trends, identifying lagging products</a:t>
            </a:r>
            <a:endParaRPr lang="en-US" sz="1050" b="1"/>
          </a:p>
        </p:txBody>
      </p:sp>
      <p:sp>
        <p:nvSpPr>
          <p:cNvPr id="30" name="TextBox 29">
            <a:extLst>
              <a:ext uri="{FF2B5EF4-FFF2-40B4-BE49-F238E27FC236}">
                <a16:creationId xmlns:a16="http://schemas.microsoft.com/office/drawing/2014/main" id="{C3363A1B-A623-471E-B0DA-B3CDD8026BB2}"/>
              </a:ext>
            </a:extLst>
          </p:cNvPr>
          <p:cNvSpPr txBox="1"/>
          <p:nvPr/>
        </p:nvSpPr>
        <p:spPr>
          <a:xfrm>
            <a:off x="8677540" y="5985570"/>
            <a:ext cx="3224163" cy="415498"/>
          </a:xfrm>
          <a:prstGeom prst="rect">
            <a:avLst/>
          </a:prstGeom>
          <a:solidFill>
            <a:schemeClr val="bg1"/>
          </a:solidFill>
        </p:spPr>
        <p:txBody>
          <a:bodyPr wrap="square" rtlCol="0">
            <a:spAutoFit/>
          </a:bodyPr>
          <a:lstStyle/>
          <a:p>
            <a:r>
              <a:rPr lang="en-US" sz="1050" b="1"/>
              <a:t>Example Use: </a:t>
            </a:r>
            <a:r>
              <a:rPr lang="en-US" sz="1050"/>
              <a:t>Sales concentration, product comparisons,</a:t>
            </a:r>
            <a:r>
              <a:rPr lang="en-US" sz="1050" b="1"/>
              <a:t> </a:t>
            </a:r>
            <a:r>
              <a:rPr lang="en-US" sz="1050"/>
              <a:t>Sales across regions, product comparisons </a:t>
            </a:r>
            <a:endParaRPr lang="en-US" sz="1050" b="1"/>
          </a:p>
        </p:txBody>
      </p:sp>
      <p:sp>
        <p:nvSpPr>
          <p:cNvPr id="32" name="TextBox 31">
            <a:extLst>
              <a:ext uri="{FF2B5EF4-FFF2-40B4-BE49-F238E27FC236}">
                <a16:creationId xmlns:a16="http://schemas.microsoft.com/office/drawing/2014/main" id="{B01AF3A6-3A8F-4204-B0F1-3E794CC443D4}"/>
              </a:ext>
            </a:extLst>
          </p:cNvPr>
          <p:cNvSpPr txBox="1"/>
          <p:nvPr/>
        </p:nvSpPr>
        <p:spPr>
          <a:xfrm>
            <a:off x="142875" y="1178670"/>
            <a:ext cx="3276600" cy="369332"/>
          </a:xfrm>
          <a:prstGeom prst="rect">
            <a:avLst/>
          </a:prstGeom>
          <a:noFill/>
        </p:spPr>
        <p:txBody>
          <a:bodyPr wrap="square" rtlCol="0">
            <a:spAutoFit/>
          </a:bodyPr>
          <a:lstStyle/>
          <a:p>
            <a:pPr algn="ctr"/>
            <a:r>
              <a:rPr lang="pl-PL" b="1" u="sng"/>
              <a:t>Bar</a:t>
            </a:r>
            <a:r>
              <a:rPr lang="en-US" b="1" u="sng"/>
              <a:t> Chart</a:t>
            </a:r>
          </a:p>
        </p:txBody>
      </p:sp>
      <p:sp>
        <p:nvSpPr>
          <p:cNvPr id="33" name="TextBox 32">
            <a:extLst>
              <a:ext uri="{FF2B5EF4-FFF2-40B4-BE49-F238E27FC236}">
                <a16:creationId xmlns:a16="http://schemas.microsoft.com/office/drawing/2014/main" id="{1BEE0C9A-CC85-40D9-8317-016D955D908A}"/>
              </a:ext>
            </a:extLst>
          </p:cNvPr>
          <p:cNvSpPr txBox="1"/>
          <p:nvPr/>
        </p:nvSpPr>
        <p:spPr>
          <a:xfrm>
            <a:off x="-174174" y="3736601"/>
            <a:ext cx="3276600" cy="369332"/>
          </a:xfrm>
          <a:prstGeom prst="rect">
            <a:avLst/>
          </a:prstGeom>
          <a:noFill/>
        </p:spPr>
        <p:txBody>
          <a:bodyPr wrap="square" rtlCol="0">
            <a:spAutoFit/>
          </a:bodyPr>
          <a:lstStyle/>
          <a:p>
            <a:pPr algn="ctr"/>
            <a:r>
              <a:rPr lang="en-US" b="1" u="sng" dirty="0"/>
              <a:t>Slope graph</a:t>
            </a:r>
          </a:p>
        </p:txBody>
      </p:sp>
      <p:sp>
        <p:nvSpPr>
          <p:cNvPr id="31" name="Rounded Rectangle 12">
            <a:extLst>
              <a:ext uri="{FF2B5EF4-FFF2-40B4-BE49-F238E27FC236}">
                <a16:creationId xmlns:a16="http://schemas.microsoft.com/office/drawing/2014/main" id="{07C35943-D267-4FD0-AD0D-0D7A401EB49C}"/>
              </a:ext>
            </a:extLst>
          </p:cNvPr>
          <p:cNvSpPr/>
          <p:nvPr/>
        </p:nvSpPr>
        <p:spPr>
          <a:xfrm>
            <a:off x="10170301" y="267427"/>
            <a:ext cx="1774629" cy="396000"/>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latin typeface="+mj-lt"/>
              </a:rPr>
              <a:t>Visualization</a:t>
            </a:r>
            <a:r>
              <a:rPr lang="pl-PL" sz="1600" dirty="0">
                <a:latin typeface="+mj-lt"/>
              </a:rPr>
              <a:t>s</a:t>
            </a:r>
            <a:endParaRPr lang="en-US" sz="1600" dirty="0">
              <a:latin typeface="+mj-lt"/>
            </a:endParaRPr>
          </a:p>
        </p:txBody>
      </p:sp>
      <p:pic>
        <p:nvPicPr>
          <p:cNvPr id="35" name="Picture 34">
            <a:extLst>
              <a:ext uri="{FF2B5EF4-FFF2-40B4-BE49-F238E27FC236}">
                <a16:creationId xmlns:a16="http://schemas.microsoft.com/office/drawing/2014/main" id="{9FD25000-1579-41F0-8AB9-B079E2A30431}"/>
              </a:ext>
            </a:extLst>
          </p:cNvPr>
          <p:cNvPicPr>
            <a:picLocks noChangeAspect="1"/>
          </p:cNvPicPr>
          <p:nvPr/>
        </p:nvPicPr>
        <p:blipFill>
          <a:blip r:embed="rId3"/>
          <a:stretch>
            <a:fillRect/>
          </a:stretch>
        </p:blipFill>
        <p:spPr>
          <a:xfrm>
            <a:off x="8732243" y="4292216"/>
            <a:ext cx="1192492" cy="1081528"/>
          </a:xfrm>
          <a:prstGeom prst="rect">
            <a:avLst/>
          </a:prstGeom>
        </p:spPr>
      </p:pic>
      <p:pic>
        <p:nvPicPr>
          <p:cNvPr id="37" name="Picture 36">
            <a:extLst>
              <a:ext uri="{FF2B5EF4-FFF2-40B4-BE49-F238E27FC236}">
                <a16:creationId xmlns:a16="http://schemas.microsoft.com/office/drawing/2014/main" id="{61B050BD-9C8F-4D52-8BC2-39F8BE774106}"/>
              </a:ext>
            </a:extLst>
          </p:cNvPr>
          <p:cNvPicPr>
            <a:picLocks noChangeAspect="1"/>
          </p:cNvPicPr>
          <p:nvPr/>
        </p:nvPicPr>
        <p:blipFill>
          <a:blip r:embed="rId4"/>
          <a:stretch>
            <a:fillRect/>
          </a:stretch>
        </p:blipFill>
        <p:spPr>
          <a:xfrm>
            <a:off x="4418718" y="4445540"/>
            <a:ext cx="2080190" cy="840876"/>
          </a:xfrm>
          <a:prstGeom prst="rect">
            <a:avLst/>
          </a:prstGeom>
        </p:spPr>
      </p:pic>
      <p:pic>
        <p:nvPicPr>
          <p:cNvPr id="39" name="Picture 38">
            <a:extLst>
              <a:ext uri="{FF2B5EF4-FFF2-40B4-BE49-F238E27FC236}">
                <a16:creationId xmlns:a16="http://schemas.microsoft.com/office/drawing/2014/main" id="{3938B22C-F47C-4FC4-B442-48D8DEAE45D3}"/>
              </a:ext>
            </a:extLst>
          </p:cNvPr>
          <p:cNvPicPr>
            <a:picLocks noChangeAspect="1"/>
          </p:cNvPicPr>
          <p:nvPr/>
        </p:nvPicPr>
        <p:blipFill>
          <a:blip r:embed="rId5"/>
          <a:stretch>
            <a:fillRect/>
          </a:stretch>
        </p:blipFill>
        <p:spPr>
          <a:xfrm>
            <a:off x="4608545" y="1813341"/>
            <a:ext cx="2152925" cy="911507"/>
          </a:xfrm>
          <a:prstGeom prst="rect">
            <a:avLst/>
          </a:prstGeom>
        </p:spPr>
      </p:pic>
      <p:pic>
        <p:nvPicPr>
          <p:cNvPr id="43" name="Picture 42">
            <a:extLst>
              <a:ext uri="{FF2B5EF4-FFF2-40B4-BE49-F238E27FC236}">
                <a16:creationId xmlns:a16="http://schemas.microsoft.com/office/drawing/2014/main" id="{07EA085F-1C51-43CA-90FD-8880637F4B0E}"/>
              </a:ext>
            </a:extLst>
          </p:cNvPr>
          <p:cNvPicPr>
            <a:picLocks noChangeAspect="1"/>
          </p:cNvPicPr>
          <p:nvPr/>
        </p:nvPicPr>
        <p:blipFill>
          <a:blip r:embed="rId6"/>
          <a:stretch>
            <a:fillRect/>
          </a:stretch>
        </p:blipFill>
        <p:spPr>
          <a:xfrm>
            <a:off x="9312429" y="1673221"/>
            <a:ext cx="814976" cy="1191749"/>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31BCEFAB-FC9D-CB2A-631E-67693759D93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2875" y="4137363"/>
            <a:ext cx="2343815" cy="1828800"/>
          </a:xfrm>
          <a:prstGeom prst="rect">
            <a:avLst/>
          </a:prstGeom>
        </p:spPr>
      </p:pic>
    </p:spTree>
    <p:extLst>
      <p:ext uri="{BB962C8B-B14F-4D97-AF65-F5344CB8AC3E}">
        <p14:creationId xmlns:p14="http://schemas.microsoft.com/office/powerpoint/2010/main" val="16092658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E50F74AE-58D9-4C59-8C60-33B0DEA6D7AD}"/>
              </a:ext>
            </a:extLst>
          </p:cNvPr>
          <p:cNvPicPr>
            <a:picLocks noChangeAspect="1"/>
          </p:cNvPicPr>
          <p:nvPr/>
        </p:nvPicPr>
        <p:blipFill rotWithShape="1">
          <a:blip r:embed="rId2"/>
          <a:srcRect t="20739" r="21149"/>
          <a:stretch/>
        </p:blipFill>
        <p:spPr>
          <a:xfrm>
            <a:off x="303605" y="1973268"/>
            <a:ext cx="1316840" cy="921025"/>
          </a:xfrm>
          <a:prstGeom prst="rect">
            <a:avLst/>
          </a:prstGeom>
        </p:spPr>
      </p:pic>
      <p:sp>
        <p:nvSpPr>
          <p:cNvPr id="2" name="Title 1">
            <a:extLst>
              <a:ext uri="{FF2B5EF4-FFF2-40B4-BE49-F238E27FC236}">
                <a16:creationId xmlns:a16="http://schemas.microsoft.com/office/drawing/2014/main" id="{95A04C89-7FC5-4D78-BEC0-A54D400CCD23}"/>
              </a:ext>
            </a:extLst>
          </p:cNvPr>
          <p:cNvSpPr>
            <a:spLocks noGrp="1"/>
          </p:cNvSpPr>
          <p:nvPr>
            <p:ph type="title"/>
          </p:nvPr>
        </p:nvSpPr>
        <p:spPr/>
        <p:txBody>
          <a:bodyPr/>
          <a:lstStyle/>
          <a:p>
            <a:pPr>
              <a:lnSpc>
                <a:spcPct val="90000"/>
              </a:lnSpc>
              <a:spcAft>
                <a:spcPts val="600"/>
              </a:spcAft>
            </a:pPr>
            <a:r>
              <a:rPr lang="pl-PL" dirty="0"/>
              <a:t>Visualizations – </a:t>
            </a:r>
            <a:r>
              <a:rPr lang="en-US"/>
              <a:t>EXISTING </a:t>
            </a:r>
            <a:r>
              <a:rPr lang="en-US" dirty="0"/>
              <a:t>Recommendations</a:t>
            </a:r>
          </a:p>
        </p:txBody>
      </p:sp>
      <p:sp>
        <p:nvSpPr>
          <p:cNvPr id="5" name="Text Placeholder 4">
            <a:extLst>
              <a:ext uri="{FF2B5EF4-FFF2-40B4-BE49-F238E27FC236}">
                <a16:creationId xmlns:a16="http://schemas.microsoft.com/office/drawing/2014/main" id="{F4F2497E-A12B-48C9-971B-D2112FB211D0}"/>
              </a:ext>
            </a:extLst>
          </p:cNvPr>
          <p:cNvSpPr>
            <a:spLocks noGrp="1"/>
          </p:cNvSpPr>
          <p:nvPr>
            <p:ph type="body" sz="quarter" idx="14"/>
          </p:nvPr>
        </p:nvSpPr>
        <p:spPr/>
        <p:txBody>
          <a:bodyPr/>
          <a:lstStyle/>
          <a:p>
            <a:pPr>
              <a:lnSpc>
                <a:spcPct val="100000"/>
              </a:lnSpc>
            </a:pPr>
            <a:r>
              <a:rPr lang="en-US" kern="0"/>
              <a:t>Guidelines </a:t>
            </a:r>
            <a:r>
              <a:rPr lang="pl-PL" kern="0"/>
              <a:t>f</a:t>
            </a:r>
            <a:r>
              <a:rPr lang="en-US" kern="0"/>
              <a:t>or</a:t>
            </a:r>
            <a:r>
              <a:rPr lang="pl-PL" kern="0"/>
              <a:t> choosing visualizations types</a:t>
            </a:r>
            <a:endParaRPr lang="pl-PL"/>
          </a:p>
        </p:txBody>
      </p:sp>
      <p:sp>
        <p:nvSpPr>
          <p:cNvPr id="7" name="TextBox 6">
            <a:extLst>
              <a:ext uri="{FF2B5EF4-FFF2-40B4-BE49-F238E27FC236}">
                <a16:creationId xmlns:a16="http://schemas.microsoft.com/office/drawing/2014/main" id="{25C92FAC-DB1E-41CC-887B-AFFB1D1472D8}"/>
              </a:ext>
            </a:extLst>
          </p:cNvPr>
          <p:cNvSpPr txBox="1"/>
          <p:nvPr/>
        </p:nvSpPr>
        <p:spPr>
          <a:xfrm>
            <a:off x="4597088" y="1108133"/>
            <a:ext cx="3276600" cy="369332"/>
          </a:xfrm>
          <a:prstGeom prst="rect">
            <a:avLst/>
          </a:prstGeom>
          <a:noFill/>
        </p:spPr>
        <p:txBody>
          <a:bodyPr wrap="square" rtlCol="0">
            <a:spAutoFit/>
          </a:bodyPr>
          <a:lstStyle/>
          <a:p>
            <a:pPr algn="ctr"/>
            <a:r>
              <a:rPr lang="en-US" b="1" u="sng"/>
              <a:t>Line Chart</a:t>
            </a:r>
          </a:p>
        </p:txBody>
      </p:sp>
      <p:sp>
        <p:nvSpPr>
          <p:cNvPr id="8" name="TextBox 7">
            <a:extLst>
              <a:ext uri="{FF2B5EF4-FFF2-40B4-BE49-F238E27FC236}">
                <a16:creationId xmlns:a16="http://schemas.microsoft.com/office/drawing/2014/main" id="{B1F55F74-07B4-4D8A-B360-EA1F26D60326}"/>
              </a:ext>
            </a:extLst>
          </p:cNvPr>
          <p:cNvSpPr txBox="1"/>
          <p:nvPr/>
        </p:nvSpPr>
        <p:spPr>
          <a:xfrm>
            <a:off x="8668330" y="1108133"/>
            <a:ext cx="3276600" cy="369332"/>
          </a:xfrm>
          <a:prstGeom prst="rect">
            <a:avLst/>
          </a:prstGeom>
          <a:noFill/>
        </p:spPr>
        <p:txBody>
          <a:bodyPr wrap="square" rtlCol="0">
            <a:spAutoFit/>
          </a:bodyPr>
          <a:lstStyle/>
          <a:p>
            <a:pPr algn="ctr"/>
            <a:r>
              <a:rPr lang="en-US" b="1" u="sng"/>
              <a:t>Heat Map </a:t>
            </a:r>
          </a:p>
        </p:txBody>
      </p:sp>
      <p:sp>
        <p:nvSpPr>
          <p:cNvPr id="9" name="TextBox 8">
            <a:extLst>
              <a:ext uri="{FF2B5EF4-FFF2-40B4-BE49-F238E27FC236}">
                <a16:creationId xmlns:a16="http://schemas.microsoft.com/office/drawing/2014/main" id="{BDEE5380-BE06-4E4F-8F50-111B4CD890F3}"/>
              </a:ext>
            </a:extLst>
          </p:cNvPr>
          <p:cNvSpPr txBox="1"/>
          <p:nvPr/>
        </p:nvSpPr>
        <p:spPr>
          <a:xfrm>
            <a:off x="4106340" y="3734012"/>
            <a:ext cx="3276600" cy="369332"/>
          </a:xfrm>
          <a:prstGeom prst="rect">
            <a:avLst/>
          </a:prstGeom>
          <a:noFill/>
        </p:spPr>
        <p:txBody>
          <a:bodyPr wrap="square" rtlCol="0">
            <a:spAutoFit/>
          </a:bodyPr>
          <a:lstStyle/>
          <a:p>
            <a:pPr algn="ctr"/>
            <a:r>
              <a:rPr lang="en-US" b="1" u="sng"/>
              <a:t>Scatterplot</a:t>
            </a:r>
          </a:p>
        </p:txBody>
      </p:sp>
      <p:sp>
        <p:nvSpPr>
          <p:cNvPr id="10" name="TextBox 9">
            <a:extLst>
              <a:ext uri="{FF2B5EF4-FFF2-40B4-BE49-F238E27FC236}">
                <a16:creationId xmlns:a16="http://schemas.microsoft.com/office/drawing/2014/main" id="{9271E83C-58F1-4743-94F1-874110CBD1FD}"/>
              </a:ext>
            </a:extLst>
          </p:cNvPr>
          <p:cNvSpPr txBox="1"/>
          <p:nvPr/>
        </p:nvSpPr>
        <p:spPr>
          <a:xfrm>
            <a:off x="8386854" y="3731423"/>
            <a:ext cx="3276600" cy="369332"/>
          </a:xfrm>
          <a:prstGeom prst="rect">
            <a:avLst/>
          </a:prstGeom>
          <a:noFill/>
        </p:spPr>
        <p:txBody>
          <a:bodyPr wrap="square" rtlCol="0">
            <a:spAutoFit/>
          </a:bodyPr>
          <a:lstStyle/>
          <a:p>
            <a:pPr algn="ctr"/>
            <a:r>
              <a:rPr lang="en-US" b="1" u="sng"/>
              <a:t>Bubble Chart</a:t>
            </a:r>
          </a:p>
        </p:txBody>
      </p:sp>
      <p:sp>
        <p:nvSpPr>
          <p:cNvPr id="12" name="TextBox 11">
            <a:extLst>
              <a:ext uri="{FF2B5EF4-FFF2-40B4-BE49-F238E27FC236}">
                <a16:creationId xmlns:a16="http://schemas.microsoft.com/office/drawing/2014/main" id="{1F270A8D-7121-4BA7-BF5A-04ED9A81D651}"/>
              </a:ext>
            </a:extLst>
          </p:cNvPr>
          <p:cNvSpPr txBox="1"/>
          <p:nvPr/>
        </p:nvSpPr>
        <p:spPr>
          <a:xfrm>
            <a:off x="1781175" y="1516078"/>
            <a:ext cx="2408779" cy="1331134"/>
          </a:xfrm>
          <a:prstGeom prst="rect">
            <a:avLst/>
          </a:prstGeom>
          <a:noFill/>
        </p:spPr>
        <p:txBody>
          <a:bodyPr wrap="square" rtlCol="0">
            <a:spAutoFit/>
          </a:bodyPr>
          <a:lstStyle/>
          <a:p>
            <a:r>
              <a:rPr lang="en-US" sz="1400" b="1"/>
              <a:t>Ideal:</a:t>
            </a:r>
          </a:p>
          <a:p>
            <a:pPr marL="171450" indent="-171450">
              <a:buFont typeface="Arial" panose="020B0604020202020204" pitchFamily="34" charset="0"/>
              <a:buChar char="•"/>
            </a:pPr>
            <a:r>
              <a:rPr lang="en-US" sz="1050"/>
              <a:t>Comparing data across categories</a:t>
            </a:r>
          </a:p>
          <a:p>
            <a:pPr marL="171450" indent="-171450">
              <a:buFont typeface="Arial" panose="020B0604020202020204" pitchFamily="34" charset="0"/>
              <a:buChar char="•"/>
            </a:pPr>
            <a:r>
              <a:rPr lang="pl-PL" sz="1050"/>
              <a:t>Difference between categories</a:t>
            </a:r>
            <a:r>
              <a:rPr lang="en-US" sz="1050"/>
              <a:t> </a:t>
            </a:r>
            <a:endParaRPr lang="pl-PL" sz="1050"/>
          </a:p>
          <a:p>
            <a:pPr marL="171450" indent="-171450">
              <a:buFont typeface="Arial" panose="020B0604020202020204" pitchFamily="34" charset="0"/>
              <a:buChar char="•"/>
            </a:pPr>
            <a:r>
              <a:rPr lang="en-US" sz="1050"/>
              <a:t>Single Variable Distributions (histogram)</a:t>
            </a:r>
            <a:endParaRPr lang="en-US" sz="1400" b="1"/>
          </a:p>
          <a:p>
            <a:r>
              <a:rPr lang="en-US" sz="1400" b="1"/>
              <a:t>Non-Ideal</a:t>
            </a:r>
            <a:r>
              <a:rPr lang="en-US" sz="1400"/>
              <a:t>:</a:t>
            </a:r>
          </a:p>
          <a:p>
            <a:pPr marL="171450" indent="-171450">
              <a:buFont typeface="Arial" panose="020B0604020202020204" pitchFamily="34" charset="0"/>
              <a:buChar char="•"/>
            </a:pPr>
            <a:r>
              <a:rPr lang="pl-PL" sz="1050"/>
              <a:t>Show data over time</a:t>
            </a:r>
            <a:endParaRPr lang="en-US" sz="1050"/>
          </a:p>
        </p:txBody>
      </p:sp>
      <p:sp>
        <p:nvSpPr>
          <p:cNvPr id="13" name="TextBox 12">
            <a:extLst>
              <a:ext uri="{FF2B5EF4-FFF2-40B4-BE49-F238E27FC236}">
                <a16:creationId xmlns:a16="http://schemas.microsoft.com/office/drawing/2014/main" id="{A57FB86D-69F8-4868-840B-D5B7313A9F2B}"/>
              </a:ext>
            </a:extLst>
          </p:cNvPr>
          <p:cNvSpPr txBox="1"/>
          <p:nvPr/>
        </p:nvSpPr>
        <p:spPr>
          <a:xfrm>
            <a:off x="10349178" y="1496003"/>
            <a:ext cx="1854636" cy="1654299"/>
          </a:xfrm>
          <a:prstGeom prst="rect">
            <a:avLst/>
          </a:prstGeom>
          <a:noFill/>
        </p:spPr>
        <p:txBody>
          <a:bodyPr wrap="square" rtlCol="0">
            <a:spAutoFit/>
          </a:bodyPr>
          <a:lstStyle/>
          <a:p>
            <a:r>
              <a:rPr lang="en-US" sz="1400" b="1"/>
              <a:t>Ideal:</a:t>
            </a:r>
          </a:p>
          <a:p>
            <a:pPr marL="171450" indent="-171450">
              <a:buFont typeface="Arial" panose="020B0604020202020204" pitchFamily="34" charset="0"/>
              <a:buChar char="•"/>
            </a:pPr>
            <a:r>
              <a:rPr lang="en-US" sz="1050"/>
              <a:t>Relationship</a:t>
            </a:r>
          </a:p>
          <a:p>
            <a:pPr marL="171450" indent="-171450">
              <a:buFont typeface="Arial" panose="020B0604020202020204" pitchFamily="34" charset="0"/>
              <a:buChar char="•"/>
            </a:pPr>
            <a:r>
              <a:rPr lang="en-US" sz="1050"/>
              <a:t>Multivariate Analysis</a:t>
            </a:r>
          </a:p>
          <a:p>
            <a:pPr marL="171450" indent="-171450">
              <a:buFont typeface="Arial" panose="020B0604020202020204" pitchFamily="34" charset="0"/>
              <a:buChar char="•"/>
            </a:pPr>
            <a:r>
              <a:rPr lang="en-US" sz="1050"/>
              <a:t>Distribution</a:t>
            </a:r>
          </a:p>
          <a:p>
            <a:r>
              <a:rPr lang="en-US" sz="1400" b="1"/>
              <a:t>Non-Ideal:</a:t>
            </a:r>
          </a:p>
          <a:p>
            <a:pPr marL="285750" indent="-285750">
              <a:buFont typeface="Arial" panose="020B0604020202020204" pitchFamily="34" charset="0"/>
              <a:buChar char="•"/>
            </a:pPr>
            <a:r>
              <a:rPr lang="en-US" sz="1050"/>
              <a:t>Proportions</a:t>
            </a:r>
          </a:p>
          <a:p>
            <a:pPr marL="285750" indent="-285750">
              <a:buFont typeface="Arial" panose="020B0604020202020204" pitchFamily="34" charset="0"/>
              <a:buChar char="•"/>
            </a:pPr>
            <a:r>
              <a:rPr lang="en-US" sz="1050"/>
              <a:t>Comparisons across more than 2 categories</a:t>
            </a:r>
            <a:endParaRPr lang="en-US" sz="1400"/>
          </a:p>
          <a:p>
            <a:pPr marL="285750" indent="-285750">
              <a:buFont typeface="Arial" panose="020B0604020202020204" pitchFamily="34" charset="0"/>
              <a:buChar char="•"/>
            </a:pPr>
            <a:endParaRPr lang="en-US" sz="1050"/>
          </a:p>
        </p:txBody>
      </p:sp>
      <p:sp>
        <p:nvSpPr>
          <p:cNvPr id="16" name="TextBox 15">
            <a:extLst>
              <a:ext uri="{FF2B5EF4-FFF2-40B4-BE49-F238E27FC236}">
                <a16:creationId xmlns:a16="http://schemas.microsoft.com/office/drawing/2014/main" id="{BD4A9829-5518-4CE0-9052-BE35FE052DEC}"/>
              </a:ext>
            </a:extLst>
          </p:cNvPr>
          <p:cNvSpPr txBox="1"/>
          <p:nvPr/>
        </p:nvSpPr>
        <p:spPr>
          <a:xfrm>
            <a:off x="7006979" y="1495795"/>
            <a:ext cx="2059941" cy="1815882"/>
          </a:xfrm>
          <a:prstGeom prst="rect">
            <a:avLst/>
          </a:prstGeom>
          <a:noFill/>
        </p:spPr>
        <p:txBody>
          <a:bodyPr wrap="square" rtlCol="0">
            <a:spAutoFit/>
          </a:bodyPr>
          <a:lstStyle/>
          <a:p>
            <a:r>
              <a:rPr lang="en-US" sz="1400" b="1"/>
              <a:t>Ideal</a:t>
            </a:r>
            <a:r>
              <a:rPr lang="en-US" sz="1400"/>
              <a:t>:</a:t>
            </a:r>
          </a:p>
          <a:p>
            <a:pPr marL="171450" indent="-171450">
              <a:buFont typeface="Arial" panose="020B0604020202020204" pitchFamily="34" charset="0"/>
              <a:buChar char="•"/>
            </a:pPr>
            <a:r>
              <a:rPr lang="en-US" sz="1050"/>
              <a:t>Time-Series for non-cyclical data</a:t>
            </a:r>
          </a:p>
          <a:p>
            <a:pPr marL="171450" indent="-171450">
              <a:buFont typeface="Arial" panose="020B0604020202020204" pitchFamily="34" charset="0"/>
              <a:buChar char="•"/>
            </a:pPr>
            <a:r>
              <a:rPr lang="en-US" sz="1050"/>
              <a:t>Identifying trends</a:t>
            </a:r>
          </a:p>
          <a:p>
            <a:pPr marL="171450" indent="-171450">
              <a:buFont typeface="Arial" panose="020B0604020202020204" pitchFamily="34" charset="0"/>
              <a:buChar char="•"/>
            </a:pPr>
            <a:r>
              <a:rPr lang="en-US" sz="1050"/>
              <a:t>Multiple categories over time</a:t>
            </a:r>
            <a:endParaRPr lang="en-US" sz="1400"/>
          </a:p>
          <a:p>
            <a:r>
              <a:rPr lang="en-US" sz="1400" b="1"/>
              <a:t>Non-Ideal:</a:t>
            </a:r>
          </a:p>
          <a:p>
            <a:pPr marL="171450" indent="-171450">
              <a:buFont typeface="Arial" panose="020B0604020202020204" pitchFamily="34" charset="0"/>
              <a:buChar char="•"/>
            </a:pPr>
            <a:r>
              <a:rPr lang="en-US" sz="1050"/>
              <a:t>Distributions</a:t>
            </a:r>
          </a:p>
          <a:p>
            <a:pPr marL="171450" indent="-171450">
              <a:buFont typeface="Arial" panose="020B0604020202020204" pitchFamily="34" charset="0"/>
              <a:buChar char="•"/>
            </a:pPr>
            <a:r>
              <a:rPr lang="en-US" sz="1050"/>
              <a:t>Relationships</a:t>
            </a:r>
          </a:p>
          <a:p>
            <a:pPr marL="171450" indent="-171450">
              <a:buFont typeface="Arial" panose="020B0604020202020204" pitchFamily="34" charset="0"/>
              <a:buChar char="•"/>
            </a:pPr>
            <a:r>
              <a:rPr lang="en-US" sz="1050"/>
              <a:t>Composition</a:t>
            </a:r>
          </a:p>
          <a:p>
            <a:endParaRPr lang="en-US" sz="1050"/>
          </a:p>
        </p:txBody>
      </p:sp>
      <p:sp>
        <p:nvSpPr>
          <p:cNvPr id="18" name="TextBox 17">
            <a:extLst>
              <a:ext uri="{FF2B5EF4-FFF2-40B4-BE49-F238E27FC236}">
                <a16:creationId xmlns:a16="http://schemas.microsoft.com/office/drawing/2014/main" id="{FEEB80F0-B711-4932-84D1-29E11D9FAC70}"/>
              </a:ext>
            </a:extLst>
          </p:cNvPr>
          <p:cNvSpPr txBox="1"/>
          <p:nvPr/>
        </p:nvSpPr>
        <p:spPr>
          <a:xfrm>
            <a:off x="2491267" y="4137363"/>
            <a:ext cx="1698687" cy="1654299"/>
          </a:xfrm>
          <a:prstGeom prst="rect">
            <a:avLst/>
          </a:prstGeom>
          <a:noFill/>
        </p:spPr>
        <p:txBody>
          <a:bodyPr wrap="square" rtlCol="0">
            <a:spAutoFit/>
          </a:bodyPr>
          <a:lstStyle/>
          <a:p>
            <a:r>
              <a:rPr lang="en-US" sz="1400" b="1"/>
              <a:t>Ideal:</a:t>
            </a:r>
          </a:p>
          <a:p>
            <a:pPr marL="171450" indent="-171450">
              <a:buFont typeface="Arial" panose="020B0604020202020204" pitchFamily="34" charset="0"/>
              <a:buChar char="•"/>
            </a:pPr>
            <a:r>
              <a:rPr lang="en-US" sz="1050"/>
              <a:t>Proportions</a:t>
            </a:r>
          </a:p>
          <a:p>
            <a:pPr marL="171450" indent="-171450">
              <a:buFont typeface="Arial" panose="020B0604020202020204" pitchFamily="34" charset="0"/>
              <a:buChar char="•"/>
            </a:pPr>
            <a:r>
              <a:rPr lang="en-US" sz="1050"/>
              <a:t>Compositions</a:t>
            </a:r>
          </a:p>
          <a:p>
            <a:pPr marL="171450" indent="-171450">
              <a:buFont typeface="Arial" panose="020B0604020202020204" pitchFamily="34" charset="0"/>
              <a:buChar char="•"/>
            </a:pPr>
            <a:r>
              <a:rPr lang="en-US" sz="1050"/>
              <a:t>Hierarchal Data</a:t>
            </a:r>
            <a:endParaRPr lang="en-US" sz="1400"/>
          </a:p>
          <a:p>
            <a:r>
              <a:rPr lang="en-US" sz="1400" b="1"/>
              <a:t>Non-Ideal:</a:t>
            </a:r>
          </a:p>
          <a:p>
            <a:pPr marL="171450" indent="-171450">
              <a:buFont typeface="Arial" panose="020B0604020202020204" pitchFamily="34" charset="0"/>
              <a:buChar char="•"/>
            </a:pPr>
            <a:r>
              <a:rPr lang="en-US" sz="1050"/>
              <a:t>High # categories</a:t>
            </a:r>
          </a:p>
          <a:p>
            <a:pPr marL="171450" indent="-171450">
              <a:buFont typeface="Arial" panose="020B0604020202020204" pitchFamily="34" charset="0"/>
              <a:buChar char="•"/>
            </a:pPr>
            <a:r>
              <a:rPr lang="en-US" sz="1050"/>
              <a:t>Relationships</a:t>
            </a:r>
          </a:p>
          <a:p>
            <a:pPr marL="171450" indent="-171450">
              <a:buFont typeface="Arial" panose="020B0604020202020204" pitchFamily="34" charset="0"/>
              <a:buChar char="•"/>
            </a:pPr>
            <a:endParaRPr lang="en-US" sz="1050"/>
          </a:p>
          <a:p>
            <a:pPr marL="171450" indent="-171450">
              <a:buFont typeface="Arial" panose="020B0604020202020204" pitchFamily="34" charset="0"/>
              <a:buChar char="•"/>
            </a:pPr>
            <a:endParaRPr lang="en-US" sz="1050"/>
          </a:p>
        </p:txBody>
      </p:sp>
      <p:sp>
        <p:nvSpPr>
          <p:cNvPr id="20" name="TextBox 19">
            <a:extLst>
              <a:ext uri="{FF2B5EF4-FFF2-40B4-BE49-F238E27FC236}">
                <a16:creationId xmlns:a16="http://schemas.microsoft.com/office/drawing/2014/main" id="{FCB671F3-3B4D-49FC-8B9A-0872BC868F9A}"/>
              </a:ext>
            </a:extLst>
          </p:cNvPr>
          <p:cNvSpPr txBox="1"/>
          <p:nvPr/>
        </p:nvSpPr>
        <p:spPr>
          <a:xfrm>
            <a:off x="6648449" y="4097457"/>
            <a:ext cx="1857375" cy="1815882"/>
          </a:xfrm>
          <a:prstGeom prst="rect">
            <a:avLst/>
          </a:prstGeom>
          <a:noFill/>
        </p:spPr>
        <p:txBody>
          <a:bodyPr wrap="square" rtlCol="0">
            <a:spAutoFit/>
          </a:bodyPr>
          <a:lstStyle/>
          <a:p>
            <a:r>
              <a:rPr lang="en-US" sz="1400" b="1"/>
              <a:t>Ideal:</a:t>
            </a:r>
          </a:p>
          <a:p>
            <a:pPr marL="171450" indent="-171450">
              <a:buFont typeface="Arial" panose="020B0604020202020204" pitchFamily="34" charset="0"/>
              <a:buChar char="•"/>
            </a:pPr>
            <a:r>
              <a:rPr lang="en-US" sz="1050"/>
              <a:t>Distributions</a:t>
            </a:r>
          </a:p>
          <a:p>
            <a:pPr marL="171450" indent="-171450">
              <a:buFont typeface="Arial" panose="020B0604020202020204" pitchFamily="34" charset="0"/>
              <a:buChar char="•"/>
            </a:pPr>
            <a:r>
              <a:rPr lang="en-US" sz="1050"/>
              <a:t>Relationships</a:t>
            </a:r>
          </a:p>
          <a:p>
            <a:pPr marL="171450" indent="-171450">
              <a:buFont typeface="Arial" panose="020B0604020202020204" pitchFamily="34" charset="0"/>
              <a:buChar char="•"/>
            </a:pPr>
            <a:r>
              <a:rPr lang="en-US" sz="1050"/>
              <a:t>Correlations</a:t>
            </a:r>
          </a:p>
          <a:p>
            <a:r>
              <a:rPr lang="en-US" sz="1400" b="1"/>
              <a:t>Non-Ideal:</a:t>
            </a:r>
          </a:p>
          <a:p>
            <a:pPr marL="171450" indent="-171450">
              <a:buFont typeface="Arial" panose="020B0604020202020204" pitchFamily="34" charset="0"/>
              <a:buChar char="•"/>
            </a:pPr>
            <a:r>
              <a:rPr lang="en-US" sz="1050"/>
              <a:t>Comparing qualitative data</a:t>
            </a:r>
          </a:p>
          <a:p>
            <a:pPr marL="171450" indent="-171450">
              <a:buFont typeface="Arial" panose="020B0604020202020204" pitchFamily="34" charset="0"/>
              <a:buChar char="•"/>
            </a:pPr>
            <a:r>
              <a:rPr lang="en-US" sz="1050"/>
              <a:t>Categorization</a:t>
            </a:r>
          </a:p>
          <a:p>
            <a:pPr marL="171450" indent="-171450">
              <a:buFont typeface="Arial" panose="020B0604020202020204" pitchFamily="34" charset="0"/>
              <a:buChar char="•"/>
            </a:pPr>
            <a:r>
              <a:rPr lang="en-US" sz="1050"/>
              <a:t>Composition</a:t>
            </a:r>
          </a:p>
          <a:p>
            <a:pPr marL="171450" indent="-171450">
              <a:buFont typeface="Arial" panose="020B0604020202020204" pitchFamily="34" charset="0"/>
              <a:buChar char="•"/>
            </a:pPr>
            <a:endParaRPr lang="en-US" sz="1050"/>
          </a:p>
          <a:p>
            <a:pPr marL="171450" indent="-171450">
              <a:buFont typeface="Arial" panose="020B0604020202020204" pitchFamily="34" charset="0"/>
              <a:buChar char="•"/>
            </a:pPr>
            <a:endParaRPr lang="en-US" sz="1050"/>
          </a:p>
        </p:txBody>
      </p:sp>
      <p:sp>
        <p:nvSpPr>
          <p:cNvPr id="24" name="TextBox 23">
            <a:extLst>
              <a:ext uri="{FF2B5EF4-FFF2-40B4-BE49-F238E27FC236}">
                <a16:creationId xmlns:a16="http://schemas.microsoft.com/office/drawing/2014/main" id="{C9B77563-9BF2-4C97-85A5-7374C40254A7}"/>
              </a:ext>
            </a:extLst>
          </p:cNvPr>
          <p:cNvSpPr txBox="1"/>
          <p:nvPr/>
        </p:nvSpPr>
        <p:spPr>
          <a:xfrm>
            <a:off x="9929312" y="4041181"/>
            <a:ext cx="2240915" cy="1492716"/>
          </a:xfrm>
          <a:prstGeom prst="rect">
            <a:avLst/>
          </a:prstGeom>
          <a:noFill/>
        </p:spPr>
        <p:txBody>
          <a:bodyPr wrap="square" rtlCol="0">
            <a:spAutoFit/>
          </a:bodyPr>
          <a:lstStyle/>
          <a:p>
            <a:r>
              <a:rPr lang="en-US" sz="1400" b="1"/>
              <a:t>Ideal:</a:t>
            </a:r>
          </a:p>
          <a:p>
            <a:pPr marL="171450" indent="-171450">
              <a:buFont typeface="Arial" panose="020B0604020202020204" pitchFamily="34" charset="0"/>
              <a:buChar char="•"/>
            </a:pPr>
            <a:r>
              <a:rPr lang="en-US" sz="1050"/>
              <a:t>Relationship between 3 variables</a:t>
            </a:r>
          </a:p>
          <a:p>
            <a:pPr marL="171450" indent="-171450">
              <a:buFont typeface="Arial" panose="020B0604020202020204" pitchFamily="34" charset="0"/>
              <a:buChar char="•"/>
            </a:pPr>
            <a:r>
              <a:rPr lang="en-US" sz="1050"/>
              <a:t>Overlay on maps</a:t>
            </a:r>
          </a:p>
          <a:p>
            <a:pPr marL="171450" indent="-171450">
              <a:buFont typeface="Arial" panose="020B0604020202020204" pitchFamily="34" charset="0"/>
              <a:buChar char="•"/>
            </a:pPr>
            <a:endParaRPr lang="en-US" sz="1050"/>
          </a:p>
          <a:p>
            <a:r>
              <a:rPr lang="en-US" sz="1400" b="1"/>
              <a:t>Non-Ideal:</a:t>
            </a:r>
          </a:p>
          <a:p>
            <a:pPr marL="285750" indent="-285750">
              <a:buFont typeface="Arial" panose="020B0604020202020204" pitchFamily="34" charset="0"/>
              <a:buChar char="•"/>
            </a:pPr>
            <a:r>
              <a:rPr lang="en-US" sz="1050"/>
              <a:t>Comparing across categories</a:t>
            </a:r>
          </a:p>
          <a:p>
            <a:pPr marL="285750" indent="-285750">
              <a:buFont typeface="Arial" panose="020B0604020202020204" pitchFamily="34" charset="0"/>
              <a:buChar char="•"/>
            </a:pPr>
            <a:r>
              <a:rPr lang="en-US" sz="1050"/>
              <a:t>Proportions</a:t>
            </a:r>
          </a:p>
          <a:p>
            <a:pPr marL="285750" indent="-285750">
              <a:buFont typeface="Arial" panose="020B0604020202020204" pitchFamily="34" charset="0"/>
              <a:buChar char="•"/>
            </a:pPr>
            <a:r>
              <a:rPr lang="en-US" sz="1050"/>
              <a:t>Compositions</a:t>
            </a:r>
          </a:p>
        </p:txBody>
      </p:sp>
      <p:sp>
        <p:nvSpPr>
          <p:cNvPr id="25" name="TextBox 24">
            <a:extLst>
              <a:ext uri="{FF2B5EF4-FFF2-40B4-BE49-F238E27FC236}">
                <a16:creationId xmlns:a16="http://schemas.microsoft.com/office/drawing/2014/main" id="{4A4EED40-A5C2-447D-9D92-4E210D860BD6}"/>
              </a:ext>
            </a:extLst>
          </p:cNvPr>
          <p:cNvSpPr txBox="1"/>
          <p:nvPr/>
        </p:nvSpPr>
        <p:spPr>
          <a:xfrm>
            <a:off x="316381" y="3276581"/>
            <a:ext cx="3513095" cy="415498"/>
          </a:xfrm>
          <a:prstGeom prst="rect">
            <a:avLst/>
          </a:prstGeom>
          <a:noFill/>
        </p:spPr>
        <p:txBody>
          <a:bodyPr wrap="square" rtlCol="0">
            <a:spAutoFit/>
          </a:bodyPr>
          <a:lstStyle/>
          <a:p>
            <a:r>
              <a:rPr lang="en-US" sz="1050" b="1"/>
              <a:t>Example Use: </a:t>
            </a:r>
            <a:r>
              <a:rPr lang="en-US" sz="1050"/>
              <a:t>Sales across regions, volume of sales, </a:t>
            </a:r>
            <a:r>
              <a:rPr lang="en-US" sz="1050" err="1"/>
              <a:t>spen</a:t>
            </a:r>
            <a:r>
              <a:rPr lang="pl-PL" sz="1050"/>
              <a:t>d </a:t>
            </a:r>
            <a:r>
              <a:rPr lang="en-US" sz="1050"/>
              <a:t>across categories, comparing previous year data</a:t>
            </a:r>
            <a:endParaRPr lang="en-US" sz="1050" b="1"/>
          </a:p>
        </p:txBody>
      </p:sp>
      <p:sp>
        <p:nvSpPr>
          <p:cNvPr id="26" name="TextBox 25">
            <a:extLst>
              <a:ext uri="{FF2B5EF4-FFF2-40B4-BE49-F238E27FC236}">
                <a16:creationId xmlns:a16="http://schemas.microsoft.com/office/drawing/2014/main" id="{34B91B87-3011-4B37-89CE-B36D62CFE8C4}"/>
              </a:ext>
            </a:extLst>
          </p:cNvPr>
          <p:cNvSpPr txBox="1"/>
          <p:nvPr/>
        </p:nvSpPr>
        <p:spPr>
          <a:xfrm>
            <a:off x="4623872" y="3286531"/>
            <a:ext cx="3224163" cy="430887"/>
          </a:xfrm>
          <a:prstGeom prst="rect">
            <a:avLst/>
          </a:prstGeom>
          <a:noFill/>
        </p:spPr>
        <p:txBody>
          <a:bodyPr wrap="square" rtlCol="0">
            <a:spAutoFit/>
          </a:bodyPr>
          <a:lstStyle/>
          <a:p>
            <a:r>
              <a:rPr lang="en-US" sz="1050" b="1"/>
              <a:t>Example Use: </a:t>
            </a:r>
            <a:r>
              <a:rPr lang="en-US" sz="1050"/>
              <a:t>Sales over time, market growth, forecasting, revenue trends</a:t>
            </a:r>
            <a:endParaRPr lang="en-US" sz="1050" b="1"/>
          </a:p>
        </p:txBody>
      </p:sp>
      <p:sp>
        <p:nvSpPr>
          <p:cNvPr id="27" name="TextBox 26">
            <a:extLst>
              <a:ext uri="{FF2B5EF4-FFF2-40B4-BE49-F238E27FC236}">
                <a16:creationId xmlns:a16="http://schemas.microsoft.com/office/drawing/2014/main" id="{7CD47499-7BFD-4EF0-90EE-DE44298F92E3}"/>
              </a:ext>
            </a:extLst>
          </p:cNvPr>
          <p:cNvSpPr txBox="1"/>
          <p:nvPr/>
        </p:nvSpPr>
        <p:spPr>
          <a:xfrm>
            <a:off x="8737097" y="3286569"/>
            <a:ext cx="3224163" cy="430887"/>
          </a:xfrm>
          <a:prstGeom prst="rect">
            <a:avLst/>
          </a:prstGeom>
          <a:noFill/>
        </p:spPr>
        <p:txBody>
          <a:bodyPr wrap="square" rtlCol="0">
            <a:spAutoFit/>
          </a:bodyPr>
          <a:lstStyle/>
          <a:p>
            <a:r>
              <a:rPr lang="en-US" sz="1050" b="1"/>
              <a:t>Example Use: </a:t>
            </a:r>
            <a:r>
              <a:rPr lang="en-US" sz="1050"/>
              <a:t>Segment analysis, product sales across regions, sales across brands</a:t>
            </a:r>
            <a:endParaRPr lang="en-US" sz="1050" b="1"/>
          </a:p>
        </p:txBody>
      </p:sp>
      <p:sp>
        <p:nvSpPr>
          <p:cNvPr id="28" name="TextBox 27">
            <a:extLst>
              <a:ext uri="{FF2B5EF4-FFF2-40B4-BE49-F238E27FC236}">
                <a16:creationId xmlns:a16="http://schemas.microsoft.com/office/drawing/2014/main" id="{98C215BE-2C30-4D08-A5EA-E87A892B031A}"/>
              </a:ext>
            </a:extLst>
          </p:cNvPr>
          <p:cNvSpPr txBox="1"/>
          <p:nvPr/>
        </p:nvSpPr>
        <p:spPr>
          <a:xfrm>
            <a:off x="460846" y="5975136"/>
            <a:ext cx="3224163" cy="577081"/>
          </a:xfrm>
          <a:prstGeom prst="rect">
            <a:avLst/>
          </a:prstGeom>
          <a:noFill/>
        </p:spPr>
        <p:txBody>
          <a:bodyPr wrap="square" rtlCol="0">
            <a:spAutoFit/>
          </a:bodyPr>
          <a:lstStyle/>
          <a:p>
            <a:r>
              <a:rPr lang="en-US" sz="1050" b="1"/>
              <a:t>Example Use: </a:t>
            </a:r>
            <a:r>
              <a:rPr lang="en-US" sz="1050"/>
              <a:t>Market share, product sales breakdown, region comparisons. Top 5 vs Bottom 5, comparing budget across years</a:t>
            </a:r>
            <a:endParaRPr lang="en-US" sz="1050" b="1"/>
          </a:p>
        </p:txBody>
      </p:sp>
      <p:sp>
        <p:nvSpPr>
          <p:cNvPr id="29" name="TextBox 28">
            <a:extLst>
              <a:ext uri="{FF2B5EF4-FFF2-40B4-BE49-F238E27FC236}">
                <a16:creationId xmlns:a16="http://schemas.microsoft.com/office/drawing/2014/main" id="{91DD7BB6-56C3-4749-9A28-F5E190F51A4C}"/>
              </a:ext>
            </a:extLst>
          </p:cNvPr>
          <p:cNvSpPr txBox="1"/>
          <p:nvPr/>
        </p:nvSpPr>
        <p:spPr>
          <a:xfrm>
            <a:off x="4623872" y="5963559"/>
            <a:ext cx="3224163" cy="577081"/>
          </a:xfrm>
          <a:prstGeom prst="rect">
            <a:avLst/>
          </a:prstGeom>
          <a:noFill/>
        </p:spPr>
        <p:txBody>
          <a:bodyPr wrap="square" rtlCol="0">
            <a:spAutoFit/>
          </a:bodyPr>
          <a:lstStyle/>
          <a:p>
            <a:r>
              <a:rPr lang="en-US" sz="1050" b="1"/>
              <a:t>Example Use: </a:t>
            </a:r>
            <a:r>
              <a:rPr lang="en-US" sz="1050"/>
              <a:t>Concentration analysis, sales patterns, cost analysis, outlier identification, trends, identifying lagging products</a:t>
            </a:r>
            <a:endParaRPr lang="en-US" sz="1050" b="1"/>
          </a:p>
        </p:txBody>
      </p:sp>
      <p:sp>
        <p:nvSpPr>
          <p:cNvPr id="30" name="TextBox 29">
            <a:extLst>
              <a:ext uri="{FF2B5EF4-FFF2-40B4-BE49-F238E27FC236}">
                <a16:creationId xmlns:a16="http://schemas.microsoft.com/office/drawing/2014/main" id="{C3363A1B-A623-471E-B0DA-B3CDD8026BB2}"/>
              </a:ext>
            </a:extLst>
          </p:cNvPr>
          <p:cNvSpPr txBox="1"/>
          <p:nvPr/>
        </p:nvSpPr>
        <p:spPr>
          <a:xfrm>
            <a:off x="8677540" y="5985570"/>
            <a:ext cx="3224163" cy="415498"/>
          </a:xfrm>
          <a:prstGeom prst="rect">
            <a:avLst/>
          </a:prstGeom>
          <a:solidFill>
            <a:schemeClr val="bg1"/>
          </a:solidFill>
        </p:spPr>
        <p:txBody>
          <a:bodyPr wrap="square" rtlCol="0">
            <a:spAutoFit/>
          </a:bodyPr>
          <a:lstStyle/>
          <a:p>
            <a:r>
              <a:rPr lang="en-US" sz="1050" b="1"/>
              <a:t>Example Use: </a:t>
            </a:r>
            <a:r>
              <a:rPr lang="en-US" sz="1050"/>
              <a:t>Sales concentration, product comparisons,</a:t>
            </a:r>
            <a:r>
              <a:rPr lang="en-US" sz="1050" b="1"/>
              <a:t> </a:t>
            </a:r>
            <a:r>
              <a:rPr lang="en-US" sz="1050"/>
              <a:t>Sales across regions, product comparisons </a:t>
            </a:r>
            <a:endParaRPr lang="en-US" sz="1050" b="1"/>
          </a:p>
        </p:txBody>
      </p:sp>
      <p:sp>
        <p:nvSpPr>
          <p:cNvPr id="32" name="TextBox 31">
            <a:extLst>
              <a:ext uri="{FF2B5EF4-FFF2-40B4-BE49-F238E27FC236}">
                <a16:creationId xmlns:a16="http://schemas.microsoft.com/office/drawing/2014/main" id="{B01AF3A6-3A8F-4204-B0F1-3E794CC443D4}"/>
              </a:ext>
            </a:extLst>
          </p:cNvPr>
          <p:cNvSpPr txBox="1"/>
          <p:nvPr/>
        </p:nvSpPr>
        <p:spPr>
          <a:xfrm>
            <a:off x="142875" y="1178670"/>
            <a:ext cx="3276600" cy="369332"/>
          </a:xfrm>
          <a:prstGeom prst="rect">
            <a:avLst/>
          </a:prstGeom>
          <a:noFill/>
        </p:spPr>
        <p:txBody>
          <a:bodyPr wrap="square" rtlCol="0">
            <a:spAutoFit/>
          </a:bodyPr>
          <a:lstStyle/>
          <a:p>
            <a:pPr algn="ctr"/>
            <a:r>
              <a:rPr lang="pl-PL" b="1" u="sng"/>
              <a:t>Bar</a:t>
            </a:r>
            <a:r>
              <a:rPr lang="en-US" b="1" u="sng"/>
              <a:t> Chart</a:t>
            </a:r>
          </a:p>
        </p:txBody>
      </p:sp>
      <p:sp>
        <p:nvSpPr>
          <p:cNvPr id="33" name="TextBox 32">
            <a:extLst>
              <a:ext uri="{FF2B5EF4-FFF2-40B4-BE49-F238E27FC236}">
                <a16:creationId xmlns:a16="http://schemas.microsoft.com/office/drawing/2014/main" id="{1BEE0C9A-CC85-40D9-8317-016D955D908A}"/>
              </a:ext>
            </a:extLst>
          </p:cNvPr>
          <p:cNvSpPr txBox="1"/>
          <p:nvPr/>
        </p:nvSpPr>
        <p:spPr>
          <a:xfrm>
            <a:off x="-174174" y="3736601"/>
            <a:ext cx="3276600" cy="369332"/>
          </a:xfrm>
          <a:prstGeom prst="rect">
            <a:avLst/>
          </a:prstGeom>
          <a:noFill/>
        </p:spPr>
        <p:txBody>
          <a:bodyPr wrap="square" rtlCol="0">
            <a:spAutoFit/>
          </a:bodyPr>
          <a:lstStyle/>
          <a:p>
            <a:pPr algn="ctr"/>
            <a:r>
              <a:rPr lang="en-US" b="1" u="sng"/>
              <a:t>Tree Map</a:t>
            </a:r>
          </a:p>
        </p:txBody>
      </p:sp>
      <p:sp>
        <p:nvSpPr>
          <p:cNvPr id="31" name="Rounded Rectangle 12">
            <a:extLst>
              <a:ext uri="{FF2B5EF4-FFF2-40B4-BE49-F238E27FC236}">
                <a16:creationId xmlns:a16="http://schemas.microsoft.com/office/drawing/2014/main" id="{07C35943-D267-4FD0-AD0D-0D7A401EB49C}"/>
              </a:ext>
            </a:extLst>
          </p:cNvPr>
          <p:cNvSpPr/>
          <p:nvPr/>
        </p:nvSpPr>
        <p:spPr>
          <a:xfrm>
            <a:off x="10170301" y="267427"/>
            <a:ext cx="1774629" cy="396000"/>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latin typeface="+mj-lt"/>
              </a:rPr>
              <a:t>Visualization</a:t>
            </a:r>
            <a:r>
              <a:rPr lang="pl-PL" sz="1600" dirty="0">
                <a:latin typeface="+mj-lt"/>
              </a:rPr>
              <a:t>s</a:t>
            </a:r>
            <a:endParaRPr lang="en-US" sz="1600" dirty="0">
              <a:latin typeface="+mj-lt"/>
            </a:endParaRPr>
          </a:p>
        </p:txBody>
      </p:sp>
      <p:pic>
        <p:nvPicPr>
          <p:cNvPr id="21" name="Picture 20">
            <a:extLst>
              <a:ext uri="{FF2B5EF4-FFF2-40B4-BE49-F238E27FC236}">
                <a16:creationId xmlns:a16="http://schemas.microsoft.com/office/drawing/2014/main" id="{CAB38A8B-9212-4CA0-9FDE-E2FC78F2B631}"/>
              </a:ext>
            </a:extLst>
          </p:cNvPr>
          <p:cNvPicPr>
            <a:picLocks noChangeAspect="1"/>
          </p:cNvPicPr>
          <p:nvPr/>
        </p:nvPicPr>
        <p:blipFill>
          <a:blip r:embed="rId3"/>
          <a:stretch>
            <a:fillRect/>
          </a:stretch>
        </p:blipFill>
        <p:spPr>
          <a:xfrm>
            <a:off x="137405" y="4289407"/>
            <a:ext cx="2331227" cy="776114"/>
          </a:xfrm>
          <a:prstGeom prst="rect">
            <a:avLst/>
          </a:prstGeom>
        </p:spPr>
      </p:pic>
      <p:pic>
        <p:nvPicPr>
          <p:cNvPr id="35" name="Picture 34">
            <a:extLst>
              <a:ext uri="{FF2B5EF4-FFF2-40B4-BE49-F238E27FC236}">
                <a16:creationId xmlns:a16="http://schemas.microsoft.com/office/drawing/2014/main" id="{9FD25000-1579-41F0-8AB9-B079E2A30431}"/>
              </a:ext>
            </a:extLst>
          </p:cNvPr>
          <p:cNvPicPr>
            <a:picLocks noChangeAspect="1"/>
          </p:cNvPicPr>
          <p:nvPr/>
        </p:nvPicPr>
        <p:blipFill>
          <a:blip r:embed="rId4"/>
          <a:stretch>
            <a:fillRect/>
          </a:stretch>
        </p:blipFill>
        <p:spPr>
          <a:xfrm>
            <a:off x="8732243" y="4292216"/>
            <a:ext cx="1192492" cy="1081528"/>
          </a:xfrm>
          <a:prstGeom prst="rect">
            <a:avLst/>
          </a:prstGeom>
        </p:spPr>
      </p:pic>
      <p:pic>
        <p:nvPicPr>
          <p:cNvPr id="37" name="Picture 36">
            <a:extLst>
              <a:ext uri="{FF2B5EF4-FFF2-40B4-BE49-F238E27FC236}">
                <a16:creationId xmlns:a16="http://schemas.microsoft.com/office/drawing/2014/main" id="{61B050BD-9C8F-4D52-8BC2-39F8BE774106}"/>
              </a:ext>
            </a:extLst>
          </p:cNvPr>
          <p:cNvPicPr>
            <a:picLocks noChangeAspect="1"/>
          </p:cNvPicPr>
          <p:nvPr/>
        </p:nvPicPr>
        <p:blipFill>
          <a:blip r:embed="rId5"/>
          <a:stretch>
            <a:fillRect/>
          </a:stretch>
        </p:blipFill>
        <p:spPr>
          <a:xfrm>
            <a:off x="4418718" y="4445540"/>
            <a:ext cx="2080190" cy="840876"/>
          </a:xfrm>
          <a:prstGeom prst="rect">
            <a:avLst/>
          </a:prstGeom>
        </p:spPr>
      </p:pic>
      <p:pic>
        <p:nvPicPr>
          <p:cNvPr id="39" name="Picture 38">
            <a:extLst>
              <a:ext uri="{FF2B5EF4-FFF2-40B4-BE49-F238E27FC236}">
                <a16:creationId xmlns:a16="http://schemas.microsoft.com/office/drawing/2014/main" id="{3938B22C-F47C-4FC4-B442-48D8DEAE45D3}"/>
              </a:ext>
            </a:extLst>
          </p:cNvPr>
          <p:cNvPicPr>
            <a:picLocks noChangeAspect="1"/>
          </p:cNvPicPr>
          <p:nvPr/>
        </p:nvPicPr>
        <p:blipFill>
          <a:blip r:embed="rId6"/>
          <a:stretch>
            <a:fillRect/>
          </a:stretch>
        </p:blipFill>
        <p:spPr>
          <a:xfrm>
            <a:off x="4608545" y="1813341"/>
            <a:ext cx="2152925" cy="911507"/>
          </a:xfrm>
          <a:prstGeom prst="rect">
            <a:avLst/>
          </a:prstGeom>
        </p:spPr>
      </p:pic>
      <p:pic>
        <p:nvPicPr>
          <p:cNvPr id="43" name="Picture 42">
            <a:extLst>
              <a:ext uri="{FF2B5EF4-FFF2-40B4-BE49-F238E27FC236}">
                <a16:creationId xmlns:a16="http://schemas.microsoft.com/office/drawing/2014/main" id="{07EA085F-1C51-43CA-90FD-8880637F4B0E}"/>
              </a:ext>
            </a:extLst>
          </p:cNvPr>
          <p:cNvPicPr>
            <a:picLocks noChangeAspect="1"/>
          </p:cNvPicPr>
          <p:nvPr/>
        </p:nvPicPr>
        <p:blipFill>
          <a:blip r:embed="rId7"/>
          <a:stretch>
            <a:fillRect/>
          </a:stretch>
        </p:blipFill>
        <p:spPr>
          <a:xfrm>
            <a:off x="9312429" y="1673221"/>
            <a:ext cx="814976" cy="1191749"/>
          </a:xfrm>
          <a:prstGeom prst="rect">
            <a:avLst/>
          </a:prstGeom>
        </p:spPr>
      </p:pic>
    </p:spTree>
    <p:extLst>
      <p:ext uri="{BB962C8B-B14F-4D97-AF65-F5344CB8AC3E}">
        <p14:creationId xmlns:p14="http://schemas.microsoft.com/office/powerpoint/2010/main" val="29243544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746BD-C8C4-4669-84E9-C63133105207}"/>
              </a:ext>
            </a:extLst>
          </p:cNvPr>
          <p:cNvSpPr>
            <a:spLocks noGrp="1"/>
          </p:cNvSpPr>
          <p:nvPr>
            <p:ph type="title"/>
          </p:nvPr>
        </p:nvSpPr>
        <p:spPr>
          <a:xfrm>
            <a:off x="354765" y="410211"/>
            <a:ext cx="11294180" cy="485335"/>
          </a:xfrm>
        </p:spPr>
        <p:txBody>
          <a:bodyPr/>
          <a:lstStyle/>
          <a:p>
            <a:r>
              <a:rPr lang="en-US" dirty="0"/>
              <a:t>Design BEST PRACTICES SUMMARY</a:t>
            </a:r>
          </a:p>
        </p:txBody>
      </p:sp>
      <p:sp>
        <p:nvSpPr>
          <p:cNvPr id="8" name="Text Placeholder 7">
            <a:extLst>
              <a:ext uri="{FF2B5EF4-FFF2-40B4-BE49-F238E27FC236}">
                <a16:creationId xmlns:a16="http://schemas.microsoft.com/office/drawing/2014/main" id="{45376C81-4506-470E-872D-F44E4F24B34A}"/>
              </a:ext>
            </a:extLst>
          </p:cNvPr>
          <p:cNvSpPr>
            <a:spLocks noGrp="1"/>
          </p:cNvSpPr>
          <p:nvPr>
            <p:ph type="body" sz="quarter" idx="18"/>
          </p:nvPr>
        </p:nvSpPr>
        <p:spPr>
          <a:xfrm>
            <a:off x="1323723" y="2601861"/>
            <a:ext cx="400736" cy="395668"/>
          </a:xfrm>
          <a:solidFill>
            <a:schemeClr val="accent2"/>
          </a:solidFill>
        </p:spPr>
        <p:txBody>
          <a:bodyPr/>
          <a:lstStyle/>
          <a:p>
            <a:r>
              <a:rPr lang="pl-PL" dirty="0"/>
              <a:t>3</a:t>
            </a:r>
            <a:endParaRPr lang="en-US" dirty="0"/>
          </a:p>
        </p:txBody>
      </p:sp>
      <p:sp>
        <p:nvSpPr>
          <p:cNvPr id="10" name="Text Placeholder 9">
            <a:extLst>
              <a:ext uri="{FF2B5EF4-FFF2-40B4-BE49-F238E27FC236}">
                <a16:creationId xmlns:a16="http://schemas.microsoft.com/office/drawing/2014/main" id="{B4BE3350-56A9-45BF-91B1-AF530B115DF4}"/>
              </a:ext>
            </a:extLst>
          </p:cNvPr>
          <p:cNvSpPr>
            <a:spLocks noGrp="1"/>
          </p:cNvSpPr>
          <p:nvPr>
            <p:ph type="body" sz="quarter" idx="20"/>
          </p:nvPr>
        </p:nvSpPr>
        <p:spPr>
          <a:xfrm>
            <a:off x="1323723" y="1776457"/>
            <a:ext cx="400736" cy="395668"/>
          </a:xfrm>
          <a:solidFill>
            <a:schemeClr val="accent6"/>
          </a:solidFill>
        </p:spPr>
        <p:txBody>
          <a:bodyPr/>
          <a:lstStyle/>
          <a:p>
            <a:r>
              <a:rPr lang="en-US" dirty="0"/>
              <a:t>2</a:t>
            </a:r>
          </a:p>
        </p:txBody>
      </p:sp>
      <p:sp>
        <p:nvSpPr>
          <p:cNvPr id="12" name="Text Placeholder 11">
            <a:extLst>
              <a:ext uri="{FF2B5EF4-FFF2-40B4-BE49-F238E27FC236}">
                <a16:creationId xmlns:a16="http://schemas.microsoft.com/office/drawing/2014/main" id="{F35070FE-6ACD-4540-B8CC-463916F60E79}"/>
              </a:ext>
            </a:extLst>
          </p:cNvPr>
          <p:cNvSpPr>
            <a:spLocks noGrp="1"/>
          </p:cNvSpPr>
          <p:nvPr>
            <p:ph type="body" sz="quarter" idx="22"/>
          </p:nvPr>
        </p:nvSpPr>
        <p:spPr>
          <a:xfrm>
            <a:off x="1333197" y="3459853"/>
            <a:ext cx="400736" cy="395668"/>
          </a:xfrm>
          <a:solidFill>
            <a:schemeClr val="accent3"/>
          </a:solidFill>
        </p:spPr>
        <p:txBody>
          <a:bodyPr/>
          <a:lstStyle/>
          <a:p>
            <a:r>
              <a:rPr lang="en-US" dirty="0"/>
              <a:t>4</a:t>
            </a:r>
          </a:p>
        </p:txBody>
      </p:sp>
      <p:sp>
        <p:nvSpPr>
          <p:cNvPr id="14" name="Text Placeholder 13">
            <a:extLst>
              <a:ext uri="{FF2B5EF4-FFF2-40B4-BE49-F238E27FC236}">
                <a16:creationId xmlns:a16="http://schemas.microsoft.com/office/drawing/2014/main" id="{DD3CAF63-A107-426A-937B-C30394305270}"/>
              </a:ext>
            </a:extLst>
          </p:cNvPr>
          <p:cNvSpPr>
            <a:spLocks noGrp="1"/>
          </p:cNvSpPr>
          <p:nvPr>
            <p:ph type="body" sz="quarter" idx="24"/>
          </p:nvPr>
        </p:nvSpPr>
        <p:spPr>
          <a:xfrm>
            <a:off x="1323723" y="4159267"/>
            <a:ext cx="400736" cy="395668"/>
          </a:xfrm>
          <a:solidFill>
            <a:schemeClr val="accent4"/>
          </a:solidFill>
        </p:spPr>
        <p:txBody>
          <a:bodyPr/>
          <a:lstStyle/>
          <a:p>
            <a:r>
              <a:rPr lang="en-US" dirty="0"/>
              <a:t>5</a:t>
            </a:r>
          </a:p>
        </p:txBody>
      </p:sp>
      <p:sp>
        <p:nvSpPr>
          <p:cNvPr id="16" name="Text Placeholder 15">
            <a:extLst>
              <a:ext uri="{FF2B5EF4-FFF2-40B4-BE49-F238E27FC236}">
                <a16:creationId xmlns:a16="http://schemas.microsoft.com/office/drawing/2014/main" id="{6ADF3838-DFEA-4F1B-B0F2-81A0B8B87278}"/>
              </a:ext>
            </a:extLst>
          </p:cNvPr>
          <p:cNvSpPr>
            <a:spLocks noGrp="1"/>
          </p:cNvSpPr>
          <p:nvPr>
            <p:ph type="body" sz="quarter" idx="26"/>
          </p:nvPr>
        </p:nvSpPr>
        <p:spPr>
          <a:xfrm>
            <a:off x="1333197" y="1168964"/>
            <a:ext cx="400736" cy="395668"/>
          </a:xfrm>
          <a:solidFill>
            <a:schemeClr val="accent5"/>
          </a:solidFill>
        </p:spPr>
        <p:txBody>
          <a:bodyPr/>
          <a:lstStyle/>
          <a:p>
            <a:r>
              <a:rPr lang="en-US" dirty="0"/>
              <a:t>1</a:t>
            </a:r>
          </a:p>
        </p:txBody>
      </p:sp>
      <p:sp>
        <p:nvSpPr>
          <p:cNvPr id="21" name="Text Placeholder 7">
            <a:extLst>
              <a:ext uri="{FF2B5EF4-FFF2-40B4-BE49-F238E27FC236}">
                <a16:creationId xmlns:a16="http://schemas.microsoft.com/office/drawing/2014/main" id="{7B7E5E1D-9035-4CB5-9D72-16D2B1951929}"/>
              </a:ext>
            </a:extLst>
          </p:cNvPr>
          <p:cNvSpPr txBox="1">
            <a:spLocks/>
          </p:cNvSpPr>
          <p:nvPr/>
        </p:nvSpPr>
        <p:spPr>
          <a:xfrm>
            <a:off x="1323723" y="4670775"/>
            <a:ext cx="400736" cy="395668"/>
          </a:xfrm>
          <a:custGeom>
            <a:avLst/>
            <a:gdLst>
              <a:gd name="connsiteX0" fmla="*/ 211632 w 400736"/>
              <a:gd name="connsiteY0" fmla="*/ 4 h 395668"/>
              <a:gd name="connsiteX1" fmla="*/ 251329 w 400736"/>
              <a:gd name="connsiteY1" fmla="*/ 4637 h 395668"/>
              <a:gd name="connsiteX2" fmla="*/ 399960 w 400736"/>
              <a:gd name="connsiteY2" fmla="*/ 224995 h 395668"/>
              <a:gd name="connsiteX3" fmla="*/ 143368 w 400736"/>
              <a:gd name="connsiteY3" fmla="*/ 390633 h 395668"/>
              <a:gd name="connsiteX4" fmla="*/ 5089 w 400736"/>
              <a:gd name="connsiteY4" fmla="*/ 163621 h 395668"/>
              <a:gd name="connsiteX5" fmla="*/ 211632 w 400736"/>
              <a:gd name="connsiteY5" fmla="*/ 4 h 395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736" h="395668">
                <a:moveTo>
                  <a:pt x="211632" y="4"/>
                </a:moveTo>
                <a:cubicBezTo>
                  <a:pt x="224986" y="85"/>
                  <a:pt x="238296" y="1587"/>
                  <a:pt x="251329" y="4637"/>
                </a:cubicBezTo>
                <a:cubicBezTo>
                  <a:pt x="351896" y="28300"/>
                  <a:pt x="408094" y="126648"/>
                  <a:pt x="399960" y="224995"/>
                </a:cubicBezTo>
                <a:cubicBezTo>
                  <a:pt x="387390" y="388415"/>
                  <a:pt x="196609" y="407641"/>
                  <a:pt x="143368" y="390633"/>
                </a:cubicBezTo>
                <a:cubicBezTo>
                  <a:pt x="-8221" y="341829"/>
                  <a:pt x="-7481" y="233868"/>
                  <a:pt x="5089" y="163621"/>
                </a:cubicBezTo>
                <a:cubicBezTo>
                  <a:pt x="22559" y="68508"/>
                  <a:pt x="118157" y="-561"/>
                  <a:pt x="211632" y="4"/>
                </a:cubicBezTo>
                <a:close/>
              </a:path>
            </a:pathLst>
          </a:custGeom>
          <a:solidFill>
            <a:schemeClr val="accent6">
              <a:lumMod val="75000"/>
            </a:schemeClr>
          </a:solidFill>
        </p:spPr>
        <p:txBody>
          <a:bodyPr vert="horz" wrap="none" lIns="0" tIns="0" rIns="0" bIns="0" rtlCol="0" anchor="ctr">
            <a:noAutofit/>
          </a:bodyPr>
          <a:lstStyle>
            <a:lvl1pPr marL="0" indent="0" algn="ctr" defTabSz="914400" rtl="0" eaLnBrk="1" latinLnBrk="0" hangingPunct="1">
              <a:lnSpc>
                <a:spcPct val="100000"/>
              </a:lnSpc>
              <a:spcBef>
                <a:spcPts val="0"/>
              </a:spcBef>
              <a:buClr>
                <a:schemeClr val="tx1"/>
              </a:buClr>
              <a:buFont typeface="Arial" panose="020B0604020202020204" pitchFamily="34" charset="0"/>
              <a:buNone/>
              <a:defRPr sz="1800" kern="1200">
                <a:solidFill>
                  <a:schemeClr val="bg1"/>
                </a:solidFill>
                <a:latin typeface="+mn-lt"/>
                <a:ea typeface="+mn-ea"/>
                <a:cs typeface="+mn-cs"/>
              </a:defRPr>
            </a:lvl1pPr>
            <a:lvl2pPr marL="0" indent="0" algn="ctr" defTabSz="914400" rtl="0" eaLnBrk="1" latinLnBrk="0" hangingPunct="1">
              <a:lnSpc>
                <a:spcPct val="90000"/>
              </a:lnSpc>
              <a:spcBef>
                <a:spcPts val="0"/>
              </a:spcBef>
              <a:buClr>
                <a:schemeClr val="tx1"/>
              </a:buClr>
              <a:buFont typeface="Arial" panose="020B0604020202020204" pitchFamily="34" charset="0"/>
              <a:buNone/>
              <a:defRPr sz="1800" kern="1200">
                <a:solidFill>
                  <a:schemeClr val="bg1"/>
                </a:solidFill>
                <a:latin typeface="+mn-lt"/>
                <a:ea typeface="+mn-ea"/>
                <a:cs typeface="+mn-cs"/>
              </a:defRPr>
            </a:lvl2pPr>
            <a:lvl3pPr marL="0" indent="0" algn="ctr" defTabSz="914400" rtl="0" eaLnBrk="1" latinLnBrk="0" hangingPunct="1">
              <a:lnSpc>
                <a:spcPct val="90000"/>
              </a:lnSpc>
              <a:spcBef>
                <a:spcPts val="0"/>
              </a:spcBef>
              <a:buClr>
                <a:schemeClr val="tx1"/>
              </a:buClr>
              <a:buFont typeface="Arial" panose="020B0604020202020204" pitchFamily="34" charset="0"/>
              <a:buNone/>
              <a:defRPr sz="1800" kern="1200">
                <a:solidFill>
                  <a:schemeClr val="bg1"/>
                </a:solidFill>
                <a:latin typeface="+mn-lt"/>
                <a:ea typeface="+mn-ea"/>
                <a:cs typeface="+mn-cs"/>
              </a:defRPr>
            </a:lvl3pPr>
            <a:lvl4pPr marL="0" indent="0" algn="ctr" defTabSz="914400" rtl="0" eaLnBrk="1" latinLnBrk="0" hangingPunct="1">
              <a:lnSpc>
                <a:spcPct val="90000"/>
              </a:lnSpc>
              <a:spcBef>
                <a:spcPts val="0"/>
              </a:spcBef>
              <a:buClr>
                <a:schemeClr val="tx1"/>
              </a:buClr>
              <a:buFont typeface="Arial" panose="020B0604020202020204" pitchFamily="34" charset="0"/>
              <a:buNone/>
              <a:defRPr sz="1800" kern="1200">
                <a:solidFill>
                  <a:schemeClr val="bg1"/>
                </a:solidFill>
                <a:latin typeface="+mn-lt"/>
                <a:ea typeface="+mn-ea"/>
                <a:cs typeface="+mn-cs"/>
              </a:defRPr>
            </a:lvl4pPr>
            <a:lvl5pPr marL="0" indent="0" algn="ctr" defTabSz="914400" rtl="0" eaLnBrk="1" latinLnBrk="0" hangingPunct="1">
              <a:lnSpc>
                <a:spcPct val="90000"/>
              </a:lnSpc>
              <a:spcBef>
                <a:spcPts val="0"/>
              </a:spcBef>
              <a:buClr>
                <a:schemeClr val="tx1"/>
              </a:buClr>
              <a:buFont typeface="Arial" panose="020B0604020202020204" pitchFamily="34" charset="0"/>
              <a:buNone/>
              <a:defRPr sz="1800" kern="1200">
                <a:solidFill>
                  <a:schemeClr val="bg1"/>
                </a:solidFill>
                <a:latin typeface="+mn-lt"/>
                <a:ea typeface="+mn-ea"/>
                <a:cs typeface="+mn-cs"/>
              </a:defRPr>
            </a:lvl5pPr>
            <a:lvl6pPr marL="0" indent="0" algn="ctr" defTabSz="914400" rtl="0" eaLnBrk="1" latinLnBrk="0" hangingPunct="1">
              <a:lnSpc>
                <a:spcPct val="90000"/>
              </a:lnSpc>
              <a:spcBef>
                <a:spcPts val="0"/>
              </a:spcBef>
              <a:buClr>
                <a:schemeClr val="tx1"/>
              </a:buClr>
              <a:buFont typeface="Arial" panose="020B0604020202020204" pitchFamily="34" charset="0"/>
              <a:buNone/>
              <a:defRPr sz="1800" kern="1200">
                <a:solidFill>
                  <a:schemeClr val="bg1"/>
                </a:solidFill>
                <a:latin typeface="+mn-lt"/>
                <a:ea typeface="+mn-ea"/>
                <a:cs typeface="+mn-cs"/>
              </a:defRPr>
            </a:lvl6pPr>
            <a:lvl7pPr marL="0" indent="0" algn="ctr" defTabSz="914400" rtl="0" eaLnBrk="1" latinLnBrk="0" hangingPunct="1">
              <a:lnSpc>
                <a:spcPct val="90000"/>
              </a:lnSpc>
              <a:spcBef>
                <a:spcPts val="0"/>
              </a:spcBef>
              <a:buClr>
                <a:schemeClr val="tx1"/>
              </a:buClr>
              <a:buFont typeface="Arial" panose="020B0604020202020204" pitchFamily="34" charset="0"/>
              <a:buNone/>
              <a:defRPr sz="1800" kern="1200">
                <a:solidFill>
                  <a:schemeClr val="bg1"/>
                </a:solidFill>
                <a:latin typeface="+mn-lt"/>
                <a:ea typeface="+mn-ea"/>
                <a:cs typeface="+mn-cs"/>
              </a:defRPr>
            </a:lvl7pPr>
            <a:lvl8pPr marL="0" indent="0" algn="ctr" defTabSz="914400" rtl="0" eaLnBrk="1" latinLnBrk="0" hangingPunct="1">
              <a:lnSpc>
                <a:spcPct val="90000"/>
              </a:lnSpc>
              <a:spcBef>
                <a:spcPts val="0"/>
              </a:spcBef>
              <a:buClr>
                <a:schemeClr val="tx1"/>
              </a:buClr>
              <a:buFont typeface="Arial" panose="020B0604020202020204" pitchFamily="34" charset="0"/>
              <a:buNone/>
              <a:defRPr sz="1800" kern="1200">
                <a:solidFill>
                  <a:schemeClr val="bg1"/>
                </a:solidFill>
                <a:latin typeface="+mn-lt"/>
                <a:ea typeface="+mn-ea"/>
                <a:cs typeface="+mn-cs"/>
              </a:defRPr>
            </a:lvl8pPr>
            <a:lvl9pPr marL="0" indent="0" algn="ctr" defTabSz="914400" rtl="0" eaLnBrk="1" latinLnBrk="0" hangingPunct="1">
              <a:lnSpc>
                <a:spcPct val="90000"/>
              </a:lnSpc>
              <a:spcBef>
                <a:spcPts val="0"/>
              </a:spcBef>
              <a:buClr>
                <a:schemeClr val="tx1"/>
              </a:buClr>
              <a:buFont typeface="Arial" panose="020B0604020202020204" pitchFamily="34" charset="0"/>
              <a:buNone/>
              <a:defRPr sz="1800" kern="1200">
                <a:solidFill>
                  <a:schemeClr val="bg1"/>
                </a:solidFill>
                <a:latin typeface="+mn-lt"/>
                <a:ea typeface="+mn-ea"/>
                <a:cs typeface="+mn-cs"/>
              </a:defRPr>
            </a:lvl9pPr>
          </a:lstStyle>
          <a:p>
            <a:r>
              <a:rPr lang="en-US" dirty="0"/>
              <a:t>6</a:t>
            </a:r>
          </a:p>
        </p:txBody>
      </p:sp>
      <p:sp>
        <p:nvSpPr>
          <p:cNvPr id="29" name="TextBox 28">
            <a:extLst>
              <a:ext uri="{FF2B5EF4-FFF2-40B4-BE49-F238E27FC236}">
                <a16:creationId xmlns:a16="http://schemas.microsoft.com/office/drawing/2014/main" id="{11769B7C-2D67-2B1C-55AD-A6A4DF1A6D7D}"/>
              </a:ext>
            </a:extLst>
          </p:cNvPr>
          <p:cNvSpPr txBox="1"/>
          <p:nvPr/>
        </p:nvSpPr>
        <p:spPr>
          <a:xfrm>
            <a:off x="1916348" y="1152575"/>
            <a:ext cx="8375515" cy="4821000"/>
          </a:xfrm>
          <a:prstGeom prst="rect">
            <a:avLst/>
          </a:prstGeom>
          <a:noFill/>
        </p:spPr>
        <p:txBody>
          <a:bodyPr wrap="square">
            <a:spAutoFit/>
          </a:bodyPr>
          <a:lstStyle/>
          <a:p>
            <a:pPr marR="0" lvl="0">
              <a:lnSpc>
                <a:spcPct val="107000"/>
              </a:lnSpc>
              <a:spcBef>
                <a:spcPts val="0"/>
              </a:spcBef>
              <a:spcAft>
                <a:spcPts val="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Annotate and Highlight areas to draw the viewer’s attention to what you want them to learn, annotate.</a:t>
            </a:r>
          </a:p>
          <a:p>
            <a:pPr marR="0" lvl="0">
              <a:lnSpc>
                <a:spcPct val="107000"/>
              </a:lnSpc>
              <a:spcBef>
                <a:spcPts val="0"/>
              </a:spcBef>
              <a:spcAft>
                <a:spcPts val="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Create  sparse visuals so that the information to be conveyed stand out. This can be done by using muted colors if there are many data points and you want to highlight one in reference to the others.</a:t>
            </a:r>
          </a:p>
          <a:p>
            <a:pPr marR="0" lvl="0">
              <a:lnSpc>
                <a:spcPct val="107000"/>
              </a:lnSpc>
              <a:spcBef>
                <a:spcPts val="0"/>
              </a:spcBef>
              <a:spcAft>
                <a:spcPts val="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 the same color across a certain feature. </a:t>
            </a:r>
            <a:r>
              <a:rPr lang="en-US" dirty="0">
                <a:latin typeface="Calibri" panose="020F0502020204030204" pitchFamily="34" charset="0"/>
                <a:ea typeface="Times New Roman" panose="02020603050405020304" pitchFamily="18" charset="0"/>
                <a:cs typeface="Times New Roman" panose="02020603050405020304" pitchFamily="18" charset="0"/>
              </a:rPr>
              <a:t>In other words, be consistent in the usage of positive and negative tones or say Shipped is always purple  and Planned is always orange. This reduces </a:t>
            </a:r>
            <a:r>
              <a:rPr lang="en-US" b="1" dirty="0">
                <a:latin typeface="Calibri" panose="020F0502020204030204" pitchFamily="34" charset="0"/>
                <a:ea typeface="Times New Roman" panose="02020603050405020304" pitchFamily="18" charset="0"/>
                <a:cs typeface="Times New Roman" panose="02020603050405020304" pitchFamily="18" charset="0"/>
              </a:rPr>
              <a:t>movement of eye to legend </a:t>
            </a:r>
            <a:r>
              <a:rPr lang="en-US" dirty="0">
                <a:latin typeface="Calibri" panose="020F0502020204030204" pitchFamily="34" charset="0"/>
                <a:ea typeface="Times New Roman" panose="02020603050405020304" pitchFamily="18" charset="0"/>
                <a:cs typeface="Times New Roman" panose="02020603050405020304" pitchFamily="18" charset="0"/>
              </a:rPr>
              <a:t>repeatedly.</a:t>
            </a:r>
          </a:p>
          <a:p>
            <a:pPr>
              <a:lnSpc>
                <a:spcPct val="107000"/>
              </a:lnSpc>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Apply the principle of how the eye moves for the placement of the visuals. </a:t>
            </a:r>
            <a:r>
              <a:rPr lang="en-CA" dirty="0"/>
              <a:t>Ideal flow is left to right and top to bottom.</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p>
          <a:p>
            <a:pPr marR="0" lvl="0">
              <a:lnSpc>
                <a:spcPct val="107000"/>
              </a:lnSpc>
              <a:spcBef>
                <a:spcPts val="0"/>
              </a:spcBef>
              <a:spcAft>
                <a:spcPts val="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When using interactivity, </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set defaults </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the one that should most lik</a:t>
            </a:r>
            <a:r>
              <a:rPr lang="en-US" dirty="0">
                <a:latin typeface="Calibri" panose="020F0502020204030204" pitchFamily="34" charset="0"/>
                <a:ea typeface="Times New Roman" panose="02020603050405020304" pitchFamily="18" charset="0"/>
                <a:cs typeface="Times New Roman" panose="02020603050405020304" pitchFamily="18" charset="0"/>
              </a:rPr>
              <a:t>ely be </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of interest to the user. </a:t>
            </a:r>
          </a:p>
          <a:p>
            <a:pPr marR="0" lvl="0">
              <a:lnSpc>
                <a:spcPct val="107000"/>
              </a:lnSpc>
              <a:spcBef>
                <a:spcPts val="0"/>
              </a:spcBef>
              <a:spcAft>
                <a:spcPts val="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Derive the conclusion out and then decide how to present it. Smarter narratives can make this dynamic.</a:t>
            </a:r>
          </a:p>
          <a:p>
            <a:pPr marR="0" lvl="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Normalize the data and create log scales to compare features of two very different dimensions on the same axis.</a:t>
            </a:r>
          </a:p>
        </p:txBody>
      </p:sp>
      <p:sp>
        <p:nvSpPr>
          <p:cNvPr id="42" name="Text Placeholder 7">
            <a:extLst>
              <a:ext uri="{FF2B5EF4-FFF2-40B4-BE49-F238E27FC236}">
                <a16:creationId xmlns:a16="http://schemas.microsoft.com/office/drawing/2014/main" id="{5C083100-5F6F-23D0-76DB-103B91307BF2}"/>
              </a:ext>
            </a:extLst>
          </p:cNvPr>
          <p:cNvSpPr txBox="1">
            <a:spLocks/>
          </p:cNvSpPr>
          <p:nvPr/>
        </p:nvSpPr>
        <p:spPr>
          <a:xfrm>
            <a:off x="1287222" y="5278268"/>
            <a:ext cx="400736" cy="395668"/>
          </a:xfrm>
          <a:custGeom>
            <a:avLst/>
            <a:gdLst>
              <a:gd name="connsiteX0" fmla="*/ 211632 w 400736"/>
              <a:gd name="connsiteY0" fmla="*/ 4 h 395668"/>
              <a:gd name="connsiteX1" fmla="*/ 251329 w 400736"/>
              <a:gd name="connsiteY1" fmla="*/ 4637 h 395668"/>
              <a:gd name="connsiteX2" fmla="*/ 399960 w 400736"/>
              <a:gd name="connsiteY2" fmla="*/ 224995 h 395668"/>
              <a:gd name="connsiteX3" fmla="*/ 143368 w 400736"/>
              <a:gd name="connsiteY3" fmla="*/ 390633 h 395668"/>
              <a:gd name="connsiteX4" fmla="*/ 5089 w 400736"/>
              <a:gd name="connsiteY4" fmla="*/ 163621 h 395668"/>
              <a:gd name="connsiteX5" fmla="*/ 211632 w 400736"/>
              <a:gd name="connsiteY5" fmla="*/ 4 h 395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736" h="395668">
                <a:moveTo>
                  <a:pt x="211632" y="4"/>
                </a:moveTo>
                <a:cubicBezTo>
                  <a:pt x="224986" y="85"/>
                  <a:pt x="238296" y="1587"/>
                  <a:pt x="251329" y="4637"/>
                </a:cubicBezTo>
                <a:cubicBezTo>
                  <a:pt x="351896" y="28300"/>
                  <a:pt x="408094" y="126648"/>
                  <a:pt x="399960" y="224995"/>
                </a:cubicBezTo>
                <a:cubicBezTo>
                  <a:pt x="387390" y="388415"/>
                  <a:pt x="196609" y="407641"/>
                  <a:pt x="143368" y="390633"/>
                </a:cubicBezTo>
                <a:cubicBezTo>
                  <a:pt x="-8221" y="341829"/>
                  <a:pt x="-7481" y="233868"/>
                  <a:pt x="5089" y="163621"/>
                </a:cubicBezTo>
                <a:cubicBezTo>
                  <a:pt x="22559" y="68508"/>
                  <a:pt x="118157" y="-561"/>
                  <a:pt x="211632" y="4"/>
                </a:cubicBezTo>
                <a:close/>
              </a:path>
            </a:pathLst>
          </a:custGeom>
          <a:solidFill>
            <a:schemeClr val="accent1">
              <a:lumMod val="75000"/>
            </a:schemeClr>
          </a:solidFill>
        </p:spPr>
        <p:txBody>
          <a:bodyPr vert="horz" wrap="none" lIns="0" tIns="0" rIns="0" bIns="0" rtlCol="0" anchor="ctr">
            <a:noAutofit/>
          </a:bodyPr>
          <a:lstStyle>
            <a:lvl1pPr marL="0" indent="0" algn="ctr" defTabSz="914400" rtl="0" eaLnBrk="1" latinLnBrk="0" hangingPunct="1">
              <a:lnSpc>
                <a:spcPct val="100000"/>
              </a:lnSpc>
              <a:spcBef>
                <a:spcPts val="0"/>
              </a:spcBef>
              <a:buClr>
                <a:schemeClr val="tx1"/>
              </a:buClr>
              <a:buFont typeface="Arial" panose="020B0604020202020204" pitchFamily="34" charset="0"/>
              <a:buNone/>
              <a:defRPr sz="1800" kern="1200">
                <a:solidFill>
                  <a:schemeClr val="bg1"/>
                </a:solidFill>
                <a:latin typeface="+mn-lt"/>
                <a:ea typeface="+mn-ea"/>
                <a:cs typeface="+mn-cs"/>
              </a:defRPr>
            </a:lvl1pPr>
            <a:lvl2pPr marL="0" indent="0" algn="ctr" defTabSz="914400" rtl="0" eaLnBrk="1" latinLnBrk="0" hangingPunct="1">
              <a:lnSpc>
                <a:spcPct val="90000"/>
              </a:lnSpc>
              <a:spcBef>
                <a:spcPts val="0"/>
              </a:spcBef>
              <a:buClr>
                <a:schemeClr val="tx1"/>
              </a:buClr>
              <a:buFont typeface="Arial" panose="020B0604020202020204" pitchFamily="34" charset="0"/>
              <a:buNone/>
              <a:defRPr sz="1800" kern="1200">
                <a:solidFill>
                  <a:schemeClr val="bg1"/>
                </a:solidFill>
                <a:latin typeface="+mn-lt"/>
                <a:ea typeface="+mn-ea"/>
                <a:cs typeface="+mn-cs"/>
              </a:defRPr>
            </a:lvl2pPr>
            <a:lvl3pPr marL="0" indent="0" algn="ctr" defTabSz="914400" rtl="0" eaLnBrk="1" latinLnBrk="0" hangingPunct="1">
              <a:lnSpc>
                <a:spcPct val="90000"/>
              </a:lnSpc>
              <a:spcBef>
                <a:spcPts val="0"/>
              </a:spcBef>
              <a:buClr>
                <a:schemeClr val="tx1"/>
              </a:buClr>
              <a:buFont typeface="Arial" panose="020B0604020202020204" pitchFamily="34" charset="0"/>
              <a:buNone/>
              <a:defRPr sz="1800" kern="1200">
                <a:solidFill>
                  <a:schemeClr val="bg1"/>
                </a:solidFill>
                <a:latin typeface="+mn-lt"/>
                <a:ea typeface="+mn-ea"/>
                <a:cs typeface="+mn-cs"/>
              </a:defRPr>
            </a:lvl3pPr>
            <a:lvl4pPr marL="0" indent="0" algn="ctr" defTabSz="914400" rtl="0" eaLnBrk="1" latinLnBrk="0" hangingPunct="1">
              <a:lnSpc>
                <a:spcPct val="90000"/>
              </a:lnSpc>
              <a:spcBef>
                <a:spcPts val="0"/>
              </a:spcBef>
              <a:buClr>
                <a:schemeClr val="tx1"/>
              </a:buClr>
              <a:buFont typeface="Arial" panose="020B0604020202020204" pitchFamily="34" charset="0"/>
              <a:buNone/>
              <a:defRPr sz="1800" kern="1200">
                <a:solidFill>
                  <a:schemeClr val="bg1"/>
                </a:solidFill>
                <a:latin typeface="+mn-lt"/>
                <a:ea typeface="+mn-ea"/>
                <a:cs typeface="+mn-cs"/>
              </a:defRPr>
            </a:lvl4pPr>
            <a:lvl5pPr marL="0" indent="0" algn="ctr" defTabSz="914400" rtl="0" eaLnBrk="1" latinLnBrk="0" hangingPunct="1">
              <a:lnSpc>
                <a:spcPct val="90000"/>
              </a:lnSpc>
              <a:spcBef>
                <a:spcPts val="0"/>
              </a:spcBef>
              <a:buClr>
                <a:schemeClr val="tx1"/>
              </a:buClr>
              <a:buFont typeface="Arial" panose="020B0604020202020204" pitchFamily="34" charset="0"/>
              <a:buNone/>
              <a:defRPr sz="1800" kern="1200">
                <a:solidFill>
                  <a:schemeClr val="bg1"/>
                </a:solidFill>
                <a:latin typeface="+mn-lt"/>
                <a:ea typeface="+mn-ea"/>
                <a:cs typeface="+mn-cs"/>
              </a:defRPr>
            </a:lvl5pPr>
            <a:lvl6pPr marL="0" indent="0" algn="ctr" defTabSz="914400" rtl="0" eaLnBrk="1" latinLnBrk="0" hangingPunct="1">
              <a:lnSpc>
                <a:spcPct val="90000"/>
              </a:lnSpc>
              <a:spcBef>
                <a:spcPts val="0"/>
              </a:spcBef>
              <a:buClr>
                <a:schemeClr val="tx1"/>
              </a:buClr>
              <a:buFont typeface="Arial" panose="020B0604020202020204" pitchFamily="34" charset="0"/>
              <a:buNone/>
              <a:defRPr sz="1800" kern="1200">
                <a:solidFill>
                  <a:schemeClr val="bg1"/>
                </a:solidFill>
                <a:latin typeface="+mn-lt"/>
                <a:ea typeface="+mn-ea"/>
                <a:cs typeface="+mn-cs"/>
              </a:defRPr>
            </a:lvl6pPr>
            <a:lvl7pPr marL="0" indent="0" algn="ctr" defTabSz="914400" rtl="0" eaLnBrk="1" latinLnBrk="0" hangingPunct="1">
              <a:lnSpc>
                <a:spcPct val="90000"/>
              </a:lnSpc>
              <a:spcBef>
                <a:spcPts val="0"/>
              </a:spcBef>
              <a:buClr>
                <a:schemeClr val="tx1"/>
              </a:buClr>
              <a:buFont typeface="Arial" panose="020B0604020202020204" pitchFamily="34" charset="0"/>
              <a:buNone/>
              <a:defRPr sz="1800" kern="1200">
                <a:solidFill>
                  <a:schemeClr val="bg1"/>
                </a:solidFill>
                <a:latin typeface="+mn-lt"/>
                <a:ea typeface="+mn-ea"/>
                <a:cs typeface="+mn-cs"/>
              </a:defRPr>
            </a:lvl7pPr>
            <a:lvl8pPr marL="0" indent="0" algn="ctr" defTabSz="914400" rtl="0" eaLnBrk="1" latinLnBrk="0" hangingPunct="1">
              <a:lnSpc>
                <a:spcPct val="90000"/>
              </a:lnSpc>
              <a:spcBef>
                <a:spcPts val="0"/>
              </a:spcBef>
              <a:buClr>
                <a:schemeClr val="tx1"/>
              </a:buClr>
              <a:buFont typeface="Arial" panose="020B0604020202020204" pitchFamily="34" charset="0"/>
              <a:buNone/>
              <a:defRPr sz="1800" kern="1200">
                <a:solidFill>
                  <a:schemeClr val="bg1"/>
                </a:solidFill>
                <a:latin typeface="+mn-lt"/>
                <a:ea typeface="+mn-ea"/>
                <a:cs typeface="+mn-cs"/>
              </a:defRPr>
            </a:lvl8pPr>
            <a:lvl9pPr marL="0" indent="0" algn="ctr" defTabSz="914400" rtl="0" eaLnBrk="1" latinLnBrk="0" hangingPunct="1">
              <a:lnSpc>
                <a:spcPct val="90000"/>
              </a:lnSpc>
              <a:spcBef>
                <a:spcPts val="0"/>
              </a:spcBef>
              <a:buClr>
                <a:schemeClr val="tx1"/>
              </a:buClr>
              <a:buFont typeface="Arial" panose="020B0604020202020204" pitchFamily="34" charset="0"/>
              <a:buNone/>
              <a:defRPr sz="1800" kern="1200">
                <a:solidFill>
                  <a:schemeClr val="bg1"/>
                </a:solidFill>
                <a:latin typeface="+mn-lt"/>
                <a:ea typeface="+mn-ea"/>
                <a:cs typeface="+mn-cs"/>
              </a:defRPr>
            </a:lvl9pPr>
          </a:lstStyle>
          <a:p>
            <a:r>
              <a:rPr lang="en-US" dirty="0"/>
              <a:t>7</a:t>
            </a:r>
          </a:p>
        </p:txBody>
      </p:sp>
      <p:sp>
        <p:nvSpPr>
          <p:cNvPr id="3" name="TextBox 2">
            <a:extLst>
              <a:ext uri="{FF2B5EF4-FFF2-40B4-BE49-F238E27FC236}">
                <a16:creationId xmlns:a16="http://schemas.microsoft.com/office/drawing/2014/main" id="{A25BB699-4E3E-6A26-22CA-E64DC10064B4}"/>
              </a:ext>
            </a:extLst>
          </p:cNvPr>
          <p:cNvSpPr txBox="1"/>
          <p:nvPr/>
        </p:nvSpPr>
        <p:spPr>
          <a:xfrm>
            <a:off x="10607040" y="6103620"/>
            <a:ext cx="1314450" cy="754380"/>
          </a:xfrm>
          <a:prstGeom prst="rect">
            <a:avLst/>
          </a:prstGeom>
          <a:solidFill>
            <a:srgbClr val="4F2170"/>
          </a:solidFill>
        </p:spPr>
        <p:txBody>
          <a:bodyPr wrap="square" lIns="0" tIns="0" rIns="0" bIns="0" rtlCol="0">
            <a:noAutofit/>
          </a:bodyPr>
          <a:lstStyle/>
          <a:p>
            <a:pPr algn="l">
              <a:lnSpc>
                <a:spcPct val="90000"/>
              </a:lnSpc>
            </a:pPr>
            <a:endParaRPr lang="en-US" dirty="0"/>
          </a:p>
        </p:txBody>
      </p:sp>
    </p:spTree>
    <p:extLst>
      <p:ext uri="{BB962C8B-B14F-4D97-AF65-F5344CB8AC3E}">
        <p14:creationId xmlns:p14="http://schemas.microsoft.com/office/powerpoint/2010/main" val="42465281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p:txBody>
          <a:bodyPr/>
          <a:lstStyle/>
          <a:p>
            <a:r>
              <a:rPr lang="en-US" dirty="0"/>
              <a:t>Best Practices : Arrangement </a:t>
            </a:r>
            <a:r>
              <a:rPr lang="en-US"/>
              <a:t>and placement</a:t>
            </a:r>
            <a:endParaRPr lang="en-US" dirty="0"/>
          </a:p>
        </p:txBody>
      </p:sp>
      <p:sp>
        <p:nvSpPr>
          <p:cNvPr id="3" name="TextBox 2">
            <a:extLst>
              <a:ext uri="{FF2B5EF4-FFF2-40B4-BE49-F238E27FC236}">
                <a16:creationId xmlns:a16="http://schemas.microsoft.com/office/drawing/2014/main" id="{EAA8478D-4F30-6778-BB88-68216CC1D2D7}"/>
              </a:ext>
            </a:extLst>
          </p:cNvPr>
          <p:cNvSpPr txBox="1"/>
          <p:nvPr/>
        </p:nvSpPr>
        <p:spPr>
          <a:xfrm>
            <a:off x="582930" y="674370"/>
            <a:ext cx="11228072" cy="868680"/>
          </a:xfrm>
          <a:prstGeom prst="rect">
            <a:avLst/>
          </a:prstGeom>
          <a:solidFill>
            <a:schemeClr val="accent1"/>
          </a:solidFill>
          <a:ln>
            <a:solidFill>
              <a:schemeClr val="bg1">
                <a:lumMod val="75000"/>
              </a:schemeClr>
            </a:solidFill>
          </a:ln>
        </p:spPr>
        <p:txBody>
          <a:bodyPr wrap="square" lIns="0" tIns="0" rIns="0" bIns="0" rtlCol="0">
            <a:noAutofit/>
          </a:bodyPr>
          <a:lstStyle/>
          <a:p>
            <a:pPr algn="l">
              <a:lnSpc>
                <a:spcPct val="90000"/>
              </a:lnSpc>
            </a:pPr>
            <a:r>
              <a:rPr lang="en-US" dirty="0"/>
              <a:t>       And you will read this last</a:t>
            </a:r>
          </a:p>
        </p:txBody>
      </p:sp>
      <p:sp>
        <p:nvSpPr>
          <p:cNvPr id="6" name="TextBox 5">
            <a:extLst>
              <a:ext uri="{FF2B5EF4-FFF2-40B4-BE49-F238E27FC236}">
                <a16:creationId xmlns:a16="http://schemas.microsoft.com/office/drawing/2014/main" id="{7FFCCEC5-0312-4CE3-EEA2-5C94AB2670B2}"/>
              </a:ext>
            </a:extLst>
          </p:cNvPr>
          <p:cNvSpPr txBox="1"/>
          <p:nvPr/>
        </p:nvSpPr>
        <p:spPr>
          <a:xfrm>
            <a:off x="582930" y="1506415"/>
            <a:ext cx="11228072" cy="2726495"/>
          </a:xfrm>
          <a:prstGeom prst="rect">
            <a:avLst/>
          </a:prstGeom>
          <a:solidFill>
            <a:schemeClr val="tx1">
              <a:lumMod val="20000"/>
              <a:lumOff val="80000"/>
            </a:schemeClr>
          </a:solidFill>
          <a:ln>
            <a:solidFill>
              <a:schemeClr val="bg1">
                <a:lumMod val="75000"/>
              </a:schemeClr>
            </a:solidFill>
          </a:ln>
        </p:spPr>
        <p:txBody>
          <a:bodyPr wrap="square" lIns="0" tIns="0" rIns="0" bIns="0" rtlCol="0">
            <a:noAutofit/>
          </a:bodyPr>
          <a:lstStyle/>
          <a:p>
            <a:pPr algn="ctr">
              <a:lnSpc>
                <a:spcPct val="90000"/>
              </a:lnSpc>
            </a:pPr>
            <a:r>
              <a:rPr lang="en-US" dirty="0"/>
              <a:t>      </a:t>
            </a:r>
          </a:p>
          <a:p>
            <a:pPr algn="ctr">
              <a:lnSpc>
                <a:spcPct val="90000"/>
              </a:lnSpc>
            </a:pPr>
            <a:endParaRPr lang="en-US" sz="4000" dirty="0"/>
          </a:p>
          <a:p>
            <a:pPr algn="ctr">
              <a:lnSpc>
                <a:spcPct val="90000"/>
              </a:lnSpc>
            </a:pPr>
            <a:r>
              <a:rPr lang="en-US" sz="4000" dirty="0"/>
              <a:t>You will read this first</a:t>
            </a:r>
          </a:p>
        </p:txBody>
      </p:sp>
      <p:sp>
        <p:nvSpPr>
          <p:cNvPr id="11" name="TextBox 10">
            <a:extLst>
              <a:ext uri="{FF2B5EF4-FFF2-40B4-BE49-F238E27FC236}">
                <a16:creationId xmlns:a16="http://schemas.microsoft.com/office/drawing/2014/main" id="{37A2F5CA-4565-5DFC-D6B4-63110095E0B1}"/>
              </a:ext>
            </a:extLst>
          </p:cNvPr>
          <p:cNvSpPr txBox="1"/>
          <p:nvPr/>
        </p:nvSpPr>
        <p:spPr>
          <a:xfrm>
            <a:off x="582930" y="4232910"/>
            <a:ext cx="11228072" cy="868680"/>
          </a:xfrm>
          <a:prstGeom prst="rect">
            <a:avLst/>
          </a:prstGeom>
          <a:solidFill>
            <a:schemeClr val="accent1"/>
          </a:solidFill>
          <a:ln>
            <a:solidFill>
              <a:schemeClr val="bg1">
                <a:lumMod val="75000"/>
              </a:schemeClr>
            </a:solidFill>
          </a:ln>
        </p:spPr>
        <p:txBody>
          <a:bodyPr wrap="square" lIns="0" tIns="0" rIns="0" bIns="0" rtlCol="0">
            <a:noAutofit/>
          </a:bodyPr>
          <a:lstStyle/>
          <a:p>
            <a:pPr algn="l">
              <a:lnSpc>
                <a:spcPct val="90000"/>
              </a:lnSpc>
            </a:pPr>
            <a:r>
              <a:rPr lang="en-US" dirty="0"/>
              <a:t>       </a:t>
            </a:r>
            <a:r>
              <a:rPr lang="en-US" sz="3600" dirty="0"/>
              <a:t>And then you will read this </a:t>
            </a:r>
          </a:p>
        </p:txBody>
      </p:sp>
      <p:sp>
        <p:nvSpPr>
          <p:cNvPr id="12" name="TextBox 11">
            <a:extLst>
              <a:ext uri="{FF2B5EF4-FFF2-40B4-BE49-F238E27FC236}">
                <a16:creationId xmlns:a16="http://schemas.microsoft.com/office/drawing/2014/main" id="{F82F7FF8-74AD-5392-0624-0703B08801F4}"/>
              </a:ext>
            </a:extLst>
          </p:cNvPr>
          <p:cNvSpPr txBox="1"/>
          <p:nvPr/>
        </p:nvSpPr>
        <p:spPr>
          <a:xfrm>
            <a:off x="582930" y="5101590"/>
            <a:ext cx="11228072" cy="868680"/>
          </a:xfrm>
          <a:prstGeom prst="rect">
            <a:avLst/>
          </a:prstGeom>
          <a:solidFill>
            <a:schemeClr val="accent1"/>
          </a:solidFill>
          <a:ln>
            <a:solidFill>
              <a:schemeClr val="bg1">
                <a:lumMod val="75000"/>
              </a:schemeClr>
            </a:solidFill>
          </a:ln>
        </p:spPr>
        <p:txBody>
          <a:bodyPr wrap="square" lIns="0" tIns="0" rIns="0" bIns="0" rtlCol="0">
            <a:noAutofit/>
          </a:bodyPr>
          <a:lstStyle/>
          <a:p>
            <a:pPr algn="l">
              <a:lnSpc>
                <a:spcPct val="90000"/>
              </a:lnSpc>
            </a:pPr>
            <a:r>
              <a:rPr lang="en-US" dirty="0"/>
              <a:t>       </a:t>
            </a:r>
            <a:r>
              <a:rPr lang="en-US" sz="2400" dirty="0"/>
              <a:t>Then this one</a:t>
            </a:r>
          </a:p>
        </p:txBody>
      </p:sp>
    </p:spTree>
    <p:extLst>
      <p:ext uri="{BB962C8B-B14F-4D97-AF65-F5344CB8AC3E}">
        <p14:creationId xmlns:p14="http://schemas.microsoft.com/office/powerpoint/2010/main" val="11965396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p:txBody>
          <a:bodyPr/>
          <a:lstStyle/>
          <a:p>
            <a:r>
              <a:rPr lang="en-US" dirty="0"/>
              <a:t>Best Practices : CONTEXT IS KING </a:t>
            </a:r>
          </a:p>
        </p:txBody>
      </p:sp>
      <p:sp>
        <p:nvSpPr>
          <p:cNvPr id="9" name="Content Placeholder 2">
            <a:extLst>
              <a:ext uri="{FF2B5EF4-FFF2-40B4-BE49-F238E27FC236}">
                <a16:creationId xmlns:a16="http://schemas.microsoft.com/office/drawing/2014/main" id="{D2B0F924-49BE-4E1C-8A3D-D46B23F23C02}"/>
              </a:ext>
            </a:extLst>
          </p:cNvPr>
          <p:cNvSpPr txBox="1">
            <a:spLocks/>
          </p:cNvSpPr>
          <p:nvPr/>
        </p:nvSpPr>
        <p:spPr>
          <a:xfrm>
            <a:off x="260520" y="1053216"/>
            <a:ext cx="6729499" cy="5245054"/>
          </a:xfrm>
          <a:prstGeom prst="rect">
            <a:avLst/>
          </a:prstGeom>
        </p:spPr>
        <p:txBody>
          <a:bodyPr/>
          <a:lstStyle>
            <a:lvl1pPr marL="228600" indent="-228600" algn="l" defTabSz="914400" rtl="0" eaLnBrk="1" latinLnBrk="0" hangingPunct="1">
              <a:lnSpc>
                <a:spcPct val="90000"/>
              </a:lnSpc>
              <a:spcBef>
                <a:spcPts val="1200"/>
              </a:spcBef>
              <a:buClr>
                <a:schemeClr val="tx1"/>
              </a:buClr>
              <a:buFont typeface="Arial" panose="020B0604020202020204" pitchFamily="34" charset="0"/>
              <a:buChar char="•"/>
              <a:defRPr sz="2000" kern="1200">
                <a:solidFill>
                  <a:schemeClr val="tx1"/>
                </a:solidFill>
                <a:latin typeface="+mn-lt"/>
                <a:ea typeface="+mn-ea"/>
                <a:cs typeface="+mn-cs"/>
              </a:defRPr>
            </a:lvl1pPr>
            <a:lvl2pPr marL="548640" indent="-230188" algn="l" defTabSz="914400" rtl="0" eaLnBrk="1" latinLnBrk="0" hangingPunct="1">
              <a:lnSpc>
                <a:spcPct val="90000"/>
              </a:lnSpc>
              <a:spcBef>
                <a:spcPts val="800"/>
              </a:spcBef>
              <a:buClr>
                <a:schemeClr val="tx1"/>
              </a:buClr>
              <a:buFont typeface="Arial" panose="020B0604020202020204" pitchFamily="34" charset="0"/>
              <a:buChar char="–"/>
              <a:defRPr sz="1800" kern="1200">
                <a:solidFill>
                  <a:schemeClr val="tx1"/>
                </a:solidFill>
                <a:latin typeface="+mn-lt"/>
                <a:ea typeface="+mn-ea"/>
                <a:cs typeface="+mn-cs"/>
              </a:defRPr>
            </a:lvl2pPr>
            <a:lvl3pPr marL="822960" indent="-182880" algn="l" defTabSz="914400" rtl="0" eaLnBrk="1" latinLnBrk="0" hangingPunct="1">
              <a:lnSpc>
                <a:spcPct val="9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97280" indent="-18288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4pPr>
            <a:lvl5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342900" indent="-342900">
              <a:buFont typeface="+mj-lt"/>
              <a:buAutoNum type="arabicPeriod"/>
            </a:pPr>
            <a:r>
              <a:rPr lang="en-US" sz="1800" dirty="0"/>
              <a:t>Design for your audience. </a:t>
            </a:r>
          </a:p>
          <a:p>
            <a:pPr lvl="1"/>
            <a:r>
              <a:rPr lang="en-US" dirty="0"/>
              <a:t>Learn from Stakeholders WHY a KPI Matters and “how relevant they are to the organization’s objectives.”(EI)</a:t>
            </a:r>
          </a:p>
          <a:p>
            <a:pPr marL="342900" indent="-342900">
              <a:buFont typeface="+mj-lt"/>
              <a:buAutoNum type="arabicPeriod"/>
            </a:pPr>
            <a:endParaRPr lang="en-US" sz="1000" dirty="0"/>
          </a:p>
          <a:p>
            <a:pPr marL="342900" indent="-342900">
              <a:buFont typeface="+mj-lt"/>
              <a:buAutoNum type="arabicPeriod"/>
            </a:pPr>
            <a:r>
              <a:rPr lang="en-US" sz="1800" dirty="0"/>
              <a:t>Keep the dashboard </a:t>
            </a:r>
            <a:r>
              <a:rPr lang="en-US" sz="1800" b="1" dirty="0"/>
              <a:t>simple and intuitive </a:t>
            </a:r>
            <a:r>
              <a:rPr lang="en-US" sz="1800" dirty="0"/>
              <a:t>– a picture should be worth 1,000 words!</a:t>
            </a:r>
          </a:p>
          <a:p>
            <a:pPr lvl="1"/>
            <a:r>
              <a:rPr lang="en-US" dirty="0"/>
              <a:t>Limit your visuals to 3-5 per dashboard (EI)</a:t>
            </a:r>
          </a:p>
          <a:p>
            <a:pPr marL="342900" indent="-342900">
              <a:buFont typeface="+mj-lt"/>
              <a:buAutoNum type="arabicPeriod"/>
            </a:pPr>
            <a:r>
              <a:rPr lang="en-US" sz="1800" b="1" dirty="0"/>
              <a:t>Provide Context Create c</a:t>
            </a:r>
            <a:r>
              <a:rPr lang="en-US" sz="1800" dirty="0"/>
              <a:t>harts relative to a target and origin (0,0)</a:t>
            </a:r>
            <a:endParaRPr lang="en-US" sz="1800" b="1" dirty="0"/>
          </a:p>
          <a:p>
            <a:pPr marL="342900" indent="-342900">
              <a:buFont typeface="+mj-lt"/>
              <a:buAutoNum type="arabicPeriod"/>
            </a:pPr>
            <a:endParaRPr lang="en-US" sz="1000" dirty="0"/>
          </a:p>
          <a:p>
            <a:pPr marL="342900" indent="-342900">
              <a:buFont typeface="+mj-lt"/>
              <a:buAutoNum type="arabicPeriod"/>
            </a:pPr>
            <a:r>
              <a:rPr lang="en-US" sz="1800" b="1" dirty="0"/>
              <a:t>Highlight the time period of report preferably on menu bar. Display last </a:t>
            </a:r>
            <a:r>
              <a:rPr lang="en-US" sz="1800" b="1" dirty="0" err="1"/>
              <a:t>refesh</a:t>
            </a:r>
            <a:r>
              <a:rPr lang="en-US" sz="1800" b="1" dirty="0"/>
              <a:t> time.</a:t>
            </a:r>
            <a:endParaRPr lang="en-US" sz="1000" dirty="0"/>
          </a:p>
        </p:txBody>
      </p:sp>
      <p:sp>
        <p:nvSpPr>
          <p:cNvPr id="10" name="Rectangle 9">
            <a:extLst>
              <a:ext uri="{FF2B5EF4-FFF2-40B4-BE49-F238E27FC236}">
                <a16:creationId xmlns:a16="http://schemas.microsoft.com/office/drawing/2014/main" id="{7BE17A35-9E40-4AA7-9D64-F5984012D586}"/>
              </a:ext>
            </a:extLst>
          </p:cNvPr>
          <p:cNvSpPr/>
          <p:nvPr/>
        </p:nvSpPr>
        <p:spPr>
          <a:xfrm>
            <a:off x="7015716" y="5085652"/>
            <a:ext cx="4915764" cy="954107"/>
          </a:xfrm>
          <a:prstGeom prst="rect">
            <a:avLst/>
          </a:prstGeom>
        </p:spPr>
        <p:txBody>
          <a:bodyPr wrap="square">
            <a:spAutoFit/>
          </a:bodyPr>
          <a:lstStyle/>
          <a:p>
            <a:pPr algn="ctr"/>
            <a:r>
              <a:rPr lang="en-US" sz="1400" i="1">
                <a:solidFill>
                  <a:srgbClr val="502170"/>
                </a:solidFill>
              </a:rPr>
              <a:t>A dashboard is a visual display of the most important information needed to achieve one or more objectives; consolidated and arranged on a single screen so the information can be monitored at a glance.</a:t>
            </a:r>
          </a:p>
        </p:txBody>
      </p:sp>
      <p:pic>
        <p:nvPicPr>
          <p:cNvPr id="5" name="Picture 4">
            <a:extLst>
              <a:ext uri="{FF2B5EF4-FFF2-40B4-BE49-F238E27FC236}">
                <a16:creationId xmlns:a16="http://schemas.microsoft.com/office/drawing/2014/main" id="{8A605CEC-0252-6FC1-6C39-B028E5642F7B}"/>
              </a:ext>
            </a:extLst>
          </p:cNvPr>
          <p:cNvPicPr>
            <a:picLocks noChangeAspect="1"/>
          </p:cNvPicPr>
          <p:nvPr/>
        </p:nvPicPr>
        <p:blipFill>
          <a:blip r:embed="rId2"/>
          <a:stretch>
            <a:fillRect/>
          </a:stretch>
        </p:blipFill>
        <p:spPr>
          <a:xfrm>
            <a:off x="7090502" y="933856"/>
            <a:ext cx="4840978" cy="1534944"/>
          </a:xfrm>
          <a:prstGeom prst="rect">
            <a:avLst/>
          </a:prstGeom>
        </p:spPr>
      </p:pic>
      <p:pic>
        <p:nvPicPr>
          <p:cNvPr id="7" name="Picture 6">
            <a:extLst>
              <a:ext uri="{FF2B5EF4-FFF2-40B4-BE49-F238E27FC236}">
                <a16:creationId xmlns:a16="http://schemas.microsoft.com/office/drawing/2014/main" id="{30A0C565-CB60-3D51-093B-F05DD8AECF66}"/>
              </a:ext>
            </a:extLst>
          </p:cNvPr>
          <p:cNvPicPr>
            <a:picLocks noChangeAspect="1"/>
          </p:cNvPicPr>
          <p:nvPr/>
        </p:nvPicPr>
        <p:blipFill>
          <a:blip r:embed="rId3"/>
          <a:stretch>
            <a:fillRect/>
          </a:stretch>
        </p:blipFill>
        <p:spPr>
          <a:xfrm>
            <a:off x="7154664" y="2655650"/>
            <a:ext cx="4802513" cy="2459309"/>
          </a:xfrm>
          <a:prstGeom prst="rect">
            <a:avLst/>
          </a:prstGeom>
        </p:spPr>
      </p:pic>
      <p:pic>
        <p:nvPicPr>
          <p:cNvPr id="4" name="Graphic 3" descr="Crown outline">
            <a:extLst>
              <a:ext uri="{FF2B5EF4-FFF2-40B4-BE49-F238E27FC236}">
                <a16:creationId xmlns:a16="http://schemas.microsoft.com/office/drawing/2014/main" id="{15663A7B-57BA-3E76-AE5C-018F9313509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96000" y="-62133"/>
            <a:ext cx="914400" cy="91440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7485751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746BD-C8C4-4669-84E9-C63133105207}"/>
              </a:ext>
            </a:extLst>
          </p:cNvPr>
          <p:cNvSpPr>
            <a:spLocks noGrp="1"/>
          </p:cNvSpPr>
          <p:nvPr>
            <p:ph type="title"/>
          </p:nvPr>
        </p:nvSpPr>
        <p:spPr>
          <a:xfrm>
            <a:off x="354765" y="410211"/>
            <a:ext cx="11294180" cy="485335"/>
          </a:xfrm>
        </p:spPr>
        <p:txBody>
          <a:bodyPr/>
          <a:lstStyle/>
          <a:p>
            <a:r>
              <a:rPr lang="en-US" dirty="0"/>
              <a:t>DASHBOARD Design BEST PRACTICES IN POWER BI</a:t>
            </a:r>
          </a:p>
        </p:txBody>
      </p:sp>
      <p:sp>
        <p:nvSpPr>
          <p:cNvPr id="5" name="Text Placeholder 4">
            <a:extLst>
              <a:ext uri="{FF2B5EF4-FFF2-40B4-BE49-F238E27FC236}">
                <a16:creationId xmlns:a16="http://schemas.microsoft.com/office/drawing/2014/main" id="{520C2E22-DD4A-44D2-9C04-586F4D4CD547}"/>
              </a:ext>
            </a:extLst>
          </p:cNvPr>
          <p:cNvSpPr>
            <a:spLocks noGrp="1"/>
          </p:cNvSpPr>
          <p:nvPr>
            <p:ph type="body" sz="quarter" idx="15"/>
          </p:nvPr>
        </p:nvSpPr>
        <p:spPr>
          <a:xfrm>
            <a:off x="361951" y="878297"/>
            <a:ext cx="4953908" cy="369332"/>
          </a:xfrm>
        </p:spPr>
        <p:txBody>
          <a:bodyPr/>
          <a:lstStyle/>
          <a:p>
            <a:r>
              <a:rPr lang="pl-PL" dirty="0">
                <a:hlinkClick r:id="rId2" action="ppaction://hlinksldjump">
                  <a:extLst>
                    <a:ext uri="{A12FA001-AC4F-418D-AE19-62706E023703}">
                      <ahyp:hlinkClr xmlns:ahyp="http://schemas.microsoft.com/office/drawing/2018/hyperlinkcolor" val="tx"/>
                    </a:ext>
                  </a:extLst>
                </a:hlinkClick>
              </a:rPr>
              <a:t>Dashboard Elements</a:t>
            </a:r>
            <a:endParaRPr lang="en-US" dirty="0">
              <a:hlinkClick r:id="rId2" action="ppaction://hlinksldjump">
                <a:extLst>
                  <a:ext uri="{A12FA001-AC4F-418D-AE19-62706E023703}">
                    <ahyp:hlinkClr xmlns:ahyp="http://schemas.microsoft.com/office/drawing/2018/hyperlinkcolor" val="tx"/>
                  </a:ext>
                </a:extLst>
              </a:hlinkClick>
            </a:endParaRPr>
          </a:p>
        </p:txBody>
      </p:sp>
      <p:sp>
        <p:nvSpPr>
          <p:cNvPr id="7" name="Text Placeholder 6">
            <a:extLst>
              <a:ext uri="{FF2B5EF4-FFF2-40B4-BE49-F238E27FC236}">
                <a16:creationId xmlns:a16="http://schemas.microsoft.com/office/drawing/2014/main" id="{98BC9BD2-3A85-4BF9-8158-3EC661205062}"/>
              </a:ext>
            </a:extLst>
          </p:cNvPr>
          <p:cNvSpPr>
            <a:spLocks noGrp="1"/>
          </p:cNvSpPr>
          <p:nvPr>
            <p:ph type="body" sz="quarter" idx="17"/>
          </p:nvPr>
        </p:nvSpPr>
        <p:spPr>
          <a:xfrm>
            <a:off x="1047947" y="1963813"/>
            <a:ext cx="4953908" cy="369332"/>
          </a:xfrm>
        </p:spPr>
        <p:txBody>
          <a:bodyPr/>
          <a:lstStyle/>
          <a:p>
            <a:r>
              <a:rPr lang="en-US" sz="2000" dirty="0">
                <a:solidFill>
                  <a:srgbClr val="0070C0"/>
                </a:solidFill>
                <a:hlinkClick r:id="" action="ppaction://noaction">
                  <a:extLst>
                    <a:ext uri="{A12FA001-AC4F-418D-AE19-62706E023703}">
                      <ahyp:hlinkClr xmlns:ahyp="http://schemas.microsoft.com/office/drawing/2018/hyperlinkcolor" val="tx"/>
                    </a:ext>
                  </a:extLst>
                </a:hlinkClick>
              </a:rPr>
              <a:t>Axis labels in titles, Grid Lines and Data labels</a:t>
            </a:r>
          </a:p>
        </p:txBody>
      </p:sp>
      <p:sp>
        <p:nvSpPr>
          <p:cNvPr id="9" name="Text Placeholder 8">
            <a:extLst>
              <a:ext uri="{FF2B5EF4-FFF2-40B4-BE49-F238E27FC236}">
                <a16:creationId xmlns:a16="http://schemas.microsoft.com/office/drawing/2014/main" id="{46E25C6E-652A-48DA-A35D-5B730D1FE392}"/>
              </a:ext>
            </a:extLst>
          </p:cNvPr>
          <p:cNvSpPr>
            <a:spLocks noGrp="1"/>
          </p:cNvSpPr>
          <p:nvPr>
            <p:ph type="body" sz="quarter" idx="19"/>
          </p:nvPr>
        </p:nvSpPr>
        <p:spPr>
          <a:xfrm>
            <a:off x="1047946" y="2322591"/>
            <a:ext cx="6267253" cy="369332"/>
          </a:xfrm>
        </p:spPr>
        <p:txBody>
          <a:bodyPr/>
          <a:lstStyle/>
          <a:p>
            <a:r>
              <a:rPr lang="pl-PL" sz="2000" dirty="0">
                <a:solidFill>
                  <a:srgbClr val="0070C0"/>
                </a:solidFill>
                <a:hlinkClick r:id="rId3" action="ppaction://hlinksldjump">
                  <a:extLst>
                    <a:ext uri="{A12FA001-AC4F-418D-AE19-62706E023703}">
                      <ahyp:hlinkClr xmlns:ahyp="http://schemas.microsoft.com/office/drawing/2018/hyperlinkcolor" val="tx"/>
                    </a:ext>
                  </a:extLst>
                </a:hlinkClick>
              </a:rPr>
              <a:t>Filters</a:t>
            </a:r>
            <a:r>
              <a:rPr lang="en-US" sz="2000" dirty="0">
                <a:solidFill>
                  <a:srgbClr val="0070C0"/>
                </a:solidFill>
              </a:rPr>
              <a:t> Move to Slicer Panel and print value on page</a:t>
            </a:r>
            <a:endParaRPr lang="en-US" sz="2000" dirty="0">
              <a:solidFill>
                <a:srgbClr val="0070C0"/>
              </a:solidFill>
              <a:hlinkClick r:id="rId4" action="ppaction://hlinksldjump">
                <a:extLst>
                  <a:ext uri="{A12FA001-AC4F-418D-AE19-62706E023703}">
                    <ahyp:hlinkClr xmlns:ahyp="http://schemas.microsoft.com/office/drawing/2018/hyperlinkcolor" val="tx"/>
                  </a:ext>
                </a:extLst>
              </a:hlinkClick>
            </a:endParaRPr>
          </a:p>
        </p:txBody>
      </p:sp>
      <p:sp>
        <p:nvSpPr>
          <p:cNvPr id="10" name="Text Placeholder 9">
            <a:extLst>
              <a:ext uri="{FF2B5EF4-FFF2-40B4-BE49-F238E27FC236}">
                <a16:creationId xmlns:a16="http://schemas.microsoft.com/office/drawing/2014/main" id="{B4BE3350-56A9-45BF-91B1-AF530B115DF4}"/>
              </a:ext>
            </a:extLst>
          </p:cNvPr>
          <p:cNvSpPr>
            <a:spLocks noGrp="1"/>
          </p:cNvSpPr>
          <p:nvPr>
            <p:ph type="body" sz="quarter" idx="20"/>
          </p:nvPr>
        </p:nvSpPr>
        <p:spPr>
          <a:xfrm>
            <a:off x="511920" y="1437786"/>
            <a:ext cx="400736" cy="395668"/>
          </a:xfrm>
          <a:solidFill>
            <a:schemeClr val="accent6"/>
          </a:solidFill>
        </p:spPr>
        <p:txBody>
          <a:bodyPr/>
          <a:lstStyle/>
          <a:p>
            <a:r>
              <a:rPr lang="en-US" dirty="0"/>
              <a:t>1</a:t>
            </a:r>
          </a:p>
        </p:txBody>
      </p:sp>
      <p:sp>
        <p:nvSpPr>
          <p:cNvPr id="12" name="Text Placeholder 11">
            <a:extLst>
              <a:ext uri="{FF2B5EF4-FFF2-40B4-BE49-F238E27FC236}">
                <a16:creationId xmlns:a16="http://schemas.microsoft.com/office/drawing/2014/main" id="{F35070FE-6ACD-4540-B8CC-463916F60E79}"/>
              </a:ext>
            </a:extLst>
          </p:cNvPr>
          <p:cNvSpPr>
            <a:spLocks noGrp="1"/>
          </p:cNvSpPr>
          <p:nvPr>
            <p:ph type="body" sz="quarter" idx="22"/>
          </p:nvPr>
        </p:nvSpPr>
        <p:spPr>
          <a:xfrm>
            <a:off x="494615" y="2840777"/>
            <a:ext cx="400736" cy="395668"/>
          </a:xfrm>
          <a:solidFill>
            <a:schemeClr val="accent3"/>
          </a:solidFill>
        </p:spPr>
        <p:txBody>
          <a:bodyPr/>
          <a:lstStyle/>
          <a:p>
            <a:r>
              <a:rPr lang="en-US" dirty="0"/>
              <a:t>2</a:t>
            </a:r>
          </a:p>
        </p:txBody>
      </p:sp>
      <p:sp>
        <p:nvSpPr>
          <p:cNvPr id="13" name="Text Placeholder 12">
            <a:extLst>
              <a:ext uri="{FF2B5EF4-FFF2-40B4-BE49-F238E27FC236}">
                <a16:creationId xmlns:a16="http://schemas.microsoft.com/office/drawing/2014/main" id="{B5EE60B5-991D-42AE-9AAD-44A8F238960A}"/>
              </a:ext>
            </a:extLst>
          </p:cNvPr>
          <p:cNvSpPr>
            <a:spLocks noGrp="1"/>
          </p:cNvSpPr>
          <p:nvPr>
            <p:ph type="body" sz="quarter" idx="23"/>
          </p:nvPr>
        </p:nvSpPr>
        <p:spPr>
          <a:xfrm>
            <a:off x="1047947" y="2893275"/>
            <a:ext cx="6189432" cy="369332"/>
          </a:xfrm>
        </p:spPr>
        <p:txBody>
          <a:bodyPr/>
          <a:lstStyle/>
          <a:p>
            <a:r>
              <a:rPr lang="en-US" b="1" dirty="0">
                <a:solidFill>
                  <a:schemeClr val="accent3">
                    <a:lumMod val="75000"/>
                  </a:schemeClr>
                </a:solidFill>
                <a:hlinkClick r:id="rId5" action="ppaction://hlinksldjump">
                  <a:extLst>
                    <a:ext uri="{A12FA001-AC4F-418D-AE19-62706E023703}">
                      <ahyp:hlinkClr xmlns:ahyp="http://schemas.microsoft.com/office/drawing/2018/hyperlinkcolor" val="tx"/>
                    </a:ext>
                  </a:extLst>
                </a:hlinkClick>
              </a:rPr>
              <a:t>Multiply </a:t>
            </a:r>
            <a:r>
              <a:rPr lang="pl-PL" b="1" dirty="0">
                <a:solidFill>
                  <a:schemeClr val="accent3">
                    <a:lumMod val="75000"/>
                  </a:schemeClr>
                </a:solidFill>
                <a:hlinkClick r:id="rId5" action="ppaction://hlinksldjump">
                  <a:extLst>
                    <a:ext uri="{A12FA001-AC4F-418D-AE19-62706E023703}">
                      <ahyp:hlinkClr xmlns:ahyp="http://schemas.microsoft.com/office/drawing/2018/hyperlinkcolor" val="tx"/>
                    </a:ext>
                  </a:extLst>
                </a:hlinkClick>
              </a:rPr>
              <a:t>Visualizations</a:t>
            </a:r>
            <a:endParaRPr lang="en-US" b="1" dirty="0">
              <a:solidFill>
                <a:schemeClr val="accent3">
                  <a:lumMod val="75000"/>
                </a:schemeClr>
              </a:solidFill>
            </a:endParaRPr>
          </a:p>
          <a:p>
            <a:endParaRPr lang="en-US" sz="2000" b="1" dirty="0">
              <a:solidFill>
                <a:schemeClr val="accent3">
                  <a:lumMod val="75000"/>
                </a:schemeClr>
              </a:solidFill>
            </a:endParaRPr>
          </a:p>
        </p:txBody>
      </p:sp>
      <p:sp>
        <p:nvSpPr>
          <p:cNvPr id="14" name="Text Placeholder 13">
            <a:extLst>
              <a:ext uri="{FF2B5EF4-FFF2-40B4-BE49-F238E27FC236}">
                <a16:creationId xmlns:a16="http://schemas.microsoft.com/office/drawing/2014/main" id="{DD3CAF63-A107-426A-937B-C30394305270}"/>
              </a:ext>
            </a:extLst>
          </p:cNvPr>
          <p:cNvSpPr>
            <a:spLocks noGrp="1"/>
          </p:cNvSpPr>
          <p:nvPr>
            <p:ph type="body" sz="quarter" idx="24"/>
          </p:nvPr>
        </p:nvSpPr>
        <p:spPr>
          <a:xfrm>
            <a:off x="494615" y="3835981"/>
            <a:ext cx="400736" cy="395668"/>
          </a:xfrm>
          <a:solidFill>
            <a:schemeClr val="accent4"/>
          </a:solidFill>
        </p:spPr>
        <p:txBody>
          <a:bodyPr/>
          <a:lstStyle/>
          <a:p>
            <a:r>
              <a:rPr lang="en-US" dirty="0"/>
              <a:t>3</a:t>
            </a:r>
          </a:p>
        </p:txBody>
      </p:sp>
      <p:sp>
        <p:nvSpPr>
          <p:cNvPr id="17" name="Text Placeholder 16">
            <a:extLst>
              <a:ext uri="{FF2B5EF4-FFF2-40B4-BE49-F238E27FC236}">
                <a16:creationId xmlns:a16="http://schemas.microsoft.com/office/drawing/2014/main" id="{C9D83348-71DF-40F4-A169-C2C94217782D}"/>
              </a:ext>
            </a:extLst>
          </p:cNvPr>
          <p:cNvSpPr>
            <a:spLocks noGrp="1"/>
          </p:cNvSpPr>
          <p:nvPr>
            <p:ph type="body" sz="quarter" idx="27"/>
          </p:nvPr>
        </p:nvSpPr>
        <p:spPr>
          <a:xfrm>
            <a:off x="1047946" y="5155800"/>
            <a:ext cx="4953908" cy="369332"/>
          </a:xfrm>
        </p:spPr>
        <p:txBody>
          <a:bodyPr/>
          <a:lstStyle/>
          <a:p>
            <a:r>
              <a:rPr lang="pl-PL" dirty="0">
                <a:hlinkClick r:id="rId6" action="ppaction://hlinksldjump">
                  <a:extLst>
                    <a:ext uri="{A12FA001-AC4F-418D-AE19-62706E023703}">
                      <ahyp:hlinkClr xmlns:ahyp="http://schemas.microsoft.com/office/drawing/2018/hyperlinkcolor" val="tx"/>
                    </a:ext>
                  </a:extLst>
                </a:hlinkClick>
              </a:rPr>
              <a:t>COLORS</a:t>
            </a:r>
            <a:endParaRPr lang="en-US" dirty="0">
              <a:hlinkClick r:id="rId6" action="ppaction://hlinksldjump">
                <a:extLst>
                  <a:ext uri="{A12FA001-AC4F-418D-AE19-62706E023703}">
                    <ahyp:hlinkClr xmlns:ahyp="http://schemas.microsoft.com/office/drawing/2018/hyperlinkcolor" val="tx"/>
                  </a:ext>
                </a:extLst>
              </a:hlinkClick>
            </a:endParaRPr>
          </a:p>
        </p:txBody>
      </p:sp>
      <p:sp>
        <p:nvSpPr>
          <p:cNvPr id="23" name="Text Placeholder 7">
            <a:extLst>
              <a:ext uri="{FF2B5EF4-FFF2-40B4-BE49-F238E27FC236}">
                <a16:creationId xmlns:a16="http://schemas.microsoft.com/office/drawing/2014/main" id="{54E7E385-4B34-4486-9F06-DCC28B1B420A}"/>
              </a:ext>
            </a:extLst>
          </p:cNvPr>
          <p:cNvSpPr txBox="1">
            <a:spLocks/>
          </p:cNvSpPr>
          <p:nvPr/>
        </p:nvSpPr>
        <p:spPr>
          <a:xfrm>
            <a:off x="494615" y="5159599"/>
            <a:ext cx="400736" cy="395668"/>
          </a:xfrm>
          <a:custGeom>
            <a:avLst/>
            <a:gdLst>
              <a:gd name="connsiteX0" fmla="*/ 211632 w 400736"/>
              <a:gd name="connsiteY0" fmla="*/ 4 h 395668"/>
              <a:gd name="connsiteX1" fmla="*/ 251329 w 400736"/>
              <a:gd name="connsiteY1" fmla="*/ 4637 h 395668"/>
              <a:gd name="connsiteX2" fmla="*/ 399960 w 400736"/>
              <a:gd name="connsiteY2" fmla="*/ 224995 h 395668"/>
              <a:gd name="connsiteX3" fmla="*/ 143368 w 400736"/>
              <a:gd name="connsiteY3" fmla="*/ 390633 h 395668"/>
              <a:gd name="connsiteX4" fmla="*/ 5089 w 400736"/>
              <a:gd name="connsiteY4" fmla="*/ 163621 h 395668"/>
              <a:gd name="connsiteX5" fmla="*/ 211632 w 400736"/>
              <a:gd name="connsiteY5" fmla="*/ 4 h 395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736" h="395668">
                <a:moveTo>
                  <a:pt x="211632" y="4"/>
                </a:moveTo>
                <a:cubicBezTo>
                  <a:pt x="224986" y="85"/>
                  <a:pt x="238296" y="1587"/>
                  <a:pt x="251329" y="4637"/>
                </a:cubicBezTo>
                <a:cubicBezTo>
                  <a:pt x="351896" y="28300"/>
                  <a:pt x="408094" y="126648"/>
                  <a:pt x="399960" y="224995"/>
                </a:cubicBezTo>
                <a:cubicBezTo>
                  <a:pt x="387390" y="388415"/>
                  <a:pt x="196609" y="407641"/>
                  <a:pt x="143368" y="390633"/>
                </a:cubicBezTo>
                <a:cubicBezTo>
                  <a:pt x="-8221" y="341829"/>
                  <a:pt x="-7481" y="233868"/>
                  <a:pt x="5089" y="163621"/>
                </a:cubicBezTo>
                <a:cubicBezTo>
                  <a:pt x="22559" y="68508"/>
                  <a:pt x="118157" y="-561"/>
                  <a:pt x="211632" y="4"/>
                </a:cubicBezTo>
                <a:close/>
              </a:path>
            </a:pathLst>
          </a:custGeom>
          <a:solidFill>
            <a:schemeClr val="bg1">
              <a:lumMod val="85000"/>
            </a:schemeClr>
          </a:solidFill>
        </p:spPr>
        <p:txBody>
          <a:bodyPr vert="horz" wrap="none" lIns="0" tIns="0" rIns="0" bIns="0" rtlCol="0" anchor="ctr">
            <a:noAutofit/>
          </a:bodyPr>
          <a:lstStyle>
            <a:lvl1pPr marL="0" indent="0" algn="ctr" defTabSz="914400" rtl="0" eaLnBrk="1" latinLnBrk="0" hangingPunct="1">
              <a:lnSpc>
                <a:spcPct val="100000"/>
              </a:lnSpc>
              <a:spcBef>
                <a:spcPts val="0"/>
              </a:spcBef>
              <a:buClr>
                <a:schemeClr val="tx1"/>
              </a:buClr>
              <a:buFont typeface="Arial" panose="020B0604020202020204" pitchFamily="34" charset="0"/>
              <a:buNone/>
              <a:defRPr sz="1800" kern="1200">
                <a:solidFill>
                  <a:schemeClr val="bg1"/>
                </a:solidFill>
                <a:latin typeface="+mn-lt"/>
                <a:ea typeface="+mn-ea"/>
                <a:cs typeface="+mn-cs"/>
              </a:defRPr>
            </a:lvl1pPr>
            <a:lvl2pPr marL="0" indent="0" algn="ctr" defTabSz="914400" rtl="0" eaLnBrk="1" latinLnBrk="0" hangingPunct="1">
              <a:lnSpc>
                <a:spcPct val="90000"/>
              </a:lnSpc>
              <a:spcBef>
                <a:spcPts val="0"/>
              </a:spcBef>
              <a:buClr>
                <a:schemeClr val="tx1"/>
              </a:buClr>
              <a:buFont typeface="Arial" panose="020B0604020202020204" pitchFamily="34" charset="0"/>
              <a:buNone/>
              <a:defRPr sz="1800" kern="1200">
                <a:solidFill>
                  <a:schemeClr val="bg1"/>
                </a:solidFill>
                <a:latin typeface="+mn-lt"/>
                <a:ea typeface="+mn-ea"/>
                <a:cs typeface="+mn-cs"/>
              </a:defRPr>
            </a:lvl2pPr>
            <a:lvl3pPr marL="0" indent="0" algn="ctr" defTabSz="914400" rtl="0" eaLnBrk="1" latinLnBrk="0" hangingPunct="1">
              <a:lnSpc>
                <a:spcPct val="90000"/>
              </a:lnSpc>
              <a:spcBef>
                <a:spcPts val="0"/>
              </a:spcBef>
              <a:buClr>
                <a:schemeClr val="tx1"/>
              </a:buClr>
              <a:buFont typeface="Arial" panose="020B0604020202020204" pitchFamily="34" charset="0"/>
              <a:buNone/>
              <a:defRPr sz="1800" kern="1200">
                <a:solidFill>
                  <a:schemeClr val="bg1"/>
                </a:solidFill>
                <a:latin typeface="+mn-lt"/>
                <a:ea typeface="+mn-ea"/>
                <a:cs typeface="+mn-cs"/>
              </a:defRPr>
            </a:lvl3pPr>
            <a:lvl4pPr marL="0" indent="0" algn="ctr" defTabSz="914400" rtl="0" eaLnBrk="1" latinLnBrk="0" hangingPunct="1">
              <a:lnSpc>
                <a:spcPct val="90000"/>
              </a:lnSpc>
              <a:spcBef>
                <a:spcPts val="0"/>
              </a:spcBef>
              <a:buClr>
                <a:schemeClr val="tx1"/>
              </a:buClr>
              <a:buFont typeface="Arial" panose="020B0604020202020204" pitchFamily="34" charset="0"/>
              <a:buNone/>
              <a:defRPr sz="1800" kern="1200">
                <a:solidFill>
                  <a:schemeClr val="bg1"/>
                </a:solidFill>
                <a:latin typeface="+mn-lt"/>
                <a:ea typeface="+mn-ea"/>
                <a:cs typeface="+mn-cs"/>
              </a:defRPr>
            </a:lvl4pPr>
            <a:lvl5pPr marL="0" indent="0" algn="ctr" defTabSz="914400" rtl="0" eaLnBrk="1" latinLnBrk="0" hangingPunct="1">
              <a:lnSpc>
                <a:spcPct val="90000"/>
              </a:lnSpc>
              <a:spcBef>
                <a:spcPts val="0"/>
              </a:spcBef>
              <a:buClr>
                <a:schemeClr val="tx1"/>
              </a:buClr>
              <a:buFont typeface="Arial" panose="020B0604020202020204" pitchFamily="34" charset="0"/>
              <a:buNone/>
              <a:defRPr sz="1800" kern="1200">
                <a:solidFill>
                  <a:schemeClr val="bg1"/>
                </a:solidFill>
                <a:latin typeface="+mn-lt"/>
                <a:ea typeface="+mn-ea"/>
                <a:cs typeface="+mn-cs"/>
              </a:defRPr>
            </a:lvl5pPr>
            <a:lvl6pPr marL="0" indent="0" algn="ctr" defTabSz="914400" rtl="0" eaLnBrk="1" latinLnBrk="0" hangingPunct="1">
              <a:lnSpc>
                <a:spcPct val="90000"/>
              </a:lnSpc>
              <a:spcBef>
                <a:spcPts val="0"/>
              </a:spcBef>
              <a:buClr>
                <a:schemeClr val="tx1"/>
              </a:buClr>
              <a:buFont typeface="Arial" panose="020B0604020202020204" pitchFamily="34" charset="0"/>
              <a:buNone/>
              <a:defRPr sz="1800" kern="1200">
                <a:solidFill>
                  <a:schemeClr val="bg1"/>
                </a:solidFill>
                <a:latin typeface="+mn-lt"/>
                <a:ea typeface="+mn-ea"/>
                <a:cs typeface="+mn-cs"/>
              </a:defRPr>
            </a:lvl6pPr>
            <a:lvl7pPr marL="0" indent="0" algn="ctr" defTabSz="914400" rtl="0" eaLnBrk="1" latinLnBrk="0" hangingPunct="1">
              <a:lnSpc>
                <a:spcPct val="90000"/>
              </a:lnSpc>
              <a:spcBef>
                <a:spcPts val="0"/>
              </a:spcBef>
              <a:buClr>
                <a:schemeClr val="tx1"/>
              </a:buClr>
              <a:buFont typeface="Arial" panose="020B0604020202020204" pitchFamily="34" charset="0"/>
              <a:buNone/>
              <a:defRPr sz="1800" kern="1200">
                <a:solidFill>
                  <a:schemeClr val="bg1"/>
                </a:solidFill>
                <a:latin typeface="+mn-lt"/>
                <a:ea typeface="+mn-ea"/>
                <a:cs typeface="+mn-cs"/>
              </a:defRPr>
            </a:lvl7pPr>
            <a:lvl8pPr marL="0" indent="0" algn="ctr" defTabSz="914400" rtl="0" eaLnBrk="1" latinLnBrk="0" hangingPunct="1">
              <a:lnSpc>
                <a:spcPct val="90000"/>
              </a:lnSpc>
              <a:spcBef>
                <a:spcPts val="0"/>
              </a:spcBef>
              <a:buClr>
                <a:schemeClr val="tx1"/>
              </a:buClr>
              <a:buFont typeface="Arial" panose="020B0604020202020204" pitchFamily="34" charset="0"/>
              <a:buNone/>
              <a:defRPr sz="1800" kern="1200">
                <a:solidFill>
                  <a:schemeClr val="bg1"/>
                </a:solidFill>
                <a:latin typeface="+mn-lt"/>
                <a:ea typeface="+mn-ea"/>
                <a:cs typeface="+mn-cs"/>
              </a:defRPr>
            </a:lvl8pPr>
            <a:lvl9pPr marL="0" indent="0" algn="ctr" defTabSz="914400" rtl="0" eaLnBrk="1" latinLnBrk="0" hangingPunct="1">
              <a:lnSpc>
                <a:spcPct val="90000"/>
              </a:lnSpc>
              <a:spcBef>
                <a:spcPts val="0"/>
              </a:spcBef>
              <a:buClr>
                <a:schemeClr val="tx1"/>
              </a:buClr>
              <a:buFont typeface="Arial" panose="020B0604020202020204" pitchFamily="34" charset="0"/>
              <a:buNone/>
              <a:defRPr sz="1800" kern="1200">
                <a:solidFill>
                  <a:schemeClr val="bg1"/>
                </a:solidFill>
                <a:latin typeface="+mn-lt"/>
                <a:ea typeface="+mn-ea"/>
                <a:cs typeface="+mn-cs"/>
              </a:defRPr>
            </a:lvl9pPr>
          </a:lstStyle>
          <a:p>
            <a:r>
              <a:rPr lang="en-US" dirty="0"/>
              <a:t>4</a:t>
            </a:r>
          </a:p>
        </p:txBody>
      </p:sp>
      <p:sp>
        <p:nvSpPr>
          <p:cNvPr id="25" name="TextBox 24">
            <a:extLst>
              <a:ext uri="{FF2B5EF4-FFF2-40B4-BE49-F238E27FC236}">
                <a16:creationId xmlns:a16="http://schemas.microsoft.com/office/drawing/2014/main" id="{B1F2E252-8F58-71A6-1824-ACFB3C7BB15C}"/>
              </a:ext>
            </a:extLst>
          </p:cNvPr>
          <p:cNvSpPr txBox="1"/>
          <p:nvPr/>
        </p:nvSpPr>
        <p:spPr>
          <a:xfrm>
            <a:off x="912656" y="3815447"/>
            <a:ext cx="6094428" cy="461665"/>
          </a:xfrm>
          <a:prstGeom prst="rect">
            <a:avLst/>
          </a:prstGeom>
          <a:noFill/>
        </p:spPr>
        <p:txBody>
          <a:bodyPr wrap="square">
            <a:spAutoFit/>
          </a:bodyPr>
          <a:lstStyle/>
          <a:p>
            <a:r>
              <a:rPr lang="en-US" sz="2400" b="1" dirty="0">
                <a:solidFill>
                  <a:schemeClr val="accent2">
                    <a:lumMod val="50000"/>
                  </a:schemeClr>
                </a:solidFill>
              </a:rPr>
              <a:t>Annotate and show insights</a:t>
            </a:r>
          </a:p>
        </p:txBody>
      </p:sp>
      <p:sp>
        <p:nvSpPr>
          <p:cNvPr id="26" name="TextBox 25">
            <a:extLst>
              <a:ext uri="{FF2B5EF4-FFF2-40B4-BE49-F238E27FC236}">
                <a16:creationId xmlns:a16="http://schemas.microsoft.com/office/drawing/2014/main" id="{75317BE5-44F4-1B32-2BC5-AF1496F98826}"/>
              </a:ext>
            </a:extLst>
          </p:cNvPr>
          <p:cNvSpPr txBox="1"/>
          <p:nvPr/>
        </p:nvSpPr>
        <p:spPr>
          <a:xfrm>
            <a:off x="791816" y="1426324"/>
            <a:ext cx="6094428" cy="461665"/>
          </a:xfrm>
          <a:prstGeom prst="rect">
            <a:avLst/>
          </a:prstGeom>
          <a:noFill/>
        </p:spPr>
        <p:txBody>
          <a:bodyPr wrap="square">
            <a:spAutoFit/>
          </a:bodyPr>
          <a:lstStyle/>
          <a:p>
            <a:r>
              <a:rPr lang="en-US" dirty="0"/>
              <a:t>    </a:t>
            </a:r>
            <a:r>
              <a:rPr lang="en-US" sz="2400" b="1" dirty="0">
                <a:solidFill>
                  <a:srgbClr val="0070C0"/>
                </a:solidFill>
              </a:rPr>
              <a:t>Remove Chart Junk</a:t>
            </a:r>
            <a:r>
              <a:rPr lang="en-US" sz="2400" b="1" dirty="0"/>
              <a:t> </a:t>
            </a:r>
          </a:p>
        </p:txBody>
      </p:sp>
      <p:sp>
        <p:nvSpPr>
          <p:cNvPr id="34" name="Text Placeholder 6">
            <a:extLst>
              <a:ext uri="{FF2B5EF4-FFF2-40B4-BE49-F238E27FC236}">
                <a16:creationId xmlns:a16="http://schemas.microsoft.com/office/drawing/2014/main" id="{6D1AB777-D50D-37D6-A1BA-9A337594564E}"/>
              </a:ext>
            </a:extLst>
          </p:cNvPr>
          <p:cNvSpPr txBox="1">
            <a:spLocks/>
          </p:cNvSpPr>
          <p:nvPr/>
        </p:nvSpPr>
        <p:spPr>
          <a:xfrm>
            <a:off x="1047946" y="3351079"/>
            <a:ext cx="6393714" cy="369332"/>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1pPr>
            <a:lvl2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2pPr>
            <a:lvl3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3pPr>
            <a:lvl4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4pPr>
            <a:lvl5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5pPr>
            <a:lvl6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6pPr>
            <a:lvl7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7pPr>
            <a:lvl8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8pPr>
            <a:lvl9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9pPr>
          </a:lstStyle>
          <a:p>
            <a:r>
              <a:rPr lang="en-US" sz="2000" dirty="0">
                <a:solidFill>
                  <a:schemeClr val="accent3">
                    <a:lumMod val="75000"/>
                  </a:schemeClr>
                </a:solidFill>
              </a:rPr>
              <a:t>Field Parameters and Calculation groups (use Tabular Editor)</a:t>
            </a:r>
          </a:p>
          <a:p>
            <a:endParaRPr lang="en-US" sz="2000" dirty="0">
              <a:solidFill>
                <a:schemeClr val="accent3">
                  <a:lumMod val="75000"/>
                </a:schemeClr>
              </a:solidFill>
            </a:endParaRPr>
          </a:p>
          <a:p>
            <a:endParaRPr lang="en-US" sz="2000" dirty="0">
              <a:solidFill>
                <a:srgbClr val="0070C0"/>
              </a:solidFill>
              <a:hlinkClick r:id="" action="ppaction://noaction">
                <a:extLst>
                  <a:ext uri="{A12FA001-AC4F-418D-AE19-62706E023703}">
                    <ahyp:hlinkClr xmlns:ahyp="http://schemas.microsoft.com/office/drawing/2018/hyperlinkcolor" val="tx"/>
                  </a:ext>
                </a:extLst>
              </a:hlinkClick>
            </a:endParaRPr>
          </a:p>
        </p:txBody>
      </p:sp>
      <p:sp>
        <p:nvSpPr>
          <p:cNvPr id="35" name="Text Placeholder 6">
            <a:extLst>
              <a:ext uri="{FF2B5EF4-FFF2-40B4-BE49-F238E27FC236}">
                <a16:creationId xmlns:a16="http://schemas.microsoft.com/office/drawing/2014/main" id="{020065E3-E23F-B4F1-0238-62F3B1C14EC5}"/>
              </a:ext>
            </a:extLst>
          </p:cNvPr>
          <p:cNvSpPr txBox="1">
            <a:spLocks/>
          </p:cNvSpPr>
          <p:nvPr/>
        </p:nvSpPr>
        <p:spPr>
          <a:xfrm>
            <a:off x="1047946" y="4320036"/>
            <a:ext cx="4953908" cy="369332"/>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1pPr>
            <a:lvl2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2pPr>
            <a:lvl3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3pPr>
            <a:lvl4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4pPr>
            <a:lvl5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5pPr>
            <a:lvl6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6pPr>
            <a:lvl7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7pPr>
            <a:lvl8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8pPr>
            <a:lvl9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9pPr>
          </a:lstStyle>
          <a:p>
            <a:r>
              <a:rPr lang="en-US" sz="2000" dirty="0">
                <a:solidFill>
                  <a:schemeClr val="accent2">
                    <a:lumMod val="50000"/>
                  </a:schemeClr>
                </a:solidFill>
              </a:rPr>
              <a:t>Smart Narratives</a:t>
            </a:r>
          </a:p>
          <a:p>
            <a:r>
              <a:rPr lang="en-US" sz="2000" dirty="0">
                <a:solidFill>
                  <a:schemeClr val="accent3">
                    <a:lumMod val="75000"/>
                  </a:schemeClr>
                </a:solidFill>
              </a:rPr>
              <a:t> </a:t>
            </a:r>
          </a:p>
          <a:p>
            <a:endParaRPr lang="en-US" sz="2000" dirty="0">
              <a:solidFill>
                <a:srgbClr val="0070C0"/>
              </a:solidFill>
              <a:hlinkClick r:id="" action="ppaction://noaction">
                <a:extLst>
                  <a:ext uri="{A12FA001-AC4F-418D-AE19-62706E023703}">
                    <ahyp:hlinkClr xmlns:ahyp="http://schemas.microsoft.com/office/drawing/2018/hyperlinkcolor" val="tx"/>
                  </a:ext>
                </a:extLst>
              </a:hlinkClick>
            </a:endParaRPr>
          </a:p>
        </p:txBody>
      </p:sp>
      <p:sp>
        <p:nvSpPr>
          <p:cNvPr id="36" name="Text Placeholder 6">
            <a:extLst>
              <a:ext uri="{FF2B5EF4-FFF2-40B4-BE49-F238E27FC236}">
                <a16:creationId xmlns:a16="http://schemas.microsoft.com/office/drawing/2014/main" id="{3B39A78B-77A9-C4A2-3140-A9AF5EC7C92A}"/>
              </a:ext>
            </a:extLst>
          </p:cNvPr>
          <p:cNvSpPr txBox="1">
            <a:spLocks/>
          </p:cNvSpPr>
          <p:nvPr/>
        </p:nvSpPr>
        <p:spPr>
          <a:xfrm>
            <a:off x="1047946" y="4645585"/>
            <a:ext cx="4953908" cy="369332"/>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1pPr>
            <a:lvl2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2pPr>
            <a:lvl3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3pPr>
            <a:lvl4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4pPr>
            <a:lvl5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5pPr>
            <a:lvl6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6pPr>
            <a:lvl7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7pPr>
            <a:lvl8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8pPr>
            <a:lvl9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9pPr>
          </a:lstStyle>
          <a:p>
            <a:r>
              <a:rPr lang="en-US" sz="2000" dirty="0">
                <a:solidFill>
                  <a:schemeClr val="accent2">
                    <a:lumMod val="50000"/>
                  </a:schemeClr>
                </a:solidFill>
              </a:rPr>
              <a:t>Series</a:t>
            </a:r>
            <a:r>
              <a:rPr lang="en-US" sz="2000" dirty="0">
                <a:solidFill>
                  <a:schemeClr val="accent3">
                    <a:lumMod val="75000"/>
                  </a:schemeClr>
                </a:solidFill>
              </a:rPr>
              <a:t> </a:t>
            </a:r>
            <a:r>
              <a:rPr lang="en-US" sz="2000" dirty="0">
                <a:solidFill>
                  <a:schemeClr val="accent2">
                    <a:lumMod val="50000"/>
                  </a:schemeClr>
                </a:solidFill>
              </a:rPr>
              <a:t>Labels and data labels with leader lines</a:t>
            </a:r>
            <a:br>
              <a:rPr lang="en-US" sz="2000" dirty="0">
                <a:solidFill>
                  <a:schemeClr val="accent2">
                    <a:lumMod val="50000"/>
                  </a:schemeClr>
                </a:solidFill>
              </a:rPr>
            </a:br>
            <a:endParaRPr lang="en-US" sz="2000" dirty="0">
              <a:solidFill>
                <a:schemeClr val="accent2">
                  <a:lumMod val="50000"/>
                </a:schemeClr>
              </a:solidFill>
            </a:endParaRPr>
          </a:p>
          <a:p>
            <a:endParaRPr lang="en-US" sz="2000" dirty="0">
              <a:solidFill>
                <a:srgbClr val="0070C0"/>
              </a:solidFill>
              <a:hlinkClick r:id="" action="ppaction://noaction">
                <a:extLst>
                  <a:ext uri="{A12FA001-AC4F-418D-AE19-62706E023703}">
                    <ahyp:hlinkClr xmlns:ahyp="http://schemas.microsoft.com/office/drawing/2018/hyperlinkcolor" val="tx"/>
                  </a:ext>
                </a:extLst>
              </a:hlinkClick>
            </a:endParaRPr>
          </a:p>
        </p:txBody>
      </p:sp>
      <p:sp>
        <p:nvSpPr>
          <p:cNvPr id="37" name="Speech Bubble: Oval 36">
            <a:extLst>
              <a:ext uri="{FF2B5EF4-FFF2-40B4-BE49-F238E27FC236}">
                <a16:creationId xmlns:a16="http://schemas.microsoft.com/office/drawing/2014/main" id="{55F63F78-8EE7-1BEF-12AC-0A5E6D550869}"/>
              </a:ext>
            </a:extLst>
          </p:cNvPr>
          <p:cNvSpPr/>
          <p:nvPr/>
        </p:nvSpPr>
        <p:spPr>
          <a:xfrm>
            <a:off x="7553739" y="993913"/>
            <a:ext cx="3846445" cy="2842068"/>
          </a:xfrm>
          <a:prstGeom prst="wedgeEllipseCallo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333333"/>
                </a:solidFill>
                <a:effectLst/>
                <a:latin typeface="Arial" panose="020B0604020202020204" pitchFamily="34" charset="0"/>
              </a:rPr>
              <a:t>“</a:t>
            </a:r>
            <a:r>
              <a:rPr lang="en-US" b="0" i="0" dirty="0">
                <a:solidFill>
                  <a:srgbClr val="E9E8EB"/>
                </a:solidFill>
                <a:effectLst/>
                <a:latin typeface="Arial" panose="020B0604020202020204" pitchFamily="34" charset="0"/>
              </a:rPr>
              <a:t>Data graphics should draw the viewer’s attention to the </a:t>
            </a:r>
            <a:r>
              <a:rPr lang="en-US" b="1" i="0" dirty="0">
                <a:solidFill>
                  <a:srgbClr val="E9E8EB"/>
                </a:solidFill>
                <a:effectLst/>
                <a:latin typeface="Arial" panose="020B0604020202020204" pitchFamily="34" charset="0"/>
              </a:rPr>
              <a:t>sense and substance of the data,</a:t>
            </a:r>
            <a:r>
              <a:rPr lang="en-US" b="0" i="0" dirty="0">
                <a:solidFill>
                  <a:srgbClr val="E9E8EB"/>
                </a:solidFill>
                <a:effectLst/>
                <a:latin typeface="Arial" panose="020B0604020202020204" pitchFamily="34" charset="0"/>
              </a:rPr>
              <a:t> not to something else. [Edward Tufte]</a:t>
            </a:r>
            <a:endParaRPr lang="en-US" dirty="0">
              <a:solidFill>
                <a:srgbClr val="E9E8EB"/>
              </a:solidFill>
            </a:endParaRPr>
          </a:p>
        </p:txBody>
      </p:sp>
    </p:spTree>
    <p:extLst>
      <p:ext uri="{BB962C8B-B14F-4D97-AF65-F5344CB8AC3E}">
        <p14:creationId xmlns:p14="http://schemas.microsoft.com/office/powerpoint/2010/main" val="6013398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a:xfrm>
            <a:off x="247070" y="360620"/>
            <a:ext cx="7038947" cy="485335"/>
          </a:xfrm>
        </p:spPr>
        <p:txBody>
          <a:bodyPr vert="horz" lIns="0" tIns="0" rIns="0" bIns="0" rtlCol="0" anchor="b">
            <a:normAutofit/>
          </a:bodyPr>
          <a:lstStyle/>
          <a:p>
            <a:r>
              <a:rPr lang="en-US" sz="1800" b="0" kern="1200" cap="all" baseline="0" dirty="0">
                <a:latin typeface="+mj-lt"/>
                <a:ea typeface="+mj-ea"/>
                <a:cs typeface="+mj-cs"/>
              </a:rPr>
              <a:t>QUICK WINS…..NO One is paid to explore, they are </a:t>
            </a:r>
            <a:r>
              <a:rPr lang="en-US" sz="1800" b="0" kern="1200" cap="all" baseline="0" dirty="0" err="1">
                <a:latin typeface="+mj-lt"/>
                <a:ea typeface="+mj-ea"/>
                <a:cs typeface="+mj-cs"/>
              </a:rPr>
              <a:t>paiD</a:t>
            </a:r>
            <a:r>
              <a:rPr lang="en-US" sz="1800" b="0" kern="1200" cap="all" baseline="0" dirty="0">
                <a:latin typeface="+mj-lt"/>
                <a:ea typeface="+mj-ea"/>
                <a:cs typeface="+mj-cs"/>
              </a:rPr>
              <a:t> to find 🔍 </a:t>
            </a:r>
          </a:p>
        </p:txBody>
      </p:sp>
      <p:sp>
        <p:nvSpPr>
          <p:cNvPr id="23" name="Content Placeholder 2">
            <a:extLst>
              <a:ext uri="{FF2B5EF4-FFF2-40B4-BE49-F238E27FC236}">
                <a16:creationId xmlns:a16="http://schemas.microsoft.com/office/drawing/2014/main" id="{44CECD90-08BA-64A0-7550-5C68D0DD5CB1}"/>
              </a:ext>
            </a:extLst>
          </p:cNvPr>
          <p:cNvSpPr>
            <a:spLocks noGrp="1"/>
          </p:cNvSpPr>
          <p:nvPr>
            <p:ph sz="half" idx="1"/>
          </p:nvPr>
        </p:nvSpPr>
        <p:spPr>
          <a:xfrm>
            <a:off x="247070" y="1402404"/>
            <a:ext cx="11189280" cy="1331068"/>
          </a:xfrm>
        </p:spPr>
        <p:txBody>
          <a:bodyPr/>
          <a:lstStyle/>
          <a:p>
            <a:r>
              <a:rPr lang="en-US" b="0" i="0" dirty="0"/>
              <a:t>Whether you are working with a list box, a bar chart, or a straight table, sorting an object is always advisable as it adds context to the data. It can help you find the most commonly selected items in a list box, distinguish which element is bigger on a pie chart when the slices are similar, or easily spot the outliers in other graphic representations.</a:t>
            </a:r>
            <a:endParaRPr lang="en-US" dirty="0"/>
          </a:p>
        </p:txBody>
      </p:sp>
      <p:sp>
        <p:nvSpPr>
          <p:cNvPr id="17" name="Content Placeholder 2">
            <a:extLst>
              <a:ext uri="{FF2B5EF4-FFF2-40B4-BE49-F238E27FC236}">
                <a16:creationId xmlns:a16="http://schemas.microsoft.com/office/drawing/2014/main" id="{D2B0F924-49BE-4E1C-8A3D-D46B23F23C02}"/>
              </a:ext>
            </a:extLst>
          </p:cNvPr>
          <p:cNvSpPr txBox="1">
            <a:spLocks/>
          </p:cNvSpPr>
          <p:nvPr/>
        </p:nvSpPr>
        <p:spPr>
          <a:xfrm>
            <a:off x="4730750" y="565608"/>
            <a:ext cx="6705600" cy="492079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200"/>
              </a:spcBef>
              <a:buClr>
                <a:schemeClr val="tx1"/>
              </a:buClr>
              <a:buFont typeface="Arial" panose="020B0604020202020204" pitchFamily="34" charset="0"/>
              <a:buChar char="•"/>
              <a:defRPr sz="2000" kern="1200">
                <a:solidFill>
                  <a:schemeClr val="tx1"/>
                </a:solidFill>
                <a:latin typeface="+mn-lt"/>
                <a:ea typeface="+mn-ea"/>
                <a:cs typeface="+mn-cs"/>
              </a:defRPr>
            </a:lvl1pPr>
            <a:lvl2pPr marL="548640" indent="-230188" algn="l" defTabSz="914400" rtl="0" eaLnBrk="1" latinLnBrk="0" hangingPunct="1">
              <a:lnSpc>
                <a:spcPct val="90000"/>
              </a:lnSpc>
              <a:spcBef>
                <a:spcPts val="800"/>
              </a:spcBef>
              <a:buClr>
                <a:schemeClr val="tx1"/>
              </a:buClr>
              <a:buFont typeface="Arial" panose="020B0604020202020204" pitchFamily="34" charset="0"/>
              <a:buChar char="–"/>
              <a:defRPr sz="1800" kern="1200">
                <a:solidFill>
                  <a:schemeClr val="tx1"/>
                </a:solidFill>
                <a:latin typeface="+mn-lt"/>
                <a:ea typeface="+mn-ea"/>
                <a:cs typeface="+mn-cs"/>
              </a:defRPr>
            </a:lvl2pPr>
            <a:lvl3pPr marL="822960" indent="-182880" algn="l" defTabSz="914400" rtl="0" eaLnBrk="1" latinLnBrk="0" hangingPunct="1">
              <a:lnSpc>
                <a:spcPct val="9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97280" indent="-18288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4pPr>
            <a:lvl5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342900" indent="-342900">
              <a:buFont typeface="Arial" panose="020B0604020202020204" pitchFamily="34" charset="0"/>
              <a:buChar char="•"/>
            </a:pPr>
            <a:endParaRPr lang="en-US" dirty="0"/>
          </a:p>
        </p:txBody>
      </p:sp>
      <p:pic>
        <p:nvPicPr>
          <p:cNvPr id="1026" name="Picture 2" descr="d3.js - Sorted Bar Chart - Stack Overflow">
            <a:extLst>
              <a:ext uri="{FF2B5EF4-FFF2-40B4-BE49-F238E27FC236}">
                <a16:creationId xmlns:a16="http://schemas.microsoft.com/office/drawing/2014/main" id="{41120D35-0150-6CD0-94F4-B417ED31C1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816" y="2609748"/>
            <a:ext cx="5159104" cy="3433101"/>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12">
            <a:extLst>
              <a:ext uri="{FF2B5EF4-FFF2-40B4-BE49-F238E27FC236}">
                <a16:creationId xmlns:a16="http://schemas.microsoft.com/office/drawing/2014/main" id="{A3C761DE-A17E-0719-BE54-9DD5669AC49F}"/>
              </a:ext>
            </a:extLst>
          </p:cNvPr>
          <p:cNvSpPr/>
          <p:nvPr/>
        </p:nvSpPr>
        <p:spPr>
          <a:xfrm>
            <a:off x="10170301" y="267427"/>
            <a:ext cx="1774629" cy="396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latin typeface="+mj-lt"/>
              </a:rPr>
              <a:t>🗻SORTING</a:t>
            </a:r>
          </a:p>
        </p:txBody>
      </p:sp>
      <p:sp>
        <p:nvSpPr>
          <p:cNvPr id="6" name="Title 1">
            <a:extLst>
              <a:ext uri="{FF2B5EF4-FFF2-40B4-BE49-F238E27FC236}">
                <a16:creationId xmlns:a16="http://schemas.microsoft.com/office/drawing/2014/main" id="{056A4D27-482F-1D61-87EB-A622EC617E41}"/>
              </a:ext>
            </a:extLst>
          </p:cNvPr>
          <p:cNvSpPr txBox="1">
            <a:spLocks/>
          </p:cNvSpPr>
          <p:nvPr/>
        </p:nvSpPr>
        <p:spPr>
          <a:xfrm>
            <a:off x="247070" y="80273"/>
            <a:ext cx="11294180" cy="485335"/>
          </a:xfrm>
          <a:prstGeom prst="rect">
            <a:avLst/>
          </a:prstGeom>
        </p:spPr>
        <p:txBody>
          <a:bodyPr vert="horz" lIns="0" tIns="0" rIns="0" bIns="0" rtlCol="0" anchor="b">
            <a:noAutofit/>
          </a:bodyPr>
          <a:lstStyle>
            <a:lvl1pPr algn="l" defTabSz="914400" rtl="0" eaLnBrk="1" latinLnBrk="0" hangingPunct="1">
              <a:lnSpc>
                <a:spcPct val="85000"/>
              </a:lnSpc>
              <a:spcBef>
                <a:spcPct val="0"/>
              </a:spcBef>
              <a:buNone/>
              <a:defRPr sz="3200" b="0" kern="1200" cap="all" baseline="0">
                <a:solidFill>
                  <a:schemeClr val="accent1"/>
                </a:solidFill>
                <a:latin typeface="+mj-lt"/>
                <a:ea typeface="+mj-ea"/>
                <a:cs typeface="+mj-cs"/>
              </a:defRPr>
            </a:lvl1pPr>
          </a:lstStyle>
          <a:p>
            <a:r>
              <a:rPr lang="en-US"/>
              <a:t>DASHBOARD Design BEST PRACTICES IN POWER BI</a:t>
            </a:r>
            <a:endParaRPr lang="en-US" dirty="0"/>
          </a:p>
        </p:txBody>
      </p:sp>
      <p:pic>
        <p:nvPicPr>
          <p:cNvPr id="1030" name="Picture 6">
            <a:extLst>
              <a:ext uri="{FF2B5EF4-FFF2-40B4-BE49-F238E27FC236}">
                <a16:creationId xmlns:a16="http://schemas.microsoft.com/office/drawing/2014/main" id="{116363D4-7C87-00AE-D410-4807467E52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1710" y="2822269"/>
            <a:ext cx="6004412" cy="3174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7074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a:xfrm>
            <a:off x="247070" y="618888"/>
            <a:ext cx="6183377" cy="485335"/>
          </a:xfrm>
        </p:spPr>
        <p:txBody>
          <a:bodyPr vert="horz" lIns="0" tIns="0" rIns="0" bIns="0" rtlCol="0" anchor="b">
            <a:normAutofit/>
          </a:bodyPr>
          <a:lstStyle/>
          <a:p>
            <a:r>
              <a:rPr lang="en-US" sz="1800" b="0" kern="1200" cap="all" baseline="0" dirty="0">
                <a:latin typeface="+mj-lt"/>
                <a:ea typeface="+mj-ea"/>
                <a:cs typeface="+mj-cs"/>
              </a:rPr>
              <a:t>QUICK WINS…..NO One is paid to explore, they are </a:t>
            </a:r>
            <a:r>
              <a:rPr lang="en-US" sz="1800" b="0" kern="1200" cap="all" baseline="0" dirty="0" err="1">
                <a:latin typeface="+mj-lt"/>
                <a:ea typeface="+mj-ea"/>
                <a:cs typeface="+mj-cs"/>
              </a:rPr>
              <a:t>paiD</a:t>
            </a:r>
            <a:r>
              <a:rPr lang="en-US" sz="1800" b="0" kern="1200" cap="all" baseline="0" dirty="0">
                <a:latin typeface="+mj-lt"/>
                <a:ea typeface="+mj-ea"/>
                <a:cs typeface="+mj-cs"/>
              </a:rPr>
              <a:t> to find 🔍 </a:t>
            </a:r>
          </a:p>
        </p:txBody>
      </p:sp>
      <p:sp>
        <p:nvSpPr>
          <p:cNvPr id="23" name="Content Placeholder 2">
            <a:extLst>
              <a:ext uri="{FF2B5EF4-FFF2-40B4-BE49-F238E27FC236}">
                <a16:creationId xmlns:a16="http://schemas.microsoft.com/office/drawing/2014/main" id="{44CECD90-08BA-64A0-7550-5C68D0DD5CB1}"/>
              </a:ext>
            </a:extLst>
          </p:cNvPr>
          <p:cNvSpPr>
            <a:spLocks noGrp="1"/>
          </p:cNvSpPr>
          <p:nvPr>
            <p:ph sz="half" idx="1"/>
          </p:nvPr>
        </p:nvSpPr>
        <p:spPr>
          <a:xfrm>
            <a:off x="247070" y="1402404"/>
            <a:ext cx="11189280" cy="1331068"/>
          </a:xfrm>
        </p:spPr>
        <p:txBody>
          <a:bodyPr/>
          <a:lstStyle/>
          <a:p>
            <a:r>
              <a:rPr lang="en-US" b="1" i="0" dirty="0">
                <a:solidFill>
                  <a:srgbClr val="3D3B49"/>
                </a:solidFill>
                <a:effectLst/>
                <a:latin typeface="Noto Serif" panose="02020600060500020200" pitchFamily="18" charset="0"/>
              </a:rPr>
              <a:t>Avoid scroll bars</a:t>
            </a:r>
          </a:p>
          <a:p>
            <a:r>
              <a:rPr lang="en-US" i="0" dirty="0">
                <a:solidFill>
                  <a:srgbClr val="3D3B49"/>
                </a:solidFill>
                <a:effectLst/>
              </a:rPr>
              <a:t>Stephen Few (</a:t>
            </a:r>
            <a:r>
              <a:rPr lang="en-US" i="0" dirty="0">
                <a:solidFill>
                  <a:srgbClr val="3D3B49"/>
                </a:solidFill>
                <a:effectLst/>
                <a:hlinkClick r:id="rId2"/>
              </a:rPr>
              <a:t>Perceptual Edge </a:t>
            </a:r>
            <a:r>
              <a:rPr lang="en-US" i="0" dirty="0">
                <a:solidFill>
                  <a:srgbClr val="3D3B49"/>
                </a:solidFill>
                <a:effectLst/>
              </a:rPr>
              <a:t>)  emphasizes that all the information in a dashboard must fit on a single screen. While I believe that there is no harm in splitting the data in multiple sheets, it is undeniable that scroll bars reduce the overall usability of an application. If the user has to continuously scroll right and left to read all the figures in a table, or if she must go up and down to see the filter panel, she will end up getting tired and eventually discard your dashboard.</a:t>
            </a:r>
          </a:p>
          <a:p>
            <a:endParaRPr lang="en-US" dirty="0"/>
          </a:p>
        </p:txBody>
      </p:sp>
      <p:sp>
        <p:nvSpPr>
          <p:cNvPr id="17" name="Content Placeholder 2">
            <a:extLst>
              <a:ext uri="{FF2B5EF4-FFF2-40B4-BE49-F238E27FC236}">
                <a16:creationId xmlns:a16="http://schemas.microsoft.com/office/drawing/2014/main" id="{D2B0F924-49BE-4E1C-8A3D-D46B23F23C02}"/>
              </a:ext>
            </a:extLst>
          </p:cNvPr>
          <p:cNvSpPr txBox="1">
            <a:spLocks/>
          </p:cNvSpPr>
          <p:nvPr/>
        </p:nvSpPr>
        <p:spPr>
          <a:xfrm>
            <a:off x="4730750" y="565608"/>
            <a:ext cx="6705600" cy="492079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200"/>
              </a:spcBef>
              <a:buClr>
                <a:schemeClr val="tx1"/>
              </a:buClr>
              <a:buFont typeface="Arial" panose="020B0604020202020204" pitchFamily="34" charset="0"/>
              <a:buChar char="•"/>
              <a:defRPr sz="2000" kern="1200">
                <a:solidFill>
                  <a:schemeClr val="tx1"/>
                </a:solidFill>
                <a:latin typeface="+mn-lt"/>
                <a:ea typeface="+mn-ea"/>
                <a:cs typeface="+mn-cs"/>
              </a:defRPr>
            </a:lvl1pPr>
            <a:lvl2pPr marL="548640" indent="-230188" algn="l" defTabSz="914400" rtl="0" eaLnBrk="1" latinLnBrk="0" hangingPunct="1">
              <a:lnSpc>
                <a:spcPct val="90000"/>
              </a:lnSpc>
              <a:spcBef>
                <a:spcPts val="800"/>
              </a:spcBef>
              <a:buClr>
                <a:schemeClr val="tx1"/>
              </a:buClr>
              <a:buFont typeface="Arial" panose="020B0604020202020204" pitchFamily="34" charset="0"/>
              <a:buChar char="–"/>
              <a:defRPr sz="1800" kern="1200">
                <a:solidFill>
                  <a:schemeClr val="tx1"/>
                </a:solidFill>
                <a:latin typeface="+mn-lt"/>
                <a:ea typeface="+mn-ea"/>
                <a:cs typeface="+mn-cs"/>
              </a:defRPr>
            </a:lvl2pPr>
            <a:lvl3pPr marL="822960" indent="-182880" algn="l" defTabSz="914400" rtl="0" eaLnBrk="1" latinLnBrk="0" hangingPunct="1">
              <a:lnSpc>
                <a:spcPct val="9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97280" indent="-18288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4pPr>
            <a:lvl5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342900" indent="-342900">
              <a:buFont typeface="Arial" panose="020B0604020202020204" pitchFamily="34" charset="0"/>
              <a:buChar char="•"/>
            </a:pPr>
            <a:endParaRPr lang="en-US" dirty="0"/>
          </a:p>
        </p:txBody>
      </p:sp>
      <p:sp>
        <p:nvSpPr>
          <p:cNvPr id="5" name="Rounded Rectangle 12">
            <a:extLst>
              <a:ext uri="{FF2B5EF4-FFF2-40B4-BE49-F238E27FC236}">
                <a16:creationId xmlns:a16="http://schemas.microsoft.com/office/drawing/2014/main" id="{A3C761DE-A17E-0719-BE54-9DD5669AC49F}"/>
              </a:ext>
            </a:extLst>
          </p:cNvPr>
          <p:cNvSpPr/>
          <p:nvPr/>
        </p:nvSpPr>
        <p:spPr>
          <a:xfrm>
            <a:off x="10170301" y="267427"/>
            <a:ext cx="1774629" cy="396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latin typeface="+mj-lt"/>
              </a:rPr>
              <a:t>🚫SCROLL BARS</a:t>
            </a:r>
          </a:p>
        </p:txBody>
      </p:sp>
      <p:sp>
        <p:nvSpPr>
          <p:cNvPr id="6" name="Title 1">
            <a:extLst>
              <a:ext uri="{FF2B5EF4-FFF2-40B4-BE49-F238E27FC236}">
                <a16:creationId xmlns:a16="http://schemas.microsoft.com/office/drawing/2014/main" id="{056A4D27-482F-1D61-87EB-A622EC617E41}"/>
              </a:ext>
            </a:extLst>
          </p:cNvPr>
          <p:cNvSpPr txBox="1">
            <a:spLocks/>
          </p:cNvSpPr>
          <p:nvPr/>
        </p:nvSpPr>
        <p:spPr>
          <a:xfrm>
            <a:off x="194620" y="78693"/>
            <a:ext cx="11294180" cy="485335"/>
          </a:xfrm>
          <a:prstGeom prst="rect">
            <a:avLst/>
          </a:prstGeom>
        </p:spPr>
        <p:txBody>
          <a:bodyPr vert="horz" lIns="0" tIns="0" rIns="0" bIns="0" rtlCol="0" anchor="b">
            <a:noAutofit/>
          </a:bodyPr>
          <a:lstStyle>
            <a:lvl1pPr algn="l" defTabSz="914400" rtl="0" eaLnBrk="1" latinLnBrk="0" hangingPunct="1">
              <a:lnSpc>
                <a:spcPct val="85000"/>
              </a:lnSpc>
              <a:spcBef>
                <a:spcPct val="0"/>
              </a:spcBef>
              <a:buNone/>
              <a:defRPr sz="3200" b="0" kern="1200" cap="all" baseline="0">
                <a:solidFill>
                  <a:schemeClr val="accent1"/>
                </a:solidFill>
                <a:latin typeface="+mj-lt"/>
                <a:ea typeface="+mj-ea"/>
                <a:cs typeface="+mj-cs"/>
              </a:defRPr>
            </a:lvl1pPr>
          </a:lstStyle>
          <a:p>
            <a:r>
              <a:rPr lang="en-US" dirty="0"/>
              <a:t>DASHBOARD Design BEST PRACTICES IN POWER BI</a:t>
            </a:r>
          </a:p>
        </p:txBody>
      </p:sp>
    </p:spTree>
    <p:extLst>
      <p:ext uri="{BB962C8B-B14F-4D97-AF65-F5344CB8AC3E}">
        <p14:creationId xmlns:p14="http://schemas.microsoft.com/office/powerpoint/2010/main" val="25217861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a:xfrm>
            <a:off x="247070" y="360620"/>
            <a:ext cx="7437781" cy="485335"/>
          </a:xfrm>
        </p:spPr>
        <p:txBody>
          <a:bodyPr vert="horz" lIns="0" tIns="0" rIns="0" bIns="0" rtlCol="0" anchor="b">
            <a:normAutofit/>
          </a:bodyPr>
          <a:lstStyle/>
          <a:p>
            <a:r>
              <a:rPr lang="en-US" sz="1800" b="0" kern="1200" cap="all" baseline="0" dirty="0">
                <a:latin typeface="+mj-lt"/>
                <a:ea typeface="+mj-ea"/>
                <a:cs typeface="+mj-cs"/>
              </a:rPr>
              <a:t>QUICK WINS…..NO One is paid to explore, they are </a:t>
            </a:r>
            <a:r>
              <a:rPr lang="en-US" sz="1800" b="0" kern="1200" cap="all" baseline="0" dirty="0" err="1">
                <a:latin typeface="+mj-lt"/>
                <a:ea typeface="+mj-ea"/>
                <a:cs typeface="+mj-cs"/>
              </a:rPr>
              <a:t>paiD</a:t>
            </a:r>
            <a:r>
              <a:rPr lang="en-US" sz="1800" b="0" kern="1200" cap="all" baseline="0" dirty="0">
                <a:latin typeface="+mj-lt"/>
                <a:ea typeface="+mj-ea"/>
                <a:cs typeface="+mj-cs"/>
              </a:rPr>
              <a:t> to find 🔍</a:t>
            </a:r>
          </a:p>
        </p:txBody>
      </p:sp>
      <p:sp>
        <p:nvSpPr>
          <p:cNvPr id="17" name="Content Placeholder 2">
            <a:extLst>
              <a:ext uri="{FF2B5EF4-FFF2-40B4-BE49-F238E27FC236}">
                <a16:creationId xmlns:a16="http://schemas.microsoft.com/office/drawing/2014/main" id="{D2B0F924-49BE-4E1C-8A3D-D46B23F23C02}"/>
              </a:ext>
            </a:extLst>
          </p:cNvPr>
          <p:cNvSpPr txBox="1">
            <a:spLocks/>
          </p:cNvSpPr>
          <p:nvPr/>
        </p:nvSpPr>
        <p:spPr>
          <a:xfrm>
            <a:off x="4730750" y="565608"/>
            <a:ext cx="6705600" cy="492079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200"/>
              </a:spcBef>
              <a:buClr>
                <a:schemeClr val="tx1"/>
              </a:buClr>
              <a:buFont typeface="Arial" panose="020B0604020202020204" pitchFamily="34" charset="0"/>
              <a:buChar char="•"/>
              <a:defRPr sz="2000" kern="1200">
                <a:solidFill>
                  <a:schemeClr val="tx1"/>
                </a:solidFill>
                <a:latin typeface="+mn-lt"/>
                <a:ea typeface="+mn-ea"/>
                <a:cs typeface="+mn-cs"/>
              </a:defRPr>
            </a:lvl1pPr>
            <a:lvl2pPr marL="548640" indent="-230188" algn="l" defTabSz="914400" rtl="0" eaLnBrk="1" latinLnBrk="0" hangingPunct="1">
              <a:lnSpc>
                <a:spcPct val="90000"/>
              </a:lnSpc>
              <a:spcBef>
                <a:spcPts val="800"/>
              </a:spcBef>
              <a:buClr>
                <a:schemeClr val="tx1"/>
              </a:buClr>
              <a:buFont typeface="Arial" panose="020B0604020202020204" pitchFamily="34" charset="0"/>
              <a:buChar char="–"/>
              <a:defRPr sz="1800" kern="1200">
                <a:solidFill>
                  <a:schemeClr val="tx1"/>
                </a:solidFill>
                <a:latin typeface="+mn-lt"/>
                <a:ea typeface="+mn-ea"/>
                <a:cs typeface="+mn-cs"/>
              </a:defRPr>
            </a:lvl2pPr>
            <a:lvl3pPr marL="822960" indent="-182880" algn="l" defTabSz="914400" rtl="0" eaLnBrk="1" latinLnBrk="0" hangingPunct="1">
              <a:lnSpc>
                <a:spcPct val="9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97280" indent="-18288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4pPr>
            <a:lvl5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342900" indent="-342900">
              <a:buFont typeface="Arial" panose="020B0604020202020204" pitchFamily="34" charset="0"/>
              <a:buChar char="•"/>
            </a:pPr>
            <a:endParaRPr lang="en-US" dirty="0"/>
          </a:p>
        </p:txBody>
      </p:sp>
      <p:sp>
        <p:nvSpPr>
          <p:cNvPr id="5" name="Rounded Rectangle 12">
            <a:extLst>
              <a:ext uri="{FF2B5EF4-FFF2-40B4-BE49-F238E27FC236}">
                <a16:creationId xmlns:a16="http://schemas.microsoft.com/office/drawing/2014/main" id="{A3C761DE-A17E-0719-BE54-9DD5669AC49F}"/>
              </a:ext>
            </a:extLst>
          </p:cNvPr>
          <p:cNvSpPr/>
          <p:nvPr/>
        </p:nvSpPr>
        <p:spPr>
          <a:xfrm>
            <a:off x="10170301" y="267427"/>
            <a:ext cx="1774629" cy="396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latin typeface="+mj-lt"/>
              </a:rPr>
              <a:t> 🎚 ALIGN</a:t>
            </a:r>
          </a:p>
        </p:txBody>
      </p:sp>
      <p:sp>
        <p:nvSpPr>
          <p:cNvPr id="6" name="Title 1">
            <a:extLst>
              <a:ext uri="{FF2B5EF4-FFF2-40B4-BE49-F238E27FC236}">
                <a16:creationId xmlns:a16="http://schemas.microsoft.com/office/drawing/2014/main" id="{056A4D27-482F-1D61-87EB-A622EC617E41}"/>
              </a:ext>
            </a:extLst>
          </p:cNvPr>
          <p:cNvSpPr txBox="1">
            <a:spLocks/>
          </p:cNvSpPr>
          <p:nvPr/>
        </p:nvSpPr>
        <p:spPr>
          <a:xfrm>
            <a:off x="247070" y="80273"/>
            <a:ext cx="11294180" cy="485335"/>
          </a:xfrm>
          <a:prstGeom prst="rect">
            <a:avLst/>
          </a:prstGeom>
        </p:spPr>
        <p:txBody>
          <a:bodyPr vert="horz" lIns="0" tIns="0" rIns="0" bIns="0" rtlCol="0" anchor="b">
            <a:noAutofit/>
          </a:bodyPr>
          <a:lstStyle>
            <a:lvl1pPr algn="l" defTabSz="914400" rtl="0" eaLnBrk="1" latinLnBrk="0" hangingPunct="1">
              <a:lnSpc>
                <a:spcPct val="85000"/>
              </a:lnSpc>
              <a:spcBef>
                <a:spcPct val="0"/>
              </a:spcBef>
              <a:buNone/>
              <a:defRPr sz="3200" b="0" kern="1200" cap="all" baseline="0">
                <a:solidFill>
                  <a:schemeClr val="accent1"/>
                </a:solidFill>
                <a:latin typeface="+mj-lt"/>
                <a:ea typeface="+mj-ea"/>
                <a:cs typeface="+mj-cs"/>
              </a:defRPr>
            </a:lvl1pPr>
          </a:lstStyle>
          <a:p>
            <a:r>
              <a:rPr lang="en-US"/>
              <a:t>DASHBOARD Design BEST PRACTICES IN POWER BI</a:t>
            </a:r>
            <a:endParaRPr lang="en-US" dirty="0"/>
          </a:p>
        </p:txBody>
      </p:sp>
      <p:pic>
        <p:nvPicPr>
          <p:cNvPr id="10" name="Picture 9">
            <a:extLst>
              <a:ext uri="{FF2B5EF4-FFF2-40B4-BE49-F238E27FC236}">
                <a16:creationId xmlns:a16="http://schemas.microsoft.com/office/drawing/2014/main" id="{99D13FDE-2290-661C-A550-0794C1246538}"/>
              </a:ext>
            </a:extLst>
          </p:cNvPr>
          <p:cNvPicPr>
            <a:picLocks noChangeAspect="1"/>
          </p:cNvPicPr>
          <p:nvPr/>
        </p:nvPicPr>
        <p:blipFill>
          <a:blip r:embed="rId2"/>
          <a:stretch>
            <a:fillRect/>
          </a:stretch>
        </p:blipFill>
        <p:spPr>
          <a:xfrm>
            <a:off x="698257" y="1969458"/>
            <a:ext cx="8748640" cy="4527922"/>
          </a:xfrm>
          <a:prstGeom prst="rect">
            <a:avLst/>
          </a:prstGeom>
        </p:spPr>
      </p:pic>
    </p:spTree>
    <p:extLst>
      <p:ext uri="{BB962C8B-B14F-4D97-AF65-F5344CB8AC3E}">
        <p14:creationId xmlns:p14="http://schemas.microsoft.com/office/powerpoint/2010/main" val="3102849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40707-36B5-52EF-4C04-07C7C03E649C}"/>
              </a:ext>
            </a:extLst>
          </p:cNvPr>
          <p:cNvSpPr>
            <a:spLocks noGrp="1"/>
          </p:cNvSpPr>
          <p:nvPr>
            <p:ph type="title"/>
          </p:nvPr>
        </p:nvSpPr>
        <p:spPr/>
        <p:txBody>
          <a:bodyPr/>
          <a:lstStyle/>
          <a:p>
            <a:r>
              <a:rPr lang="en-US" dirty="0"/>
              <a:t>REPORT CHECKLIST: Expand with Experience</a:t>
            </a:r>
          </a:p>
        </p:txBody>
      </p:sp>
      <p:sp>
        <p:nvSpPr>
          <p:cNvPr id="3" name="Text Placeholder 2">
            <a:extLst>
              <a:ext uri="{FF2B5EF4-FFF2-40B4-BE49-F238E27FC236}">
                <a16:creationId xmlns:a16="http://schemas.microsoft.com/office/drawing/2014/main" id="{A83EE604-8088-162B-CC45-4F2E023F99C3}"/>
              </a:ext>
            </a:extLst>
          </p:cNvPr>
          <p:cNvSpPr>
            <a:spLocks noGrp="1"/>
          </p:cNvSpPr>
          <p:nvPr>
            <p:ph type="body" sz="quarter" idx="14"/>
          </p:nvPr>
        </p:nvSpPr>
        <p:spPr/>
        <p:txBody>
          <a:bodyPr/>
          <a:lstStyle/>
          <a:p>
            <a:r>
              <a:rPr lang="en-US" dirty="0">
                <a:hlinkClick r:id="rId2"/>
              </a:rPr>
              <a:t>Power BI Report Checklist — DATA GOBLINS (data-goblins.com)</a:t>
            </a:r>
            <a:endParaRPr lang="en-US" dirty="0"/>
          </a:p>
          <a:p>
            <a:endParaRPr lang="en-US" dirty="0"/>
          </a:p>
        </p:txBody>
      </p:sp>
      <p:graphicFrame>
        <p:nvGraphicFramePr>
          <p:cNvPr id="11" name="Diagram 10">
            <a:extLst>
              <a:ext uri="{FF2B5EF4-FFF2-40B4-BE49-F238E27FC236}">
                <a16:creationId xmlns:a16="http://schemas.microsoft.com/office/drawing/2014/main" id="{28AD8944-FF70-A290-7592-5FC055D6B685}"/>
              </a:ext>
            </a:extLst>
          </p:cNvPr>
          <p:cNvGraphicFramePr/>
          <p:nvPr>
            <p:extLst>
              <p:ext uri="{D42A27DB-BD31-4B8C-83A1-F6EECF244321}">
                <p14:modId xmlns:p14="http://schemas.microsoft.com/office/powerpoint/2010/main" val="320404669"/>
              </p:ext>
            </p:extLst>
          </p:nvPr>
        </p:nvGraphicFramePr>
        <p:xfrm>
          <a:off x="381000" y="914399"/>
          <a:ext cx="10647848" cy="57282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78307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8898EE7-7A4C-AEC1-8454-D069DB56E9A3}"/>
              </a:ext>
            </a:extLst>
          </p:cNvPr>
          <p:cNvPicPr>
            <a:picLocks noChangeAspect="1"/>
          </p:cNvPicPr>
          <p:nvPr/>
        </p:nvPicPr>
        <p:blipFill>
          <a:blip r:embed="rId2"/>
          <a:stretch>
            <a:fillRect/>
          </a:stretch>
        </p:blipFill>
        <p:spPr>
          <a:xfrm>
            <a:off x="247070" y="1472671"/>
            <a:ext cx="10081260" cy="3527159"/>
          </a:xfrm>
          <a:prstGeom prst="rect">
            <a:avLst/>
          </a:prstGeom>
        </p:spPr>
      </p:pic>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a:xfrm>
            <a:off x="247070" y="360620"/>
            <a:ext cx="7437781" cy="485335"/>
          </a:xfrm>
        </p:spPr>
        <p:txBody>
          <a:bodyPr vert="horz" lIns="0" tIns="0" rIns="0" bIns="0" rtlCol="0" anchor="b">
            <a:normAutofit/>
          </a:bodyPr>
          <a:lstStyle/>
          <a:p>
            <a:r>
              <a:rPr lang="en-US" sz="1800" b="0" kern="1200" cap="all" baseline="0" dirty="0">
                <a:latin typeface="+mj-lt"/>
                <a:ea typeface="+mj-ea"/>
                <a:cs typeface="+mj-cs"/>
              </a:rPr>
              <a:t>QUICK WINS…..NO One is paid to explore, they are </a:t>
            </a:r>
            <a:r>
              <a:rPr lang="en-US" sz="1800" b="0" kern="1200" cap="all" baseline="0" dirty="0" err="1">
                <a:latin typeface="+mj-lt"/>
                <a:ea typeface="+mj-ea"/>
                <a:cs typeface="+mj-cs"/>
              </a:rPr>
              <a:t>paiD</a:t>
            </a:r>
            <a:r>
              <a:rPr lang="en-US" sz="1800" b="0" kern="1200" cap="all" baseline="0" dirty="0">
                <a:latin typeface="+mj-lt"/>
                <a:ea typeface="+mj-ea"/>
                <a:cs typeface="+mj-cs"/>
              </a:rPr>
              <a:t> to find 🔍</a:t>
            </a:r>
          </a:p>
        </p:txBody>
      </p:sp>
      <p:sp>
        <p:nvSpPr>
          <p:cNvPr id="5" name="Rounded Rectangle 12">
            <a:extLst>
              <a:ext uri="{FF2B5EF4-FFF2-40B4-BE49-F238E27FC236}">
                <a16:creationId xmlns:a16="http://schemas.microsoft.com/office/drawing/2014/main" id="{A3C761DE-A17E-0719-BE54-9DD5669AC49F}"/>
              </a:ext>
            </a:extLst>
          </p:cNvPr>
          <p:cNvSpPr/>
          <p:nvPr/>
        </p:nvSpPr>
        <p:spPr>
          <a:xfrm>
            <a:off x="10170301" y="267427"/>
            <a:ext cx="1774629" cy="396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latin typeface="+mj-lt"/>
              </a:rPr>
              <a:t> Series Labels</a:t>
            </a:r>
          </a:p>
        </p:txBody>
      </p:sp>
      <p:sp>
        <p:nvSpPr>
          <p:cNvPr id="6" name="Title 1">
            <a:extLst>
              <a:ext uri="{FF2B5EF4-FFF2-40B4-BE49-F238E27FC236}">
                <a16:creationId xmlns:a16="http://schemas.microsoft.com/office/drawing/2014/main" id="{056A4D27-482F-1D61-87EB-A622EC617E41}"/>
              </a:ext>
            </a:extLst>
          </p:cNvPr>
          <p:cNvSpPr txBox="1">
            <a:spLocks/>
          </p:cNvSpPr>
          <p:nvPr/>
        </p:nvSpPr>
        <p:spPr>
          <a:xfrm>
            <a:off x="247070" y="80273"/>
            <a:ext cx="11294180" cy="485335"/>
          </a:xfrm>
          <a:prstGeom prst="rect">
            <a:avLst/>
          </a:prstGeom>
        </p:spPr>
        <p:txBody>
          <a:bodyPr vert="horz" lIns="0" tIns="0" rIns="0" bIns="0" rtlCol="0" anchor="b">
            <a:noAutofit/>
          </a:bodyPr>
          <a:lstStyle>
            <a:lvl1pPr algn="l" defTabSz="914400" rtl="0" eaLnBrk="1" latinLnBrk="0" hangingPunct="1">
              <a:lnSpc>
                <a:spcPct val="85000"/>
              </a:lnSpc>
              <a:spcBef>
                <a:spcPct val="0"/>
              </a:spcBef>
              <a:buNone/>
              <a:defRPr sz="3200" b="0" kern="1200" cap="all" baseline="0">
                <a:solidFill>
                  <a:schemeClr val="accent1"/>
                </a:solidFill>
                <a:latin typeface="+mj-lt"/>
                <a:ea typeface="+mj-ea"/>
                <a:cs typeface="+mj-cs"/>
              </a:defRPr>
            </a:lvl1pPr>
          </a:lstStyle>
          <a:p>
            <a:r>
              <a:rPr lang="en-US" dirty="0"/>
              <a:t>DASHBOARD Design BEST PRACTICES IN POWER BI</a:t>
            </a:r>
          </a:p>
        </p:txBody>
      </p:sp>
      <p:sp>
        <p:nvSpPr>
          <p:cNvPr id="7" name="Rectangle 6">
            <a:extLst>
              <a:ext uri="{FF2B5EF4-FFF2-40B4-BE49-F238E27FC236}">
                <a16:creationId xmlns:a16="http://schemas.microsoft.com/office/drawing/2014/main" id="{7C31D1A2-0FDC-9A1A-6B61-E8CBDDF39529}"/>
              </a:ext>
            </a:extLst>
          </p:cNvPr>
          <p:cNvSpPr/>
          <p:nvPr/>
        </p:nvSpPr>
        <p:spPr>
          <a:xfrm>
            <a:off x="7006590" y="2651760"/>
            <a:ext cx="3383280" cy="1760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9A72710-7C28-E9E9-EA69-5E15056C09FF}"/>
              </a:ext>
            </a:extLst>
          </p:cNvPr>
          <p:cNvSpPr/>
          <p:nvPr/>
        </p:nvSpPr>
        <p:spPr>
          <a:xfrm>
            <a:off x="7178040" y="2514600"/>
            <a:ext cx="3383280" cy="2034540"/>
          </a:xfrm>
          <a:prstGeom prst="rect">
            <a:avLst/>
          </a:prstGeom>
          <a:no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82604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7DB64A-98EB-F44A-570A-97B02CA94F0F}"/>
              </a:ext>
            </a:extLst>
          </p:cNvPr>
          <p:cNvPicPr>
            <a:picLocks noChangeAspect="1"/>
          </p:cNvPicPr>
          <p:nvPr/>
        </p:nvPicPr>
        <p:blipFill>
          <a:blip r:embed="rId2"/>
          <a:stretch>
            <a:fillRect/>
          </a:stretch>
        </p:blipFill>
        <p:spPr>
          <a:xfrm>
            <a:off x="6095999" y="1747217"/>
            <a:ext cx="6097740" cy="3966421"/>
          </a:xfrm>
          <a:prstGeom prst="rect">
            <a:avLst/>
          </a:prstGeom>
        </p:spPr>
      </p:pic>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p:txBody>
          <a:bodyPr/>
          <a:lstStyle/>
          <a:p>
            <a:r>
              <a:rPr lang="en-US" cap="none" dirty="0"/>
              <a:t>Layout, Clutter </a:t>
            </a:r>
            <a:r>
              <a:rPr lang="pl-PL" cap="none" dirty="0"/>
              <a:t>and</a:t>
            </a:r>
            <a:r>
              <a:rPr lang="en-US" cap="none"/>
              <a:t> Flow (EI)</a:t>
            </a:r>
            <a:endParaRPr lang="en-US" cap="none" dirty="0"/>
          </a:p>
        </p:txBody>
      </p:sp>
      <p:sp>
        <p:nvSpPr>
          <p:cNvPr id="3" name="Text Placeholder 2">
            <a:extLst>
              <a:ext uri="{FF2B5EF4-FFF2-40B4-BE49-F238E27FC236}">
                <a16:creationId xmlns:a16="http://schemas.microsoft.com/office/drawing/2014/main" id="{3DB36BBE-A995-4A49-B6F9-ADC31EEDBE87}"/>
              </a:ext>
            </a:extLst>
          </p:cNvPr>
          <p:cNvSpPr>
            <a:spLocks noGrp="1"/>
          </p:cNvSpPr>
          <p:nvPr>
            <p:ph type="body" sz="quarter" idx="14"/>
          </p:nvPr>
        </p:nvSpPr>
        <p:spPr/>
        <p:txBody>
          <a:bodyPr/>
          <a:lstStyle/>
          <a:p>
            <a:r>
              <a:rPr lang="en-US"/>
              <a:t>Utilize high view sections, minimize clutter and convey information for ideal flow </a:t>
            </a:r>
          </a:p>
        </p:txBody>
      </p:sp>
      <p:sp>
        <p:nvSpPr>
          <p:cNvPr id="5" name="TextBox 4">
            <a:extLst>
              <a:ext uri="{FF2B5EF4-FFF2-40B4-BE49-F238E27FC236}">
                <a16:creationId xmlns:a16="http://schemas.microsoft.com/office/drawing/2014/main" id="{C842A814-02D5-4BBC-AA35-3CAA87A69EE4}"/>
              </a:ext>
            </a:extLst>
          </p:cNvPr>
          <p:cNvSpPr txBox="1"/>
          <p:nvPr/>
        </p:nvSpPr>
        <p:spPr>
          <a:xfrm>
            <a:off x="340417" y="1443841"/>
            <a:ext cx="5847772" cy="4247317"/>
          </a:xfrm>
          <a:prstGeom prst="rect">
            <a:avLst/>
          </a:prstGeom>
          <a:noFill/>
        </p:spPr>
        <p:txBody>
          <a:bodyPr wrap="square" rtlCol="0">
            <a:spAutoFit/>
          </a:bodyPr>
          <a:lstStyle/>
          <a:p>
            <a:pPr marL="342900" indent="-342900">
              <a:buFont typeface="+mj-lt"/>
              <a:buAutoNum type="arabicPeriod"/>
            </a:pPr>
            <a:r>
              <a:rPr lang="en-CA" dirty="0"/>
              <a:t>The most important/main KPI’s and visuals to the top-left or center</a:t>
            </a:r>
          </a:p>
          <a:p>
            <a:pPr marL="342900" indent="-342900">
              <a:buFont typeface="+mj-lt"/>
              <a:buAutoNum type="arabicPeriod"/>
            </a:pPr>
            <a:endParaRPr lang="en-CA" dirty="0"/>
          </a:p>
          <a:p>
            <a:pPr marL="342900" indent="-342900">
              <a:buFont typeface="+mj-lt"/>
              <a:buAutoNum type="arabicPeriod"/>
            </a:pPr>
            <a:r>
              <a:rPr lang="en-CA" dirty="0"/>
              <a:t>Ideal flow is left to right and top to bottom</a:t>
            </a:r>
          </a:p>
          <a:p>
            <a:pPr marL="342900" indent="-342900">
              <a:buFont typeface="+mj-lt"/>
              <a:buAutoNum type="arabicPeriod"/>
            </a:pPr>
            <a:endParaRPr lang="en-CA" dirty="0"/>
          </a:p>
          <a:p>
            <a:pPr marL="342900" indent="-342900">
              <a:buFont typeface="+mj-lt"/>
              <a:buAutoNum type="arabicPeriod"/>
            </a:pPr>
            <a:r>
              <a:rPr lang="en-CA" dirty="0"/>
              <a:t>Group global filters/legends together and individual filters/legend with respective visuals</a:t>
            </a:r>
          </a:p>
          <a:p>
            <a:pPr marL="342900" indent="-342900">
              <a:buFont typeface="+mj-lt"/>
              <a:buAutoNum type="arabicPeriod"/>
            </a:pPr>
            <a:endParaRPr lang="en-CA" dirty="0"/>
          </a:p>
          <a:p>
            <a:pPr marL="342900" indent="-342900">
              <a:buFont typeface="+mj-lt"/>
              <a:buAutoNum type="arabicPeriod"/>
            </a:pPr>
            <a:r>
              <a:rPr lang="en-CA" dirty="0"/>
              <a:t>Use consistent colors/layouts</a:t>
            </a:r>
          </a:p>
          <a:p>
            <a:pPr marL="342900" indent="-342900">
              <a:buFont typeface="+mj-lt"/>
              <a:buAutoNum type="arabicPeriod"/>
            </a:pPr>
            <a:endParaRPr lang="en-CA" dirty="0"/>
          </a:p>
          <a:p>
            <a:pPr marL="342900" indent="-342900">
              <a:buFont typeface="+mj-lt"/>
              <a:buAutoNum type="arabicPeriod"/>
            </a:pPr>
            <a:r>
              <a:rPr lang="en-CA" dirty="0"/>
              <a:t>Separate visually using borders</a:t>
            </a:r>
          </a:p>
          <a:p>
            <a:pPr marL="342900" indent="-342900">
              <a:buFont typeface="+mj-lt"/>
              <a:buAutoNum type="arabicPeriod"/>
            </a:pPr>
            <a:endParaRPr lang="en-CA" dirty="0"/>
          </a:p>
          <a:p>
            <a:pPr marL="342900" indent="-342900">
              <a:buFont typeface="+mj-lt"/>
              <a:buAutoNum type="arabicPeriod"/>
            </a:pPr>
            <a:r>
              <a:rPr lang="en-CA" dirty="0"/>
              <a:t>Keep tables and details towards the bottom/right</a:t>
            </a:r>
          </a:p>
          <a:p>
            <a:pPr marL="342900" indent="-342900">
              <a:buFont typeface="+mj-lt"/>
              <a:buAutoNum type="arabicPeriod"/>
            </a:pPr>
            <a:endParaRPr lang="en-CA" dirty="0"/>
          </a:p>
          <a:p>
            <a:pPr marL="342900" indent="-342900">
              <a:buFont typeface="+mj-lt"/>
              <a:buAutoNum type="arabicPeriod"/>
            </a:pPr>
            <a:endParaRPr lang="en-CA" dirty="0"/>
          </a:p>
        </p:txBody>
      </p:sp>
      <p:sp>
        <p:nvSpPr>
          <p:cNvPr id="7" name="Rectangle 6">
            <a:extLst>
              <a:ext uri="{FF2B5EF4-FFF2-40B4-BE49-F238E27FC236}">
                <a16:creationId xmlns:a16="http://schemas.microsoft.com/office/drawing/2014/main" id="{601BEE39-2993-4D34-8E57-25E3FA45413A}"/>
              </a:ext>
            </a:extLst>
          </p:cNvPr>
          <p:cNvSpPr/>
          <p:nvPr/>
        </p:nvSpPr>
        <p:spPr bwMode="auto">
          <a:xfrm>
            <a:off x="6799922" y="2438401"/>
            <a:ext cx="2562191" cy="1370201"/>
          </a:xfrm>
          <a:prstGeom prst="rect">
            <a:avLst/>
          </a:prstGeom>
          <a:noFill/>
          <a:ln w="5715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CA" sz="1100" b="1">
              <a:solidFill>
                <a:schemeClr val="accent2"/>
              </a:solidFill>
              <a:cs typeface="Arial" pitchFamily="34" charset="0"/>
            </a:endParaRPr>
          </a:p>
        </p:txBody>
      </p:sp>
      <p:sp>
        <p:nvSpPr>
          <p:cNvPr id="8" name="Bent Arrow 10">
            <a:extLst>
              <a:ext uri="{FF2B5EF4-FFF2-40B4-BE49-F238E27FC236}">
                <a16:creationId xmlns:a16="http://schemas.microsoft.com/office/drawing/2014/main" id="{86D3FD67-70C3-4802-B6D0-60E71B2AC9D2}"/>
              </a:ext>
            </a:extLst>
          </p:cNvPr>
          <p:cNvSpPr/>
          <p:nvPr/>
        </p:nvSpPr>
        <p:spPr bwMode="auto">
          <a:xfrm rot="5400000">
            <a:off x="9432471" y="2861291"/>
            <a:ext cx="823874" cy="914400"/>
          </a:xfrm>
          <a:prstGeom prst="bentArrow">
            <a:avLst>
              <a:gd name="adj1" fmla="val 9111"/>
              <a:gd name="adj2" fmla="val 11916"/>
              <a:gd name="adj3" fmla="val 19392"/>
              <a:gd name="adj4" fmla="val 43750"/>
            </a:avLst>
          </a:prstGeom>
          <a:solidFill>
            <a:srgbClr val="E1871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CA" sz="1100" b="1">
              <a:solidFill>
                <a:schemeClr val="accent2"/>
              </a:solidFill>
              <a:cs typeface="Arial" pitchFamily="34" charset="0"/>
            </a:endParaRPr>
          </a:p>
        </p:txBody>
      </p:sp>
      <p:sp>
        <p:nvSpPr>
          <p:cNvPr id="11" name="TextBox 10">
            <a:extLst>
              <a:ext uri="{FF2B5EF4-FFF2-40B4-BE49-F238E27FC236}">
                <a16:creationId xmlns:a16="http://schemas.microsoft.com/office/drawing/2014/main" id="{25FCAB6D-A4DE-469A-8336-86AFDD3A5FE2}"/>
              </a:ext>
            </a:extLst>
          </p:cNvPr>
          <p:cNvSpPr txBox="1"/>
          <p:nvPr/>
        </p:nvSpPr>
        <p:spPr>
          <a:xfrm>
            <a:off x="7440924" y="3030605"/>
            <a:ext cx="1752600" cy="261610"/>
          </a:xfrm>
          <a:prstGeom prst="rect">
            <a:avLst/>
          </a:prstGeom>
          <a:solidFill>
            <a:schemeClr val="bg1"/>
          </a:solidFill>
        </p:spPr>
        <p:txBody>
          <a:bodyPr wrap="square" rtlCol="0">
            <a:spAutoFit/>
          </a:bodyPr>
          <a:lstStyle/>
          <a:p>
            <a:pPr algn="ctr"/>
            <a:r>
              <a:rPr lang="en-CA" sz="1100" b="1">
                <a:solidFill>
                  <a:schemeClr val="accent2"/>
                </a:solidFill>
              </a:rPr>
              <a:t>Main Emphasis</a:t>
            </a:r>
          </a:p>
        </p:txBody>
      </p:sp>
      <p:sp>
        <p:nvSpPr>
          <p:cNvPr id="12" name="TextBox 11">
            <a:extLst>
              <a:ext uri="{FF2B5EF4-FFF2-40B4-BE49-F238E27FC236}">
                <a16:creationId xmlns:a16="http://schemas.microsoft.com/office/drawing/2014/main" id="{D1043B60-9365-4D3D-8905-A41619E8314E}"/>
              </a:ext>
            </a:extLst>
          </p:cNvPr>
          <p:cNvSpPr txBox="1"/>
          <p:nvPr/>
        </p:nvSpPr>
        <p:spPr>
          <a:xfrm rot="5400000">
            <a:off x="9459329" y="3183896"/>
            <a:ext cx="1752600" cy="261610"/>
          </a:xfrm>
          <a:prstGeom prst="rect">
            <a:avLst/>
          </a:prstGeom>
          <a:noFill/>
        </p:spPr>
        <p:txBody>
          <a:bodyPr wrap="square" rtlCol="0">
            <a:spAutoFit/>
          </a:bodyPr>
          <a:lstStyle/>
          <a:p>
            <a:pPr algn="ctr"/>
            <a:r>
              <a:rPr lang="en-CA" sz="1100" b="1">
                <a:solidFill>
                  <a:schemeClr val="accent2"/>
                </a:solidFill>
              </a:rPr>
              <a:t>Flow</a:t>
            </a:r>
          </a:p>
        </p:txBody>
      </p:sp>
      <p:sp>
        <p:nvSpPr>
          <p:cNvPr id="13" name="TextBox 12">
            <a:extLst>
              <a:ext uri="{FF2B5EF4-FFF2-40B4-BE49-F238E27FC236}">
                <a16:creationId xmlns:a16="http://schemas.microsoft.com/office/drawing/2014/main" id="{4700BAA4-E3A5-4EAA-92C6-AED8823E178D}"/>
              </a:ext>
            </a:extLst>
          </p:cNvPr>
          <p:cNvSpPr txBox="1"/>
          <p:nvPr/>
        </p:nvSpPr>
        <p:spPr>
          <a:xfrm rot="5400000">
            <a:off x="6265230" y="4033399"/>
            <a:ext cx="1752600" cy="261610"/>
          </a:xfrm>
          <a:prstGeom prst="rect">
            <a:avLst/>
          </a:prstGeom>
          <a:noFill/>
        </p:spPr>
        <p:txBody>
          <a:bodyPr wrap="square" rtlCol="0">
            <a:spAutoFit/>
          </a:bodyPr>
          <a:lstStyle/>
          <a:p>
            <a:pPr algn="ctr"/>
            <a:r>
              <a:rPr lang="en-CA" sz="1100" b="1">
                <a:solidFill>
                  <a:schemeClr val="accent2"/>
                </a:solidFill>
              </a:rPr>
              <a:t>Flow</a:t>
            </a:r>
          </a:p>
        </p:txBody>
      </p:sp>
      <p:sp>
        <p:nvSpPr>
          <p:cNvPr id="21" name="Bent Arrow 10">
            <a:extLst>
              <a:ext uri="{FF2B5EF4-FFF2-40B4-BE49-F238E27FC236}">
                <a16:creationId xmlns:a16="http://schemas.microsoft.com/office/drawing/2014/main" id="{58E5DAD8-109A-4329-B02E-1B8F99202CAD}"/>
              </a:ext>
            </a:extLst>
          </p:cNvPr>
          <p:cNvSpPr/>
          <p:nvPr/>
        </p:nvSpPr>
        <p:spPr bwMode="auto">
          <a:xfrm rot="10800000" flipH="1">
            <a:off x="6949424" y="3808602"/>
            <a:ext cx="823874" cy="914400"/>
          </a:xfrm>
          <a:prstGeom prst="bentArrow">
            <a:avLst>
              <a:gd name="adj1" fmla="val 9111"/>
              <a:gd name="adj2" fmla="val 11916"/>
              <a:gd name="adj3" fmla="val 19392"/>
              <a:gd name="adj4" fmla="val 43750"/>
            </a:avLst>
          </a:prstGeom>
          <a:solidFill>
            <a:srgbClr val="E1871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CA" sz="1100" b="1">
              <a:solidFill>
                <a:schemeClr val="accent2"/>
              </a:solidFill>
              <a:cs typeface="Arial" pitchFamily="34" charset="0"/>
            </a:endParaRPr>
          </a:p>
        </p:txBody>
      </p:sp>
    </p:spTree>
    <p:extLst>
      <p:ext uri="{BB962C8B-B14F-4D97-AF65-F5344CB8AC3E}">
        <p14:creationId xmlns:p14="http://schemas.microsoft.com/office/powerpoint/2010/main" val="34911773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CF2D74-83C9-46A8-D128-E057BCD9FFCE}"/>
              </a:ext>
            </a:extLst>
          </p:cNvPr>
          <p:cNvPicPr>
            <a:picLocks noChangeAspect="1"/>
          </p:cNvPicPr>
          <p:nvPr/>
        </p:nvPicPr>
        <p:blipFill>
          <a:blip r:embed="rId2"/>
          <a:stretch>
            <a:fillRect/>
          </a:stretch>
        </p:blipFill>
        <p:spPr>
          <a:xfrm>
            <a:off x="6345000" y="962025"/>
            <a:ext cx="5916036" cy="5895975"/>
          </a:xfrm>
          <a:prstGeom prst="rect">
            <a:avLst/>
          </a:prstGeom>
        </p:spPr>
      </p:pic>
      <p:sp>
        <p:nvSpPr>
          <p:cNvPr id="7" name="Title 1">
            <a:extLst>
              <a:ext uri="{FF2B5EF4-FFF2-40B4-BE49-F238E27FC236}">
                <a16:creationId xmlns:a16="http://schemas.microsoft.com/office/drawing/2014/main" id="{B96B7FB4-9AEF-4020-BBF5-C64EBA7CC176}"/>
              </a:ext>
            </a:extLst>
          </p:cNvPr>
          <p:cNvSpPr>
            <a:spLocks noGrp="1"/>
          </p:cNvSpPr>
          <p:nvPr>
            <p:ph type="title"/>
          </p:nvPr>
        </p:nvSpPr>
        <p:spPr>
          <a:xfrm>
            <a:off x="381001" y="152400"/>
            <a:ext cx="11430001" cy="485335"/>
          </a:xfrm>
        </p:spPr>
        <p:txBody>
          <a:bodyPr/>
          <a:lstStyle/>
          <a:p>
            <a:pPr>
              <a:lnSpc>
                <a:spcPct val="90000"/>
              </a:lnSpc>
              <a:spcAft>
                <a:spcPts val="600"/>
              </a:spcAft>
            </a:pPr>
            <a:r>
              <a:rPr lang="pl-PL" dirty="0"/>
              <a:t>Visualizations – </a:t>
            </a:r>
            <a:r>
              <a:rPr lang="en-US" dirty="0"/>
              <a:t>DRILLTHROUGH FOR DETAILS</a:t>
            </a:r>
          </a:p>
        </p:txBody>
      </p:sp>
      <p:sp>
        <p:nvSpPr>
          <p:cNvPr id="8" name="Text Placeholder 4">
            <a:extLst>
              <a:ext uri="{FF2B5EF4-FFF2-40B4-BE49-F238E27FC236}">
                <a16:creationId xmlns:a16="http://schemas.microsoft.com/office/drawing/2014/main" id="{2EEA64E5-3332-4A56-A458-67A5032F81CE}"/>
              </a:ext>
            </a:extLst>
          </p:cNvPr>
          <p:cNvSpPr>
            <a:spLocks noGrp="1"/>
          </p:cNvSpPr>
          <p:nvPr>
            <p:ph type="body" sz="quarter" idx="14"/>
          </p:nvPr>
        </p:nvSpPr>
        <p:spPr>
          <a:xfrm>
            <a:off x="381000" y="731530"/>
            <a:ext cx="11429998" cy="365739"/>
          </a:xfrm>
        </p:spPr>
        <p:txBody>
          <a:bodyPr/>
          <a:lstStyle/>
          <a:p>
            <a:pPr>
              <a:lnSpc>
                <a:spcPct val="100000"/>
              </a:lnSpc>
            </a:pPr>
            <a:r>
              <a:rPr lang="pl-PL" dirty="0"/>
              <a:t>Visuals that are specific for the business analysis</a:t>
            </a:r>
          </a:p>
        </p:txBody>
      </p:sp>
      <p:sp>
        <p:nvSpPr>
          <p:cNvPr id="14" name="Rounded Rectangle 12">
            <a:extLst>
              <a:ext uri="{FF2B5EF4-FFF2-40B4-BE49-F238E27FC236}">
                <a16:creationId xmlns:a16="http://schemas.microsoft.com/office/drawing/2014/main" id="{10150B2F-9966-40ED-8930-5FAF75210BA8}"/>
              </a:ext>
            </a:extLst>
          </p:cNvPr>
          <p:cNvSpPr/>
          <p:nvPr/>
        </p:nvSpPr>
        <p:spPr>
          <a:xfrm>
            <a:off x="10170301" y="267427"/>
            <a:ext cx="1774629" cy="396000"/>
          </a:xfrm>
          <a:prstGeom prst="round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latin typeface="+mj-lt"/>
              </a:rPr>
              <a:t>DRILLTHROUGH</a:t>
            </a:r>
          </a:p>
        </p:txBody>
      </p:sp>
      <p:sp>
        <p:nvSpPr>
          <p:cNvPr id="4" name="Rectangle 3">
            <a:extLst>
              <a:ext uri="{FF2B5EF4-FFF2-40B4-BE49-F238E27FC236}">
                <a16:creationId xmlns:a16="http://schemas.microsoft.com/office/drawing/2014/main" id="{F92D11D1-BB02-C158-0236-4F644B9262DF}"/>
              </a:ext>
            </a:extLst>
          </p:cNvPr>
          <p:cNvSpPr/>
          <p:nvPr/>
        </p:nvSpPr>
        <p:spPr>
          <a:xfrm>
            <a:off x="6380289" y="1010545"/>
            <a:ext cx="476656" cy="452309"/>
          </a:xfrm>
          <a:prstGeom prst="rect">
            <a:avLst/>
          </a:prstGeom>
          <a:noFill/>
          <a:ln w="476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D96EB03-5927-CF74-BB41-13EBE1089E42}"/>
              </a:ext>
            </a:extLst>
          </p:cNvPr>
          <p:cNvPicPr>
            <a:picLocks noChangeAspect="1"/>
          </p:cNvPicPr>
          <p:nvPr/>
        </p:nvPicPr>
        <p:blipFill>
          <a:blip r:embed="rId3"/>
          <a:stretch>
            <a:fillRect/>
          </a:stretch>
        </p:blipFill>
        <p:spPr>
          <a:xfrm>
            <a:off x="533103" y="1646856"/>
            <a:ext cx="5361859" cy="3770684"/>
          </a:xfrm>
          <a:prstGeom prst="rect">
            <a:avLst/>
          </a:prstGeom>
        </p:spPr>
      </p:pic>
      <p:sp>
        <p:nvSpPr>
          <p:cNvPr id="11" name="Rectangle 10">
            <a:extLst>
              <a:ext uri="{FF2B5EF4-FFF2-40B4-BE49-F238E27FC236}">
                <a16:creationId xmlns:a16="http://schemas.microsoft.com/office/drawing/2014/main" id="{3FEA5904-1DA3-F7FB-FDFD-DDC9D4744D10}"/>
              </a:ext>
            </a:extLst>
          </p:cNvPr>
          <p:cNvSpPr/>
          <p:nvPr/>
        </p:nvSpPr>
        <p:spPr>
          <a:xfrm>
            <a:off x="972766" y="4652663"/>
            <a:ext cx="4455268" cy="452309"/>
          </a:xfrm>
          <a:prstGeom prst="rect">
            <a:avLst/>
          </a:prstGeom>
          <a:noFill/>
          <a:ln w="476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D8B0E88-8E28-81E9-8D54-E1F134FDE2F7}"/>
              </a:ext>
            </a:extLst>
          </p:cNvPr>
          <p:cNvSpPr/>
          <p:nvPr/>
        </p:nvSpPr>
        <p:spPr>
          <a:xfrm>
            <a:off x="3200400" y="2541760"/>
            <a:ext cx="476656" cy="452309"/>
          </a:xfrm>
          <a:prstGeom prst="rect">
            <a:avLst/>
          </a:prstGeom>
          <a:noFill/>
          <a:ln w="476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Curved Right 12">
            <a:extLst>
              <a:ext uri="{FF2B5EF4-FFF2-40B4-BE49-F238E27FC236}">
                <a16:creationId xmlns:a16="http://schemas.microsoft.com/office/drawing/2014/main" id="{F88DEEF7-B912-FF25-D1DD-E81C1E441F49}"/>
              </a:ext>
            </a:extLst>
          </p:cNvPr>
          <p:cNvSpPr/>
          <p:nvPr/>
        </p:nvSpPr>
        <p:spPr>
          <a:xfrm>
            <a:off x="5746897" y="4292527"/>
            <a:ext cx="781457" cy="1172579"/>
          </a:xfrm>
          <a:prstGeom prst="curved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Arrow: Curved Right 14">
            <a:extLst>
              <a:ext uri="{FF2B5EF4-FFF2-40B4-BE49-F238E27FC236}">
                <a16:creationId xmlns:a16="http://schemas.microsoft.com/office/drawing/2014/main" id="{E9904AEE-9A20-187F-1F0F-1E0E28072F82}"/>
              </a:ext>
            </a:extLst>
          </p:cNvPr>
          <p:cNvSpPr/>
          <p:nvPr/>
        </p:nvSpPr>
        <p:spPr>
          <a:xfrm rot="10800000">
            <a:off x="5871334" y="2265131"/>
            <a:ext cx="851412" cy="1087254"/>
          </a:xfrm>
          <a:prstGeom prst="curved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053364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96B7FB4-9AEF-4020-BBF5-C64EBA7CC176}"/>
              </a:ext>
            </a:extLst>
          </p:cNvPr>
          <p:cNvSpPr>
            <a:spLocks noGrp="1"/>
          </p:cNvSpPr>
          <p:nvPr>
            <p:ph type="title"/>
          </p:nvPr>
        </p:nvSpPr>
        <p:spPr>
          <a:xfrm>
            <a:off x="381001" y="152400"/>
            <a:ext cx="11430001" cy="485335"/>
          </a:xfrm>
        </p:spPr>
        <p:txBody>
          <a:bodyPr/>
          <a:lstStyle/>
          <a:p>
            <a:pPr>
              <a:lnSpc>
                <a:spcPct val="90000"/>
              </a:lnSpc>
              <a:spcAft>
                <a:spcPts val="600"/>
              </a:spcAft>
            </a:pPr>
            <a:r>
              <a:rPr lang="pl-PL" dirty="0"/>
              <a:t>Visualizations – </a:t>
            </a:r>
            <a:r>
              <a:rPr lang="en-US" dirty="0"/>
              <a:t>MULTIPLY USING CALCULATION GROUPS</a:t>
            </a:r>
          </a:p>
        </p:txBody>
      </p:sp>
      <p:sp>
        <p:nvSpPr>
          <p:cNvPr id="8" name="Text Placeholder 4">
            <a:extLst>
              <a:ext uri="{FF2B5EF4-FFF2-40B4-BE49-F238E27FC236}">
                <a16:creationId xmlns:a16="http://schemas.microsoft.com/office/drawing/2014/main" id="{2EEA64E5-3332-4A56-A458-67A5032F81CE}"/>
              </a:ext>
            </a:extLst>
          </p:cNvPr>
          <p:cNvSpPr>
            <a:spLocks noGrp="1"/>
          </p:cNvSpPr>
          <p:nvPr>
            <p:ph type="body" sz="quarter" idx="14"/>
          </p:nvPr>
        </p:nvSpPr>
        <p:spPr>
          <a:xfrm>
            <a:off x="381000" y="731530"/>
            <a:ext cx="11429998" cy="365739"/>
          </a:xfrm>
        </p:spPr>
        <p:txBody>
          <a:bodyPr/>
          <a:lstStyle/>
          <a:p>
            <a:pPr>
              <a:lnSpc>
                <a:spcPct val="100000"/>
              </a:lnSpc>
            </a:pPr>
            <a:r>
              <a:rPr lang="en-US" dirty="0"/>
              <a:t>💍ONE GROUP TO RULE THEM ALL</a:t>
            </a:r>
            <a:endParaRPr lang="pl-PL" dirty="0"/>
          </a:p>
        </p:txBody>
      </p:sp>
      <p:sp>
        <p:nvSpPr>
          <p:cNvPr id="14" name="Rounded Rectangle 12">
            <a:extLst>
              <a:ext uri="{FF2B5EF4-FFF2-40B4-BE49-F238E27FC236}">
                <a16:creationId xmlns:a16="http://schemas.microsoft.com/office/drawing/2014/main" id="{10150B2F-9966-40ED-8930-5FAF75210BA8}"/>
              </a:ext>
            </a:extLst>
          </p:cNvPr>
          <p:cNvSpPr/>
          <p:nvPr/>
        </p:nvSpPr>
        <p:spPr>
          <a:xfrm>
            <a:off x="10170301" y="267427"/>
            <a:ext cx="1774629" cy="396000"/>
          </a:xfrm>
          <a:prstGeom prst="roundRect">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latin typeface="+mj-lt"/>
              </a:rPr>
              <a:t>PARAMETERS</a:t>
            </a:r>
          </a:p>
        </p:txBody>
      </p:sp>
      <p:pic>
        <p:nvPicPr>
          <p:cNvPr id="3" name="Picture 2">
            <a:extLst>
              <a:ext uri="{FF2B5EF4-FFF2-40B4-BE49-F238E27FC236}">
                <a16:creationId xmlns:a16="http://schemas.microsoft.com/office/drawing/2014/main" id="{79CACE03-4203-7B80-6238-DF044568F8EA}"/>
              </a:ext>
            </a:extLst>
          </p:cNvPr>
          <p:cNvPicPr>
            <a:picLocks noChangeAspect="1"/>
          </p:cNvPicPr>
          <p:nvPr/>
        </p:nvPicPr>
        <p:blipFill>
          <a:blip r:embed="rId2"/>
          <a:stretch>
            <a:fillRect/>
          </a:stretch>
        </p:blipFill>
        <p:spPr>
          <a:xfrm>
            <a:off x="175705" y="1987382"/>
            <a:ext cx="7207589" cy="3019425"/>
          </a:xfrm>
          <a:prstGeom prst="rect">
            <a:avLst/>
          </a:prstGeom>
        </p:spPr>
      </p:pic>
      <p:sp>
        <p:nvSpPr>
          <p:cNvPr id="4" name="TextBox 3">
            <a:extLst>
              <a:ext uri="{FF2B5EF4-FFF2-40B4-BE49-F238E27FC236}">
                <a16:creationId xmlns:a16="http://schemas.microsoft.com/office/drawing/2014/main" id="{4C8B047B-4CD8-0F31-B324-EF2CCB425760}"/>
              </a:ext>
            </a:extLst>
          </p:cNvPr>
          <p:cNvSpPr txBox="1"/>
          <p:nvPr/>
        </p:nvSpPr>
        <p:spPr>
          <a:xfrm>
            <a:off x="2037942" y="1852167"/>
            <a:ext cx="2076857" cy="289883"/>
          </a:xfrm>
          <a:prstGeom prst="rect">
            <a:avLst/>
          </a:prstGeom>
          <a:noFill/>
        </p:spPr>
        <p:txBody>
          <a:bodyPr wrap="square" lIns="0" tIns="0" rIns="0" bIns="0" rtlCol="0">
            <a:noAutofit/>
          </a:bodyPr>
          <a:lstStyle/>
          <a:p>
            <a:pPr algn="l">
              <a:lnSpc>
                <a:spcPct val="90000"/>
              </a:lnSpc>
            </a:pPr>
            <a:r>
              <a:rPr lang="en-US" b="1" dirty="0">
                <a:solidFill>
                  <a:srgbClr val="2D6EAA"/>
                </a:solidFill>
              </a:rPr>
              <a:t>SELECTEDMEASURE</a:t>
            </a:r>
            <a:r>
              <a:rPr lang="en-US" dirty="0">
                <a:solidFill>
                  <a:srgbClr val="2D6EAA"/>
                </a:solidFill>
              </a:rPr>
              <a:t>()</a:t>
            </a:r>
          </a:p>
        </p:txBody>
      </p:sp>
      <p:sp>
        <p:nvSpPr>
          <p:cNvPr id="6" name="TextBox 5">
            <a:extLst>
              <a:ext uri="{FF2B5EF4-FFF2-40B4-BE49-F238E27FC236}">
                <a16:creationId xmlns:a16="http://schemas.microsoft.com/office/drawing/2014/main" id="{8F292164-7940-ED3E-898D-AD3F8BF13DD0}"/>
              </a:ext>
            </a:extLst>
          </p:cNvPr>
          <p:cNvSpPr txBox="1"/>
          <p:nvPr/>
        </p:nvSpPr>
        <p:spPr>
          <a:xfrm>
            <a:off x="4418789" y="1826292"/>
            <a:ext cx="2361390" cy="341632"/>
          </a:xfrm>
          <a:prstGeom prst="rect">
            <a:avLst/>
          </a:prstGeom>
          <a:noFill/>
        </p:spPr>
        <p:txBody>
          <a:bodyPr wrap="square">
            <a:spAutoFit/>
          </a:bodyPr>
          <a:lstStyle/>
          <a:p>
            <a:pPr algn="l">
              <a:lnSpc>
                <a:spcPct val="90000"/>
              </a:lnSpc>
            </a:pPr>
            <a:r>
              <a:rPr lang="en-US" b="1" dirty="0">
                <a:solidFill>
                  <a:srgbClr val="2D6EAA"/>
                </a:solidFill>
              </a:rPr>
              <a:t>CALCULATION ITEMS</a:t>
            </a:r>
            <a:endParaRPr lang="en-US" dirty="0">
              <a:solidFill>
                <a:srgbClr val="2D6EAA"/>
              </a:solidFill>
            </a:endParaRPr>
          </a:p>
        </p:txBody>
      </p:sp>
      <p:sp>
        <p:nvSpPr>
          <p:cNvPr id="11" name="TextBox 10">
            <a:extLst>
              <a:ext uri="{FF2B5EF4-FFF2-40B4-BE49-F238E27FC236}">
                <a16:creationId xmlns:a16="http://schemas.microsoft.com/office/drawing/2014/main" id="{78502598-5729-C47B-C17D-E2D109602605}"/>
              </a:ext>
            </a:extLst>
          </p:cNvPr>
          <p:cNvSpPr txBox="1"/>
          <p:nvPr/>
        </p:nvSpPr>
        <p:spPr>
          <a:xfrm>
            <a:off x="380999" y="1290964"/>
            <a:ext cx="6895289" cy="341632"/>
          </a:xfrm>
          <a:prstGeom prst="rect">
            <a:avLst/>
          </a:prstGeom>
          <a:solidFill>
            <a:schemeClr val="accent6">
              <a:lumMod val="75000"/>
            </a:schemeClr>
          </a:solidFill>
        </p:spPr>
        <p:txBody>
          <a:bodyPr wrap="square">
            <a:spAutoFit/>
          </a:bodyPr>
          <a:lstStyle/>
          <a:p>
            <a:pPr algn="l">
              <a:lnSpc>
                <a:spcPct val="90000"/>
              </a:lnSpc>
            </a:pPr>
            <a:r>
              <a:rPr lang="en-US" b="1" dirty="0">
                <a:solidFill>
                  <a:srgbClr val="E3E0E5"/>
                </a:solidFill>
              </a:rPr>
              <a:t>X </a:t>
            </a:r>
            <a:r>
              <a:rPr lang="en-US" b="1" dirty="0">
                <a:solidFill>
                  <a:srgbClr val="2D6EAA"/>
                </a:solidFill>
              </a:rPr>
              <a:t> </a:t>
            </a:r>
            <a:r>
              <a:rPr lang="en-US" b="1" dirty="0">
                <a:solidFill>
                  <a:srgbClr val="EEEDF0"/>
                </a:solidFill>
              </a:rPr>
              <a:t>MATRIX</a:t>
            </a:r>
            <a:endParaRPr lang="en-US" dirty="0">
              <a:solidFill>
                <a:srgbClr val="EEEDF0"/>
              </a:solidFill>
            </a:endParaRPr>
          </a:p>
        </p:txBody>
      </p:sp>
      <p:pic>
        <p:nvPicPr>
          <p:cNvPr id="13" name="Picture 12">
            <a:extLst>
              <a:ext uri="{FF2B5EF4-FFF2-40B4-BE49-F238E27FC236}">
                <a16:creationId xmlns:a16="http://schemas.microsoft.com/office/drawing/2014/main" id="{7C4D6E8F-A882-86A4-CED2-4CF76FDF8B97}"/>
              </a:ext>
            </a:extLst>
          </p:cNvPr>
          <p:cNvPicPr>
            <a:picLocks noChangeAspect="1"/>
          </p:cNvPicPr>
          <p:nvPr/>
        </p:nvPicPr>
        <p:blipFill>
          <a:blip r:embed="rId3"/>
          <a:stretch>
            <a:fillRect/>
          </a:stretch>
        </p:blipFill>
        <p:spPr>
          <a:xfrm>
            <a:off x="8662076" y="3375361"/>
            <a:ext cx="3354219" cy="1963468"/>
          </a:xfrm>
          <a:prstGeom prst="rect">
            <a:avLst/>
          </a:prstGeom>
        </p:spPr>
      </p:pic>
      <p:pic>
        <p:nvPicPr>
          <p:cNvPr id="16" name="Picture 15">
            <a:extLst>
              <a:ext uri="{FF2B5EF4-FFF2-40B4-BE49-F238E27FC236}">
                <a16:creationId xmlns:a16="http://schemas.microsoft.com/office/drawing/2014/main" id="{22D24AF8-327D-B9DA-E231-1EAAEC53609E}"/>
              </a:ext>
            </a:extLst>
          </p:cNvPr>
          <p:cNvPicPr>
            <a:picLocks noChangeAspect="1"/>
          </p:cNvPicPr>
          <p:nvPr/>
        </p:nvPicPr>
        <p:blipFill>
          <a:blip r:embed="rId4"/>
          <a:stretch>
            <a:fillRect/>
          </a:stretch>
        </p:blipFill>
        <p:spPr>
          <a:xfrm>
            <a:off x="1" y="4659692"/>
            <a:ext cx="8278238" cy="2007071"/>
          </a:xfrm>
          <a:prstGeom prst="rect">
            <a:avLst/>
          </a:prstGeom>
        </p:spPr>
      </p:pic>
      <p:pic>
        <p:nvPicPr>
          <p:cNvPr id="18" name="Picture 17">
            <a:extLst>
              <a:ext uri="{FF2B5EF4-FFF2-40B4-BE49-F238E27FC236}">
                <a16:creationId xmlns:a16="http://schemas.microsoft.com/office/drawing/2014/main" id="{C0DF25C7-67C2-74A3-2C0A-962F53FD4A37}"/>
              </a:ext>
            </a:extLst>
          </p:cNvPr>
          <p:cNvPicPr>
            <a:picLocks noChangeAspect="1"/>
          </p:cNvPicPr>
          <p:nvPr/>
        </p:nvPicPr>
        <p:blipFill>
          <a:blip r:embed="rId5"/>
          <a:stretch>
            <a:fillRect/>
          </a:stretch>
        </p:blipFill>
        <p:spPr>
          <a:xfrm>
            <a:off x="8628062" y="838294"/>
            <a:ext cx="2800350" cy="2362200"/>
          </a:xfrm>
          <a:prstGeom prst="rect">
            <a:avLst/>
          </a:prstGeom>
        </p:spPr>
      </p:pic>
      <p:sp>
        <p:nvSpPr>
          <p:cNvPr id="19" name="Rectangle 18">
            <a:extLst>
              <a:ext uri="{FF2B5EF4-FFF2-40B4-BE49-F238E27FC236}">
                <a16:creationId xmlns:a16="http://schemas.microsoft.com/office/drawing/2014/main" id="{F3A44DE4-5199-C7A7-E954-701F397CACC0}"/>
              </a:ext>
            </a:extLst>
          </p:cNvPr>
          <p:cNvSpPr/>
          <p:nvPr/>
        </p:nvSpPr>
        <p:spPr>
          <a:xfrm>
            <a:off x="9075906" y="4085617"/>
            <a:ext cx="1468877" cy="797668"/>
          </a:xfrm>
          <a:prstGeom prst="rect">
            <a:avLst/>
          </a:prstGeom>
          <a:noFill/>
          <a:ln w="603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74627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5937D8-F832-1810-FB85-E62F0112E453}"/>
              </a:ext>
            </a:extLst>
          </p:cNvPr>
          <p:cNvPicPr>
            <a:picLocks noChangeAspect="1"/>
          </p:cNvPicPr>
          <p:nvPr/>
        </p:nvPicPr>
        <p:blipFill>
          <a:blip r:embed="rId2"/>
          <a:stretch>
            <a:fillRect/>
          </a:stretch>
        </p:blipFill>
        <p:spPr>
          <a:xfrm>
            <a:off x="380998" y="1750913"/>
            <a:ext cx="11563931" cy="1269941"/>
          </a:xfrm>
          <a:prstGeom prst="rect">
            <a:avLst/>
          </a:prstGeom>
        </p:spPr>
      </p:pic>
      <p:sp>
        <p:nvSpPr>
          <p:cNvPr id="7" name="Title 1">
            <a:extLst>
              <a:ext uri="{FF2B5EF4-FFF2-40B4-BE49-F238E27FC236}">
                <a16:creationId xmlns:a16="http://schemas.microsoft.com/office/drawing/2014/main" id="{B96B7FB4-9AEF-4020-BBF5-C64EBA7CC176}"/>
              </a:ext>
            </a:extLst>
          </p:cNvPr>
          <p:cNvSpPr>
            <a:spLocks noGrp="1"/>
          </p:cNvSpPr>
          <p:nvPr>
            <p:ph type="title"/>
          </p:nvPr>
        </p:nvSpPr>
        <p:spPr>
          <a:xfrm>
            <a:off x="381001" y="152400"/>
            <a:ext cx="11430001" cy="485335"/>
          </a:xfrm>
        </p:spPr>
        <p:txBody>
          <a:bodyPr/>
          <a:lstStyle/>
          <a:p>
            <a:pPr>
              <a:lnSpc>
                <a:spcPct val="90000"/>
              </a:lnSpc>
              <a:spcAft>
                <a:spcPts val="600"/>
              </a:spcAft>
            </a:pPr>
            <a:r>
              <a:rPr lang="pl-PL" dirty="0"/>
              <a:t>Visualizations –</a:t>
            </a:r>
            <a:r>
              <a:rPr lang="en-US" dirty="0"/>
              <a:t> OPTIONS USING FIELD PARAMETERS</a:t>
            </a:r>
          </a:p>
        </p:txBody>
      </p:sp>
      <p:sp>
        <p:nvSpPr>
          <p:cNvPr id="8" name="Text Placeholder 4">
            <a:extLst>
              <a:ext uri="{FF2B5EF4-FFF2-40B4-BE49-F238E27FC236}">
                <a16:creationId xmlns:a16="http://schemas.microsoft.com/office/drawing/2014/main" id="{2EEA64E5-3332-4A56-A458-67A5032F81CE}"/>
              </a:ext>
            </a:extLst>
          </p:cNvPr>
          <p:cNvSpPr>
            <a:spLocks noGrp="1"/>
          </p:cNvSpPr>
          <p:nvPr>
            <p:ph type="body" sz="quarter" idx="14"/>
          </p:nvPr>
        </p:nvSpPr>
        <p:spPr>
          <a:xfrm>
            <a:off x="381000" y="731530"/>
            <a:ext cx="11429998" cy="365739"/>
          </a:xfrm>
        </p:spPr>
        <p:txBody>
          <a:bodyPr/>
          <a:lstStyle/>
          <a:p>
            <a:pPr>
              <a:lnSpc>
                <a:spcPct val="100000"/>
              </a:lnSpc>
            </a:pPr>
            <a:r>
              <a:rPr lang="en-US" dirty="0"/>
              <a:t>💍ONE GROUP TO RULE THEM ALL</a:t>
            </a:r>
            <a:endParaRPr lang="pl-PL" dirty="0"/>
          </a:p>
        </p:txBody>
      </p:sp>
      <p:sp>
        <p:nvSpPr>
          <p:cNvPr id="14" name="Rounded Rectangle 12">
            <a:extLst>
              <a:ext uri="{FF2B5EF4-FFF2-40B4-BE49-F238E27FC236}">
                <a16:creationId xmlns:a16="http://schemas.microsoft.com/office/drawing/2014/main" id="{10150B2F-9966-40ED-8930-5FAF75210BA8}"/>
              </a:ext>
            </a:extLst>
          </p:cNvPr>
          <p:cNvSpPr/>
          <p:nvPr/>
        </p:nvSpPr>
        <p:spPr>
          <a:xfrm>
            <a:off x="10170301" y="267427"/>
            <a:ext cx="1774629" cy="396000"/>
          </a:xfrm>
          <a:prstGeom prst="roundRect">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latin typeface="+mj-lt"/>
              </a:rPr>
              <a:t>PARAMETERS</a:t>
            </a:r>
          </a:p>
        </p:txBody>
      </p:sp>
      <p:sp>
        <p:nvSpPr>
          <p:cNvPr id="11" name="TextBox 10">
            <a:extLst>
              <a:ext uri="{FF2B5EF4-FFF2-40B4-BE49-F238E27FC236}">
                <a16:creationId xmlns:a16="http://schemas.microsoft.com/office/drawing/2014/main" id="{78502598-5729-C47B-C17D-E2D109602605}"/>
              </a:ext>
            </a:extLst>
          </p:cNvPr>
          <p:cNvSpPr txBox="1"/>
          <p:nvPr/>
        </p:nvSpPr>
        <p:spPr>
          <a:xfrm>
            <a:off x="380999" y="1290964"/>
            <a:ext cx="6895289" cy="341632"/>
          </a:xfrm>
          <a:prstGeom prst="rect">
            <a:avLst/>
          </a:prstGeom>
          <a:solidFill>
            <a:srgbClr val="0070C0"/>
          </a:solidFill>
        </p:spPr>
        <p:txBody>
          <a:bodyPr wrap="square">
            <a:spAutoFit/>
          </a:bodyPr>
          <a:lstStyle/>
          <a:p>
            <a:pPr algn="l">
              <a:lnSpc>
                <a:spcPct val="90000"/>
              </a:lnSpc>
            </a:pPr>
            <a:r>
              <a:rPr lang="en-US" b="1" dirty="0">
                <a:solidFill>
                  <a:srgbClr val="E3E0E5"/>
                </a:solidFill>
              </a:rPr>
              <a:t>X </a:t>
            </a:r>
            <a:r>
              <a:rPr lang="en-US" b="1" dirty="0">
                <a:solidFill>
                  <a:srgbClr val="2D6EAA"/>
                </a:solidFill>
              </a:rPr>
              <a:t> </a:t>
            </a:r>
            <a:r>
              <a:rPr lang="en-US" b="1" dirty="0">
                <a:solidFill>
                  <a:srgbClr val="EEEDF0"/>
                </a:solidFill>
              </a:rPr>
              <a:t>AXIS   |   X   VISUALS</a:t>
            </a:r>
            <a:endParaRPr lang="en-US" dirty="0">
              <a:solidFill>
                <a:srgbClr val="EEEDF0"/>
              </a:solidFill>
            </a:endParaRPr>
          </a:p>
        </p:txBody>
      </p:sp>
      <p:sp>
        <p:nvSpPr>
          <p:cNvPr id="9" name="Rectangle 8">
            <a:extLst>
              <a:ext uri="{FF2B5EF4-FFF2-40B4-BE49-F238E27FC236}">
                <a16:creationId xmlns:a16="http://schemas.microsoft.com/office/drawing/2014/main" id="{9149B391-3906-C489-33EC-E36E3CCDC802}"/>
              </a:ext>
            </a:extLst>
          </p:cNvPr>
          <p:cNvSpPr/>
          <p:nvPr/>
        </p:nvSpPr>
        <p:spPr>
          <a:xfrm>
            <a:off x="6352162" y="2412460"/>
            <a:ext cx="5291847" cy="500088"/>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284400F-A60D-5156-76F2-C179F5748554}"/>
              </a:ext>
            </a:extLst>
          </p:cNvPr>
          <p:cNvPicPr>
            <a:picLocks noChangeAspect="1"/>
          </p:cNvPicPr>
          <p:nvPr/>
        </p:nvPicPr>
        <p:blipFill>
          <a:blip r:embed="rId3"/>
          <a:stretch>
            <a:fillRect/>
          </a:stretch>
        </p:blipFill>
        <p:spPr>
          <a:xfrm>
            <a:off x="574845" y="3030450"/>
            <a:ext cx="8076980" cy="3675150"/>
          </a:xfrm>
          <a:prstGeom prst="rect">
            <a:avLst/>
          </a:prstGeom>
        </p:spPr>
      </p:pic>
      <p:sp>
        <p:nvSpPr>
          <p:cNvPr id="15" name="Rectangle 14">
            <a:extLst>
              <a:ext uri="{FF2B5EF4-FFF2-40B4-BE49-F238E27FC236}">
                <a16:creationId xmlns:a16="http://schemas.microsoft.com/office/drawing/2014/main" id="{6EB5E3B4-EF6E-44F6-57A1-47BA96DA8F58}"/>
              </a:ext>
            </a:extLst>
          </p:cNvPr>
          <p:cNvSpPr/>
          <p:nvPr/>
        </p:nvSpPr>
        <p:spPr>
          <a:xfrm>
            <a:off x="3628417" y="3030450"/>
            <a:ext cx="1731524" cy="500088"/>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B72351D-2042-F495-4900-49AD6EF6E511}"/>
              </a:ext>
            </a:extLst>
          </p:cNvPr>
          <p:cNvSpPr/>
          <p:nvPr/>
        </p:nvSpPr>
        <p:spPr>
          <a:xfrm>
            <a:off x="506751" y="3007753"/>
            <a:ext cx="1212719" cy="500088"/>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2DD53BD-25BC-A1B0-501C-B05F53A89BFB}"/>
              </a:ext>
            </a:extLst>
          </p:cNvPr>
          <p:cNvSpPr/>
          <p:nvPr/>
        </p:nvSpPr>
        <p:spPr>
          <a:xfrm>
            <a:off x="7509753" y="5583676"/>
            <a:ext cx="768485" cy="321013"/>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71545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96B7FB4-9AEF-4020-BBF5-C64EBA7CC176}"/>
              </a:ext>
            </a:extLst>
          </p:cNvPr>
          <p:cNvSpPr>
            <a:spLocks noGrp="1"/>
          </p:cNvSpPr>
          <p:nvPr>
            <p:ph type="title"/>
          </p:nvPr>
        </p:nvSpPr>
        <p:spPr>
          <a:xfrm>
            <a:off x="628502" y="457200"/>
            <a:ext cx="11161422" cy="437745"/>
          </a:xfrm>
        </p:spPr>
        <p:txBody>
          <a:bodyPr vert="horz" lIns="0" tIns="0" rIns="0" bIns="0" rtlCol="0" anchor="b">
            <a:normAutofit/>
          </a:bodyPr>
          <a:lstStyle/>
          <a:p>
            <a:pPr>
              <a:spcAft>
                <a:spcPts val="600"/>
              </a:spcAft>
            </a:pPr>
            <a:r>
              <a:rPr lang="en-US" b="0" kern="1200" cap="all" baseline="0">
                <a:latin typeface="+mj-lt"/>
                <a:ea typeface="+mj-ea"/>
                <a:cs typeface="+mj-cs"/>
              </a:rPr>
              <a:t>Visualizations – OPTIONS USING FIELD PARAMETERS</a:t>
            </a:r>
          </a:p>
        </p:txBody>
      </p:sp>
      <p:sp>
        <p:nvSpPr>
          <p:cNvPr id="8" name="Text Placeholder 4">
            <a:extLst>
              <a:ext uri="{FF2B5EF4-FFF2-40B4-BE49-F238E27FC236}">
                <a16:creationId xmlns:a16="http://schemas.microsoft.com/office/drawing/2014/main" id="{2EEA64E5-3332-4A56-A458-67A5032F81CE}"/>
              </a:ext>
            </a:extLst>
          </p:cNvPr>
          <p:cNvSpPr>
            <a:spLocks noGrp="1"/>
          </p:cNvSpPr>
          <p:nvPr>
            <p:ph type="body" sz="quarter" idx="14"/>
          </p:nvPr>
        </p:nvSpPr>
        <p:spPr>
          <a:xfrm>
            <a:off x="628500" y="1086829"/>
            <a:ext cx="11182499" cy="290515"/>
          </a:xfrm>
        </p:spPr>
        <p:txBody>
          <a:bodyPr vert="horz" lIns="0" tIns="0" rIns="0" bIns="0" rtlCol="0">
            <a:normAutofit/>
          </a:bodyPr>
          <a:lstStyle/>
          <a:p>
            <a:pPr>
              <a:spcAft>
                <a:spcPts val="600"/>
              </a:spcAft>
            </a:pPr>
            <a:r>
              <a:rPr lang="en-US" kern="1200">
                <a:latin typeface="+mn-lt"/>
                <a:ea typeface="+mn-ea"/>
                <a:cs typeface="+mn-cs"/>
              </a:rPr>
              <a:t>💍ONE PARAMETER TO RULE THEM ALL</a:t>
            </a:r>
          </a:p>
        </p:txBody>
      </p:sp>
      <p:pic>
        <p:nvPicPr>
          <p:cNvPr id="3" name="Picture 2" descr="A screenshot of a graph&#10;&#10;Description automatically generated">
            <a:extLst>
              <a:ext uri="{FF2B5EF4-FFF2-40B4-BE49-F238E27FC236}">
                <a16:creationId xmlns:a16="http://schemas.microsoft.com/office/drawing/2014/main" id="{F45AC5A2-D885-C896-7F6A-347CF3C469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5232" y="894946"/>
            <a:ext cx="4635069" cy="5604934"/>
          </a:xfrm>
          <a:prstGeom prst="rect">
            <a:avLst/>
          </a:prstGeom>
          <a:noFill/>
        </p:spPr>
      </p:pic>
      <p:sp>
        <p:nvSpPr>
          <p:cNvPr id="4" name="Rounded Rectangle 12">
            <a:extLst>
              <a:ext uri="{FF2B5EF4-FFF2-40B4-BE49-F238E27FC236}">
                <a16:creationId xmlns:a16="http://schemas.microsoft.com/office/drawing/2014/main" id="{1A12E101-88D1-8A3B-EC4E-262668282370}"/>
              </a:ext>
            </a:extLst>
          </p:cNvPr>
          <p:cNvSpPr/>
          <p:nvPr/>
        </p:nvSpPr>
        <p:spPr>
          <a:xfrm>
            <a:off x="10170301" y="267427"/>
            <a:ext cx="1774629" cy="396000"/>
          </a:xfrm>
          <a:prstGeom prst="roundRect">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latin typeface="+mj-lt"/>
              </a:rPr>
              <a:t>PARAMETERS</a:t>
            </a:r>
          </a:p>
        </p:txBody>
      </p:sp>
    </p:spTree>
    <p:extLst>
      <p:ext uri="{BB962C8B-B14F-4D97-AF65-F5344CB8AC3E}">
        <p14:creationId xmlns:p14="http://schemas.microsoft.com/office/powerpoint/2010/main" val="23391211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43B3C-C264-42B8-B86F-339215A8B0A4}"/>
              </a:ext>
            </a:extLst>
          </p:cNvPr>
          <p:cNvSpPr>
            <a:spLocks noGrp="1"/>
          </p:cNvSpPr>
          <p:nvPr>
            <p:ph type="title"/>
          </p:nvPr>
        </p:nvSpPr>
        <p:spPr>
          <a:xfrm>
            <a:off x="628501" y="457200"/>
            <a:ext cx="11182499" cy="485335"/>
          </a:xfrm>
        </p:spPr>
        <p:txBody>
          <a:bodyPr vert="horz" lIns="0" tIns="0" rIns="0" bIns="0" rtlCol="0" anchor="b">
            <a:normAutofit/>
          </a:bodyPr>
          <a:lstStyle/>
          <a:p>
            <a:r>
              <a:rPr lang="en-US" b="0" kern="1200" cap="all" baseline="0">
                <a:latin typeface="+mj-lt"/>
                <a:ea typeface="+mj-ea"/>
                <a:cs typeface="+mj-cs"/>
              </a:rPr>
              <a:t>Tooltips</a:t>
            </a:r>
          </a:p>
        </p:txBody>
      </p:sp>
      <p:sp>
        <p:nvSpPr>
          <p:cNvPr id="6" name="Text Placeholder 4">
            <a:extLst>
              <a:ext uri="{FF2B5EF4-FFF2-40B4-BE49-F238E27FC236}">
                <a16:creationId xmlns:a16="http://schemas.microsoft.com/office/drawing/2014/main" id="{BEBC3634-89CA-7D57-6F3E-1C0CFBA7DB52}"/>
              </a:ext>
            </a:extLst>
          </p:cNvPr>
          <p:cNvSpPr>
            <a:spLocks noGrp="1"/>
          </p:cNvSpPr>
          <p:nvPr>
            <p:ph type="body" sz="quarter" idx="14"/>
          </p:nvPr>
        </p:nvSpPr>
        <p:spPr>
          <a:xfrm>
            <a:off x="628500" y="1086829"/>
            <a:ext cx="11182499" cy="290515"/>
          </a:xfrm>
        </p:spPr>
        <p:txBody>
          <a:bodyPr vert="horz" lIns="0" tIns="0" rIns="0" bIns="0" rtlCol="0">
            <a:normAutofit/>
          </a:bodyPr>
          <a:lstStyle/>
          <a:p>
            <a:pPr>
              <a:spcAft>
                <a:spcPts val="600"/>
              </a:spcAft>
            </a:pPr>
            <a:r>
              <a:rPr lang="en-US" kern="1200">
                <a:latin typeface="+mn-lt"/>
                <a:ea typeface="+mn-ea"/>
                <a:cs typeface="+mn-cs"/>
              </a:rPr>
              <a:t>✨Enhance tips on hover using Tooltip report pages</a:t>
            </a:r>
          </a:p>
        </p:txBody>
      </p:sp>
      <p:pic>
        <p:nvPicPr>
          <p:cNvPr id="4" name="Picture 3">
            <a:extLst>
              <a:ext uri="{FF2B5EF4-FFF2-40B4-BE49-F238E27FC236}">
                <a16:creationId xmlns:a16="http://schemas.microsoft.com/office/drawing/2014/main" id="{C4B068DF-E5D6-21CD-96FB-84B5FAA56A1F}"/>
              </a:ext>
            </a:extLst>
          </p:cNvPr>
          <p:cNvPicPr>
            <a:picLocks noChangeAspect="1"/>
          </p:cNvPicPr>
          <p:nvPr/>
        </p:nvPicPr>
        <p:blipFill>
          <a:blip r:embed="rId2"/>
          <a:stretch>
            <a:fillRect/>
          </a:stretch>
        </p:blipFill>
        <p:spPr>
          <a:xfrm>
            <a:off x="628649" y="1800437"/>
            <a:ext cx="5486400" cy="4083627"/>
          </a:xfrm>
          <a:prstGeom prst="rect">
            <a:avLst/>
          </a:prstGeom>
          <a:noFill/>
        </p:spPr>
      </p:pic>
      <p:sp>
        <p:nvSpPr>
          <p:cNvPr id="5" name="Rounded Rectangle 12">
            <a:extLst>
              <a:ext uri="{FF2B5EF4-FFF2-40B4-BE49-F238E27FC236}">
                <a16:creationId xmlns:a16="http://schemas.microsoft.com/office/drawing/2014/main" id="{4646546A-ECEF-459E-938B-A15887AB4800}"/>
              </a:ext>
            </a:extLst>
          </p:cNvPr>
          <p:cNvSpPr/>
          <p:nvPr/>
        </p:nvSpPr>
        <p:spPr>
          <a:xfrm>
            <a:off x="6324599" y="1664702"/>
            <a:ext cx="5486400" cy="4355097"/>
          </a:xfrm>
          <a:prstGeom prst="rect">
            <a:avLst/>
          </a:prstGeom>
        </p:spPr>
        <p:style>
          <a:lnRef idx="0">
            <a:scrgbClr r="0" g="0" b="0"/>
          </a:lnRef>
          <a:fillRef idx="0">
            <a:scrgbClr r="0" g="0" b="0"/>
          </a:fillRef>
          <a:effectRef idx="0">
            <a:scrgbClr r="0" g="0" b="0"/>
          </a:effectRef>
          <a:fontRef idx="minor">
            <a:schemeClr val="lt1"/>
          </a:fontRef>
        </p:style>
        <p:txBody>
          <a:bodyPr vert="horz" lIns="0" tIns="0" rIns="0" bIns="0" rtlCol="0">
            <a:normAutofit/>
          </a:bodyPr>
          <a:lstStyle/>
          <a:p>
            <a:pPr>
              <a:lnSpc>
                <a:spcPct val="90000"/>
              </a:lnSpc>
              <a:spcAft>
                <a:spcPts val="600"/>
              </a:spcAft>
              <a:buClr>
                <a:schemeClr val="tx1"/>
              </a:buClr>
              <a:buFont typeface="Arial" panose="020B0604020202020204" pitchFamily="34" charset="0"/>
            </a:pPr>
            <a:r>
              <a:rPr lang="en-US" sz="2000">
                <a:solidFill>
                  <a:schemeClr val="tx1"/>
                </a:solidFill>
              </a:rPr>
              <a:t>Visualizations</a:t>
            </a:r>
          </a:p>
        </p:txBody>
      </p:sp>
    </p:spTree>
    <p:extLst>
      <p:ext uri="{BB962C8B-B14F-4D97-AF65-F5344CB8AC3E}">
        <p14:creationId xmlns:p14="http://schemas.microsoft.com/office/powerpoint/2010/main" val="8406833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797A6B2-5069-30A7-06C4-E530CEDB9010}"/>
              </a:ext>
            </a:extLst>
          </p:cNvPr>
          <p:cNvPicPr>
            <a:picLocks noChangeAspect="1"/>
          </p:cNvPicPr>
          <p:nvPr/>
        </p:nvPicPr>
        <p:blipFill>
          <a:blip r:embed="rId3"/>
          <a:stretch>
            <a:fillRect/>
          </a:stretch>
        </p:blipFill>
        <p:spPr>
          <a:xfrm>
            <a:off x="2352058" y="1867524"/>
            <a:ext cx="8426432" cy="4162425"/>
          </a:xfrm>
          <a:prstGeom prst="rect">
            <a:avLst/>
          </a:prstGeom>
        </p:spPr>
      </p:pic>
      <p:sp>
        <p:nvSpPr>
          <p:cNvPr id="2" name="Title 1">
            <a:extLst>
              <a:ext uri="{FF2B5EF4-FFF2-40B4-BE49-F238E27FC236}">
                <a16:creationId xmlns:a16="http://schemas.microsoft.com/office/drawing/2014/main" id="{95A04C89-7FC5-4D78-BEC0-A54D400CCD23}"/>
              </a:ext>
            </a:extLst>
          </p:cNvPr>
          <p:cNvSpPr>
            <a:spLocks noGrp="1"/>
          </p:cNvSpPr>
          <p:nvPr>
            <p:ph type="title"/>
          </p:nvPr>
        </p:nvSpPr>
        <p:spPr>
          <a:xfrm>
            <a:off x="628501" y="457200"/>
            <a:ext cx="11182499" cy="485335"/>
          </a:xfrm>
        </p:spPr>
        <p:txBody>
          <a:bodyPr vert="horz" lIns="0" tIns="0" rIns="0" bIns="0" rtlCol="0" anchor="b">
            <a:normAutofit/>
          </a:bodyPr>
          <a:lstStyle/>
          <a:p>
            <a:r>
              <a:rPr lang="en-US" b="0" kern="1200" cap="all" baseline="0"/>
              <a:t>FILTERS</a:t>
            </a:r>
          </a:p>
        </p:txBody>
      </p:sp>
      <p:sp>
        <p:nvSpPr>
          <p:cNvPr id="3" name="Text Placeholder 2">
            <a:extLst>
              <a:ext uri="{FF2B5EF4-FFF2-40B4-BE49-F238E27FC236}">
                <a16:creationId xmlns:a16="http://schemas.microsoft.com/office/drawing/2014/main" id="{1346D5CE-A137-40E8-B67D-9E90DCDF8E72}"/>
              </a:ext>
            </a:extLst>
          </p:cNvPr>
          <p:cNvSpPr>
            <a:spLocks noGrp="1"/>
          </p:cNvSpPr>
          <p:nvPr>
            <p:ph type="body" sz="quarter" idx="14"/>
          </p:nvPr>
        </p:nvSpPr>
        <p:spPr>
          <a:xfrm>
            <a:off x="607902" y="1007960"/>
            <a:ext cx="11182499" cy="290515"/>
          </a:xfrm>
        </p:spPr>
        <p:txBody>
          <a:bodyPr vert="horz" lIns="0" tIns="0" rIns="0" bIns="0" rtlCol="0">
            <a:normAutofit/>
          </a:bodyPr>
          <a:lstStyle/>
          <a:p>
            <a:pPr>
              <a:spcAft>
                <a:spcPts val="600"/>
              </a:spcAft>
            </a:pPr>
            <a:r>
              <a:rPr lang="en-US" kern="1200"/>
              <a:t>Sample Slicer Panel</a:t>
            </a:r>
          </a:p>
        </p:txBody>
      </p:sp>
      <p:sp>
        <p:nvSpPr>
          <p:cNvPr id="6" name="Rectangle: Rounded Corners 5">
            <a:extLst>
              <a:ext uri="{FF2B5EF4-FFF2-40B4-BE49-F238E27FC236}">
                <a16:creationId xmlns:a16="http://schemas.microsoft.com/office/drawing/2014/main" id="{38D21F3C-AA98-3B67-1D3D-E879A82E3970}"/>
              </a:ext>
            </a:extLst>
          </p:cNvPr>
          <p:cNvSpPr/>
          <p:nvPr/>
        </p:nvSpPr>
        <p:spPr>
          <a:xfrm>
            <a:off x="2151914" y="1955260"/>
            <a:ext cx="785839" cy="4074689"/>
          </a:xfrm>
          <a:custGeom>
            <a:avLst/>
            <a:gdLst>
              <a:gd name="connsiteX0" fmla="*/ 0 w 785839"/>
              <a:gd name="connsiteY0" fmla="*/ 130976 h 4074689"/>
              <a:gd name="connsiteX1" fmla="*/ 130976 w 785839"/>
              <a:gd name="connsiteY1" fmla="*/ 0 h 4074689"/>
              <a:gd name="connsiteX2" fmla="*/ 654863 w 785839"/>
              <a:gd name="connsiteY2" fmla="*/ 0 h 4074689"/>
              <a:gd name="connsiteX3" fmla="*/ 785839 w 785839"/>
              <a:gd name="connsiteY3" fmla="*/ 130976 h 4074689"/>
              <a:gd name="connsiteX4" fmla="*/ 785839 w 785839"/>
              <a:gd name="connsiteY4" fmla="*/ 675653 h 4074689"/>
              <a:gd name="connsiteX5" fmla="*/ 785839 w 785839"/>
              <a:gd name="connsiteY5" fmla="*/ 1182202 h 4074689"/>
              <a:gd name="connsiteX6" fmla="*/ 785839 w 785839"/>
              <a:gd name="connsiteY6" fmla="*/ 1803134 h 4074689"/>
              <a:gd name="connsiteX7" fmla="*/ 785839 w 785839"/>
              <a:gd name="connsiteY7" fmla="*/ 2271555 h 4074689"/>
              <a:gd name="connsiteX8" fmla="*/ 785839 w 785839"/>
              <a:gd name="connsiteY8" fmla="*/ 2892487 h 4074689"/>
              <a:gd name="connsiteX9" fmla="*/ 785839 w 785839"/>
              <a:gd name="connsiteY9" fmla="*/ 3322782 h 4074689"/>
              <a:gd name="connsiteX10" fmla="*/ 785839 w 785839"/>
              <a:gd name="connsiteY10" fmla="*/ 3943713 h 4074689"/>
              <a:gd name="connsiteX11" fmla="*/ 654863 w 785839"/>
              <a:gd name="connsiteY11" fmla="*/ 4074689 h 4074689"/>
              <a:gd name="connsiteX12" fmla="*/ 130976 w 785839"/>
              <a:gd name="connsiteY12" fmla="*/ 4074689 h 4074689"/>
              <a:gd name="connsiteX13" fmla="*/ 0 w 785839"/>
              <a:gd name="connsiteY13" fmla="*/ 3943713 h 4074689"/>
              <a:gd name="connsiteX14" fmla="*/ 0 w 785839"/>
              <a:gd name="connsiteY14" fmla="*/ 3399036 h 4074689"/>
              <a:gd name="connsiteX15" fmla="*/ 0 w 785839"/>
              <a:gd name="connsiteY15" fmla="*/ 2778105 h 4074689"/>
              <a:gd name="connsiteX16" fmla="*/ 0 w 785839"/>
              <a:gd name="connsiteY16" fmla="*/ 2233428 h 4074689"/>
              <a:gd name="connsiteX17" fmla="*/ 0 w 785839"/>
              <a:gd name="connsiteY17" fmla="*/ 1803134 h 4074689"/>
              <a:gd name="connsiteX18" fmla="*/ 0 w 785839"/>
              <a:gd name="connsiteY18" fmla="*/ 1334712 h 4074689"/>
              <a:gd name="connsiteX19" fmla="*/ 0 w 785839"/>
              <a:gd name="connsiteY19" fmla="*/ 713780 h 4074689"/>
              <a:gd name="connsiteX20" fmla="*/ 0 w 785839"/>
              <a:gd name="connsiteY20" fmla="*/ 130976 h 4074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5839" h="4074689" extrusionOk="0">
                <a:moveTo>
                  <a:pt x="0" y="130976"/>
                </a:moveTo>
                <a:cubicBezTo>
                  <a:pt x="-12326" y="51037"/>
                  <a:pt x="53536" y="1916"/>
                  <a:pt x="130976" y="0"/>
                </a:cubicBezTo>
                <a:cubicBezTo>
                  <a:pt x="243182" y="-44116"/>
                  <a:pt x="438290" y="45447"/>
                  <a:pt x="654863" y="0"/>
                </a:cubicBezTo>
                <a:cubicBezTo>
                  <a:pt x="725309" y="-1438"/>
                  <a:pt x="777732" y="75279"/>
                  <a:pt x="785839" y="130976"/>
                </a:cubicBezTo>
                <a:cubicBezTo>
                  <a:pt x="808416" y="335359"/>
                  <a:pt x="730895" y="532614"/>
                  <a:pt x="785839" y="675653"/>
                </a:cubicBezTo>
                <a:cubicBezTo>
                  <a:pt x="840783" y="818692"/>
                  <a:pt x="726351" y="1016874"/>
                  <a:pt x="785839" y="1182202"/>
                </a:cubicBezTo>
                <a:cubicBezTo>
                  <a:pt x="845327" y="1347530"/>
                  <a:pt x="761521" y="1613864"/>
                  <a:pt x="785839" y="1803134"/>
                </a:cubicBezTo>
                <a:cubicBezTo>
                  <a:pt x="810157" y="1992404"/>
                  <a:pt x="750230" y="2075841"/>
                  <a:pt x="785839" y="2271555"/>
                </a:cubicBezTo>
                <a:cubicBezTo>
                  <a:pt x="821448" y="2467269"/>
                  <a:pt x="745098" y="2726263"/>
                  <a:pt x="785839" y="2892487"/>
                </a:cubicBezTo>
                <a:cubicBezTo>
                  <a:pt x="826580" y="3058711"/>
                  <a:pt x="763992" y="3221678"/>
                  <a:pt x="785839" y="3322782"/>
                </a:cubicBezTo>
                <a:cubicBezTo>
                  <a:pt x="807686" y="3423886"/>
                  <a:pt x="751937" y="3752024"/>
                  <a:pt x="785839" y="3943713"/>
                </a:cubicBezTo>
                <a:cubicBezTo>
                  <a:pt x="788295" y="4019705"/>
                  <a:pt x="729245" y="4095884"/>
                  <a:pt x="654863" y="4074689"/>
                </a:cubicBezTo>
                <a:cubicBezTo>
                  <a:pt x="484587" y="4074694"/>
                  <a:pt x="364190" y="4041399"/>
                  <a:pt x="130976" y="4074689"/>
                </a:cubicBezTo>
                <a:cubicBezTo>
                  <a:pt x="65799" y="4065802"/>
                  <a:pt x="-16926" y="4009506"/>
                  <a:pt x="0" y="3943713"/>
                </a:cubicBezTo>
                <a:cubicBezTo>
                  <a:pt x="-9788" y="3697635"/>
                  <a:pt x="47789" y="3532374"/>
                  <a:pt x="0" y="3399036"/>
                </a:cubicBezTo>
                <a:cubicBezTo>
                  <a:pt x="-47789" y="3265698"/>
                  <a:pt x="25397" y="2985647"/>
                  <a:pt x="0" y="2778105"/>
                </a:cubicBezTo>
                <a:cubicBezTo>
                  <a:pt x="-25397" y="2570563"/>
                  <a:pt x="52140" y="2367585"/>
                  <a:pt x="0" y="2233428"/>
                </a:cubicBezTo>
                <a:cubicBezTo>
                  <a:pt x="-52140" y="2099271"/>
                  <a:pt x="30529" y="1999402"/>
                  <a:pt x="0" y="1803134"/>
                </a:cubicBezTo>
                <a:cubicBezTo>
                  <a:pt x="-30529" y="1606866"/>
                  <a:pt x="34930" y="1435711"/>
                  <a:pt x="0" y="1334712"/>
                </a:cubicBezTo>
                <a:cubicBezTo>
                  <a:pt x="-34930" y="1233713"/>
                  <a:pt x="70543" y="840843"/>
                  <a:pt x="0" y="713780"/>
                </a:cubicBezTo>
                <a:cubicBezTo>
                  <a:pt x="-70543" y="586717"/>
                  <a:pt x="64750" y="355949"/>
                  <a:pt x="0" y="130976"/>
                </a:cubicBezTo>
                <a:close/>
              </a:path>
            </a:pathLst>
          </a:custGeom>
          <a:noFill/>
          <a:ln w="38100">
            <a:solidFill>
              <a:srgbClr val="4F2170"/>
            </a:solidFill>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639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5E2B7E-C519-159A-E266-68E4C4C49952}"/>
              </a:ext>
            </a:extLst>
          </p:cNvPr>
          <p:cNvPicPr>
            <a:picLocks noChangeAspect="1"/>
          </p:cNvPicPr>
          <p:nvPr/>
        </p:nvPicPr>
        <p:blipFill>
          <a:blip r:embed="rId3"/>
          <a:stretch>
            <a:fillRect/>
          </a:stretch>
        </p:blipFill>
        <p:spPr>
          <a:xfrm>
            <a:off x="2101174" y="1380084"/>
            <a:ext cx="9912608" cy="5249315"/>
          </a:xfrm>
          <a:prstGeom prst="rect">
            <a:avLst/>
          </a:prstGeom>
        </p:spPr>
      </p:pic>
      <p:sp>
        <p:nvSpPr>
          <p:cNvPr id="2" name="Title 1">
            <a:extLst>
              <a:ext uri="{FF2B5EF4-FFF2-40B4-BE49-F238E27FC236}">
                <a16:creationId xmlns:a16="http://schemas.microsoft.com/office/drawing/2014/main" id="{95A04C89-7FC5-4D78-BEC0-A54D400CCD23}"/>
              </a:ext>
            </a:extLst>
          </p:cNvPr>
          <p:cNvSpPr>
            <a:spLocks noGrp="1"/>
          </p:cNvSpPr>
          <p:nvPr>
            <p:ph type="title"/>
          </p:nvPr>
        </p:nvSpPr>
        <p:spPr>
          <a:xfrm>
            <a:off x="628501" y="457200"/>
            <a:ext cx="11182499" cy="485335"/>
          </a:xfrm>
        </p:spPr>
        <p:txBody>
          <a:bodyPr vert="horz" lIns="0" tIns="0" rIns="0" bIns="0" rtlCol="0" anchor="b">
            <a:normAutofit/>
          </a:bodyPr>
          <a:lstStyle/>
          <a:p>
            <a:r>
              <a:rPr lang="en-US" b="0" kern="1200" cap="all" baseline="0"/>
              <a:t>FILTERS</a:t>
            </a:r>
          </a:p>
        </p:txBody>
      </p:sp>
      <p:sp>
        <p:nvSpPr>
          <p:cNvPr id="3" name="Text Placeholder 2">
            <a:extLst>
              <a:ext uri="{FF2B5EF4-FFF2-40B4-BE49-F238E27FC236}">
                <a16:creationId xmlns:a16="http://schemas.microsoft.com/office/drawing/2014/main" id="{1346D5CE-A137-40E8-B67D-9E90DCDF8E72}"/>
              </a:ext>
            </a:extLst>
          </p:cNvPr>
          <p:cNvSpPr>
            <a:spLocks noGrp="1"/>
          </p:cNvSpPr>
          <p:nvPr>
            <p:ph type="body" sz="quarter" idx="14"/>
          </p:nvPr>
        </p:nvSpPr>
        <p:spPr>
          <a:xfrm>
            <a:off x="607902" y="1007960"/>
            <a:ext cx="11182499" cy="290515"/>
          </a:xfrm>
        </p:spPr>
        <p:txBody>
          <a:bodyPr vert="horz" lIns="0" tIns="0" rIns="0" bIns="0" rtlCol="0">
            <a:normAutofit/>
          </a:bodyPr>
          <a:lstStyle/>
          <a:p>
            <a:pPr>
              <a:spcAft>
                <a:spcPts val="600"/>
              </a:spcAft>
            </a:pPr>
            <a:r>
              <a:rPr lang="en-US" kern="1200"/>
              <a:t>Sample Slicer Panel</a:t>
            </a:r>
          </a:p>
        </p:txBody>
      </p:sp>
      <p:sp>
        <p:nvSpPr>
          <p:cNvPr id="6" name="Rectangle: Rounded Corners 5">
            <a:extLst>
              <a:ext uri="{FF2B5EF4-FFF2-40B4-BE49-F238E27FC236}">
                <a16:creationId xmlns:a16="http://schemas.microsoft.com/office/drawing/2014/main" id="{38D21F3C-AA98-3B67-1D3D-E879A82E3970}"/>
              </a:ext>
            </a:extLst>
          </p:cNvPr>
          <p:cNvSpPr/>
          <p:nvPr/>
        </p:nvSpPr>
        <p:spPr>
          <a:xfrm>
            <a:off x="2101174" y="2052536"/>
            <a:ext cx="2431915" cy="3797028"/>
          </a:xfrm>
          <a:custGeom>
            <a:avLst/>
            <a:gdLst>
              <a:gd name="connsiteX0" fmla="*/ 0 w 2431915"/>
              <a:gd name="connsiteY0" fmla="*/ 405327 h 3797028"/>
              <a:gd name="connsiteX1" fmla="*/ 405327 w 2431915"/>
              <a:gd name="connsiteY1" fmla="*/ 0 h 3797028"/>
              <a:gd name="connsiteX2" fmla="*/ 978173 w 2431915"/>
              <a:gd name="connsiteY2" fmla="*/ 0 h 3797028"/>
              <a:gd name="connsiteX3" fmla="*/ 1502380 w 2431915"/>
              <a:gd name="connsiteY3" fmla="*/ 0 h 3797028"/>
              <a:gd name="connsiteX4" fmla="*/ 2026588 w 2431915"/>
              <a:gd name="connsiteY4" fmla="*/ 0 h 3797028"/>
              <a:gd name="connsiteX5" fmla="*/ 2431915 w 2431915"/>
              <a:gd name="connsiteY5" fmla="*/ 405327 h 3797028"/>
              <a:gd name="connsiteX6" fmla="*/ 2431915 w 2431915"/>
              <a:gd name="connsiteY6" fmla="*/ 942874 h 3797028"/>
              <a:gd name="connsiteX7" fmla="*/ 2431915 w 2431915"/>
              <a:gd name="connsiteY7" fmla="*/ 1480422 h 3797028"/>
              <a:gd name="connsiteX8" fmla="*/ 2431915 w 2431915"/>
              <a:gd name="connsiteY8" fmla="*/ 2137424 h 3797028"/>
              <a:gd name="connsiteX9" fmla="*/ 2431915 w 2431915"/>
              <a:gd name="connsiteY9" fmla="*/ 2645108 h 3797028"/>
              <a:gd name="connsiteX10" fmla="*/ 2431915 w 2431915"/>
              <a:gd name="connsiteY10" fmla="*/ 3391701 h 3797028"/>
              <a:gd name="connsiteX11" fmla="*/ 2026588 w 2431915"/>
              <a:gd name="connsiteY11" fmla="*/ 3797028 h 3797028"/>
              <a:gd name="connsiteX12" fmla="*/ 1534805 w 2431915"/>
              <a:gd name="connsiteY12" fmla="*/ 3797028 h 3797028"/>
              <a:gd name="connsiteX13" fmla="*/ 961960 w 2431915"/>
              <a:gd name="connsiteY13" fmla="*/ 3797028 h 3797028"/>
              <a:gd name="connsiteX14" fmla="*/ 405327 w 2431915"/>
              <a:gd name="connsiteY14" fmla="*/ 3797028 h 3797028"/>
              <a:gd name="connsiteX15" fmla="*/ 0 w 2431915"/>
              <a:gd name="connsiteY15" fmla="*/ 3391701 h 3797028"/>
              <a:gd name="connsiteX16" fmla="*/ 0 w 2431915"/>
              <a:gd name="connsiteY16" fmla="*/ 2764562 h 3797028"/>
              <a:gd name="connsiteX17" fmla="*/ 0 w 2431915"/>
              <a:gd name="connsiteY17" fmla="*/ 2256879 h 3797028"/>
              <a:gd name="connsiteX18" fmla="*/ 0 w 2431915"/>
              <a:gd name="connsiteY18" fmla="*/ 1719332 h 3797028"/>
              <a:gd name="connsiteX19" fmla="*/ 0 w 2431915"/>
              <a:gd name="connsiteY19" fmla="*/ 1062329 h 3797028"/>
              <a:gd name="connsiteX20" fmla="*/ 0 w 2431915"/>
              <a:gd name="connsiteY20" fmla="*/ 405327 h 3797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1915" h="3797028" extrusionOk="0">
                <a:moveTo>
                  <a:pt x="0" y="405327"/>
                </a:moveTo>
                <a:cubicBezTo>
                  <a:pt x="-49021" y="151234"/>
                  <a:pt x="160062" y="8035"/>
                  <a:pt x="405327" y="0"/>
                </a:cubicBezTo>
                <a:cubicBezTo>
                  <a:pt x="664408" y="-16594"/>
                  <a:pt x="692131" y="12607"/>
                  <a:pt x="978173" y="0"/>
                </a:cubicBezTo>
                <a:cubicBezTo>
                  <a:pt x="1264215" y="-12607"/>
                  <a:pt x="1362158" y="21442"/>
                  <a:pt x="1502380" y="0"/>
                </a:cubicBezTo>
                <a:cubicBezTo>
                  <a:pt x="1642602" y="-21442"/>
                  <a:pt x="1917649" y="59408"/>
                  <a:pt x="2026588" y="0"/>
                </a:cubicBezTo>
                <a:cubicBezTo>
                  <a:pt x="2242461" y="-25712"/>
                  <a:pt x="2434388" y="172318"/>
                  <a:pt x="2431915" y="405327"/>
                </a:cubicBezTo>
                <a:cubicBezTo>
                  <a:pt x="2479512" y="560141"/>
                  <a:pt x="2386997" y="705550"/>
                  <a:pt x="2431915" y="942874"/>
                </a:cubicBezTo>
                <a:cubicBezTo>
                  <a:pt x="2476833" y="1180198"/>
                  <a:pt x="2386231" y="1237572"/>
                  <a:pt x="2431915" y="1480422"/>
                </a:cubicBezTo>
                <a:cubicBezTo>
                  <a:pt x="2477599" y="1723272"/>
                  <a:pt x="2374437" y="1833753"/>
                  <a:pt x="2431915" y="2137424"/>
                </a:cubicBezTo>
                <a:cubicBezTo>
                  <a:pt x="2489393" y="2441095"/>
                  <a:pt x="2425527" y="2537878"/>
                  <a:pt x="2431915" y="2645108"/>
                </a:cubicBezTo>
                <a:cubicBezTo>
                  <a:pt x="2438303" y="2752338"/>
                  <a:pt x="2420501" y="3081160"/>
                  <a:pt x="2431915" y="3391701"/>
                </a:cubicBezTo>
                <a:cubicBezTo>
                  <a:pt x="2460876" y="3658668"/>
                  <a:pt x="2256381" y="3858519"/>
                  <a:pt x="2026588" y="3797028"/>
                </a:cubicBezTo>
                <a:cubicBezTo>
                  <a:pt x="1900325" y="3826377"/>
                  <a:pt x="1729258" y="3751482"/>
                  <a:pt x="1534805" y="3797028"/>
                </a:cubicBezTo>
                <a:cubicBezTo>
                  <a:pt x="1340352" y="3842574"/>
                  <a:pt x="1105988" y="3777875"/>
                  <a:pt x="961960" y="3797028"/>
                </a:cubicBezTo>
                <a:cubicBezTo>
                  <a:pt x="817933" y="3816181"/>
                  <a:pt x="607003" y="3747278"/>
                  <a:pt x="405327" y="3797028"/>
                </a:cubicBezTo>
                <a:cubicBezTo>
                  <a:pt x="177744" y="3793517"/>
                  <a:pt x="-3613" y="3610156"/>
                  <a:pt x="0" y="3391701"/>
                </a:cubicBezTo>
                <a:cubicBezTo>
                  <a:pt x="-19534" y="3224786"/>
                  <a:pt x="42170" y="2992558"/>
                  <a:pt x="0" y="2764562"/>
                </a:cubicBezTo>
                <a:cubicBezTo>
                  <a:pt x="-42170" y="2536566"/>
                  <a:pt x="48204" y="2439538"/>
                  <a:pt x="0" y="2256879"/>
                </a:cubicBezTo>
                <a:cubicBezTo>
                  <a:pt x="-48204" y="2074220"/>
                  <a:pt x="36678" y="1903265"/>
                  <a:pt x="0" y="1719332"/>
                </a:cubicBezTo>
                <a:cubicBezTo>
                  <a:pt x="-36678" y="1535399"/>
                  <a:pt x="28454" y="1287346"/>
                  <a:pt x="0" y="1062329"/>
                </a:cubicBezTo>
                <a:cubicBezTo>
                  <a:pt x="-28454" y="837312"/>
                  <a:pt x="36285" y="691368"/>
                  <a:pt x="0" y="405327"/>
                </a:cubicBezTo>
                <a:close/>
              </a:path>
            </a:pathLst>
          </a:custGeom>
          <a:noFill/>
          <a:ln w="38100">
            <a:solidFill>
              <a:srgbClr val="00B0F0"/>
            </a:solidFill>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3156091D-6FE5-0BD9-1CC6-37F2F62774F4}"/>
              </a:ext>
            </a:extLst>
          </p:cNvPr>
          <p:cNvSpPr/>
          <p:nvPr/>
        </p:nvSpPr>
        <p:spPr>
          <a:xfrm>
            <a:off x="3686784" y="2163761"/>
            <a:ext cx="564204" cy="778213"/>
          </a:xfrm>
          <a:prstGeom prst="roundRect">
            <a:avLst/>
          </a:prstGeom>
          <a:noFill/>
          <a:ln w="38100">
            <a:solidFill>
              <a:srgbClr val="00B0F0"/>
            </a:solidFill>
            <a:extLst>
              <a:ext uri="{C807C97D-BFC1-408E-A445-0C87EB9F89A2}">
                <ask:lineSketchStyleProps xmlns:ask="http://schemas.microsoft.com/office/drawing/2018/sketchyshapes" sd="1219033472">
                  <a:custGeom>
                    <a:avLst/>
                    <a:gdLst>
                      <a:gd name="connsiteX0" fmla="*/ 0 w 937098"/>
                      <a:gd name="connsiteY0" fmla="*/ 156186 h 2572964"/>
                      <a:gd name="connsiteX1" fmla="*/ 156186 w 937098"/>
                      <a:gd name="connsiteY1" fmla="*/ 0 h 2572964"/>
                      <a:gd name="connsiteX2" fmla="*/ 481044 w 937098"/>
                      <a:gd name="connsiteY2" fmla="*/ 0 h 2572964"/>
                      <a:gd name="connsiteX3" fmla="*/ 780912 w 937098"/>
                      <a:gd name="connsiteY3" fmla="*/ 0 h 2572964"/>
                      <a:gd name="connsiteX4" fmla="*/ 937098 w 937098"/>
                      <a:gd name="connsiteY4" fmla="*/ 156186 h 2572964"/>
                      <a:gd name="connsiteX5" fmla="*/ 937098 w 937098"/>
                      <a:gd name="connsiteY5" fmla="*/ 676122 h 2572964"/>
                      <a:gd name="connsiteX6" fmla="*/ 937098 w 937098"/>
                      <a:gd name="connsiteY6" fmla="*/ 1286482 h 2572964"/>
                      <a:gd name="connsiteX7" fmla="*/ 937098 w 937098"/>
                      <a:gd name="connsiteY7" fmla="*/ 1806418 h 2572964"/>
                      <a:gd name="connsiteX8" fmla="*/ 937098 w 937098"/>
                      <a:gd name="connsiteY8" fmla="*/ 2416778 h 2572964"/>
                      <a:gd name="connsiteX9" fmla="*/ 780912 w 937098"/>
                      <a:gd name="connsiteY9" fmla="*/ 2572964 h 2572964"/>
                      <a:gd name="connsiteX10" fmla="*/ 468549 w 937098"/>
                      <a:gd name="connsiteY10" fmla="*/ 2572964 h 2572964"/>
                      <a:gd name="connsiteX11" fmla="*/ 156186 w 937098"/>
                      <a:gd name="connsiteY11" fmla="*/ 2572964 h 2572964"/>
                      <a:gd name="connsiteX12" fmla="*/ 0 w 937098"/>
                      <a:gd name="connsiteY12" fmla="*/ 2416778 h 2572964"/>
                      <a:gd name="connsiteX13" fmla="*/ 0 w 937098"/>
                      <a:gd name="connsiteY13" fmla="*/ 1851630 h 2572964"/>
                      <a:gd name="connsiteX14" fmla="*/ 0 w 937098"/>
                      <a:gd name="connsiteY14" fmla="*/ 1286482 h 2572964"/>
                      <a:gd name="connsiteX15" fmla="*/ 0 w 937098"/>
                      <a:gd name="connsiteY15" fmla="*/ 676122 h 2572964"/>
                      <a:gd name="connsiteX16" fmla="*/ 0 w 937098"/>
                      <a:gd name="connsiteY16" fmla="*/ 156186 h 2572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7098" h="2572964" extrusionOk="0">
                        <a:moveTo>
                          <a:pt x="0" y="156186"/>
                        </a:moveTo>
                        <a:cubicBezTo>
                          <a:pt x="-7141" y="65522"/>
                          <a:pt x="56527" y="5029"/>
                          <a:pt x="156186" y="0"/>
                        </a:cubicBezTo>
                        <a:cubicBezTo>
                          <a:pt x="226273" y="-27303"/>
                          <a:pt x="369093" y="13953"/>
                          <a:pt x="481044" y="0"/>
                        </a:cubicBezTo>
                        <a:cubicBezTo>
                          <a:pt x="592995" y="-13953"/>
                          <a:pt x="718047" y="11461"/>
                          <a:pt x="780912" y="0"/>
                        </a:cubicBezTo>
                        <a:cubicBezTo>
                          <a:pt x="863076" y="-2240"/>
                          <a:pt x="943147" y="72817"/>
                          <a:pt x="937098" y="156186"/>
                        </a:cubicBezTo>
                        <a:cubicBezTo>
                          <a:pt x="945471" y="328586"/>
                          <a:pt x="927276" y="504923"/>
                          <a:pt x="937098" y="676122"/>
                        </a:cubicBezTo>
                        <a:cubicBezTo>
                          <a:pt x="946920" y="847321"/>
                          <a:pt x="866189" y="1028065"/>
                          <a:pt x="937098" y="1286482"/>
                        </a:cubicBezTo>
                        <a:cubicBezTo>
                          <a:pt x="1008007" y="1544899"/>
                          <a:pt x="885110" y="1701013"/>
                          <a:pt x="937098" y="1806418"/>
                        </a:cubicBezTo>
                        <a:cubicBezTo>
                          <a:pt x="989086" y="1911823"/>
                          <a:pt x="873116" y="2171747"/>
                          <a:pt x="937098" y="2416778"/>
                        </a:cubicBezTo>
                        <a:cubicBezTo>
                          <a:pt x="960466" y="2508656"/>
                          <a:pt x="848747" y="2569984"/>
                          <a:pt x="780912" y="2572964"/>
                        </a:cubicBezTo>
                        <a:cubicBezTo>
                          <a:pt x="678114" y="2606054"/>
                          <a:pt x="608825" y="2563911"/>
                          <a:pt x="468549" y="2572964"/>
                        </a:cubicBezTo>
                        <a:cubicBezTo>
                          <a:pt x="328273" y="2582017"/>
                          <a:pt x="288797" y="2572804"/>
                          <a:pt x="156186" y="2572964"/>
                        </a:cubicBezTo>
                        <a:cubicBezTo>
                          <a:pt x="80349" y="2585730"/>
                          <a:pt x="18030" y="2487251"/>
                          <a:pt x="0" y="2416778"/>
                        </a:cubicBezTo>
                        <a:cubicBezTo>
                          <a:pt x="-61277" y="2195350"/>
                          <a:pt x="37876" y="2026906"/>
                          <a:pt x="0" y="1851630"/>
                        </a:cubicBezTo>
                        <a:cubicBezTo>
                          <a:pt x="-37876" y="1676354"/>
                          <a:pt x="9575" y="1474977"/>
                          <a:pt x="0" y="1286482"/>
                        </a:cubicBezTo>
                        <a:cubicBezTo>
                          <a:pt x="-9575" y="1097987"/>
                          <a:pt x="26293" y="971410"/>
                          <a:pt x="0" y="676122"/>
                        </a:cubicBezTo>
                        <a:cubicBezTo>
                          <a:pt x="-26293" y="380834"/>
                          <a:pt x="37147" y="342761"/>
                          <a:pt x="0" y="156186"/>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16B2263C-BADF-D90A-6BA6-E1FD41BBF6CD}"/>
              </a:ext>
            </a:extLst>
          </p:cNvPr>
          <p:cNvSpPr/>
          <p:nvPr/>
        </p:nvSpPr>
        <p:spPr>
          <a:xfrm>
            <a:off x="4732020" y="1953023"/>
            <a:ext cx="7281762" cy="332978"/>
          </a:xfrm>
          <a:prstGeom prst="roundRect">
            <a:avLst/>
          </a:prstGeom>
          <a:noFill/>
          <a:ln w="38100">
            <a:solidFill>
              <a:srgbClr val="00B0F0"/>
            </a:solidFill>
            <a:extLst>
              <a:ext uri="{C807C97D-BFC1-408E-A445-0C87EB9F89A2}">
                <ask:lineSketchStyleProps xmlns:ask="http://schemas.microsoft.com/office/drawing/2018/sketchyshapes" sd="1219033472">
                  <a:custGeom>
                    <a:avLst/>
                    <a:gdLst>
                      <a:gd name="connsiteX0" fmla="*/ 0 w 937098"/>
                      <a:gd name="connsiteY0" fmla="*/ 156186 h 2572964"/>
                      <a:gd name="connsiteX1" fmla="*/ 156186 w 937098"/>
                      <a:gd name="connsiteY1" fmla="*/ 0 h 2572964"/>
                      <a:gd name="connsiteX2" fmla="*/ 481044 w 937098"/>
                      <a:gd name="connsiteY2" fmla="*/ 0 h 2572964"/>
                      <a:gd name="connsiteX3" fmla="*/ 780912 w 937098"/>
                      <a:gd name="connsiteY3" fmla="*/ 0 h 2572964"/>
                      <a:gd name="connsiteX4" fmla="*/ 937098 w 937098"/>
                      <a:gd name="connsiteY4" fmla="*/ 156186 h 2572964"/>
                      <a:gd name="connsiteX5" fmla="*/ 937098 w 937098"/>
                      <a:gd name="connsiteY5" fmla="*/ 676122 h 2572964"/>
                      <a:gd name="connsiteX6" fmla="*/ 937098 w 937098"/>
                      <a:gd name="connsiteY6" fmla="*/ 1286482 h 2572964"/>
                      <a:gd name="connsiteX7" fmla="*/ 937098 w 937098"/>
                      <a:gd name="connsiteY7" fmla="*/ 1806418 h 2572964"/>
                      <a:gd name="connsiteX8" fmla="*/ 937098 w 937098"/>
                      <a:gd name="connsiteY8" fmla="*/ 2416778 h 2572964"/>
                      <a:gd name="connsiteX9" fmla="*/ 780912 w 937098"/>
                      <a:gd name="connsiteY9" fmla="*/ 2572964 h 2572964"/>
                      <a:gd name="connsiteX10" fmla="*/ 468549 w 937098"/>
                      <a:gd name="connsiteY10" fmla="*/ 2572964 h 2572964"/>
                      <a:gd name="connsiteX11" fmla="*/ 156186 w 937098"/>
                      <a:gd name="connsiteY11" fmla="*/ 2572964 h 2572964"/>
                      <a:gd name="connsiteX12" fmla="*/ 0 w 937098"/>
                      <a:gd name="connsiteY12" fmla="*/ 2416778 h 2572964"/>
                      <a:gd name="connsiteX13" fmla="*/ 0 w 937098"/>
                      <a:gd name="connsiteY13" fmla="*/ 1851630 h 2572964"/>
                      <a:gd name="connsiteX14" fmla="*/ 0 w 937098"/>
                      <a:gd name="connsiteY14" fmla="*/ 1286482 h 2572964"/>
                      <a:gd name="connsiteX15" fmla="*/ 0 w 937098"/>
                      <a:gd name="connsiteY15" fmla="*/ 676122 h 2572964"/>
                      <a:gd name="connsiteX16" fmla="*/ 0 w 937098"/>
                      <a:gd name="connsiteY16" fmla="*/ 156186 h 2572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7098" h="2572964" extrusionOk="0">
                        <a:moveTo>
                          <a:pt x="0" y="156186"/>
                        </a:moveTo>
                        <a:cubicBezTo>
                          <a:pt x="-7141" y="65522"/>
                          <a:pt x="56527" y="5029"/>
                          <a:pt x="156186" y="0"/>
                        </a:cubicBezTo>
                        <a:cubicBezTo>
                          <a:pt x="226273" y="-27303"/>
                          <a:pt x="369093" y="13953"/>
                          <a:pt x="481044" y="0"/>
                        </a:cubicBezTo>
                        <a:cubicBezTo>
                          <a:pt x="592995" y="-13953"/>
                          <a:pt x="718047" y="11461"/>
                          <a:pt x="780912" y="0"/>
                        </a:cubicBezTo>
                        <a:cubicBezTo>
                          <a:pt x="863076" y="-2240"/>
                          <a:pt x="943147" y="72817"/>
                          <a:pt x="937098" y="156186"/>
                        </a:cubicBezTo>
                        <a:cubicBezTo>
                          <a:pt x="945471" y="328586"/>
                          <a:pt x="927276" y="504923"/>
                          <a:pt x="937098" y="676122"/>
                        </a:cubicBezTo>
                        <a:cubicBezTo>
                          <a:pt x="946920" y="847321"/>
                          <a:pt x="866189" y="1028065"/>
                          <a:pt x="937098" y="1286482"/>
                        </a:cubicBezTo>
                        <a:cubicBezTo>
                          <a:pt x="1008007" y="1544899"/>
                          <a:pt x="885110" y="1701013"/>
                          <a:pt x="937098" y="1806418"/>
                        </a:cubicBezTo>
                        <a:cubicBezTo>
                          <a:pt x="989086" y="1911823"/>
                          <a:pt x="873116" y="2171747"/>
                          <a:pt x="937098" y="2416778"/>
                        </a:cubicBezTo>
                        <a:cubicBezTo>
                          <a:pt x="960466" y="2508656"/>
                          <a:pt x="848747" y="2569984"/>
                          <a:pt x="780912" y="2572964"/>
                        </a:cubicBezTo>
                        <a:cubicBezTo>
                          <a:pt x="678114" y="2606054"/>
                          <a:pt x="608825" y="2563911"/>
                          <a:pt x="468549" y="2572964"/>
                        </a:cubicBezTo>
                        <a:cubicBezTo>
                          <a:pt x="328273" y="2582017"/>
                          <a:pt x="288797" y="2572804"/>
                          <a:pt x="156186" y="2572964"/>
                        </a:cubicBezTo>
                        <a:cubicBezTo>
                          <a:pt x="80349" y="2585730"/>
                          <a:pt x="18030" y="2487251"/>
                          <a:pt x="0" y="2416778"/>
                        </a:cubicBezTo>
                        <a:cubicBezTo>
                          <a:pt x="-61277" y="2195350"/>
                          <a:pt x="37876" y="2026906"/>
                          <a:pt x="0" y="1851630"/>
                        </a:cubicBezTo>
                        <a:cubicBezTo>
                          <a:pt x="-37876" y="1676354"/>
                          <a:pt x="9575" y="1474977"/>
                          <a:pt x="0" y="1286482"/>
                        </a:cubicBezTo>
                        <a:cubicBezTo>
                          <a:pt x="-9575" y="1097987"/>
                          <a:pt x="26293" y="971410"/>
                          <a:pt x="0" y="676122"/>
                        </a:cubicBezTo>
                        <a:cubicBezTo>
                          <a:pt x="-26293" y="380834"/>
                          <a:pt x="37147" y="342761"/>
                          <a:pt x="0" y="156186"/>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25352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4C89-7FC5-4D78-BEC0-A54D400CCD23}"/>
              </a:ext>
            </a:extLst>
          </p:cNvPr>
          <p:cNvSpPr>
            <a:spLocks noGrp="1"/>
          </p:cNvSpPr>
          <p:nvPr>
            <p:ph type="title"/>
          </p:nvPr>
        </p:nvSpPr>
        <p:spPr/>
        <p:txBody>
          <a:bodyPr/>
          <a:lstStyle/>
          <a:p>
            <a:pPr>
              <a:lnSpc>
                <a:spcPct val="90000"/>
              </a:lnSpc>
              <a:spcAft>
                <a:spcPts val="600"/>
              </a:spcAft>
            </a:pPr>
            <a:r>
              <a:rPr lang="pl-PL"/>
              <a:t>Visualizations - Colors</a:t>
            </a:r>
            <a:endParaRPr lang="en-US"/>
          </a:p>
        </p:txBody>
      </p:sp>
      <p:sp>
        <p:nvSpPr>
          <p:cNvPr id="42" name="Text Placeholder 2">
            <a:extLst>
              <a:ext uri="{FF2B5EF4-FFF2-40B4-BE49-F238E27FC236}">
                <a16:creationId xmlns:a16="http://schemas.microsoft.com/office/drawing/2014/main" id="{FFDF9E62-7ECF-428F-96AD-EF70CA5F1435}"/>
              </a:ext>
            </a:extLst>
          </p:cNvPr>
          <p:cNvSpPr txBox="1">
            <a:spLocks/>
          </p:cNvSpPr>
          <p:nvPr/>
        </p:nvSpPr>
        <p:spPr>
          <a:xfrm>
            <a:off x="751319" y="914399"/>
            <a:ext cx="11059679" cy="2531988"/>
          </a:xfrm>
          <a:prstGeom prst="rect">
            <a:avLst/>
          </a:prstGeom>
        </p:spPr>
        <p:txBody>
          <a:bodyPr/>
          <a:lstStyle>
            <a:lvl1pPr marL="228600" indent="-228600" algn="l" defTabSz="914400" rtl="0" eaLnBrk="1" latinLnBrk="0" hangingPunct="1">
              <a:lnSpc>
                <a:spcPct val="90000"/>
              </a:lnSpc>
              <a:spcBef>
                <a:spcPts val="1200"/>
              </a:spcBef>
              <a:buClr>
                <a:schemeClr val="tx1"/>
              </a:buClr>
              <a:buFont typeface="Arial" panose="020B0604020202020204" pitchFamily="34" charset="0"/>
              <a:buChar char="•"/>
              <a:defRPr sz="2000" kern="1200">
                <a:solidFill>
                  <a:schemeClr val="tx1"/>
                </a:solidFill>
                <a:latin typeface="+mn-lt"/>
                <a:ea typeface="+mn-ea"/>
                <a:cs typeface="+mn-cs"/>
              </a:defRPr>
            </a:lvl1pPr>
            <a:lvl2pPr marL="548640" indent="-230188" algn="l" defTabSz="914400" rtl="0" eaLnBrk="1" latinLnBrk="0" hangingPunct="1">
              <a:lnSpc>
                <a:spcPct val="90000"/>
              </a:lnSpc>
              <a:spcBef>
                <a:spcPts val="800"/>
              </a:spcBef>
              <a:buClr>
                <a:schemeClr val="tx1"/>
              </a:buClr>
              <a:buFont typeface="Arial" panose="020B0604020202020204" pitchFamily="34" charset="0"/>
              <a:buChar char="–"/>
              <a:defRPr sz="1800" kern="1200">
                <a:solidFill>
                  <a:schemeClr val="tx1"/>
                </a:solidFill>
                <a:latin typeface="+mn-lt"/>
                <a:ea typeface="+mn-ea"/>
                <a:cs typeface="+mn-cs"/>
              </a:defRPr>
            </a:lvl2pPr>
            <a:lvl3pPr marL="822960" indent="-182880" algn="l" defTabSz="914400" rtl="0" eaLnBrk="1" latinLnBrk="0" hangingPunct="1">
              <a:lnSpc>
                <a:spcPct val="9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97280" indent="-18288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4pPr>
            <a:lvl5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285750" indent="-285750">
              <a:lnSpc>
                <a:spcPct val="150000"/>
              </a:lnSpc>
            </a:pPr>
            <a:r>
              <a:rPr lang="en-US" sz="1600" b="1" dirty="0"/>
              <a:t>Colors </a:t>
            </a:r>
            <a:r>
              <a:rPr lang="en-US" sz="1600" dirty="0"/>
              <a:t>(</a:t>
            </a:r>
            <a:r>
              <a:rPr lang="pl-PL" sz="1600" dirty="0"/>
              <a:t>for additional colors </a:t>
            </a:r>
            <a:r>
              <a:rPr lang="en-US" sz="1600" dirty="0"/>
              <a:t>see Company</a:t>
            </a:r>
            <a:r>
              <a:rPr lang="pl-PL" sz="1600" dirty="0"/>
              <a:t> </a:t>
            </a:r>
            <a:r>
              <a:rPr lang="en-US" sz="1600" dirty="0"/>
              <a:t>/ </a:t>
            </a:r>
            <a:r>
              <a:rPr lang="pl-PL" sz="1600" dirty="0"/>
              <a:t>Corporate Guidance</a:t>
            </a:r>
            <a:r>
              <a:rPr lang="en-US" sz="1600" dirty="0"/>
              <a:t>)</a:t>
            </a:r>
          </a:p>
          <a:p>
            <a:pPr marL="285750" indent="-285750">
              <a:lnSpc>
                <a:spcPct val="150000"/>
              </a:lnSpc>
            </a:pPr>
            <a:r>
              <a:rPr lang="en-US" sz="1600" dirty="0"/>
              <a:t>Use the theme</a:t>
            </a:r>
          </a:p>
          <a:p>
            <a:pPr marL="285750" indent="-285750">
              <a:lnSpc>
                <a:spcPct val="150000"/>
              </a:lnSpc>
            </a:pPr>
            <a:r>
              <a:rPr lang="en-US" sz="1600" dirty="0"/>
              <a:t>Be consistent</a:t>
            </a:r>
          </a:p>
          <a:p>
            <a:pPr marL="285750" indent="-285750">
              <a:lnSpc>
                <a:spcPct val="150000"/>
              </a:lnSpc>
            </a:pPr>
            <a:r>
              <a:rPr lang="en-US" sz="1600" dirty="0"/>
              <a:t>Use color sparingly</a:t>
            </a:r>
          </a:p>
          <a:p>
            <a:pPr marL="285750" indent="-285750">
              <a:lnSpc>
                <a:spcPct val="150000"/>
              </a:lnSpc>
            </a:pPr>
            <a:r>
              <a:rPr lang="en-US" sz="1600" b="1" dirty="0"/>
              <a:t>Discrete Color Sequence (Below) </a:t>
            </a:r>
            <a:r>
              <a:rPr lang="en-US" sz="1600" dirty="0"/>
              <a:t>and Continuous Colors Sequences</a:t>
            </a:r>
            <a:br>
              <a:rPr lang="en-US" sz="1600" dirty="0"/>
            </a:br>
            <a:endParaRPr lang="en-US" sz="1600" dirty="0"/>
          </a:p>
          <a:p>
            <a:pPr lvl="1">
              <a:lnSpc>
                <a:spcPct val="150000"/>
              </a:lnSpc>
            </a:pPr>
            <a:r>
              <a:rPr lang="en-US" sz="1600" b="1" dirty="0"/>
              <a:t>Actuals</a:t>
            </a:r>
            <a:r>
              <a:rPr lang="en-US" sz="1600" dirty="0"/>
              <a:t> – #4f2170 || Purple </a:t>
            </a:r>
          </a:p>
          <a:p>
            <a:pPr lvl="1">
              <a:lnSpc>
                <a:spcPct val="150000"/>
              </a:lnSpc>
            </a:pPr>
            <a:r>
              <a:rPr lang="en-US" sz="1600" b="1" dirty="0"/>
              <a:t>PY Value- </a:t>
            </a:r>
            <a:r>
              <a:rPr lang="en-US" sz="1600" dirty="0"/>
              <a:t>#DEDBE0 || Light grey </a:t>
            </a:r>
            <a:endParaRPr lang="pl-PL" sz="1600" dirty="0"/>
          </a:p>
          <a:p>
            <a:pPr lvl="1">
              <a:lnSpc>
                <a:spcPct val="150000"/>
              </a:lnSpc>
            </a:pPr>
            <a:r>
              <a:rPr lang="en-US" sz="1600" b="1" dirty="0"/>
              <a:t>value</a:t>
            </a:r>
            <a:r>
              <a:rPr lang="en-US" sz="1600" dirty="0"/>
              <a:t> – #7ff1f2 ||  </a:t>
            </a:r>
          </a:p>
          <a:p>
            <a:pPr lvl="1">
              <a:lnSpc>
                <a:spcPct val="150000"/>
              </a:lnSpc>
            </a:pPr>
            <a:r>
              <a:rPr lang="en-US" sz="1600" b="1" dirty="0"/>
              <a:t> Alert </a:t>
            </a:r>
            <a:r>
              <a:rPr lang="en-US" sz="1600" dirty="0"/>
              <a:t>– #E18719 || Orange</a:t>
            </a:r>
            <a:endParaRPr lang="pl-PL" sz="1600" dirty="0"/>
          </a:p>
          <a:p>
            <a:pPr lvl="1" fontAlgn="base">
              <a:lnSpc>
                <a:spcPct val="150000"/>
              </a:lnSpc>
            </a:pPr>
            <a:r>
              <a:rPr lang="pl-PL" sz="1600" b="1" dirty="0"/>
              <a:t>Negative value </a:t>
            </a:r>
            <a:r>
              <a:rPr lang="en-US" sz="1600" dirty="0"/>
              <a:t>(#a52323) || </a:t>
            </a:r>
            <a:r>
              <a:rPr lang="pl-PL" sz="1600" dirty="0"/>
              <a:t>Red</a:t>
            </a:r>
            <a:r>
              <a:rPr lang="en-US" sz="1600" dirty="0"/>
              <a:t>  </a:t>
            </a:r>
          </a:p>
          <a:p>
            <a:pPr lvl="1" fontAlgn="base">
              <a:lnSpc>
                <a:spcPct val="150000"/>
              </a:lnSpc>
            </a:pPr>
            <a:r>
              <a:rPr lang="pl-PL" sz="1600" b="1" dirty="0"/>
              <a:t>Positive value</a:t>
            </a:r>
            <a:r>
              <a:rPr lang="en-US" sz="1600" b="1" dirty="0"/>
              <a:t> </a:t>
            </a:r>
            <a:r>
              <a:rPr lang="en-US" sz="1600" dirty="0"/>
              <a:t>(#287819) || </a:t>
            </a:r>
            <a:r>
              <a:rPr lang="pl-PL" sz="1600" dirty="0"/>
              <a:t>Green</a:t>
            </a:r>
            <a:r>
              <a:rPr lang="en-US" sz="1600" dirty="0"/>
              <a:t> </a:t>
            </a:r>
          </a:p>
          <a:p>
            <a:pPr marL="285750" indent="-285750">
              <a:lnSpc>
                <a:spcPct val="150000"/>
              </a:lnSpc>
            </a:pPr>
            <a:endParaRPr lang="en-US" sz="1600" dirty="0"/>
          </a:p>
          <a:p>
            <a:pPr marL="285750" indent="-285750">
              <a:lnSpc>
                <a:spcPct val="150000"/>
              </a:lnSpc>
            </a:pPr>
            <a:endParaRPr lang="en-US" sz="1600" dirty="0"/>
          </a:p>
          <a:p>
            <a:pPr marL="318452" lvl="1" indent="0">
              <a:lnSpc>
                <a:spcPct val="200000"/>
              </a:lnSpc>
              <a:buNone/>
            </a:pPr>
            <a:endParaRPr lang="pl-PL" sz="1400" dirty="0"/>
          </a:p>
          <a:p>
            <a:pPr lvl="1">
              <a:lnSpc>
                <a:spcPct val="200000"/>
              </a:lnSpc>
            </a:pPr>
            <a:endParaRPr lang="en-US" sz="1400" dirty="0"/>
          </a:p>
          <a:p>
            <a:pPr marL="0" indent="0">
              <a:lnSpc>
                <a:spcPct val="100000"/>
              </a:lnSpc>
              <a:buNone/>
            </a:pPr>
            <a:endParaRPr lang="en-US" sz="1600" dirty="0"/>
          </a:p>
        </p:txBody>
      </p:sp>
      <p:grpSp>
        <p:nvGrpSpPr>
          <p:cNvPr id="6" name="Group 17">
            <a:extLst>
              <a:ext uri="{FF2B5EF4-FFF2-40B4-BE49-F238E27FC236}">
                <a16:creationId xmlns:a16="http://schemas.microsoft.com/office/drawing/2014/main" id="{875FE3B4-8101-4726-8761-B460BE0B62F7}"/>
              </a:ext>
            </a:extLst>
          </p:cNvPr>
          <p:cNvGrpSpPr>
            <a:grpSpLocks/>
          </p:cNvGrpSpPr>
          <p:nvPr/>
        </p:nvGrpSpPr>
        <p:grpSpPr bwMode="auto">
          <a:xfrm>
            <a:off x="778345" y="3947263"/>
            <a:ext cx="304800" cy="304800"/>
            <a:chOff x="1324" y="-35"/>
            <a:chExt cx="469" cy="443"/>
          </a:xfrm>
          <a:solidFill>
            <a:schemeClr val="tx2"/>
          </a:solidFill>
          <a:effectLst/>
        </p:grpSpPr>
        <p:sp>
          <p:nvSpPr>
            <p:cNvPr id="7" name="Rectangle 18">
              <a:extLst>
                <a:ext uri="{FF2B5EF4-FFF2-40B4-BE49-F238E27FC236}">
                  <a16:creationId xmlns:a16="http://schemas.microsoft.com/office/drawing/2014/main" id="{4E2DC6D5-73F7-408C-A2F5-3EA5B4E9C203}"/>
                </a:ext>
              </a:extLst>
            </p:cNvPr>
            <p:cNvSpPr>
              <a:spLocks noChangeArrowheads="1"/>
            </p:cNvSpPr>
            <p:nvPr/>
          </p:nvSpPr>
          <p:spPr bwMode="auto">
            <a:xfrm>
              <a:off x="1334" y="-25"/>
              <a:ext cx="449" cy="4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 name="Rectangle 19">
              <a:extLst>
                <a:ext uri="{FF2B5EF4-FFF2-40B4-BE49-F238E27FC236}">
                  <a16:creationId xmlns:a16="http://schemas.microsoft.com/office/drawing/2014/main" id="{00D87862-089C-4DEE-AC59-934685B3F77C}"/>
                </a:ext>
              </a:extLst>
            </p:cNvPr>
            <p:cNvSpPr>
              <a:spLocks noChangeArrowheads="1"/>
            </p:cNvSpPr>
            <p:nvPr/>
          </p:nvSpPr>
          <p:spPr bwMode="auto">
            <a:xfrm>
              <a:off x="1334" y="-25"/>
              <a:ext cx="449" cy="423"/>
            </a:xfrm>
            <a:prstGeom prst="rect">
              <a:avLst/>
            </a:prstGeom>
            <a:grpFill/>
            <a:ln w="12700">
              <a:solidFill>
                <a:srgbClr val="4F206F"/>
              </a:solid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20">
            <a:extLst>
              <a:ext uri="{FF2B5EF4-FFF2-40B4-BE49-F238E27FC236}">
                <a16:creationId xmlns:a16="http://schemas.microsoft.com/office/drawing/2014/main" id="{04555999-F53F-4D5A-8B43-A25A0E5DC9E0}"/>
              </a:ext>
            </a:extLst>
          </p:cNvPr>
          <p:cNvGrpSpPr>
            <a:grpSpLocks/>
          </p:cNvGrpSpPr>
          <p:nvPr/>
        </p:nvGrpSpPr>
        <p:grpSpPr bwMode="auto">
          <a:xfrm>
            <a:off x="778345" y="4452985"/>
            <a:ext cx="304800" cy="304800"/>
            <a:chOff x="1324" y="7"/>
            <a:chExt cx="469" cy="443"/>
          </a:xfrm>
          <a:solidFill>
            <a:srgbClr val="DEDBE0"/>
          </a:solidFill>
          <a:effectLst/>
        </p:grpSpPr>
        <p:sp>
          <p:nvSpPr>
            <p:cNvPr id="10" name="Rectangle 21">
              <a:extLst>
                <a:ext uri="{FF2B5EF4-FFF2-40B4-BE49-F238E27FC236}">
                  <a16:creationId xmlns:a16="http://schemas.microsoft.com/office/drawing/2014/main" id="{1D3F8C4C-AE09-4C47-881B-7D933CE132AE}"/>
                </a:ext>
              </a:extLst>
            </p:cNvPr>
            <p:cNvSpPr>
              <a:spLocks noChangeArrowheads="1"/>
            </p:cNvSpPr>
            <p:nvPr/>
          </p:nvSpPr>
          <p:spPr bwMode="auto">
            <a:xfrm>
              <a:off x="1334" y="17"/>
              <a:ext cx="449" cy="423"/>
            </a:xfrm>
            <a:prstGeom prst="rect">
              <a:avLst/>
            </a:prstGeom>
            <a:grpFill/>
            <a:ln w="9525">
              <a:solidFill>
                <a:srgbClr val="DEDBE0"/>
              </a:solid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 name="Rectangle 22">
              <a:extLst>
                <a:ext uri="{FF2B5EF4-FFF2-40B4-BE49-F238E27FC236}">
                  <a16:creationId xmlns:a16="http://schemas.microsoft.com/office/drawing/2014/main" id="{21B792CA-7C78-41F3-9531-5CCF43E83217}"/>
                </a:ext>
              </a:extLst>
            </p:cNvPr>
            <p:cNvSpPr>
              <a:spLocks noChangeArrowheads="1"/>
            </p:cNvSpPr>
            <p:nvPr/>
          </p:nvSpPr>
          <p:spPr bwMode="auto">
            <a:xfrm>
              <a:off x="1334" y="17"/>
              <a:ext cx="449" cy="423"/>
            </a:xfrm>
            <a:prstGeom prst="rect">
              <a:avLst/>
            </a:prstGeom>
            <a:grpFill/>
            <a:ln w="12700">
              <a:solidFill>
                <a:srgbClr val="DEDBE0"/>
              </a:solid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26">
            <a:extLst>
              <a:ext uri="{FF2B5EF4-FFF2-40B4-BE49-F238E27FC236}">
                <a16:creationId xmlns:a16="http://schemas.microsoft.com/office/drawing/2014/main" id="{6DD3CB83-6FEF-405C-936D-9DE516B9910B}"/>
              </a:ext>
            </a:extLst>
          </p:cNvPr>
          <p:cNvGrpSpPr>
            <a:grpSpLocks/>
          </p:cNvGrpSpPr>
          <p:nvPr/>
        </p:nvGrpSpPr>
        <p:grpSpPr bwMode="auto">
          <a:xfrm>
            <a:off x="762057" y="4876777"/>
            <a:ext cx="306000" cy="306000"/>
            <a:chOff x="1324" y="-34"/>
            <a:chExt cx="469" cy="443"/>
          </a:xfrm>
          <a:effectLst/>
        </p:grpSpPr>
        <p:sp>
          <p:nvSpPr>
            <p:cNvPr id="13" name="Rectangle 27">
              <a:extLst>
                <a:ext uri="{FF2B5EF4-FFF2-40B4-BE49-F238E27FC236}">
                  <a16:creationId xmlns:a16="http://schemas.microsoft.com/office/drawing/2014/main" id="{18418E6E-168F-438E-98AF-FD0983C637FC}"/>
                </a:ext>
              </a:extLst>
            </p:cNvPr>
            <p:cNvSpPr>
              <a:spLocks noChangeArrowheads="1"/>
            </p:cNvSpPr>
            <p:nvPr/>
          </p:nvSpPr>
          <p:spPr bwMode="auto">
            <a:xfrm>
              <a:off x="1334" y="-24"/>
              <a:ext cx="449" cy="423"/>
            </a:xfrm>
            <a:prstGeom prst="rect">
              <a:avLst/>
            </a:prstGeom>
            <a:solidFill>
              <a:srgbClr val="7EF0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4" name="Rectangle 28">
              <a:extLst>
                <a:ext uri="{FF2B5EF4-FFF2-40B4-BE49-F238E27FC236}">
                  <a16:creationId xmlns:a16="http://schemas.microsoft.com/office/drawing/2014/main" id="{03F73A92-4B0E-4C8A-BB5D-230FB418C22E}"/>
                </a:ext>
              </a:extLst>
            </p:cNvPr>
            <p:cNvSpPr>
              <a:spLocks noChangeArrowheads="1"/>
            </p:cNvSpPr>
            <p:nvPr/>
          </p:nvSpPr>
          <p:spPr bwMode="auto">
            <a:xfrm>
              <a:off x="1334" y="-24"/>
              <a:ext cx="449" cy="423"/>
            </a:xfrm>
            <a:prstGeom prst="rect">
              <a:avLst/>
            </a:prstGeom>
            <a:noFill/>
            <a:ln w="12700">
              <a:solidFill>
                <a:srgbClr val="7EF0F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pSp>
      <p:sp>
        <p:nvSpPr>
          <p:cNvPr id="15" name="Rectangle 14">
            <a:extLst>
              <a:ext uri="{FF2B5EF4-FFF2-40B4-BE49-F238E27FC236}">
                <a16:creationId xmlns:a16="http://schemas.microsoft.com/office/drawing/2014/main" id="{9740044A-EC52-4E7A-AA33-12EDFB0AA389}"/>
              </a:ext>
            </a:extLst>
          </p:cNvPr>
          <p:cNvSpPr/>
          <p:nvPr/>
        </p:nvSpPr>
        <p:spPr>
          <a:xfrm>
            <a:off x="771846" y="5322699"/>
            <a:ext cx="304800" cy="304800"/>
          </a:xfrm>
          <a:prstGeom prst="rect">
            <a:avLst/>
          </a:prstGeom>
          <a:solidFill>
            <a:srgbClr val="E1871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0325FBB-4C32-42BE-A5C5-6D4B48C4695D}"/>
              </a:ext>
            </a:extLst>
          </p:cNvPr>
          <p:cNvSpPr/>
          <p:nvPr/>
        </p:nvSpPr>
        <p:spPr>
          <a:xfrm>
            <a:off x="771846" y="6213344"/>
            <a:ext cx="304800" cy="304800"/>
          </a:xfrm>
          <a:prstGeom prst="rect">
            <a:avLst/>
          </a:prstGeom>
          <a:solidFill>
            <a:srgbClr val="28781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8B2E5F8A-6837-C41A-398D-98CA66367FCD}"/>
              </a:ext>
            </a:extLst>
          </p:cNvPr>
          <p:cNvSpPr/>
          <p:nvPr/>
        </p:nvSpPr>
        <p:spPr>
          <a:xfrm>
            <a:off x="765347" y="5747254"/>
            <a:ext cx="304800" cy="304800"/>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60319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40707-36B5-52EF-4C04-07C7C03E649C}"/>
              </a:ext>
            </a:extLst>
          </p:cNvPr>
          <p:cNvSpPr>
            <a:spLocks noGrp="1"/>
          </p:cNvSpPr>
          <p:nvPr>
            <p:ph type="title"/>
          </p:nvPr>
        </p:nvSpPr>
        <p:spPr/>
        <p:txBody>
          <a:bodyPr/>
          <a:lstStyle/>
          <a:p>
            <a:r>
              <a:rPr lang="en-US" dirty="0"/>
              <a:t>REPORT CHECKLIST: Expand with Experience</a:t>
            </a:r>
          </a:p>
        </p:txBody>
      </p:sp>
      <p:sp>
        <p:nvSpPr>
          <p:cNvPr id="3" name="Text Placeholder 2">
            <a:extLst>
              <a:ext uri="{FF2B5EF4-FFF2-40B4-BE49-F238E27FC236}">
                <a16:creationId xmlns:a16="http://schemas.microsoft.com/office/drawing/2014/main" id="{A83EE604-8088-162B-CC45-4F2E023F99C3}"/>
              </a:ext>
            </a:extLst>
          </p:cNvPr>
          <p:cNvSpPr>
            <a:spLocks noGrp="1"/>
          </p:cNvSpPr>
          <p:nvPr>
            <p:ph type="body" sz="quarter" idx="14"/>
          </p:nvPr>
        </p:nvSpPr>
        <p:spPr/>
        <p:txBody>
          <a:bodyPr/>
          <a:lstStyle/>
          <a:p>
            <a:r>
              <a:rPr lang="en-US" dirty="0">
                <a:hlinkClick r:id="rId2"/>
              </a:rPr>
              <a:t>Power BI Report Checklist — DATA GOBLINS (data-goblins.com)</a:t>
            </a:r>
            <a:endParaRPr lang="en-US" dirty="0"/>
          </a:p>
          <a:p>
            <a:endParaRPr lang="en-US" dirty="0"/>
          </a:p>
        </p:txBody>
      </p:sp>
      <p:graphicFrame>
        <p:nvGraphicFramePr>
          <p:cNvPr id="11" name="Diagram 10">
            <a:extLst>
              <a:ext uri="{FF2B5EF4-FFF2-40B4-BE49-F238E27FC236}">
                <a16:creationId xmlns:a16="http://schemas.microsoft.com/office/drawing/2014/main" id="{28AD8944-FF70-A290-7592-5FC055D6B685}"/>
              </a:ext>
            </a:extLst>
          </p:cNvPr>
          <p:cNvGraphicFramePr/>
          <p:nvPr/>
        </p:nvGraphicFramePr>
        <p:xfrm>
          <a:off x="381000" y="914399"/>
          <a:ext cx="10647848" cy="57282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518546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4C89-7FC5-4D78-BEC0-A54D400CCD23}"/>
              </a:ext>
            </a:extLst>
          </p:cNvPr>
          <p:cNvSpPr>
            <a:spLocks noGrp="1"/>
          </p:cNvSpPr>
          <p:nvPr>
            <p:ph type="title"/>
          </p:nvPr>
        </p:nvSpPr>
        <p:spPr/>
        <p:txBody>
          <a:bodyPr/>
          <a:lstStyle/>
          <a:p>
            <a:pPr>
              <a:lnSpc>
                <a:spcPct val="90000"/>
              </a:lnSpc>
              <a:spcAft>
                <a:spcPts val="600"/>
              </a:spcAft>
            </a:pPr>
            <a:r>
              <a:rPr lang="en-US" dirty="0"/>
              <a:t>Company </a:t>
            </a:r>
            <a:r>
              <a:rPr lang="pl-PL" dirty="0"/>
              <a:t> </a:t>
            </a:r>
            <a:r>
              <a:rPr lang="en-US" dirty="0"/>
              <a:t>THEME </a:t>
            </a:r>
            <a:r>
              <a:rPr lang="pl-PL" dirty="0"/>
              <a:t>Colors</a:t>
            </a:r>
            <a:endParaRPr lang="en-US" dirty="0"/>
          </a:p>
        </p:txBody>
      </p:sp>
      <p:sp>
        <p:nvSpPr>
          <p:cNvPr id="5" name="Text Placeholder 4">
            <a:extLst>
              <a:ext uri="{FF2B5EF4-FFF2-40B4-BE49-F238E27FC236}">
                <a16:creationId xmlns:a16="http://schemas.microsoft.com/office/drawing/2014/main" id="{F4F2497E-A12B-48C9-971B-D2112FB211D0}"/>
              </a:ext>
            </a:extLst>
          </p:cNvPr>
          <p:cNvSpPr>
            <a:spLocks noGrp="1"/>
          </p:cNvSpPr>
          <p:nvPr>
            <p:ph type="body" sz="quarter" idx="14"/>
          </p:nvPr>
        </p:nvSpPr>
        <p:spPr/>
        <p:txBody>
          <a:bodyPr/>
          <a:lstStyle/>
          <a:p>
            <a:pPr>
              <a:lnSpc>
                <a:spcPct val="100000"/>
              </a:lnSpc>
            </a:pPr>
            <a:endParaRPr lang="en-US" dirty="0"/>
          </a:p>
          <a:p>
            <a:pPr>
              <a:lnSpc>
                <a:spcPct val="100000"/>
              </a:lnSpc>
            </a:pPr>
            <a:endParaRPr lang="en-US" dirty="0"/>
          </a:p>
          <a:p>
            <a:pPr>
              <a:lnSpc>
                <a:spcPct val="100000"/>
              </a:lnSpc>
            </a:pPr>
            <a:r>
              <a:rPr lang="en-US" dirty="0"/>
              <a:t>Import </a:t>
            </a:r>
            <a:r>
              <a:rPr lang="pl-PL" dirty="0"/>
              <a:t>Color Palette</a:t>
            </a:r>
            <a:r>
              <a:rPr lang="en-US" dirty="0"/>
              <a:t> using company theme</a:t>
            </a:r>
            <a:endParaRPr lang="pl-PL" dirty="0"/>
          </a:p>
        </p:txBody>
      </p:sp>
      <p:sp>
        <p:nvSpPr>
          <p:cNvPr id="10" name="Rectangle 9">
            <a:extLst>
              <a:ext uri="{FF2B5EF4-FFF2-40B4-BE49-F238E27FC236}">
                <a16:creationId xmlns:a16="http://schemas.microsoft.com/office/drawing/2014/main" id="{4DC9849B-32FF-4A96-B9C1-8E5DF52AB792}"/>
              </a:ext>
            </a:extLst>
          </p:cNvPr>
          <p:cNvSpPr/>
          <p:nvPr/>
        </p:nvSpPr>
        <p:spPr>
          <a:xfrm>
            <a:off x="4807449" y="985742"/>
            <a:ext cx="3134723" cy="485964"/>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1200">
              <a:solidFill>
                <a:schemeClr val="accent6"/>
              </a:solidFill>
            </a:endParaRPr>
          </a:p>
        </p:txBody>
      </p:sp>
    </p:spTree>
    <p:extLst>
      <p:ext uri="{BB962C8B-B14F-4D97-AF65-F5344CB8AC3E}">
        <p14:creationId xmlns:p14="http://schemas.microsoft.com/office/powerpoint/2010/main" val="19401333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77C2F25-B8F5-4097-AE22-AB0F39B0A09F}"/>
              </a:ext>
            </a:extLst>
          </p:cNvPr>
          <p:cNvPicPr>
            <a:picLocks noChangeAspect="1"/>
          </p:cNvPicPr>
          <p:nvPr/>
        </p:nvPicPr>
        <p:blipFill>
          <a:blip r:embed="rId2"/>
          <a:stretch>
            <a:fillRect/>
          </a:stretch>
        </p:blipFill>
        <p:spPr>
          <a:xfrm>
            <a:off x="1114718" y="3943488"/>
            <a:ext cx="3918297" cy="2585192"/>
          </a:xfrm>
          <a:prstGeom prst="rect">
            <a:avLst/>
          </a:prstGeom>
        </p:spPr>
      </p:pic>
      <p:pic>
        <p:nvPicPr>
          <p:cNvPr id="4" name="Picture 3">
            <a:extLst>
              <a:ext uri="{FF2B5EF4-FFF2-40B4-BE49-F238E27FC236}">
                <a16:creationId xmlns:a16="http://schemas.microsoft.com/office/drawing/2014/main" id="{E2255022-41E8-4B5B-B056-0BC6DF4E7BE2}"/>
              </a:ext>
            </a:extLst>
          </p:cNvPr>
          <p:cNvPicPr>
            <a:picLocks noChangeAspect="1"/>
          </p:cNvPicPr>
          <p:nvPr/>
        </p:nvPicPr>
        <p:blipFill>
          <a:blip r:embed="rId3"/>
          <a:stretch>
            <a:fillRect/>
          </a:stretch>
        </p:blipFill>
        <p:spPr>
          <a:xfrm>
            <a:off x="1221721" y="942168"/>
            <a:ext cx="3759159" cy="2489649"/>
          </a:xfrm>
          <a:prstGeom prst="rect">
            <a:avLst/>
          </a:prstGeom>
        </p:spPr>
      </p:pic>
      <p:sp>
        <p:nvSpPr>
          <p:cNvPr id="2" name="Title 1">
            <a:extLst>
              <a:ext uri="{FF2B5EF4-FFF2-40B4-BE49-F238E27FC236}">
                <a16:creationId xmlns:a16="http://schemas.microsoft.com/office/drawing/2014/main" id="{471826CA-527E-4874-80A2-E3FD6B4B8A31}"/>
              </a:ext>
            </a:extLst>
          </p:cNvPr>
          <p:cNvSpPr>
            <a:spLocks noGrp="1"/>
          </p:cNvSpPr>
          <p:nvPr>
            <p:ph type="title"/>
          </p:nvPr>
        </p:nvSpPr>
        <p:spPr/>
        <p:txBody>
          <a:bodyPr/>
          <a:lstStyle/>
          <a:p>
            <a:r>
              <a:rPr lang="pl-PL" dirty="0"/>
              <a:t>Visualizations </a:t>
            </a:r>
            <a:r>
              <a:rPr lang="pl-PL" sz="2800" dirty="0"/>
              <a:t>– example </a:t>
            </a:r>
            <a:r>
              <a:rPr lang="en-US" sz="2800" dirty="0"/>
              <a:t>: WHAT MUST I FOCUS ON?.................       !!!!? </a:t>
            </a:r>
            <a:endParaRPr lang="pl-PL" dirty="0"/>
          </a:p>
        </p:txBody>
      </p:sp>
      <p:pic>
        <p:nvPicPr>
          <p:cNvPr id="6" name="Picture 5">
            <a:extLst>
              <a:ext uri="{FF2B5EF4-FFF2-40B4-BE49-F238E27FC236}">
                <a16:creationId xmlns:a16="http://schemas.microsoft.com/office/drawing/2014/main" id="{E4853128-2A25-42B8-86EC-1876B39FEC8D}"/>
              </a:ext>
            </a:extLst>
          </p:cNvPr>
          <p:cNvPicPr>
            <a:picLocks noChangeAspect="1"/>
          </p:cNvPicPr>
          <p:nvPr/>
        </p:nvPicPr>
        <p:blipFill>
          <a:blip r:embed="rId4"/>
          <a:stretch>
            <a:fillRect/>
          </a:stretch>
        </p:blipFill>
        <p:spPr>
          <a:xfrm>
            <a:off x="1114718" y="3922214"/>
            <a:ext cx="3928168" cy="2595830"/>
          </a:xfrm>
          <a:prstGeom prst="rect">
            <a:avLst/>
          </a:prstGeom>
        </p:spPr>
      </p:pic>
      <p:pic>
        <p:nvPicPr>
          <p:cNvPr id="2051" name="Picture 1">
            <a:extLst>
              <a:ext uri="{FF2B5EF4-FFF2-40B4-BE49-F238E27FC236}">
                <a16:creationId xmlns:a16="http://schemas.microsoft.com/office/drawing/2014/main" id="{06410709-0AC1-40C3-8665-D33BC4D2E5D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96" r="43901" b="21798"/>
          <a:stretch/>
        </p:blipFill>
        <p:spPr bwMode="auto">
          <a:xfrm>
            <a:off x="5878566" y="3736250"/>
            <a:ext cx="558361" cy="2047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1018C1B4-C0C7-4185-AAFE-8669F1EBF5AA}"/>
              </a:ext>
            </a:extLst>
          </p:cNvPr>
          <p:cNvPicPr>
            <a:picLocks noChangeAspect="1"/>
          </p:cNvPicPr>
          <p:nvPr/>
        </p:nvPicPr>
        <p:blipFill>
          <a:blip r:embed="rId6"/>
          <a:stretch>
            <a:fillRect/>
          </a:stretch>
        </p:blipFill>
        <p:spPr>
          <a:xfrm>
            <a:off x="1159717" y="857594"/>
            <a:ext cx="3883169" cy="2571406"/>
          </a:xfrm>
          <a:prstGeom prst="rect">
            <a:avLst/>
          </a:prstGeom>
        </p:spPr>
      </p:pic>
      <p:sp>
        <p:nvSpPr>
          <p:cNvPr id="10" name="TextBox 9">
            <a:extLst>
              <a:ext uri="{FF2B5EF4-FFF2-40B4-BE49-F238E27FC236}">
                <a16:creationId xmlns:a16="http://schemas.microsoft.com/office/drawing/2014/main" id="{57BAE4BB-1D79-442A-A30B-E798B53FBF65}"/>
              </a:ext>
            </a:extLst>
          </p:cNvPr>
          <p:cNvSpPr txBox="1"/>
          <p:nvPr/>
        </p:nvSpPr>
        <p:spPr>
          <a:xfrm>
            <a:off x="9440143" y="912169"/>
            <a:ext cx="1049510" cy="485335"/>
          </a:xfrm>
          <a:prstGeom prst="rect">
            <a:avLst/>
          </a:prstGeom>
          <a:noFill/>
        </p:spPr>
        <p:txBody>
          <a:bodyPr wrap="square" lIns="0" tIns="0" rIns="0" bIns="0" rtlCol="0">
            <a:noAutofit/>
          </a:bodyPr>
          <a:lstStyle/>
          <a:p>
            <a:pPr>
              <a:lnSpc>
                <a:spcPct val="150000"/>
              </a:lnSpc>
            </a:pPr>
            <a:r>
              <a:rPr lang="pl-PL" sz="1200"/>
              <a:t>#E6AF23</a:t>
            </a:r>
            <a:br>
              <a:rPr lang="pl-PL" sz="1200"/>
            </a:br>
            <a:r>
              <a:rPr lang="pl-PL" sz="1200"/>
              <a:t>#EE440F</a:t>
            </a:r>
            <a:br>
              <a:rPr lang="pl-PL" sz="1200"/>
            </a:br>
            <a:r>
              <a:rPr lang="pl-PL" sz="1200"/>
              <a:t>#4F2170</a:t>
            </a:r>
            <a:br>
              <a:rPr lang="pl-PL" sz="1200"/>
            </a:br>
            <a:r>
              <a:rPr lang="pl-PL" sz="1200"/>
              <a:t>#917865</a:t>
            </a:r>
            <a:br>
              <a:rPr lang="pl-PL" sz="1200"/>
            </a:br>
            <a:r>
              <a:rPr lang="pl-PL" sz="1200"/>
              <a:t>#2D6EAA</a:t>
            </a:r>
            <a:br>
              <a:rPr lang="pl-PL" sz="1200"/>
            </a:br>
            <a:r>
              <a:rPr lang="pl-PL" sz="1200"/>
              <a:t>#E18719</a:t>
            </a:r>
            <a:br>
              <a:rPr lang="pl-PL" sz="1200"/>
            </a:br>
            <a:br>
              <a:rPr lang="pl-PL" sz="1200"/>
            </a:br>
            <a:endParaRPr lang="pl-PL" sz="1200"/>
          </a:p>
        </p:txBody>
      </p:sp>
      <p:pic>
        <p:nvPicPr>
          <p:cNvPr id="11" name="Picture 10">
            <a:extLst>
              <a:ext uri="{FF2B5EF4-FFF2-40B4-BE49-F238E27FC236}">
                <a16:creationId xmlns:a16="http://schemas.microsoft.com/office/drawing/2014/main" id="{7F312BA0-665F-47C2-900C-F2D7E03F6060}"/>
              </a:ext>
            </a:extLst>
          </p:cNvPr>
          <p:cNvPicPr>
            <a:picLocks noChangeAspect="1"/>
          </p:cNvPicPr>
          <p:nvPr/>
        </p:nvPicPr>
        <p:blipFill>
          <a:blip r:embed="rId7"/>
          <a:stretch>
            <a:fillRect/>
          </a:stretch>
        </p:blipFill>
        <p:spPr>
          <a:xfrm>
            <a:off x="8831873" y="915547"/>
            <a:ext cx="388740" cy="1620974"/>
          </a:xfrm>
          <a:prstGeom prst="rect">
            <a:avLst/>
          </a:prstGeom>
        </p:spPr>
      </p:pic>
      <p:pic>
        <p:nvPicPr>
          <p:cNvPr id="12" name="Picture 11">
            <a:extLst>
              <a:ext uri="{FF2B5EF4-FFF2-40B4-BE49-F238E27FC236}">
                <a16:creationId xmlns:a16="http://schemas.microsoft.com/office/drawing/2014/main" id="{A90B8545-5CBC-4947-865A-699613D994AB}"/>
              </a:ext>
            </a:extLst>
          </p:cNvPr>
          <p:cNvPicPr>
            <a:picLocks noChangeAspect="1"/>
          </p:cNvPicPr>
          <p:nvPr/>
        </p:nvPicPr>
        <p:blipFill>
          <a:blip r:embed="rId8"/>
          <a:stretch>
            <a:fillRect/>
          </a:stretch>
        </p:blipFill>
        <p:spPr>
          <a:xfrm>
            <a:off x="8710787" y="3738436"/>
            <a:ext cx="583240" cy="2075937"/>
          </a:xfrm>
          <a:prstGeom prst="rect">
            <a:avLst/>
          </a:prstGeom>
        </p:spPr>
      </p:pic>
      <p:pic>
        <p:nvPicPr>
          <p:cNvPr id="13" name="Picture 12">
            <a:extLst>
              <a:ext uri="{FF2B5EF4-FFF2-40B4-BE49-F238E27FC236}">
                <a16:creationId xmlns:a16="http://schemas.microsoft.com/office/drawing/2014/main" id="{04BB9DA1-C328-4287-A9E8-E8F36CA04192}"/>
              </a:ext>
            </a:extLst>
          </p:cNvPr>
          <p:cNvPicPr>
            <a:picLocks noChangeAspect="1"/>
          </p:cNvPicPr>
          <p:nvPr/>
        </p:nvPicPr>
        <p:blipFill>
          <a:blip r:embed="rId9"/>
          <a:stretch>
            <a:fillRect/>
          </a:stretch>
        </p:blipFill>
        <p:spPr>
          <a:xfrm>
            <a:off x="5878566" y="945382"/>
            <a:ext cx="502199" cy="1706268"/>
          </a:xfrm>
          <a:prstGeom prst="rect">
            <a:avLst/>
          </a:prstGeom>
        </p:spPr>
      </p:pic>
      <p:sp>
        <p:nvSpPr>
          <p:cNvPr id="18" name="TextBox 17">
            <a:extLst>
              <a:ext uri="{FF2B5EF4-FFF2-40B4-BE49-F238E27FC236}">
                <a16:creationId xmlns:a16="http://schemas.microsoft.com/office/drawing/2014/main" id="{8B908F68-CA3C-4C8E-A5F0-F7DA7476C674}"/>
              </a:ext>
            </a:extLst>
          </p:cNvPr>
          <p:cNvSpPr txBox="1"/>
          <p:nvPr/>
        </p:nvSpPr>
        <p:spPr>
          <a:xfrm>
            <a:off x="6513323" y="945510"/>
            <a:ext cx="1049510" cy="485335"/>
          </a:xfrm>
          <a:prstGeom prst="rect">
            <a:avLst/>
          </a:prstGeom>
          <a:noFill/>
        </p:spPr>
        <p:txBody>
          <a:bodyPr wrap="square" lIns="0" tIns="0" rIns="0" bIns="0" rtlCol="0">
            <a:noAutofit/>
          </a:bodyPr>
          <a:lstStyle/>
          <a:p>
            <a:pPr>
              <a:lnSpc>
                <a:spcPct val="150000"/>
              </a:lnSpc>
            </a:pPr>
            <a:r>
              <a:rPr lang="pl-PL" sz="1200"/>
              <a:t>#917865</a:t>
            </a:r>
            <a:br>
              <a:rPr lang="pl-PL" sz="1200"/>
            </a:br>
            <a:r>
              <a:rPr lang="pl-PL" sz="1200"/>
              <a:t>#15AABA</a:t>
            </a:r>
            <a:br>
              <a:rPr lang="pl-PL" sz="1200"/>
            </a:br>
            <a:r>
              <a:rPr lang="pl-PL" sz="1200"/>
              <a:t>#4F2170</a:t>
            </a:r>
            <a:br>
              <a:rPr lang="pl-PL" sz="1200"/>
            </a:br>
            <a:r>
              <a:rPr lang="pl-PL" sz="1200"/>
              <a:t>#957AA9</a:t>
            </a:r>
            <a:br>
              <a:rPr lang="pl-PL" sz="1200"/>
            </a:br>
            <a:r>
              <a:rPr lang="pl-PL" sz="1200"/>
              <a:t>#EAAB5E</a:t>
            </a:r>
            <a:br>
              <a:rPr lang="pl-PL" sz="1200"/>
            </a:br>
            <a:r>
              <a:rPr lang="pl-PL" sz="1200"/>
              <a:t>#623E23</a:t>
            </a:r>
          </a:p>
        </p:txBody>
      </p:sp>
      <p:sp>
        <p:nvSpPr>
          <p:cNvPr id="14" name="TextBox 13">
            <a:extLst>
              <a:ext uri="{FF2B5EF4-FFF2-40B4-BE49-F238E27FC236}">
                <a16:creationId xmlns:a16="http://schemas.microsoft.com/office/drawing/2014/main" id="{EAB645EA-5B03-4C74-9941-CAB9778F2DB3}"/>
              </a:ext>
            </a:extLst>
          </p:cNvPr>
          <p:cNvSpPr txBox="1"/>
          <p:nvPr/>
        </p:nvSpPr>
        <p:spPr>
          <a:xfrm>
            <a:off x="6591820" y="3930925"/>
            <a:ext cx="985234" cy="485335"/>
          </a:xfrm>
          <a:prstGeom prst="rect">
            <a:avLst/>
          </a:prstGeom>
          <a:noFill/>
        </p:spPr>
        <p:txBody>
          <a:bodyPr wrap="square" lIns="0" tIns="0" rIns="0" bIns="0" rtlCol="0">
            <a:noAutofit/>
          </a:bodyPr>
          <a:lstStyle/>
          <a:p>
            <a:pPr>
              <a:lnSpc>
                <a:spcPct val="150000"/>
              </a:lnSpc>
            </a:pPr>
            <a:r>
              <a:rPr lang="pl-PL" sz="1200"/>
              <a:t>#2D6EAA</a:t>
            </a:r>
            <a:br>
              <a:rPr lang="pl-PL" sz="1200"/>
            </a:br>
            <a:r>
              <a:rPr lang="pl-PL" sz="1200"/>
              <a:t>#15AABA</a:t>
            </a:r>
            <a:br>
              <a:rPr lang="pl-PL" sz="1200"/>
            </a:br>
            <a:r>
              <a:rPr lang="pl-PL" sz="1200"/>
              <a:t>#4F2170</a:t>
            </a:r>
            <a:br>
              <a:rPr lang="pl-PL" sz="1200"/>
            </a:br>
            <a:r>
              <a:rPr lang="pl-PL" sz="1200"/>
              <a:t>#EDC765</a:t>
            </a:r>
            <a:br>
              <a:rPr lang="pl-PL" sz="1200"/>
            </a:br>
            <a:r>
              <a:rPr lang="pl-PL" sz="1200"/>
              <a:t>#AF93C3</a:t>
            </a:r>
            <a:br>
              <a:rPr lang="pl-PL" sz="1200"/>
            </a:br>
            <a:r>
              <a:rPr lang="pl-PL" sz="1200"/>
              <a:t>#724E8D</a:t>
            </a:r>
          </a:p>
        </p:txBody>
      </p:sp>
      <p:sp>
        <p:nvSpPr>
          <p:cNvPr id="20" name="TextBox 19">
            <a:extLst>
              <a:ext uri="{FF2B5EF4-FFF2-40B4-BE49-F238E27FC236}">
                <a16:creationId xmlns:a16="http://schemas.microsoft.com/office/drawing/2014/main" id="{9EF45BFE-B2FE-4414-8489-2F9D90B87606}"/>
              </a:ext>
            </a:extLst>
          </p:cNvPr>
          <p:cNvSpPr txBox="1"/>
          <p:nvPr/>
        </p:nvSpPr>
        <p:spPr>
          <a:xfrm>
            <a:off x="9396935" y="3957050"/>
            <a:ext cx="985234" cy="485335"/>
          </a:xfrm>
          <a:prstGeom prst="rect">
            <a:avLst/>
          </a:prstGeom>
          <a:noFill/>
        </p:spPr>
        <p:txBody>
          <a:bodyPr wrap="square" lIns="0" tIns="0" rIns="0" bIns="0" rtlCol="0">
            <a:noAutofit/>
          </a:bodyPr>
          <a:lstStyle/>
          <a:p>
            <a:pPr>
              <a:lnSpc>
                <a:spcPct val="150000"/>
              </a:lnSpc>
            </a:pPr>
            <a:r>
              <a:rPr lang="pl-PL" sz="1200"/>
              <a:t># E6AF23</a:t>
            </a:r>
            <a:br>
              <a:rPr lang="pl-PL" sz="1200"/>
            </a:br>
            <a:r>
              <a:rPr lang="pl-PL" sz="1200"/>
              <a:t>#A52323</a:t>
            </a:r>
            <a:br>
              <a:rPr lang="pl-PL" sz="1200"/>
            </a:br>
            <a:r>
              <a:rPr lang="pl-PL" sz="1200"/>
              <a:t>#4F2170</a:t>
            </a:r>
            <a:br>
              <a:rPr lang="pl-PL" sz="1200"/>
            </a:br>
            <a:r>
              <a:rPr lang="pl-PL" sz="1200"/>
              <a:t># 917865</a:t>
            </a:r>
            <a:br>
              <a:rPr lang="pl-PL" sz="1200"/>
            </a:br>
            <a:r>
              <a:rPr lang="pl-PL" sz="1200"/>
              <a:t># 287819</a:t>
            </a:r>
            <a:br>
              <a:rPr lang="pl-PL" sz="1200"/>
            </a:br>
            <a:r>
              <a:rPr lang="pl-PL" sz="1200"/>
              <a:t># E18719</a:t>
            </a:r>
          </a:p>
        </p:txBody>
      </p:sp>
      <p:pic>
        <p:nvPicPr>
          <p:cNvPr id="5" name="Graphic 4" descr="Warning with solid fill">
            <a:extLst>
              <a:ext uri="{FF2B5EF4-FFF2-40B4-BE49-F238E27FC236}">
                <a16:creationId xmlns:a16="http://schemas.microsoft.com/office/drawing/2014/main" id="{07E69B98-8392-F76B-F40B-53F206FFBB8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13079" y="730977"/>
            <a:ext cx="914400" cy="914400"/>
          </a:xfrm>
          <a:prstGeom prst="rect">
            <a:avLst/>
          </a:prstGeom>
        </p:spPr>
      </p:pic>
      <p:sp>
        <p:nvSpPr>
          <p:cNvPr id="15" name="TextBox 14">
            <a:extLst>
              <a:ext uri="{FF2B5EF4-FFF2-40B4-BE49-F238E27FC236}">
                <a16:creationId xmlns:a16="http://schemas.microsoft.com/office/drawing/2014/main" id="{F399B5B2-4B2F-2BB3-8FA6-CE6A6212F4A6}"/>
              </a:ext>
            </a:extLst>
          </p:cNvPr>
          <p:cNvSpPr txBox="1"/>
          <p:nvPr/>
        </p:nvSpPr>
        <p:spPr>
          <a:xfrm>
            <a:off x="10288423" y="1726034"/>
            <a:ext cx="1487720" cy="485335"/>
          </a:xfrm>
          <a:prstGeom prst="rect">
            <a:avLst/>
          </a:prstGeom>
          <a:noFill/>
        </p:spPr>
        <p:txBody>
          <a:bodyPr wrap="none" lIns="0" tIns="0" rIns="0" bIns="0" rtlCol="0">
            <a:noAutofit/>
          </a:bodyPr>
          <a:lstStyle/>
          <a:p>
            <a:pPr algn="l">
              <a:lnSpc>
                <a:spcPct val="90000"/>
              </a:lnSpc>
            </a:pPr>
            <a:r>
              <a:rPr lang="en-US" sz="3200" dirty="0">
                <a:solidFill>
                  <a:srgbClr val="FF0000"/>
                </a:solidFill>
              </a:rPr>
              <a:t>NO FOCUS</a:t>
            </a:r>
          </a:p>
        </p:txBody>
      </p:sp>
      <p:sp>
        <p:nvSpPr>
          <p:cNvPr id="3" name="Rectangle 2">
            <a:extLst>
              <a:ext uri="{FF2B5EF4-FFF2-40B4-BE49-F238E27FC236}">
                <a16:creationId xmlns:a16="http://schemas.microsoft.com/office/drawing/2014/main" id="{38F3651C-AC14-EF76-1B38-A1FA100BE386}"/>
              </a:ext>
            </a:extLst>
          </p:cNvPr>
          <p:cNvSpPr/>
          <p:nvPr/>
        </p:nvSpPr>
        <p:spPr>
          <a:xfrm>
            <a:off x="1221721" y="857594"/>
            <a:ext cx="1380077" cy="1510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EC4323A-1F3E-061B-34FF-39249E94136C}"/>
              </a:ext>
            </a:extLst>
          </p:cNvPr>
          <p:cNvSpPr/>
          <p:nvPr/>
        </p:nvSpPr>
        <p:spPr>
          <a:xfrm>
            <a:off x="1374121" y="3911809"/>
            <a:ext cx="1380077" cy="1510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6F2388F-983F-DD0A-9532-C071E8A7C4A2}"/>
              </a:ext>
            </a:extLst>
          </p:cNvPr>
          <p:cNvSpPr/>
          <p:nvPr/>
        </p:nvSpPr>
        <p:spPr>
          <a:xfrm>
            <a:off x="3631806" y="866631"/>
            <a:ext cx="1380077" cy="1510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F44AEDE-225F-E0C9-111D-A101D1134EF1}"/>
              </a:ext>
            </a:extLst>
          </p:cNvPr>
          <p:cNvSpPr/>
          <p:nvPr/>
        </p:nvSpPr>
        <p:spPr>
          <a:xfrm>
            <a:off x="3657873" y="3919520"/>
            <a:ext cx="1380077" cy="1510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57644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a:xfrm>
            <a:off x="628501" y="457200"/>
            <a:ext cx="11182499" cy="485335"/>
          </a:xfrm>
        </p:spPr>
        <p:txBody>
          <a:bodyPr vert="horz" lIns="0" tIns="0" rIns="0" bIns="0" rtlCol="0" anchor="b">
            <a:normAutofit/>
          </a:bodyPr>
          <a:lstStyle/>
          <a:p>
            <a:r>
              <a:rPr lang="en-US" b="0" kern="1200" cap="all" baseline="0" dirty="0">
                <a:latin typeface="+mj-lt"/>
                <a:ea typeface="+mj-ea"/>
                <a:cs typeface="+mj-cs"/>
              </a:rPr>
              <a:t> EFFECTIVE USE OF COLOR MENTIMETER</a:t>
            </a:r>
          </a:p>
        </p:txBody>
      </p:sp>
      <p:pic>
        <p:nvPicPr>
          <p:cNvPr id="4" name="Picture 3">
            <a:extLst>
              <a:ext uri="{FF2B5EF4-FFF2-40B4-BE49-F238E27FC236}">
                <a16:creationId xmlns:a16="http://schemas.microsoft.com/office/drawing/2014/main" id="{A104D970-9624-BF86-8082-2E778D1F7FDE}"/>
              </a:ext>
            </a:extLst>
          </p:cNvPr>
          <p:cNvPicPr>
            <a:picLocks noChangeAspect="1"/>
          </p:cNvPicPr>
          <p:nvPr/>
        </p:nvPicPr>
        <p:blipFill>
          <a:blip r:embed="rId2"/>
          <a:stretch>
            <a:fillRect/>
          </a:stretch>
        </p:blipFill>
        <p:spPr>
          <a:xfrm>
            <a:off x="628650" y="1185862"/>
            <a:ext cx="10934700" cy="4486275"/>
          </a:xfrm>
          <a:prstGeom prst="rect">
            <a:avLst/>
          </a:prstGeom>
        </p:spPr>
      </p:pic>
    </p:spTree>
    <p:extLst>
      <p:ext uri="{BB962C8B-B14F-4D97-AF65-F5344CB8AC3E}">
        <p14:creationId xmlns:p14="http://schemas.microsoft.com/office/powerpoint/2010/main" val="6125638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D083-17E0-4278-90E0-31DAC452B61A}"/>
              </a:ext>
            </a:extLst>
          </p:cNvPr>
          <p:cNvSpPr>
            <a:spLocks noGrp="1"/>
          </p:cNvSpPr>
          <p:nvPr>
            <p:ph type="title"/>
          </p:nvPr>
        </p:nvSpPr>
        <p:spPr>
          <a:xfrm>
            <a:off x="628501" y="457200"/>
            <a:ext cx="11182499" cy="485335"/>
          </a:xfrm>
        </p:spPr>
        <p:txBody>
          <a:bodyPr vert="horz" lIns="0" tIns="0" rIns="0" bIns="0" rtlCol="0" anchor="b">
            <a:normAutofit/>
          </a:bodyPr>
          <a:lstStyle/>
          <a:p>
            <a:r>
              <a:rPr lang="en-US" b="0" kern="1200" cap="all" baseline="0" dirty="0">
                <a:latin typeface="+mj-lt"/>
                <a:ea typeface="+mj-ea"/>
                <a:cs typeface="+mj-cs"/>
              </a:rPr>
              <a:t> EFFECTIVE USE OF COLOR MENTIMETER</a:t>
            </a:r>
          </a:p>
        </p:txBody>
      </p:sp>
      <p:sp>
        <p:nvSpPr>
          <p:cNvPr id="10" name="Text Placeholder 2">
            <a:extLst>
              <a:ext uri="{FF2B5EF4-FFF2-40B4-BE49-F238E27FC236}">
                <a16:creationId xmlns:a16="http://schemas.microsoft.com/office/drawing/2014/main" id="{05B0E637-BF05-22DE-A985-B579FD664497}"/>
              </a:ext>
            </a:extLst>
          </p:cNvPr>
          <p:cNvSpPr>
            <a:spLocks noGrp="1"/>
          </p:cNvSpPr>
          <p:nvPr>
            <p:ph type="body" sz="quarter" idx="14"/>
          </p:nvPr>
        </p:nvSpPr>
        <p:spPr>
          <a:xfrm>
            <a:off x="628500" y="942535"/>
            <a:ext cx="10208113" cy="434809"/>
          </a:xfrm>
        </p:spPr>
        <p:txBody>
          <a:bodyPr/>
          <a:lstStyle/>
          <a:p>
            <a:r>
              <a:rPr lang="en-US" sz="2000" b="0" i="0" dirty="0">
                <a:effectLst/>
              </a:rPr>
              <a:t>Refers to all the elements that distract the viewer from the actual information in a graphic. </a:t>
            </a:r>
          </a:p>
          <a:p>
            <a:endParaRPr lang="en-US" dirty="0"/>
          </a:p>
        </p:txBody>
      </p:sp>
      <p:pic>
        <p:nvPicPr>
          <p:cNvPr id="7" name="Picture 6">
            <a:extLst>
              <a:ext uri="{FF2B5EF4-FFF2-40B4-BE49-F238E27FC236}">
                <a16:creationId xmlns:a16="http://schemas.microsoft.com/office/drawing/2014/main" id="{417B0A1B-1D2F-589B-80C1-167B985BA976}"/>
              </a:ext>
            </a:extLst>
          </p:cNvPr>
          <p:cNvPicPr>
            <a:picLocks noChangeAspect="1"/>
          </p:cNvPicPr>
          <p:nvPr/>
        </p:nvPicPr>
        <p:blipFill>
          <a:blip r:embed="rId2"/>
          <a:stretch>
            <a:fillRect/>
          </a:stretch>
        </p:blipFill>
        <p:spPr>
          <a:xfrm>
            <a:off x="776591" y="2206867"/>
            <a:ext cx="11034409" cy="3534954"/>
          </a:xfrm>
          <a:prstGeom prst="rect">
            <a:avLst/>
          </a:prstGeom>
        </p:spPr>
      </p:pic>
      <p:sp>
        <p:nvSpPr>
          <p:cNvPr id="8" name="TextBox 7">
            <a:extLst>
              <a:ext uri="{FF2B5EF4-FFF2-40B4-BE49-F238E27FC236}">
                <a16:creationId xmlns:a16="http://schemas.microsoft.com/office/drawing/2014/main" id="{541B1514-E02F-DFA2-3D9A-FE88FBD50247}"/>
              </a:ext>
            </a:extLst>
          </p:cNvPr>
          <p:cNvSpPr txBox="1"/>
          <p:nvPr/>
        </p:nvSpPr>
        <p:spPr>
          <a:xfrm>
            <a:off x="924682" y="1792106"/>
            <a:ext cx="10060022" cy="723830"/>
          </a:xfrm>
          <a:prstGeom prst="rect">
            <a:avLst/>
          </a:prstGeom>
          <a:noFill/>
        </p:spPr>
        <p:txBody>
          <a:bodyPr wrap="square" lIns="0" tIns="0" rIns="0" bIns="0" rtlCol="0">
            <a:noAutofit/>
          </a:bodyPr>
          <a:lstStyle/>
          <a:p>
            <a:pPr algn="l">
              <a:lnSpc>
                <a:spcPct val="90000"/>
              </a:lnSpc>
            </a:pPr>
            <a:r>
              <a:rPr lang="en-US" sz="2800" b="1" dirty="0"/>
              <a:t>HOW MANY 2s CAN YOU FIND?</a:t>
            </a:r>
          </a:p>
        </p:txBody>
      </p:sp>
    </p:spTree>
    <p:extLst>
      <p:ext uri="{BB962C8B-B14F-4D97-AF65-F5344CB8AC3E}">
        <p14:creationId xmlns:p14="http://schemas.microsoft.com/office/powerpoint/2010/main" val="11395359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1">
            <a:extLst>
              <a:ext uri="{FF2B5EF4-FFF2-40B4-BE49-F238E27FC236}">
                <a16:creationId xmlns:a16="http://schemas.microsoft.com/office/drawing/2014/main" id="{06410709-0AC1-40C3-8665-D33BC4D2E5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296" r="43901" b="21798"/>
          <a:stretch/>
        </p:blipFill>
        <p:spPr bwMode="auto">
          <a:xfrm>
            <a:off x="5878566" y="3736250"/>
            <a:ext cx="558361" cy="2047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57BAE4BB-1D79-442A-A30B-E798B53FBF65}"/>
              </a:ext>
            </a:extLst>
          </p:cNvPr>
          <p:cNvSpPr txBox="1"/>
          <p:nvPr/>
        </p:nvSpPr>
        <p:spPr>
          <a:xfrm>
            <a:off x="9440143" y="912169"/>
            <a:ext cx="1049510" cy="485335"/>
          </a:xfrm>
          <a:prstGeom prst="rect">
            <a:avLst/>
          </a:prstGeom>
          <a:noFill/>
        </p:spPr>
        <p:txBody>
          <a:bodyPr wrap="square" lIns="0" tIns="0" rIns="0" bIns="0" rtlCol="0">
            <a:noAutofit/>
          </a:bodyPr>
          <a:lstStyle/>
          <a:p>
            <a:pPr>
              <a:lnSpc>
                <a:spcPct val="150000"/>
              </a:lnSpc>
            </a:pPr>
            <a:r>
              <a:rPr lang="pl-PL" sz="1200"/>
              <a:t>#E6AF23</a:t>
            </a:r>
            <a:br>
              <a:rPr lang="pl-PL" sz="1200"/>
            </a:br>
            <a:r>
              <a:rPr lang="pl-PL" sz="1200"/>
              <a:t>#EE440F</a:t>
            </a:r>
            <a:br>
              <a:rPr lang="pl-PL" sz="1200"/>
            </a:br>
            <a:r>
              <a:rPr lang="pl-PL" sz="1200"/>
              <a:t>#4F2170</a:t>
            </a:r>
            <a:br>
              <a:rPr lang="pl-PL" sz="1200"/>
            </a:br>
            <a:r>
              <a:rPr lang="pl-PL" sz="1200"/>
              <a:t>#917865</a:t>
            </a:r>
            <a:br>
              <a:rPr lang="pl-PL" sz="1200"/>
            </a:br>
            <a:r>
              <a:rPr lang="pl-PL" sz="1200"/>
              <a:t>#2D6EAA</a:t>
            </a:r>
            <a:br>
              <a:rPr lang="pl-PL" sz="1200"/>
            </a:br>
            <a:r>
              <a:rPr lang="pl-PL" sz="1200"/>
              <a:t>#E18719</a:t>
            </a:r>
            <a:br>
              <a:rPr lang="pl-PL" sz="1200"/>
            </a:br>
            <a:br>
              <a:rPr lang="pl-PL" sz="1200"/>
            </a:br>
            <a:endParaRPr lang="pl-PL" sz="1200"/>
          </a:p>
        </p:txBody>
      </p:sp>
      <p:pic>
        <p:nvPicPr>
          <p:cNvPr id="11" name="Picture 10">
            <a:extLst>
              <a:ext uri="{FF2B5EF4-FFF2-40B4-BE49-F238E27FC236}">
                <a16:creationId xmlns:a16="http://schemas.microsoft.com/office/drawing/2014/main" id="{7F312BA0-665F-47C2-900C-F2D7E03F6060}"/>
              </a:ext>
            </a:extLst>
          </p:cNvPr>
          <p:cNvPicPr>
            <a:picLocks noChangeAspect="1"/>
          </p:cNvPicPr>
          <p:nvPr/>
        </p:nvPicPr>
        <p:blipFill>
          <a:blip r:embed="rId3"/>
          <a:stretch>
            <a:fillRect/>
          </a:stretch>
        </p:blipFill>
        <p:spPr>
          <a:xfrm>
            <a:off x="8831873" y="915547"/>
            <a:ext cx="388740" cy="1620974"/>
          </a:xfrm>
          <a:prstGeom prst="rect">
            <a:avLst/>
          </a:prstGeom>
        </p:spPr>
      </p:pic>
      <p:pic>
        <p:nvPicPr>
          <p:cNvPr id="12" name="Picture 11">
            <a:extLst>
              <a:ext uri="{FF2B5EF4-FFF2-40B4-BE49-F238E27FC236}">
                <a16:creationId xmlns:a16="http://schemas.microsoft.com/office/drawing/2014/main" id="{A90B8545-5CBC-4947-865A-699613D994AB}"/>
              </a:ext>
            </a:extLst>
          </p:cNvPr>
          <p:cNvPicPr>
            <a:picLocks noChangeAspect="1"/>
          </p:cNvPicPr>
          <p:nvPr/>
        </p:nvPicPr>
        <p:blipFill>
          <a:blip r:embed="rId4"/>
          <a:stretch>
            <a:fillRect/>
          </a:stretch>
        </p:blipFill>
        <p:spPr>
          <a:xfrm>
            <a:off x="8710787" y="3738436"/>
            <a:ext cx="583240" cy="2075937"/>
          </a:xfrm>
          <a:prstGeom prst="rect">
            <a:avLst/>
          </a:prstGeom>
        </p:spPr>
      </p:pic>
      <p:sp>
        <p:nvSpPr>
          <p:cNvPr id="18" name="TextBox 17">
            <a:extLst>
              <a:ext uri="{FF2B5EF4-FFF2-40B4-BE49-F238E27FC236}">
                <a16:creationId xmlns:a16="http://schemas.microsoft.com/office/drawing/2014/main" id="{8B908F68-CA3C-4C8E-A5F0-F7DA7476C674}"/>
              </a:ext>
            </a:extLst>
          </p:cNvPr>
          <p:cNvSpPr txBox="1"/>
          <p:nvPr/>
        </p:nvSpPr>
        <p:spPr>
          <a:xfrm>
            <a:off x="6513323" y="945510"/>
            <a:ext cx="1049510" cy="485335"/>
          </a:xfrm>
          <a:prstGeom prst="rect">
            <a:avLst/>
          </a:prstGeom>
          <a:noFill/>
        </p:spPr>
        <p:txBody>
          <a:bodyPr wrap="square" lIns="0" tIns="0" rIns="0" bIns="0" rtlCol="0">
            <a:noAutofit/>
          </a:bodyPr>
          <a:lstStyle/>
          <a:p>
            <a:pPr>
              <a:lnSpc>
                <a:spcPct val="150000"/>
              </a:lnSpc>
            </a:pPr>
            <a:r>
              <a:rPr lang="pl-PL" sz="1200" dirty="0"/>
              <a:t>#917865</a:t>
            </a:r>
            <a:br>
              <a:rPr lang="pl-PL" sz="1200" dirty="0"/>
            </a:br>
            <a:r>
              <a:rPr lang="pl-PL" sz="1200" dirty="0"/>
              <a:t>#15AABA</a:t>
            </a:r>
            <a:br>
              <a:rPr lang="pl-PL" sz="1200" dirty="0"/>
            </a:br>
            <a:r>
              <a:rPr lang="pl-PL" sz="1200" dirty="0"/>
              <a:t>#4F2170</a:t>
            </a:r>
            <a:br>
              <a:rPr lang="pl-PL" sz="1200" dirty="0"/>
            </a:br>
            <a:r>
              <a:rPr lang="pl-PL" sz="1200" dirty="0"/>
              <a:t>#957AA9</a:t>
            </a:r>
            <a:br>
              <a:rPr lang="pl-PL" sz="1200" dirty="0"/>
            </a:br>
            <a:r>
              <a:rPr lang="pl-PL" sz="1200" dirty="0"/>
              <a:t>#EAAB5E</a:t>
            </a:r>
            <a:br>
              <a:rPr lang="pl-PL" sz="1200" dirty="0"/>
            </a:br>
            <a:r>
              <a:rPr lang="pl-PL" sz="1200" dirty="0"/>
              <a:t>#623E23</a:t>
            </a:r>
          </a:p>
        </p:txBody>
      </p:sp>
      <p:sp>
        <p:nvSpPr>
          <p:cNvPr id="14" name="TextBox 13">
            <a:extLst>
              <a:ext uri="{FF2B5EF4-FFF2-40B4-BE49-F238E27FC236}">
                <a16:creationId xmlns:a16="http://schemas.microsoft.com/office/drawing/2014/main" id="{EAB645EA-5B03-4C74-9941-CAB9778F2DB3}"/>
              </a:ext>
            </a:extLst>
          </p:cNvPr>
          <p:cNvSpPr txBox="1"/>
          <p:nvPr/>
        </p:nvSpPr>
        <p:spPr>
          <a:xfrm>
            <a:off x="6591820" y="3930925"/>
            <a:ext cx="985234" cy="485335"/>
          </a:xfrm>
          <a:prstGeom prst="rect">
            <a:avLst/>
          </a:prstGeom>
          <a:noFill/>
        </p:spPr>
        <p:txBody>
          <a:bodyPr wrap="square" lIns="0" tIns="0" rIns="0" bIns="0" rtlCol="0">
            <a:noAutofit/>
          </a:bodyPr>
          <a:lstStyle/>
          <a:p>
            <a:pPr>
              <a:lnSpc>
                <a:spcPct val="150000"/>
              </a:lnSpc>
            </a:pPr>
            <a:r>
              <a:rPr lang="pl-PL" sz="1200"/>
              <a:t>#2D6EAA</a:t>
            </a:r>
            <a:br>
              <a:rPr lang="pl-PL" sz="1200"/>
            </a:br>
            <a:r>
              <a:rPr lang="pl-PL" sz="1200"/>
              <a:t>#15AABA</a:t>
            </a:r>
            <a:br>
              <a:rPr lang="pl-PL" sz="1200"/>
            </a:br>
            <a:r>
              <a:rPr lang="pl-PL" sz="1200"/>
              <a:t>#4F2170</a:t>
            </a:r>
            <a:br>
              <a:rPr lang="pl-PL" sz="1200"/>
            </a:br>
            <a:r>
              <a:rPr lang="pl-PL" sz="1200"/>
              <a:t>#EDC765</a:t>
            </a:r>
            <a:br>
              <a:rPr lang="pl-PL" sz="1200"/>
            </a:br>
            <a:r>
              <a:rPr lang="pl-PL" sz="1200"/>
              <a:t>#AF93C3</a:t>
            </a:r>
            <a:br>
              <a:rPr lang="pl-PL" sz="1200"/>
            </a:br>
            <a:r>
              <a:rPr lang="pl-PL" sz="1200"/>
              <a:t>#724E8D</a:t>
            </a:r>
          </a:p>
        </p:txBody>
      </p:sp>
      <p:sp>
        <p:nvSpPr>
          <p:cNvPr id="20" name="TextBox 19">
            <a:extLst>
              <a:ext uri="{FF2B5EF4-FFF2-40B4-BE49-F238E27FC236}">
                <a16:creationId xmlns:a16="http://schemas.microsoft.com/office/drawing/2014/main" id="{9EF45BFE-B2FE-4414-8489-2F9D90B87606}"/>
              </a:ext>
            </a:extLst>
          </p:cNvPr>
          <p:cNvSpPr txBox="1"/>
          <p:nvPr/>
        </p:nvSpPr>
        <p:spPr>
          <a:xfrm>
            <a:off x="9396935" y="3957050"/>
            <a:ext cx="985234" cy="485335"/>
          </a:xfrm>
          <a:prstGeom prst="rect">
            <a:avLst/>
          </a:prstGeom>
          <a:noFill/>
        </p:spPr>
        <p:txBody>
          <a:bodyPr wrap="square" lIns="0" tIns="0" rIns="0" bIns="0" rtlCol="0">
            <a:noAutofit/>
          </a:bodyPr>
          <a:lstStyle/>
          <a:p>
            <a:pPr>
              <a:lnSpc>
                <a:spcPct val="150000"/>
              </a:lnSpc>
            </a:pPr>
            <a:r>
              <a:rPr lang="pl-PL" sz="1200"/>
              <a:t># E6AF23</a:t>
            </a:r>
            <a:br>
              <a:rPr lang="pl-PL" sz="1200"/>
            </a:br>
            <a:r>
              <a:rPr lang="pl-PL" sz="1200"/>
              <a:t>#A52323</a:t>
            </a:r>
            <a:br>
              <a:rPr lang="pl-PL" sz="1200"/>
            </a:br>
            <a:r>
              <a:rPr lang="pl-PL" sz="1200"/>
              <a:t>#4F2170</a:t>
            </a:r>
            <a:br>
              <a:rPr lang="pl-PL" sz="1200"/>
            </a:br>
            <a:r>
              <a:rPr lang="pl-PL" sz="1200"/>
              <a:t># 917865</a:t>
            </a:r>
            <a:br>
              <a:rPr lang="pl-PL" sz="1200"/>
            </a:br>
            <a:r>
              <a:rPr lang="pl-PL" sz="1200"/>
              <a:t># 287819</a:t>
            </a:r>
            <a:br>
              <a:rPr lang="pl-PL" sz="1200"/>
            </a:br>
            <a:r>
              <a:rPr lang="pl-PL" sz="1200"/>
              <a:t># E18719</a:t>
            </a:r>
          </a:p>
        </p:txBody>
      </p:sp>
      <p:sp>
        <p:nvSpPr>
          <p:cNvPr id="8" name="TextBox 7">
            <a:extLst>
              <a:ext uri="{FF2B5EF4-FFF2-40B4-BE49-F238E27FC236}">
                <a16:creationId xmlns:a16="http://schemas.microsoft.com/office/drawing/2014/main" id="{D746299B-B0A6-E6BA-80A2-441A8C53D9E6}"/>
              </a:ext>
            </a:extLst>
          </p:cNvPr>
          <p:cNvSpPr txBox="1"/>
          <p:nvPr/>
        </p:nvSpPr>
        <p:spPr>
          <a:xfrm>
            <a:off x="5637229" y="2974156"/>
            <a:ext cx="914400" cy="914400"/>
          </a:xfrm>
          <a:prstGeom prst="rect">
            <a:avLst/>
          </a:prstGeom>
          <a:noFill/>
        </p:spPr>
        <p:txBody>
          <a:bodyPr wrap="square" lIns="0" tIns="0" rIns="0" bIns="0" rtlCol="0">
            <a:noAutofit/>
          </a:bodyPr>
          <a:lstStyle/>
          <a:p>
            <a:pPr algn="l">
              <a:lnSpc>
                <a:spcPct val="90000"/>
              </a:lnSpc>
            </a:pPr>
            <a:endParaRPr lang="en-US" dirty="0"/>
          </a:p>
        </p:txBody>
      </p:sp>
      <p:pic>
        <p:nvPicPr>
          <p:cNvPr id="3" name="Picture 2">
            <a:extLst>
              <a:ext uri="{FF2B5EF4-FFF2-40B4-BE49-F238E27FC236}">
                <a16:creationId xmlns:a16="http://schemas.microsoft.com/office/drawing/2014/main" id="{CC4E7614-EC7C-4252-E181-2C9A04D88117}"/>
              </a:ext>
            </a:extLst>
          </p:cNvPr>
          <p:cNvPicPr>
            <a:picLocks noChangeAspect="1"/>
          </p:cNvPicPr>
          <p:nvPr/>
        </p:nvPicPr>
        <p:blipFill>
          <a:blip r:embed="rId5"/>
          <a:stretch>
            <a:fillRect/>
          </a:stretch>
        </p:blipFill>
        <p:spPr>
          <a:xfrm>
            <a:off x="1167320" y="306273"/>
            <a:ext cx="9081414" cy="3049770"/>
          </a:xfrm>
          <a:prstGeom prst="rect">
            <a:avLst/>
          </a:prstGeom>
        </p:spPr>
      </p:pic>
      <p:pic>
        <p:nvPicPr>
          <p:cNvPr id="5" name="Picture 4">
            <a:extLst>
              <a:ext uri="{FF2B5EF4-FFF2-40B4-BE49-F238E27FC236}">
                <a16:creationId xmlns:a16="http://schemas.microsoft.com/office/drawing/2014/main" id="{9FA47148-FD4C-15BB-4880-DE5C5023DAC9}"/>
              </a:ext>
            </a:extLst>
          </p:cNvPr>
          <p:cNvPicPr>
            <a:picLocks noChangeAspect="1"/>
          </p:cNvPicPr>
          <p:nvPr/>
        </p:nvPicPr>
        <p:blipFill>
          <a:blip r:embed="rId6"/>
          <a:stretch>
            <a:fillRect/>
          </a:stretch>
        </p:blipFill>
        <p:spPr>
          <a:xfrm>
            <a:off x="1943265" y="3160387"/>
            <a:ext cx="8546387" cy="3464150"/>
          </a:xfrm>
          <a:prstGeom prst="rect">
            <a:avLst/>
          </a:prstGeom>
        </p:spPr>
      </p:pic>
    </p:spTree>
    <p:extLst>
      <p:ext uri="{BB962C8B-B14F-4D97-AF65-F5344CB8AC3E}">
        <p14:creationId xmlns:p14="http://schemas.microsoft.com/office/powerpoint/2010/main" val="7918299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1">
            <a:extLst>
              <a:ext uri="{FF2B5EF4-FFF2-40B4-BE49-F238E27FC236}">
                <a16:creationId xmlns:a16="http://schemas.microsoft.com/office/drawing/2014/main" id="{06410709-0AC1-40C3-8665-D33BC4D2E5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296" r="43901" b="21798"/>
          <a:stretch/>
        </p:blipFill>
        <p:spPr bwMode="auto">
          <a:xfrm>
            <a:off x="5878566" y="3736250"/>
            <a:ext cx="558361" cy="2047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57BAE4BB-1D79-442A-A30B-E798B53FBF65}"/>
              </a:ext>
            </a:extLst>
          </p:cNvPr>
          <p:cNvSpPr txBox="1"/>
          <p:nvPr/>
        </p:nvSpPr>
        <p:spPr>
          <a:xfrm>
            <a:off x="9440143" y="912169"/>
            <a:ext cx="1049510" cy="485335"/>
          </a:xfrm>
          <a:prstGeom prst="rect">
            <a:avLst/>
          </a:prstGeom>
          <a:noFill/>
        </p:spPr>
        <p:txBody>
          <a:bodyPr wrap="square" lIns="0" tIns="0" rIns="0" bIns="0" rtlCol="0">
            <a:noAutofit/>
          </a:bodyPr>
          <a:lstStyle/>
          <a:p>
            <a:pPr>
              <a:lnSpc>
                <a:spcPct val="150000"/>
              </a:lnSpc>
            </a:pPr>
            <a:r>
              <a:rPr lang="pl-PL" sz="1200"/>
              <a:t>#E6AF23</a:t>
            </a:r>
            <a:br>
              <a:rPr lang="pl-PL" sz="1200"/>
            </a:br>
            <a:r>
              <a:rPr lang="pl-PL" sz="1200"/>
              <a:t>#EE440F</a:t>
            </a:r>
            <a:br>
              <a:rPr lang="pl-PL" sz="1200"/>
            </a:br>
            <a:r>
              <a:rPr lang="pl-PL" sz="1200"/>
              <a:t>#4F2170</a:t>
            </a:r>
            <a:br>
              <a:rPr lang="pl-PL" sz="1200"/>
            </a:br>
            <a:r>
              <a:rPr lang="pl-PL" sz="1200"/>
              <a:t>#917865</a:t>
            </a:r>
            <a:br>
              <a:rPr lang="pl-PL" sz="1200"/>
            </a:br>
            <a:r>
              <a:rPr lang="pl-PL" sz="1200"/>
              <a:t>#2D6EAA</a:t>
            </a:r>
            <a:br>
              <a:rPr lang="pl-PL" sz="1200"/>
            </a:br>
            <a:r>
              <a:rPr lang="pl-PL" sz="1200"/>
              <a:t>#E18719</a:t>
            </a:r>
            <a:br>
              <a:rPr lang="pl-PL" sz="1200"/>
            </a:br>
            <a:br>
              <a:rPr lang="pl-PL" sz="1200"/>
            </a:br>
            <a:endParaRPr lang="pl-PL" sz="1200"/>
          </a:p>
        </p:txBody>
      </p:sp>
      <p:pic>
        <p:nvPicPr>
          <p:cNvPr id="11" name="Picture 10">
            <a:extLst>
              <a:ext uri="{FF2B5EF4-FFF2-40B4-BE49-F238E27FC236}">
                <a16:creationId xmlns:a16="http://schemas.microsoft.com/office/drawing/2014/main" id="{7F312BA0-665F-47C2-900C-F2D7E03F6060}"/>
              </a:ext>
            </a:extLst>
          </p:cNvPr>
          <p:cNvPicPr>
            <a:picLocks noChangeAspect="1"/>
          </p:cNvPicPr>
          <p:nvPr/>
        </p:nvPicPr>
        <p:blipFill>
          <a:blip r:embed="rId3"/>
          <a:stretch>
            <a:fillRect/>
          </a:stretch>
        </p:blipFill>
        <p:spPr>
          <a:xfrm>
            <a:off x="8831873" y="915547"/>
            <a:ext cx="388740" cy="1620974"/>
          </a:xfrm>
          <a:prstGeom prst="rect">
            <a:avLst/>
          </a:prstGeom>
        </p:spPr>
      </p:pic>
      <p:pic>
        <p:nvPicPr>
          <p:cNvPr id="12" name="Picture 11">
            <a:extLst>
              <a:ext uri="{FF2B5EF4-FFF2-40B4-BE49-F238E27FC236}">
                <a16:creationId xmlns:a16="http://schemas.microsoft.com/office/drawing/2014/main" id="{A90B8545-5CBC-4947-865A-699613D994AB}"/>
              </a:ext>
            </a:extLst>
          </p:cNvPr>
          <p:cNvPicPr>
            <a:picLocks noChangeAspect="1"/>
          </p:cNvPicPr>
          <p:nvPr/>
        </p:nvPicPr>
        <p:blipFill>
          <a:blip r:embed="rId4"/>
          <a:stretch>
            <a:fillRect/>
          </a:stretch>
        </p:blipFill>
        <p:spPr>
          <a:xfrm>
            <a:off x="8710787" y="3738436"/>
            <a:ext cx="583240" cy="2075937"/>
          </a:xfrm>
          <a:prstGeom prst="rect">
            <a:avLst/>
          </a:prstGeom>
        </p:spPr>
      </p:pic>
      <p:pic>
        <p:nvPicPr>
          <p:cNvPr id="13" name="Picture 12">
            <a:extLst>
              <a:ext uri="{FF2B5EF4-FFF2-40B4-BE49-F238E27FC236}">
                <a16:creationId xmlns:a16="http://schemas.microsoft.com/office/drawing/2014/main" id="{04BB9DA1-C328-4287-A9E8-E8F36CA04192}"/>
              </a:ext>
            </a:extLst>
          </p:cNvPr>
          <p:cNvPicPr>
            <a:picLocks noChangeAspect="1"/>
          </p:cNvPicPr>
          <p:nvPr/>
        </p:nvPicPr>
        <p:blipFill>
          <a:blip r:embed="rId5"/>
          <a:stretch>
            <a:fillRect/>
          </a:stretch>
        </p:blipFill>
        <p:spPr>
          <a:xfrm>
            <a:off x="5878566" y="945382"/>
            <a:ext cx="502199" cy="1706268"/>
          </a:xfrm>
          <a:prstGeom prst="rect">
            <a:avLst/>
          </a:prstGeom>
        </p:spPr>
      </p:pic>
      <p:sp>
        <p:nvSpPr>
          <p:cNvPr id="18" name="TextBox 17">
            <a:extLst>
              <a:ext uri="{FF2B5EF4-FFF2-40B4-BE49-F238E27FC236}">
                <a16:creationId xmlns:a16="http://schemas.microsoft.com/office/drawing/2014/main" id="{8B908F68-CA3C-4C8E-A5F0-F7DA7476C674}"/>
              </a:ext>
            </a:extLst>
          </p:cNvPr>
          <p:cNvSpPr txBox="1"/>
          <p:nvPr/>
        </p:nvSpPr>
        <p:spPr>
          <a:xfrm>
            <a:off x="6513323" y="945510"/>
            <a:ext cx="1049510" cy="485335"/>
          </a:xfrm>
          <a:prstGeom prst="rect">
            <a:avLst/>
          </a:prstGeom>
          <a:noFill/>
        </p:spPr>
        <p:txBody>
          <a:bodyPr wrap="square" lIns="0" tIns="0" rIns="0" bIns="0" rtlCol="0">
            <a:noAutofit/>
          </a:bodyPr>
          <a:lstStyle/>
          <a:p>
            <a:pPr>
              <a:lnSpc>
                <a:spcPct val="150000"/>
              </a:lnSpc>
            </a:pPr>
            <a:r>
              <a:rPr lang="pl-PL" sz="1200" dirty="0"/>
              <a:t>#917865</a:t>
            </a:r>
            <a:br>
              <a:rPr lang="pl-PL" sz="1200" dirty="0"/>
            </a:br>
            <a:r>
              <a:rPr lang="pl-PL" sz="1200" dirty="0"/>
              <a:t>#15AABA</a:t>
            </a:r>
            <a:br>
              <a:rPr lang="pl-PL" sz="1200" dirty="0"/>
            </a:br>
            <a:r>
              <a:rPr lang="pl-PL" sz="1200" dirty="0"/>
              <a:t>#4F2170</a:t>
            </a:r>
            <a:br>
              <a:rPr lang="pl-PL" sz="1200" dirty="0"/>
            </a:br>
            <a:r>
              <a:rPr lang="pl-PL" sz="1200" dirty="0"/>
              <a:t>#957AA9</a:t>
            </a:r>
            <a:br>
              <a:rPr lang="pl-PL" sz="1200" dirty="0"/>
            </a:br>
            <a:r>
              <a:rPr lang="pl-PL" sz="1200" dirty="0"/>
              <a:t>#EAAB5E</a:t>
            </a:r>
            <a:br>
              <a:rPr lang="pl-PL" sz="1200" dirty="0"/>
            </a:br>
            <a:r>
              <a:rPr lang="pl-PL" sz="1200" dirty="0"/>
              <a:t>#623E23</a:t>
            </a:r>
          </a:p>
        </p:txBody>
      </p:sp>
      <p:sp>
        <p:nvSpPr>
          <p:cNvPr id="14" name="TextBox 13">
            <a:extLst>
              <a:ext uri="{FF2B5EF4-FFF2-40B4-BE49-F238E27FC236}">
                <a16:creationId xmlns:a16="http://schemas.microsoft.com/office/drawing/2014/main" id="{EAB645EA-5B03-4C74-9941-CAB9778F2DB3}"/>
              </a:ext>
            </a:extLst>
          </p:cNvPr>
          <p:cNvSpPr txBox="1"/>
          <p:nvPr/>
        </p:nvSpPr>
        <p:spPr>
          <a:xfrm>
            <a:off x="6591820" y="3930925"/>
            <a:ext cx="985234" cy="485335"/>
          </a:xfrm>
          <a:prstGeom prst="rect">
            <a:avLst/>
          </a:prstGeom>
          <a:noFill/>
        </p:spPr>
        <p:txBody>
          <a:bodyPr wrap="square" lIns="0" tIns="0" rIns="0" bIns="0" rtlCol="0">
            <a:noAutofit/>
          </a:bodyPr>
          <a:lstStyle/>
          <a:p>
            <a:pPr>
              <a:lnSpc>
                <a:spcPct val="150000"/>
              </a:lnSpc>
            </a:pPr>
            <a:r>
              <a:rPr lang="pl-PL" sz="1200"/>
              <a:t>#2D6EAA</a:t>
            </a:r>
            <a:br>
              <a:rPr lang="pl-PL" sz="1200"/>
            </a:br>
            <a:r>
              <a:rPr lang="pl-PL" sz="1200"/>
              <a:t>#15AABA</a:t>
            </a:r>
            <a:br>
              <a:rPr lang="pl-PL" sz="1200"/>
            </a:br>
            <a:r>
              <a:rPr lang="pl-PL" sz="1200"/>
              <a:t>#4F2170</a:t>
            </a:r>
            <a:br>
              <a:rPr lang="pl-PL" sz="1200"/>
            </a:br>
            <a:r>
              <a:rPr lang="pl-PL" sz="1200"/>
              <a:t>#EDC765</a:t>
            </a:r>
            <a:br>
              <a:rPr lang="pl-PL" sz="1200"/>
            </a:br>
            <a:r>
              <a:rPr lang="pl-PL" sz="1200"/>
              <a:t>#AF93C3</a:t>
            </a:r>
            <a:br>
              <a:rPr lang="pl-PL" sz="1200"/>
            </a:br>
            <a:r>
              <a:rPr lang="pl-PL" sz="1200"/>
              <a:t>#724E8D</a:t>
            </a:r>
          </a:p>
        </p:txBody>
      </p:sp>
      <p:sp>
        <p:nvSpPr>
          <p:cNvPr id="20" name="TextBox 19">
            <a:extLst>
              <a:ext uri="{FF2B5EF4-FFF2-40B4-BE49-F238E27FC236}">
                <a16:creationId xmlns:a16="http://schemas.microsoft.com/office/drawing/2014/main" id="{9EF45BFE-B2FE-4414-8489-2F9D90B87606}"/>
              </a:ext>
            </a:extLst>
          </p:cNvPr>
          <p:cNvSpPr txBox="1"/>
          <p:nvPr/>
        </p:nvSpPr>
        <p:spPr>
          <a:xfrm>
            <a:off x="9396935" y="3957050"/>
            <a:ext cx="985234" cy="485335"/>
          </a:xfrm>
          <a:prstGeom prst="rect">
            <a:avLst/>
          </a:prstGeom>
          <a:noFill/>
        </p:spPr>
        <p:txBody>
          <a:bodyPr wrap="square" lIns="0" tIns="0" rIns="0" bIns="0" rtlCol="0">
            <a:noAutofit/>
          </a:bodyPr>
          <a:lstStyle/>
          <a:p>
            <a:pPr>
              <a:lnSpc>
                <a:spcPct val="150000"/>
              </a:lnSpc>
            </a:pPr>
            <a:r>
              <a:rPr lang="pl-PL" sz="1200"/>
              <a:t># E6AF23</a:t>
            </a:r>
            <a:br>
              <a:rPr lang="pl-PL" sz="1200"/>
            </a:br>
            <a:r>
              <a:rPr lang="pl-PL" sz="1200"/>
              <a:t>#A52323</a:t>
            </a:r>
            <a:br>
              <a:rPr lang="pl-PL" sz="1200"/>
            </a:br>
            <a:r>
              <a:rPr lang="pl-PL" sz="1200"/>
              <a:t>#4F2170</a:t>
            </a:r>
            <a:br>
              <a:rPr lang="pl-PL" sz="1200"/>
            </a:br>
            <a:r>
              <a:rPr lang="pl-PL" sz="1200"/>
              <a:t># 917865</a:t>
            </a:r>
            <a:br>
              <a:rPr lang="pl-PL" sz="1200"/>
            </a:br>
            <a:r>
              <a:rPr lang="pl-PL" sz="1200"/>
              <a:t># 287819</a:t>
            </a:r>
            <a:br>
              <a:rPr lang="pl-PL" sz="1200"/>
            </a:br>
            <a:r>
              <a:rPr lang="pl-PL" sz="1200"/>
              <a:t># E18719</a:t>
            </a:r>
          </a:p>
        </p:txBody>
      </p:sp>
      <p:sp>
        <p:nvSpPr>
          <p:cNvPr id="8" name="TextBox 7">
            <a:extLst>
              <a:ext uri="{FF2B5EF4-FFF2-40B4-BE49-F238E27FC236}">
                <a16:creationId xmlns:a16="http://schemas.microsoft.com/office/drawing/2014/main" id="{D746299B-B0A6-E6BA-80A2-441A8C53D9E6}"/>
              </a:ext>
            </a:extLst>
          </p:cNvPr>
          <p:cNvSpPr txBox="1"/>
          <p:nvPr/>
        </p:nvSpPr>
        <p:spPr>
          <a:xfrm>
            <a:off x="5637229" y="2974156"/>
            <a:ext cx="914400" cy="914400"/>
          </a:xfrm>
          <a:prstGeom prst="rect">
            <a:avLst/>
          </a:prstGeom>
          <a:noFill/>
        </p:spPr>
        <p:txBody>
          <a:bodyPr wrap="square" lIns="0" tIns="0" rIns="0" bIns="0" rtlCol="0">
            <a:noAutofit/>
          </a:bodyPr>
          <a:lstStyle/>
          <a:p>
            <a:pPr algn="l">
              <a:lnSpc>
                <a:spcPct val="90000"/>
              </a:lnSpc>
            </a:pPr>
            <a:endParaRPr lang="en-US" dirty="0"/>
          </a:p>
        </p:txBody>
      </p:sp>
      <p:pic>
        <p:nvPicPr>
          <p:cNvPr id="16" name="Picture 15">
            <a:extLst>
              <a:ext uri="{FF2B5EF4-FFF2-40B4-BE49-F238E27FC236}">
                <a16:creationId xmlns:a16="http://schemas.microsoft.com/office/drawing/2014/main" id="{79C99C40-513A-23D5-CCC7-1997A4A99558}"/>
              </a:ext>
            </a:extLst>
          </p:cNvPr>
          <p:cNvPicPr>
            <a:picLocks noChangeAspect="1"/>
          </p:cNvPicPr>
          <p:nvPr/>
        </p:nvPicPr>
        <p:blipFill>
          <a:blip r:embed="rId6"/>
          <a:stretch>
            <a:fillRect/>
          </a:stretch>
        </p:blipFill>
        <p:spPr>
          <a:xfrm>
            <a:off x="1603391" y="331312"/>
            <a:ext cx="8982075" cy="5884094"/>
          </a:xfrm>
          <a:prstGeom prst="rect">
            <a:avLst/>
          </a:prstGeom>
        </p:spPr>
      </p:pic>
    </p:spTree>
    <p:extLst>
      <p:ext uri="{BB962C8B-B14F-4D97-AF65-F5344CB8AC3E}">
        <p14:creationId xmlns:p14="http://schemas.microsoft.com/office/powerpoint/2010/main" val="39026489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1">
            <a:extLst>
              <a:ext uri="{FF2B5EF4-FFF2-40B4-BE49-F238E27FC236}">
                <a16:creationId xmlns:a16="http://schemas.microsoft.com/office/drawing/2014/main" id="{06410709-0AC1-40C3-8665-D33BC4D2E5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296" r="43901" b="21798"/>
          <a:stretch/>
        </p:blipFill>
        <p:spPr bwMode="auto">
          <a:xfrm>
            <a:off x="5878566" y="3736250"/>
            <a:ext cx="558361" cy="2047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57BAE4BB-1D79-442A-A30B-E798B53FBF65}"/>
              </a:ext>
            </a:extLst>
          </p:cNvPr>
          <p:cNvSpPr txBox="1"/>
          <p:nvPr/>
        </p:nvSpPr>
        <p:spPr>
          <a:xfrm>
            <a:off x="9440143" y="912169"/>
            <a:ext cx="1049510" cy="485335"/>
          </a:xfrm>
          <a:prstGeom prst="rect">
            <a:avLst/>
          </a:prstGeom>
          <a:noFill/>
        </p:spPr>
        <p:txBody>
          <a:bodyPr wrap="square" lIns="0" tIns="0" rIns="0" bIns="0" rtlCol="0">
            <a:noAutofit/>
          </a:bodyPr>
          <a:lstStyle/>
          <a:p>
            <a:pPr>
              <a:lnSpc>
                <a:spcPct val="150000"/>
              </a:lnSpc>
            </a:pPr>
            <a:br>
              <a:rPr lang="pl-PL" sz="1200" dirty="0"/>
            </a:br>
            <a:br>
              <a:rPr lang="pl-PL" sz="1200" dirty="0"/>
            </a:br>
            <a:endParaRPr lang="pl-PL" sz="1200" dirty="0"/>
          </a:p>
        </p:txBody>
      </p:sp>
      <p:pic>
        <p:nvPicPr>
          <p:cNvPr id="12" name="Picture 11">
            <a:extLst>
              <a:ext uri="{FF2B5EF4-FFF2-40B4-BE49-F238E27FC236}">
                <a16:creationId xmlns:a16="http://schemas.microsoft.com/office/drawing/2014/main" id="{A90B8545-5CBC-4947-865A-699613D994AB}"/>
              </a:ext>
            </a:extLst>
          </p:cNvPr>
          <p:cNvPicPr>
            <a:picLocks noChangeAspect="1"/>
          </p:cNvPicPr>
          <p:nvPr/>
        </p:nvPicPr>
        <p:blipFill>
          <a:blip r:embed="rId3"/>
          <a:stretch>
            <a:fillRect/>
          </a:stretch>
        </p:blipFill>
        <p:spPr>
          <a:xfrm>
            <a:off x="8710787" y="3738436"/>
            <a:ext cx="583240" cy="2075937"/>
          </a:xfrm>
          <a:prstGeom prst="rect">
            <a:avLst/>
          </a:prstGeom>
        </p:spPr>
      </p:pic>
      <p:sp>
        <p:nvSpPr>
          <p:cNvPr id="18" name="TextBox 17">
            <a:extLst>
              <a:ext uri="{FF2B5EF4-FFF2-40B4-BE49-F238E27FC236}">
                <a16:creationId xmlns:a16="http://schemas.microsoft.com/office/drawing/2014/main" id="{8B908F68-CA3C-4C8E-A5F0-F7DA7476C674}"/>
              </a:ext>
            </a:extLst>
          </p:cNvPr>
          <p:cNvSpPr txBox="1"/>
          <p:nvPr/>
        </p:nvSpPr>
        <p:spPr>
          <a:xfrm>
            <a:off x="6513323" y="945510"/>
            <a:ext cx="1049510" cy="485335"/>
          </a:xfrm>
          <a:prstGeom prst="rect">
            <a:avLst/>
          </a:prstGeom>
          <a:noFill/>
        </p:spPr>
        <p:txBody>
          <a:bodyPr wrap="square" lIns="0" tIns="0" rIns="0" bIns="0" rtlCol="0">
            <a:noAutofit/>
          </a:bodyPr>
          <a:lstStyle/>
          <a:p>
            <a:pPr>
              <a:lnSpc>
                <a:spcPct val="150000"/>
              </a:lnSpc>
            </a:pPr>
            <a:endParaRPr lang="pl-PL" sz="1200" dirty="0"/>
          </a:p>
        </p:txBody>
      </p:sp>
      <p:sp>
        <p:nvSpPr>
          <p:cNvPr id="14" name="TextBox 13">
            <a:extLst>
              <a:ext uri="{FF2B5EF4-FFF2-40B4-BE49-F238E27FC236}">
                <a16:creationId xmlns:a16="http://schemas.microsoft.com/office/drawing/2014/main" id="{EAB645EA-5B03-4C74-9941-CAB9778F2DB3}"/>
              </a:ext>
            </a:extLst>
          </p:cNvPr>
          <p:cNvSpPr txBox="1"/>
          <p:nvPr/>
        </p:nvSpPr>
        <p:spPr>
          <a:xfrm>
            <a:off x="6591820" y="3930925"/>
            <a:ext cx="985234" cy="485335"/>
          </a:xfrm>
          <a:prstGeom prst="rect">
            <a:avLst/>
          </a:prstGeom>
          <a:noFill/>
        </p:spPr>
        <p:txBody>
          <a:bodyPr wrap="square" lIns="0" tIns="0" rIns="0" bIns="0" rtlCol="0">
            <a:noAutofit/>
          </a:bodyPr>
          <a:lstStyle/>
          <a:p>
            <a:pPr>
              <a:lnSpc>
                <a:spcPct val="150000"/>
              </a:lnSpc>
            </a:pPr>
            <a:r>
              <a:rPr lang="pl-PL" sz="1200"/>
              <a:t>#2D6EAA</a:t>
            </a:r>
            <a:br>
              <a:rPr lang="pl-PL" sz="1200"/>
            </a:br>
            <a:r>
              <a:rPr lang="pl-PL" sz="1200"/>
              <a:t>#15AABA</a:t>
            </a:r>
            <a:br>
              <a:rPr lang="pl-PL" sz="1200"/>
            </a:br>
            <a:r>
              <a:rPr lang="pl-PL" sz="1200"/>
              <a:t>#4F2170</a:t>
            </a:r>
            <a:br>
              <a:rPr lang="pl-PL" sz="1200"/>
            </a:br>
            <a:r>
              <a:rPr lang="pl-PL" sz="1200"/>
              <a:t>#EDC765</a:t>
            </a:r>
            <a:br>
              <a:rPr lang="pl-PL" sz="1200"/>
            </a:br>
            <a:r>
              <a:rPr lang="pl-PL" sz="1200"/>
              <a:t>#AF93C3</a:t>
            </a:r>
            <a:br>
              <a:rPr lang="pl-PL" sz="1200"/>
            </a:br>
            <a:r>
              <a:rPr lang="pl-PL" sz="1200"/>
              <a:t>#724E8D</a:t>
            </a:r>
          </a:p>
        </p:txBody>
      </p:sp>
      <p:sp>
        <p:nvSpPr>
          <p:cNvPr id="20" name="TextBox 19">
            <a:extLst>
              <a:ext uri="{FF2B5EF4-FFF2-40B4-BE49-F238E27FC236}">
                <a16:creationId xmlns:a16="http://schemas.microsoft.com/office/drawing/2014/main" id="{9EF45BFE-B2FE-4414-8489-2F9D90B87606}"/>
              </a:ext>
            </a:extLst>
          </p:cNvPr>
          <p:cNvSpPr txBox="1"/>
          <p:nvPr/>
        </p:nvSpPr>
        <p:spPr>
          <a:xfrm>
            <a:off x="9396935" y="3957050"/>
            <a:ext cx="985234" cy="485335"/>
          </a:xfrm>
          <a:prstGeom prst="rect">
            <a:avLst/>
          </a:prstGeom>
          <a:noFill/>
        </p:spPr>
        <p:txBody>
          <a:bodyPr wrap="square" lIns="0" tIns="0" rIns="0" bIns="0" rtlCol="0">
            <a:noAutofit/>
          </a:bodyPr>
          <a:lstStyle/>
          <a:p>
            <a:pPr>
              <a:lnSpc>
                <a:spcPct val="150000"/>
              </a:lnSpc>
            </a:pPr>
            <a:r>
              <a:rPr lang="pl-PL" sz="1200"/>
              <a:t># E6AF23</a:t>
            </a:r>
            <a:br>
              <a:rPr lang="pl-PL" sz="1200"/>
            </a:br>
            <a:r>
              <a:rPr lang="pl-PL" sz="1200"/>
              <a:t>#A52323</a:t>
            </a:r>
            <a:br>
              <a:rPr lang="pl-PL" sz="1200"/>
            </a:br>
            <a:r>
              <a:rPr lang="pl-PL" sz="1200"/>
              <a:t>#4F2170</a:t>
            </a:r>
            <a:br>
              <a:rPr lang="pl-PL" sz="1200"/>
            </a:br>
            <a:r>
              <a:rPr lang="pl-PL" sz="1200"/>
              <a:t># 917865</a:t>
            </a:r>
            <a:br>
              <a:rPr lang="pl-PL" sz="1200"/>
            </a:br>
            <a:r>
              <a:rPr lang="pl-PL" sz="1200"/>
              <a:t># 287819</a:t>
            </a:r>
            <a:br>
              <a:rPr lang="pl-PL" sz="1200"/>
            </a:br>
            <a:r>
              <a:rPr lang="pl-PL" sz="1200"/>
              <a:t># E18719</a:t>
            </a:r>
          </a:p>
        </p:txBody>
      </p:sp>
      <p:sp>
        <p:nvSpPr>
          <p:cNvPr id="8" name="TextBox 7">
            <a:extLst>
              <a:ext uri="{FF2B5EF4-FFF2-40B4-BE49-F238E27FC236}">
                <a16:creationId xmlns:a16="http://schemas.microsoft.com/office/drawing/2014/main" id="{D746299B-B0A6-E6BA-80A2-441A8C53D9E6}"/>
              </a:ext>
            </a:extLst>
          </p:cNvPr>
          <p:cNvSpPr txBox="1"/>
          <p:nvPr/>
        </p:nvSpPr>
        <p:spPr>
          <a:xfrm>
            <a:off x="5637229" y="2974156"/>
            <a:ext cx="914400" cy="914400"/>
          </a:xfrm>
          <a:prstGeom prst="rect">
            <a:avLst/>
          </a:prstGeom>
          <a:noFill/>
        </p:spPr>
        <p:txBody>
          <a:bodyPr wrap="square" lIns="0" tIns="0" rIns="0" bIns="0" rtlCol="0">
            <a:noAutofit/>
          </a:bodyPr>
          <a:lstStyle/>
          <a:p>
            <a:pPr algn="l">
              <a:lnSpc>
                <a:spcPct val="90000"/>
              </a:lnSpc>
            </a:pPr>
            <a:endParaRPr lang="en-US" dirty="0"/>
          </a:p>
        </p:txBody>
      </p:sp>
      <p:pic>
        <p:nvPicPr>
          <p:cNvPr id="3" name="Picture 2">
            <a:extLst>
              <a:ext uri="{FF2B5EF4-FFF2-40B4-BE49-F238E27FC236}">
                <a16:creationId xmlns:a16="http://schemas.microsoft.com/office/drawing/2014/main" id="{130B1FD6-A9C2-407E-3E7E-E3C0CEB72873}"/>
              </a:ext>
            </a:extLst>
          </p:cNvPr>
          <p:cNvPicPr>
            <a:picLocks noChangeAspect="1"/>
          </p:cNvPicPr>
          <p:nvPr/>
        </p:nvPicPr>
        <p:blipFill>
          <a:blip r:embed="rId4"/>
          <a:stretch>
            <a:fillRect/>
          </a:stretch>
        </p:blipFill>
        <p:spPr>
          <a:xfrm>
            <a:off x="1141428" y="1565522"/>
            <a:ext cx="9899465" cy="5000904"/>
          </a:xfrm>
          <a:prstGeom prst="rect">
            <a:avLst/>
          </a:prstGeom>
        </p:spPr>
      </p:pic>
      <p:sp>
        <p:nvSpPr>
          <p:cNvPr id="7" name="Title 1">
            <a:extLst>
              <a:ext uri="{FF2B5EF4-FFF2-40B4-BE49-F238E27FC236}">
                <a16:creationId xmlns:a16="http://schemas.microsoft.com/office/drawing/2014/main" id="{E44C094F-FCE4-3BFC-F50B-2DBAC70346D9}"/>
              </a:ext>
            </a:extLst>
          </p:cNvPr>
          <p:cNvSpPr>
            <a:spLocks noGrp="1"/>
          </p:cNvSpPr>
          <p:nvPr>
            <p:ph type="title"/>
          </p:nvPr>
        </p:nvSpPr>
        <p:spPr>
          <a:xfrm>
            <a:off x="566496" y="258817"/>
            <a:ext cx="11182499" cy="485335"/>
          </a:xfrm>
        </p:spPr>
        <p:txBody>
          <a:bodyPr vert="horz" lIns="0" tIns="0" rIns="0" bIns="0" rtlCol="0" anchor="b">
            <a:normAutofit/>
          </a:bodyPr>
          <a:lstStyle/>
          <a:p>
            <a:r>
              <a:rPr lang="en-US" b="0" kern="1200" cap="all" baseline="0" dirty="0">
                <a:latin typeface="+mj-lt"/>
                <a:ea typeface="+mj-ea"/>
                <a:cs typeface="+mj-cs"/>
              </a:rPr>
              <a:t> you May NOT NEED COLOR AT ALL</a:t>
            </a:r>
          </a:p>
        </p:txBody>
      </p:sp>
    </p:spTree>
    <p:extLst>
      <p:ext uri="{BB962C8B-B14F-4D97-AF65-F5344CB8AC3E}">
        <p14:creationId xmlns:p14="http://schemas.microsoft.com/office/powerpoint/2010/main" val="35530593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7BAE4BB-1D79-442A-A30B-E798B53FBF65}"/>
              </a:ext>
            </a:extLst>
          </p:cNvPr>
          <p:cNvSpPr txBox="1"/>
          <p:nvPr/>
        </p:nvSpPr>
        <p:spPr>
          <a:xfrm>
            <a:off x="9440143" y="912169"/>
            <a:ext cx="1049510" cy="485335"/>
          </a:xfrm>
          <a:prstGeom prst="rect">
            <a:avLst/>
          </a:prstGeom>
          <a:noFill/>
        </p:spPr>
        <p:txBody>
          <a:bodyPr wrap="square" lIns="0" tIns="0" rIns="0" bIns="0" rtlCol="0">
            <a:noAutofit/>
          </a:bodyPr>
          <a:lstStyle/>
          <a:p>
            <a:pPr>
              <a:lnSpc>
                <a:spcPct val="150000"/>
              </a:lnSpc>
            </a:pPr>
            <a:br>
              <a:rPr lang="pl-PL" sz="1200" dirty="0"/>
            </a:br>
            <a:br>
              <a:rPr lang="pl-PL" sz="1200" dirty="0"/>
            </a:br>
            <a:endParaRPr lang="pl-PL" sz="1200" dirty="0"/>
          </a:p>
        </p:txBody>
      </p:sp>
      <p:sp>
        <p:nvSpPr>
          <p:cNvPr id="18" name="TextBox 17">
            <a:extLst>
              <a:ext uri="{FF2B5EF4-FFF2-40B4-BE49-F238E27FC236}">
                <a16:creationId xmlns:a16="http://schemas.microsoft.com/office/drawing/2014/main" id="{8B908F68-CA3C-4C8E-A5F0-F7DA7476C674}"/>
              </a:ext>
            </a:extLst>
          </p:cNvPr>
          <p:cNvSpPr txBox="1"/>
          <p:nvPr/>
        </p:nvSpPr>
        <p:spPr>
          <a:xfrm>
            <a:off x="6513323" y="945510"/>
            <a:ext cx="1049510" cy="485335"/>
          </a:xfrm>
          <a:prstGeom prst="rect">
            <a:avLst/>
          </a:prstGeom>
          <a:noFill/>
        </p:spPr>
        <p:txBody>
          <a:bodyPr wrap="square" lIns="0" tIns="0" rIns="0" bIns="0" rtlCol="0">
            <a:noAutofit/>
          </a:bodyPr>
          <a:lstStyle/>
          <a:p>
            <a:pPr>
              <a:lnSpc>
                <a:spcPct val="150000"/>
              </a:lnSpc>
            </a:pPr>
            <a:endParaRPr lang="pl-PL" sz="1200" dirty="0"/>
          </a:p>
        </p:txBody>
      </p:sp>
      <p:sp>
        <p:nvSpPr>
          <p:cNvPr id="20" name="TextBox 19">
            <a:extLst>
              <a:ext uri="{FF2B5EF4-FFF2-40B4-BE49-F238E27FC236}">
                <a16:creationId xmlns:a16="http://schemas.microsoft.com/office/drawing/2014/main" id="{9EF45BFE-B2FE-4414-8489-2F9D90B87606}"/>
              </a:ext>
            </a:extLst>
          </p:cNvPr>
          <p:cNvSpPr txBox="1"/>
          <p:nvPr/>
        </p:nvSpPr>
        <p:spPr>
          <a:xfrm>
            <a:off x="9396935" y="3957050"/>
            <a:ext cx="985234" cy="485335"/>
          </a:xfrm>
          <a:prstGeom prst="rect">
            <a:avLst/>
          </a:prstGeom>
          <a:noFill/>
        </p:spPr>
        <p:txBody>
          <a:bodyPr wrap="square" lIns="0" tIns="0" rIns="0" bIns="0" rtlCol="0">
            <a:noAutofit/>
          </a:bodyPr>
          <a:lstStyle/>
          <a:p>
            <a:pPr>
              <a:lnSpc>
                <a:spcPct val="150000"/>
              </a:lnSpc>
            </a:pPr>
            <a:endParaRPr lang="pl-PL" sz="1200" dirty="0"/>
          </a:p>
        </p:txBody>
      </p:sp>
      <p:sp>
        <p:nvSpPr>
          <p:cNvPr id="8" name="TextBox 7">
            <a:extLst>
              <a:ext uri="{FF2B5EF4-FFF2-40B4-BE49-F238E27FC236}">
                <a16:creationId xmlns:a16="http://schemas.microsoft.com/office/drawing/2014/main" id="{D746299B-B0A6-E6BA-80A2-441A8C53D9E6}"/>
              </a:ext>
            </a:extLst>
          </p:cNvPr>
          <p:cNvSpPr txBox="1"/>
          <p:nvPr/>
        </p:nvSpPr>
        <p:spPr>
          <a:xfrm>
            <a:off x="2589989" y="1784094"/>
            <a:ext cx="914400" cy="914400"/>
          </a:xfrm>
          <a:prstGeom prst="rect">
            <a:avLst/>
          </a:prstGeom>
          <a:noFill/>
        </p:spPr>
        <p:txBody>
          <a:bodyPr wrap="square" lIns="0" tIns="0" rIns="0" bIns="0" rtlCol="0">
            <a:noAutofit/>
          </a:bodyPr>
          <a:lstStyle/>
          <a:p>
            <a:pPr algn="l">
              <a:lnSpc>
                <a:spcPct val="90000"/>
              </a:lnSpc>
            </a:pPr>
            <a:endParaRPr lang="en-US" dirty="0"/>
          </a:p>
        </p:txBody>
      </p:sp>
      <p:sp>
        <p:nvSpPr>
          <p:cNvPr id="7" name="Title 1">
            <a:extLst>
              <a:ext uri="{FF2B5EF4-FFF2-40B4-BE49-F238E27FC236}">
                <a16:creationId xmlns:a16="http://schemas.microsoft.com/office/drawing/2014/main" id="{E44C094F-FCE4-3BFC-F50B-2DBAC70346D9}"/>
              </a:ext>
            </a:extLst>
          </p:cNvPr>
          <p:cNvSpPr>
            <a:spLocks noGrp="1"/>
          </p:cNvSpPr>
          <p:nvPr>
            <p:ph type="title"/>
          </p:nvPr>
        </p:nvSpPr>
        <p:spPr>
          <a:xfrm>
            <a:off x="566496" y="258817"/>
            <a:ext cx="11182499" cy="485335"/>
          </a:xfrm>
        </p:spPr>
        <p:txBody>
          <a:bodyPr vert="horz" lIns="0" tIns="0" rIns="0" bIns="0" rtlCol="0" anchor="b">
            <a:normAutofit/>
          </a:bodyPr>
          <a:lstStyle/>
          <a:p>
            <a:r>
              <a:rPr lang="en-US" b="0" kern="1200" cap="all" baseline="0" dirty="0">
                <a:latin typeface="+mj-lt"/>
                <a:ea typeface="+mj-ea"/>
                <a:cs typeface="+mj-cs"/>
              </a:rPr>
              <a:t> RESOURCES FOR DESIGNNG FOR THE COLOR BLIND</a:t>
            </a:r>
          </a:p>
        </p:txBody>
      </p:sp>
      <p:sp>
        <p:nvSpPr>
          <p:cNvPr id="4" name="TextBox 3">
            <a:extLst>
              <a:ext uri="{FF2B5EF4-FFF2-40B4-BE49-F238E27FC236}">
                <a16:creationId xmlns:a16="http://schemas.microsoft.com/office/drawing/2014/main" id="{3CD25BB6-6307-534E-970D-27CCF1B7294C}"/>
              </a:ext>
            </a:extLst>
          </p:cNvPr>
          <p:cNvSpPr txBox="1"/>
          <p:nvPr/>
        </p:nvSpPr>
        <p:spPr>
          <a:xfrm>
            <a:off x="732006" y="1447537"/>
            <a:ext cx="6094378" cy="369332"/>
          </a:xfrm>
          <a:prstGeom prst="rect">
            <a:avLst/>
          </a:prstGeom>
          <a:noFill/>
        </p:spPr>
        <p:txBody>
          <a:bodyPr wrap="square">
            <a:spAutoFit/>
          </a:bodyPr>
          <a:lstStyle/>
          <a:p>
            <a:r>
              <a:rPr lang="en-US" dirty="0">
                <a:hlinkClick r:id="rId2"/>
              </a:rPr>
              <a:t>Resources for Designing for the Colorblind - We are Colorblind</a:t>
            </a:r>
            <a:endParaRPr lang="en-US" dirty="0"/>
          </a:p>
        </p:txBody>
      </p:sp>
      <p:sp>
        <p:nvSpPr>
          <p:cNvPr id="6" name="TextBox 5">
            <a:extLst>
              <a:ext uri="{FF2B5EF4-FFF2-40B4-BE49-F238E27FC236}">
                <a16:creationId xmlns:a16="http://schemas.microsoft.com/office/drawing/2014/main" id="{20AE3EE0-6E37-105F-30DF-B303AEB55BC7}"/>
              </a:ext>
            </a:extLst>
          </p:cNvPr>
          <p:cNvSpPr txBox="1"/>
          <p:nvPr/>
        </p:nvSpPr>
        <p:spPr>
          <a:xfrm>
            <a:off x="732005" y="2296387"/>
            <a:ext cx="10892547" cy="923330"/>
          </a:xfrm>
          <a:prstGeom prst="rect">
            <a:avLst/>
          </a:prstGeom>
          <a:noFill/>
        </p:spPr>
        <p:txBody>
          <a:bodyPr wrap="square">
            <a:spAutoFit/>
          </a:bodyPr>
          <a:lstStyle/>
          <a:p>
            <a:r>
              <a:rPr lang="en-US" b="0" i="0" dirty="0">
                <a:solidFill>
                  <a:srgbClr val="2C2C2C"/>
                </a:solidFill>
                <a:effectLst/>
              </a:rPr>
              <a:t>Around 1 in 12 men and 1 in 200 women have some form of color blindness. People with color blindness (also knows as Color Vision Deficiency) face daily usability and accessibility challenges with websites, webapps, </a:t>
            </a:r>
            <a:r>
              <a:rPr lang="en-US" b="0" i="0" dirty="0" err="1">
                <a:solidFill>
                  <a:srgbClr val="2C2C2C"/>
                </a:solidFill>
                <a:effectLst/>
              </a:rPr>
              <a:t>webshops</a:t>
            </a:r>
            <a:r>
              <a:rPr lang="en-US" b="0" i="0" dirty="0">
                <a:solidFill>
                  <a:srgbClr val="2C2C2C"/>
                </a:solidFill>
                <a:effectLst/>
              </a:rPr>
              <a:t>, and apps in their daily life.</a:t>
            </a:r>
            <a:endParaRPr lang="en-US" dirty="0"/>
          </a:p>
        </p:txBody>
      </p:sp>
      <p:pic>
        <p:nvPicPr>
          <p:cNvPr id="13" name="Picture 12">
            <a:extLst>
              <a:ext uri="{FF2B5EF4-FFF2-40B4-BE49-F238E27FC236}">
                <a16:creationId xmlns:a16="http://schemas.microsoft.com/office/drawing/2014/main" id="{CC06C509-4560-C226-8148-8064EA572ABE}"/>
              </a:ext>
            </a:extLst>
          </p:cNvPr>
          <p:cNvPicPr>
            <a:picLocks noChangeAspect="1"/>
          </p:cNvPicPr>
          <p:nvPr/>
        </p:nvPicPr>
        <p:blipFill>
          <a:blip r:embed="rId3"/>
          <a:stretch>
            <a:fillRect/>
          </a:stretch>
        </p:blipFill>
        <p:spPr>
          <a:xfrm>
            <a:off x="699579" y="3375676"/>
            <a:ext cx="3308217" cy="3119437"/>
          </a:xfrm>
          <a:prstGeom prst="rect">
            <a:avLst/>
          </a:prstGeom>
        </p:spPr>
      </p:pic>
      <p:pic>
        <p:nvPicPr>
          <p:cNvPr id="16" name="Picture 15">
            <a:extLst>
              <a:ext uri="{FF2B5EF4-FFF2-40B4-BE49-F238E27FC236}">
                <a16:creationId xmlns:a16="http://schemas.microsoft.com/office/drawing/2014/main" id="{04E001AF-1DAE-4A34-36A7-A94F195DFA3F}"/>
              </a:ext>
            </a:extLst>
          </p:cNvPr>
          <p:cNvPicPr>
            <a:picLocks noChangeAspect="1"/>
          </p:cNvPicPr>
          <p:nvPr/>
        </p:nvPicPr>
        <p:blipFill>
          <a:blip r:embed="rId4"/>
          <a:stretch>
            <a:fillRect/>
          </a:stretch>
        </p:blipFill>
        <p:spPr>
          <a:xfrm>
            <a:off x="4271977" y="3375676"/>
            <a:ext cx="2819805" cy="3119437"/>
          </a:xfrm>
          <a:prstGeom prst="rect">
            <a:avLst/>
          </a:prstGeom>
        </p:spPr>
      </p:pic>
    </p:spTree>
    <p:extLst>
      <p:ext uri="{BB962C8B-B14F-4D97-AF65-F5344CB8AC3E}">
        <p14:creationId xmlns:p14="http://schemas.microsoft.com/office/powerpoint/2010/main" val="29912277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40707-36B5-52EF-4C04-07C7C03E649C}"/>
              </a:ext>
            </a:extLst>
          </p:cNvPr>
          <p:cNvSpPr>
            <a:spLocks noGrp="1"/>
          </p:cNvSpPr>
          <p:nvPr>
            <p:ph type="title"/>
          </p:nvPr>
        </p:nvSpPr>
        <p:spPr/>
        <p:txBody>
          <a:bodyPr/>
          <a:lstStyle/>
          <a:p>
            <a:r>
              <a:rPr lang="en-US" dirty="0"/>
              <a:t>REPORT CHECKLIST</a:t>
            </a:r>
          </a:p>
        </p:txBody>
      </p:sp>
      <p:sp>
        <p:nvSpPr>
          <p:cNvPr id="3" name="Text Placeholder 2">
            <a:extLst>
              <a:ext uri="{FF2B5EF4-FFF2-40B4-BE49-F238E27FC236}">
                <a16:creationId xmlns:a16="http://schemas.microsoft.com/office/drawing/2014/main" id="{A83EE604-8088-162B-CC45-4F2E023F99C3}"/>
              </a:ext>
            </a:extLst>
          </p:cNvPr>
          <p:cNvSpPr>
            <a:spLocks noGrp="1"/>
          </p:cNvSpPr>
          <p:nvPr>
            <p:ph type="body" sz="quarter" idx="14"/>
          </p:nvPr>
        </p:nvSpPr>
        <p:spPr/>
        <p:txBody>
          <a:bodyPr/>
          <a:lstStyle/>
          <a:p>
            <a:r>
              <a:rPr lang="en-US" dirty="0">
                <a:hlinkClick r:id="rId2"/>
              </a:rPr>
              <a:t>Power BI Report Checklist — DATA GOBLINS (data-goblins.com)</a:t>
            </a:r>
            <a:endParaRPr lang="en-US" dirty="0"/>
          </a:p>
          <a:p>
            <a:endParaRPr lang="en-US" dirty="0"/>
          </a:p>
        </p:txBody>
      </p:sp>
      <p:graphicFrame>
        <p:nvGraphicFramePr>
          <p:cNvPr id="11" name="Diagram 10">
            <a:extLst>
              <a:ext uri="{FF2B5EF4-FFF2-40B4-BE49-F238E27FC236}">
                <a16:creationId xmlns:a16="http://schemas.microsoft.com/office/drawing/2014/main" id="{28AD8944-FF70-A290-7592-5FC055D6B685}"/>
              </a:ext>
            </a:extLst>
          </p:cNvPr>
          <p:cNvGraphicFramePr/>
          <p:nvPr>
            <p:extLst>
              <p:ext uri="{D42A27DB-BD31-4B8C-83A1-F6EECF244321}">
                <p14:modId xmlns:p14="http://schemas.microsoft.com/office/powerpoint/2010/main" val="3118698655"/>
              </p:ext>
            </p:extLst>
          </p:nvPr>
        </p:nvGraphicFramePr>
        <p:xfrm>
          <a:off x="381000" y="914399"/>
          <a:ext cx="10647848" cy="57282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420791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40707-36B5-52EF-4C04-07C7C03E649C}"/>
              </a:ext>
            </a:extLst>
          </p:cNvPr>
          <p:cNvSpPr>
            <a:spLocks noGrp="1"/>
          </p:cNvSpPr>
          <p:nvPr>
            <p:ph type="title"/>
          </p:nvPr>
        </p:nvSpPr>
        <p:spPr/>
        <p:txBody>
          <a:bodyPr/>
          <a:lstStyle/>
          <a:p>
            <a:r>
              <a:rPr lang="en-US" dirty="0"/>
              <a:t>REPORT CHECKLIST</a:t>
            </a:r>
          </a:p>
        </p:txBody>
      </p:sp>
      <p:sp>
        <p:nvSpPr>
          <p:cNvPr id="3" name="Text Placeholder 2">
            <a:extLst>
              <a:ext uri="{FF2B5EF4-FFF2-40B4-BE49-F238E27FC236}">
                <a16:creationId xmlns:a16="http://schemas.microsoft.com/office/drawing/2014/main" id="{A83EE604-8088-162B-CC45-4F2E023F99C3}"/>
              </a:ext>
            </a:extLst>
          </p:cNvPr>
          <p:cNvSpPr>
            <a:spLocks noGrp="1"/>
          </p:cNvSpPr>
          <p:nvPr>
            <p:ph type="body" sz="quarter" idx="14"/>
          </p:nvPr>
        </p:nvSpPr>
        <p:spPr/>
        <p:txBody>
          <a:bodyPr/>
          <a:lstStyle/>
          <a:p>
            <a:r>
              <a:rPr lang="en-US" dirty="0">
                <a:hlinkClick r:id="rId2"/>
              </a:rPr>
              <a:t>Power BI Report Checklist — DATA GOBLINS (data-goblins.com)</a:t>
            </a:r>
            <a:endParaRPr lang="en-US" dirty="0"/>
          </a:p>
          <a:p>
            <a:endParaRPr lang="en-US" dirty="0"/>
          </a:p>
        </p:txBody>
      </p:sp>
      <p:graphicFrame>
        <p:nvGraphicFramePr>
          <p:cNvPr id="11" name="Diagram 10">
            <a:extLst>
              <a:ext uri="{FF2B5EF4-FFF2-40B4-BE49-F238E27FC236}">
                <a16:creationId xmlns:a16="http://schemas.microsoft.com/office/drawing/2014/main" id="{28AD8944-FF70-A290-7592-5FC055D6B685}"/>
              </a:ext>
            </a:extLst>
          </p:cNvPr>
          <p:cNvGraphicFramePr/>
          <p:nvPr>
            <p:extLst>
              <p:ext uri="{D42A27DB-BD31-4B8C-83A1-F6EECF244321}">
                <p14:modId xmlns:p14="http://schemas.microsoft.com/office/powerpoint/2010/main" val="3523345443"/>
              </p:ext>
            </p:extLst>
          </p:nvPr>
        </p:nvGraphicFramePr>
        <p:xfrm>
          <a:off x="381000" y="914399"/>
          <a:ext cx="10647848" cy="57282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95890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40707-36B5-52EF-4C04-07C7C03E649C}"/>
              </a:ext>
            </a:extLst>
          </p:cNvPr>
          <p:cNvSpPr>
            <a:spLocks noGrp="1"/>
          </p:cNvSpPr>
          <p:nvPr>
            <p:ph type="title"/>
          </p:nvPr>
        </p:nvSpPr>
        <p:spPr/>
        <p:txBody>
          <a:bodyPr/>
          <a:lstStyle/>
          <a:p>
            <a:r>
              <a:rPr lang="en-US" dirty="0"/>
              <a:t>REPORT Training CHECKLIST</a:t>
            </a:r>
          </a:p>
        </p:txBody>
      </p:sp>
      <p:sp>
        <p:nvSpPr>
          <p:cNvPr id="3" name="Text Placeholder 2">
            <a:extLst>
              <a:ext uri="{FF2B5EF4-FFF2-40B4-BE49-F238E27FC236}">
                <a16:creationId xmlns:a16="http://schemas.microsoft.com/office/drawing/2014/main" id="{A83EE604-8088-162B-CC45-4F2E023F99C3}"/>
              </a:ext>
            </a:extLst>
          </p:cNvPr>
          <p:cNvSpPr>
            <a:spLocks noGrp="1"/>
          </p:cNvSpPr>
          <p:nvPr>
            <p:ph type="body" sz="quarter" idx="14"/>
          </p:nvPr>
        </p:nvSpPr>
        <p:spPr/>
        <p:txBody>
          <a:bodyPr/>
          <a:lstStyle/>
          <a:p>
            <a:r>
              <a:rPr lang="en-US" dirty="0">
                <a:hlinkClick r:id="rId2"/>
              </a:rPr>
              <a:t>Power BI Report Checklist — DATA GOBLINS (data-goblins.com)</a:t>
            </a:r>
            <a:endParaRPr lang="en-US" dirty="0"/>
          </a:p>
          <a:p>
            <a:endParaRPr lang="en-US" dirty="0"/>
          </a:p>
        </p:txBody>
      </p:sp>
      <p:graphicFrame>
        <p:nvGraphicFramePr>
          <p:cNvPr id="4" name="Diagram 3">
            <a:extLst>
              <a:ext uri="{FF2B5EF4-FFF2-40B4-BE49-F238E27FC236}">
                <a16:creationId xmlns:a16="http://schemas.microsoft.com/office/drawing/2014/main" id="{6DF83FD0-D4C6-511F-28A8-58FD4E0819DD}"/>
              </a:ext>
            </a:extLst>
          </p:cNvPr>
          <p:cNvGraphicFramePr/>
          <p:nvPr/>
        </p:nvGraphicFramePr>
        <p:xfrm>
          <a:off x="480060" y="719666"/>
          <a:ext cx="10892790" cy="57725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 logo with text on it&#10;&#10;Description automatically generated">
            <a:extLst>
              <a:ext uri="{FF2B5EF4-FFF2-40B4-BE49-F238E27FC236}">
                <a16:creationId xmlns:a16="http://schemas.microsoft.com/office/drawing/2014/main" id="{3B5AE731-8924-6274-01B8-F4E2FF3AE9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4400" y="1109133"/>
            <a:ext cx="840243" cy="811541"/>
          </a:xfrm>
          <a:prstGeom prst="rect">
            <a:avLst/>
          </a:prstGeom>
        </p:spPr>
      </p:pic>
      <p:graphicFrame>
        <p:nvGraphicFramePr>
          <p:cNvPr id="7" name="Diagram 6">
            <a:extLst>
              <a:ext uri="{FF2B5EF4-FFF2-40B4-BE49-F238E27FC236}">
                <a16:creationId xmlns:a16="http://schemas.microsoft.com/office/drawing/2014/main" id="{C4E22465-B9E6-331B-E8AF-F7A5FA64F3B8}"/>
              </a:ext>
            </a:extLst>
          </p:cNvPr>
          <p:cNvGraphicFramePr/>
          <p:nvPr/>
        </p:nvGraphicFramePr>
        <p:xfrm>
          <a:off x="4309110" y="960120"/>
          <a:ext cx="960120" cy="94869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9" name="Graphic 8" descr="Pinch Zoom Out with solid fill">
            <a:extLst>
              <a:ext uri="{FF2B5EF4-FFF2-40B4-BE49-F238E27FC236}">
                <a16:creationId xmlns:a16="http://schemas.microsoft.com/office/drawing/2014/main" id="{0D80051E-F715-2705-E694-21D453D7954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737601" y="960120"/>
            <a:ext cx="966482" cy="966482"/>
          </a:xfrm>
          <a:prstGeom prst="rect">
            <a:avLst/>
          </a:prstGeom>
        </p:spPr>
      </p:pic>
    </p:spTree>
    <p:extLst>
      <p:ext uri="{BB962C8B-B14F-4D97-AF65-F5344CB8AC3E}">
        <p14:creationId xmlns:p14="http://schemas.microsoft.com/office/powerpoint/2010/main" val="23172979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40707-36B5-52EF-4C04-07C7C03E649C}"/>
              </a:ext>
            </a:extLst>
          </p:cNvPr>
          <p:cNvSpPr>
            <a:spLocks noGrp="1"/>
          </p:cNvSpPr>
          <p:nvPr>
            <p:ph type="title"/>
          </p:nvPr>
        </p:nvSpPr>
        <p:spPr/>
        <p:txBody>
          <a:bodyPr/>
          <a:lstStyle/>
          <a:p>
            <a:r>
              <a:rPr lang="en-US" dirty="0"/>
              <a:t>REPORT Training CHECKLIST</a:t>
            </a:r>
          </a:p>
        </p:txBody>
      </p:sp>
      <p:sp>
        <p:nvSpPr>
          <p:cNvPr id="3" name="Text Placeholder 2">
            <a:extLst>
              <a:ext uri="{FF2B5EF4-FFF2-40B4-BE49-F238E27FC236}">
                <a16:creationId xmlns:a16="http://schemas.microsoft.com/office/drawing/2014/main" id="{A83EE604-8088-162B-CC45-4F2E023F99C3}"/>
              </a:ext>
            </a:extLst>
          </p:cNvPr>
          <p:cNvSpPr>
            <a:spLocks noGrp="1"/>
          </p:cNvSpPr>
          <p:nvPr>
            <p:ph type="body" sz="quarter" idx="14"/>
          </p:nvPr>
        </p:nvSpPr>
        <p:spPr/>
        <p:txBody>
          <a:bodyPr/>
          <a:lstStyle/>
          <a:p>
            <a:r>
              <a:rPr lang="en-US" dirty="0">
                <a:hlinkClick r:id="rId2"/>
              </a:rPr>
              <a:t>Power BI Report Checklist — DATA GOBLINS (data-goblins.com)</a:t>
            </a:r>
            <a:endParaRPr lang="en-US" dirty="0"/>
          </a:p>
          <a:p>
            <a:endParaRPr lang="en-US" dirty="0"/>
          </a:p>
        </p:txBody>
      </p:sp>
      <p:graphicFrame>
        <p:nvGraphicFramePr>
          <p:cNvPr id="4" name="Diagram 3">
            <a:extLst>
              <a:ext uri="{FF2B5EF4-FFF2-40B4-BE49-F238E27FC236}">
                <a16:creationId xmlns:a16="http://schemas.microsoft.com/office/drawing/2014/main" id="{6DF83FD0-D4C6-511F-28A8-58FD4E0819DD}"/>
              </a:ext>
            </a:extLst>
          </p:cNvPr>
          <p:cNvGraphicFramePr/>
          <p:nvPr>
            <p:extLst>
              <p:ext uri="{D42A27DB-BD31-4B8C-83A1-F6EECF244321}">
                <p14:modId xmlns:p14="http://schemas.microsoft.com/office/powerpoint/2010/main" val="2505634935"/>
              </p:ext>
            </p:extLst>
          </p:nvPr>
        </p:nvGraphicFramePr>
        <p:xfrm>
          <a:off x="480060" y="719666"/>
          <a:ext cx="10892790" cy="57725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 logo with text on it&#10;&#10;Description automatically generated">
            <a:extLst>
              <a:ext uri="{FF2B5EF4-FFF2-40B4-BE49-F238E27FC236}">
                <a16:creationId xmlns:a16="http://schemas.microsoft.com/office/drawing/2014/main" id="{3B5AE731-8924-6274-01B8-F4E2FF3AE9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4400" y="1109133"/>
            <a:ext cx="840243" cy="811541"/>
          </a:xfrm>
          <a:prstGeom prst="rect">
            <a:avLst/>
          </a:prstGeom>
        </p:spPr>
      </p:pic>
      <p:graphicFrame>
        <p:nvGraphicFramePr>
          <p:cNvPr id="7" name="Diagram 6">
            <a:extLst>
              <a:ext uri="{FF2B5EF4-FFF2-40B4-BE49-F238E27FC236}">
                <a16:creationId xmlns:a16="http://schemas.microsoft.com/office/drawing/2014/main" id="{C4E22465-B9E6-331B-E8AF-F7A5FA64F3B8}"/>
              </a:ext>
            </a:extLst>
          </p:cNvPr>
          <p:cNvGraphicFramePr/>
          <p:nvPr>
            <p:extLst>
              <p:ext uri="{D42A27DB-BD31-4B8C-83A1-F6EECF244321}">
                <p14:modId xmlns:p14="http://schemas.microsoft.com/office/powerpoint/2010/main" val="1982193150"/>
              </p:ext>
            </p:extLst>
          </p:nvPr>
        </p:nvGraphicFramePr>
        <p:xfrm>
          <a:off x="4309110" y="960120"/>
          <a:ext cx="960120" cy="94869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9" name="Graphic 8" descr="Pinch Zoom Out with solid fill">
            <a:extLst>
              <a:ext uri="{FF2B5EF4-FFF2-40B4-BE49-F238E27FC236}">
                <a16:creationId xmlns:a16="http://schemas.microsoft.com/office/drawing/2014/main" id="{0D80051E-F715-2705-E694-21D453D7954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737601" y="960120"/>
            <a:ext cx="966482" cy="966482"/>
          </a:xfrm>
          <a:prstGeom prst="rect">
            <a:avLst/>
          </a:prstGeom>
        </p:spPr>
      </p:pic>
    </p:spTree>
    <p:extLst>
      <p:ext uri="{BB962C8B-B14F-4D97-AF65-F5344CB8AC3E}">
        <p14:creationId xmlns:p14="http://schemas.microsoft.com/office/powerpoint/2010/main" val="32071702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7D3A0-A764-47E3-A860-CA0399E5A7C8}"/>
              </a:ext>
            </a:extLst>
          </p:cNvPr>
          <p:cNvSpPr>
            <a:spLocks noGrp="1"/>
          </p:cNvSpPr>
          <p:nvPr>
            <p:ph type="title"/>
          </p:nvPr>
        </p:nvSpPr>
        <p:spPr/>
        <p:txBody>
          <a:bodyPr/>
          <a:lstStyle/>
          <a:p>
            <a:r>
              <a:rPr lang="pl-PL"/>
              <a:t>Logos &amp; Icons</a:t>
            </a:r>
            <a:endParaRPr lang="en-US"/>
          </a:p>
        </p:txBody>
      </p:sp>
      <p:sp>
        <p:nvSpPr>
          <p:cNvPr id="3" name="Text Placeholder 2">
            <a:extLst>
              <a:ext uri="{FF2B5EF4-FFF2-40B4-BE49-F238E27FC236}">
                <a16:creationId xmlns:a16="http://schemas.microsoft.com/office/drawing/2014/main" id="{A8700AB5-9F54-40E2-A480-3B24707D7E4D}"/>
              </a:ext>
            </a:extLst>
          </p:cNvPr>
          <p:cNvSpPr>
            <a:spLocks noGrp="1"/>
          </p:cNvSpPr>
          <p:nvPr>
            <p:ph type="body" sz="quarter" idx="14"/>
          </p:nvPr>
        </p:nvSpPr>
        <p:spPr>
          <a:xfrm>
            <a:off x="381001" y="730617"/>
            <a:ext cx="11429998" cy="365739"/>
          </a:xfrm>
        </p:spPr>
        <p:txBody>
          <a:bodyPr/>
          <a:lstStyle/>
          <a:p>
            <a:r>
              <a:rPr lang="pl-PL" dirty="0"/>
              <a:t>Common images used in the Dashboards</a:t>
            </a:r>
            <a:r>
              <a:rPr lang="en-US" dirty="0"/>
              <a:t> : Use as designed by company</a:t>
            </a:r>
          </a:p>
        </p:txBody>
      </p:sp>
    </p:spTree>
    <p:extLst>
      <p:ext uri="{BB962C8B-B14F-4D97-AF65-F5344CB8AC3E}">
        <p14:creationId xmlns:p14="http://schemas.microsoft.com/office/powerpoint/2010/main" val="42292771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8B99C93-366C-4B9E-97B8-3CE6EDAE235B}"/>
              </a:ext>
            </a:extLst>
          </p:cNvPr>
          <p:cNvSpPr>
            <a:spLocks noGrp="1"/>
          </p:cNvSpPr>
          <p:nvPr>
            <p:ph sz="quarter" idx="15"/>
          </p:nvPr>
        </p:nvSpPr>
        <p:spPr>
          <a:xfrm>
            <a:off x="381000" y="2226366"/>
            <a:ext cx="11430000" cy="2040835"/>
          </a:xfrm>
        </p:spPr>
        <p:txBody>
          <a:bodyPr vert="horz" lIns="0" tIns="0" rIns="0" bIns="0" rtlCol="0" anchor="t">
            <a:noAutofit/>
          </a:bodyPr>
          <a:lstStyle/>
          <a:p>
            <a:pPr marL="0" indent="0" algn="ctr">
              <a:buNone/>
            </a:pPr>
            <a:r>
              <a:rPr lang="en-US" sz="2800" b="1" i="1" dirty="0">
                <a:solidFill>
                  <a:srgbClr val="724D8D"/>
                </a:solidFill>
                <a:latin typeface="+mj-lt"/>
              </a:rPr>
              <a:t>“</a:t>
            </a:r>
            <a:r>
              <a:rPr lang="en-US" sz="2400" i="1" cap="all" dirty="0">
                <a:solidFill>
                  <a:schemeClr val="accent1"/>
                </a:solidFill>
                <a:latin typeface="+mj-lt"/>
                <a:ea typeface="+mj-ea"/>
                <a:cs typeface="+mj-cs"/>
              </a:rPr>
              <a:t>Perfection is achieved, not when there is nothing more to add, </a:t>
            </a:r>
          </a:p>
          <a:p>
            <a:pPr marL="0" indent="0" algn="ctr">
              <a:buNone/>
            </a:pPr>
            <a:r>
              <a:rPr lang="en-US" sz="2400" i="1" cap="all" dirty="0">
                <a:solidFill>
                  <a:schemeClr val="accent1"/>
                </a:solidFill>
                <a:latin typeface="+mj-lt"/>
                <a:ea typeface="+mj-ea"/>
                <a:cs typeface="+mj-cs"/>
              </a:rPr>
              <a:t>but when there is nothing left to take away.” </a:t>
            </a:r>
            <a:br>
              <a:rPr lang="en-US" sz="2400" i="1" cap="all" dirty="0">
                <a:latin typeface="+mj-lt"/>
                <a:ea typeface="+mj-ea"/>
                <a:cs typeface="+mj-cs"/>
              </a:rPr>
            </a:br>
            <a:br>
              <a:rPr lang="en-US" sz="2400" i="1" cap="all" dirty="0">
                <a:latin typeface="+mj-lt"/>
                <a:ea typeface="+mj-ea"/>
                <a:cs typeface="+mj-cs"/>
              </a:rPr>
            </a:br>
            <a:br>
              <a:rPr lang="en-US" sz="2400" i="1" cap="all" dirty="0">
                <a:latin typeface="+mj-lt"/>
                <a:ea typeface="+mj-ea"/>
                <a:cs typeface="+mj-cs"/>
              </a:rPr>
            </a:br>
            <a:br>
              <a:rPr lang="en-US" sz="2400" i="1" cap="all" dirty="0">
                <a:latin typeface="+mj-lt"/>
                <a:ea typeface="+mj-ea"/>
                <a:cs typeface="+mj-cs"/>
              </a:rPr>
            </a:br>
            <a:r>
              <a:rPr lang="en-US" sz="2400" cap="all" dirty="0">
                <a:solidFill>
                  <a:srgbClr val="E18719"/>
                </a:solidFill>
                <a:latin typeface="+mj-lt"/>
                <a:ea typeface="+mj-ea"/>
                <a:cs typeface="+mj-cs"/>
              </a:rPr>
              <a:t>- Antoine de Saint- </a:t>
            </a:r>
            <a:r>
              <a:rPr lang="en-US" sz="2400" cap="all" dirty="0" err="1">
                <a:solidFill>
                  <a:srgbClr val="E18719"/>
                </a:solidFill>
                <a:latin typeface="+mj-lt"/>
                <a:ea typeface="+mj-ea"/>
                <a:cs typeface="+mj-cs"/>
              </a:rPr>
              <a:t>Exupery</a:t>
            </a:r>
            <a:r>
              <a:rPr lang="en-US" sz="2400" cap="all" dirty="0">
                <a:solidFill>
                  <a:srgbClr val="E18719"/>
                </a:solidFill>
                <a:latin typeface="+mj-lt"/>
                <a:ea typeface="+mj-ea"/>
                <a:cs typeface="+mj-cs"/>
              </a:rPr>
              <a:t> </a:t>
            </a:r>
            <a:br>
              <a:rPr lang="en-US" sz="2400" i="1" cap="all" dirty="0">
                <a:latin typeface="+mj-lt"/>
                <a:ea typeface="+mj-ea"/>
                <a:cs typeface="+mj-cs"/>
              </a:rPr>
            </a:br>
            <a:endParaRPr lang="en-IN" sz="2400" i="1" cap="all" dirty="0">
              <a:solidFill>
                <a:schemeClr val="accent1"/>
              </a:solidFill>
              <a:latin typeface="+mj-lt"/>
              <a:ea typeface="+mj-ea"/>
              <a:cs typeface="+mj-cs"/>
            </a:endParaRPr>
          </a:p>
        </p:txBody>
      </p:sp>
      <p:sp>
        <p:nvSpPr>
          <p:cNvPr id="3" name="Title 1">
            <a:extLst>
              <a:ext uri="{FF2B5EF4-FFF2-40B4-BE49-F238E27FC236}">
                <a16:creationId xmlns:a16="http://schemas.microsoft.com/office/drawing/2014/main" id="{DB7A7510-F10A-4E8D-A1FA-5B33B22821A9}"/>
              </a:ext>
            </a:extLst>
          </p:cNvPr>
          <p:cNvSpPr>
            <a:spLocks noGrp="1"/>
          </p:cNvSpPr>
          <p:nvPr>
            <p:ph type="title"/>
          </p:nvPr>
        </p:nvSpPr>
        <p:spPr>
          <a:xfrm>
            <a:off x="381001" y="152400"/>
            <a:ext cx="11430001" cy="485335"/>
          </a:xfrm>
        </p:spPr>
        <p:txBody>
          <a:bodyPr/>
          <a:lstStyle/>
          <a:p>
            <a:r>
              <a:rPr lang="pl-PL"/>
              <a:t>Summary</a:t>
            </a:r>
            <a:endParaRPr lang="en-US"/>
          </a:p>
        </p:txBody>
      </p:sp>
    </p:spTree>
    <p:extLst>
      <p:ext uri="{BB962C8B-B14F-4D97-AF65-F5344CB8AC3E}">
        <p14:creationId xmlns:p14="http://schemas.microsoft.com/office/powerpoint/2010/main" val="15801965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8B99C93-366C-4B9E-97B8-3CE6EDAE235B}"/>
              </a:ext>
            </a:extLst>
          </p:cNvPr>
          <p:cNvSpPr>
            <a:spLocks noGrp="1"/>
          </p:cNvSpPr>
          <p:nvPr>
            <p:ph sz="quarter" idx="15"/>
          </p:nvPr>
        </p:nvSpPr>
        <p:spPr>
          <a:xfrm>
            <a:off x="381000" y="2226366"/>
            <a:ext cx="11430000" cy="2040835"/>
          </a:xfrm>
        </p:spPr>
        <p:txBody>
          <a:bodyPr vert="horz" lIns="0" tIns="0" rIns="0" bIns="0" rtlCol="0" anchor="t">
            <a:noAutofit/>
          </a:bodyPr>
          <a:lstStyle/>
          <a:p>
            <a:pPr marL="320040" lvl="1" indent="0" algn="ctr">
              <a:buNone/>
            </a:pPr>
            <a:r>
              <a:rPr lang="en-US" sz="2000" b="1" i="1" dirty="0">
                <a:solidFill>
                  <a:schemeClr val="accent1">
                    <a:lumMod val="75000"/>
                  </a:schemeClr>
                </a:solidFill>
                <a:latin typeface="+mj-lt"/>
              </a:rPr>
              <a:t>“ </a:t>
            </a:r>
            <a:r>
              <a:rPr lang="en-US" sz="2000" b="1" i="1" dirty="0">
                <a:solidFill>
                  <a:schemeClr val="accent1">
                    <a:lumMod val="75000"/>
                  </a:schemeClr>
                </a:solidFill>
                <a:effectLst/>
                <a:latin typeface="Verdana" panose="020B0604030504040204" pitchFamily="34" charset="0"/>
              </a:rPr>
              <a:t>Simplicity is the ultimate sophistication.”</a:t>
            </a:r>
            <a:br>
              <a:rPr lang="en-US" sz="2000" dirty="0"/>
            </a:br>
            <a:br>
              <a:rPr lang="en-US" sz="2000" i="1" cap="all" dirty="0">
                <a:latin typeface="+mj-lt"/>
                <a:ea typeface="+mj-ea"/>
                <a:cs typeface="+mj-cs"/>
              </a:rPr>
            </a:br>
            <a:r>
              <a:rPr lang="en-US" sz="2000" cap="all" dirty="0">
                <a:solidFill>
                  <a:srgbClr val="E18719"/>
                </a:solidFill>
                <a:latin typeface="+mj-lt"/>
                <a:ea typeface="+mj-ea"/>
                <a:cs typeface="+mj-cs"/>
              </a:rPr>
              <a:t>- Anonymous</a:t>
            </a:r>
            <a:br>
              <a:rPr lang="en-US" sz="2200" i="1" cap="all" dirty="0">
                <a:latin typeface="+mj-lt"/>
                <a:ea typeface="+mj-ea"/>
                <a:cs typeface="+mj-cs"/>
              </a:rPr>
            </a:br>
            <a:endParaRPr lang="en-IN" sz="2200" i="1" cap="all" dirty="0">
              <a:solidFill>
                <a:schemeClr val="accent1"/>
              </a:solidFill>
              <a:latin typeface="+mj-lt"/>
              <a:ea typeface="+mj-ea"/>
              <a:cs typeface="+mj-cs"/>
            </a:endParaRPr>
          </a:p>
        </p:txBody>
      </p:sp>
      <p:sp>
        <p:nvSpPr>
          <p:cNvPr id="3" name="Title 1">
            <a:extLst>
              <a:ext uri="{FF2B5EF4-FFF2-40B4-BE49-F238E27FC236}">
                <a16:creationId xmlns:a16="http://schemas.microsoft.com/office/drawing/2014/main" id="{DB7A7510-F10A-4E8D-A1FA-5B33B22821A9}"/>
              </a:ext>
            </a:extLst>
          </p:cNvPr>
          <p:cNvSpPr>
            <a:spLocks noGrp="1"/>
          </p:cNvSpPr>
          <p:nvPr>
            <p:ph type="title"/>
          </p:nvPr>
        </p:nvSpPr>
        <p:spPr>
          <a:xfrm>
            <a:off x="381001" y="152400"/>
            <a:ext cx="11430001" cy="485335"/>
          </a:xfrm>
        </p:spPr>
        <p:txBody>
          <a:bodyPr/>
          <a:lstStyle/>
          <a:p>
            <a:r>
              <a:rPr lang="pl-PL"/>
              <a:t>Summary</a:t>
            </a:r>
            <a:endParaRPr lang="en-US"/>
          </a:p>
        </p:txBody>
      </p:sp>
    </p:spTree>
    <p:extLst>
      <p:ext uri="{BB962C8B-B14F-4D97-AF65-F5344CB8AC3E}">
        <p14:creationId xmlns:p14="http://schemas.microsoft.com/office/powerpoint/2010/main" val="18035567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4C89-7FC5-4D78-BEC0-A54D400CCD23}"/>
              </a:ext>
            </a:extLst>
          </p:cNvPr>
          <p:cNvSpPr>
            <a:spLocks noGrp="1"/>
          </p:cNvSpPr>
          <p:nvPr>
            <p:ph type="title"/>
          </p:nvPr>
        </p:nvSpPr>
        <p:spPr/>
        <p:txBody>
          <a:bodyPr/>
          <a:lstStyle/>
          <a:p>
            <a:pPr>
              <a:lnSpc>
                <a:spcPct val="90000"/>
              </a:lnSpc>
              <a:spcAft>
                <a:spcPts val="600"/>
              </a:spcAft>
            </a:pPr>
            <a:r>
              <a:rPr lang="en-US" cap="none" dirty="0"/>
              <a:t>RESOURCES</a:t>
            </a:r>
          </a:p>
        </p:txBody>
      </p:sp>
      <p:sp>
        <p:nvSpPr>
          <p:cNvPr id="42" name="Text Placeholder 2">
            <a:extLst>
              <a:ext uri="{FF2B5EF4-FFF2-40B4-BE49-F238E27FC236}">
                <a16:creationId xmlns:a16="http://schemas.microsoft.com/office/drawing/2014/main" id="{FFDF9E62-7ECF-428F-96AD-EF70CA5F1435}"/>
              </a:ext>
            </a:extLst>
          </p:cNvPr>
          <p:cNvSpPr txBox="1">
            <a:spLocks/>
          </p:cNvSpPr>
          <p:nvPr/>
        </p:nvSpPr>
        <p:spPr>
          <a:xfrm>
            <a:off x="751319" y="1162939"/>
            <a:ext cx="11059679" cy="5521200"/>
          </a:xfrm>
          <a:prstGeom prst="rect">
            <a:avLst/>
          </a:prstGeom>
        </p:spPr>
        <p:txBody>
          <a:bodyPr lIns="91440" tIns="45720" rIns="91440" bIns="45720" anchor="t"/>
          <a:lstStyle>
            <a:lvl1pPr marL="228600" indent="-228600" algn="l" defTabSz="914400" rtl="0" eaLnBrk="1" latinLnBrk="0" hangingPunct="1">
              <a:lnSpc>
                <a:spcPct val="90000"/>
              </a:lnSpc>
              <a:spcBef>
                <a:spcPts val="1200"/>
              </a:spcBef>
              <a:buClr>
                <a:schemeClr val="tx1"/>
              </a:buClr>
              <a:buFont typeface="Arial" panose="020B0604020202020204" pitchFamily="34" charset="0"/>
              <a:buChar char="•"/>
              <a:defRPr sz="2000" kern="1200">
                <a:solidFill>
                  <a:schemeClr val="tx1"/>
                </a:solidFill>
                <a:latin typeface="+mn-lt"/>
                <a:ea typeface="+mn-ea"/>
                <a:cs typeface="+mn-cs"/>
              </a:defRPr>
            </a:lvl1pPr>
            <a:lvl2pPr marL="548640" indent="-230188" algn="l" defTabSz="914400" rtl="0" eaLnBrk="1" latinLnBrk="0" hangingPunct="1">
              <a:lnSpc>
                <a:spcPct val="90000"/>
              </a:lnSpc>
              <a:spcBef>
                <a:spcPts val="800"/>
              </a:spcBef>
              <a:buClr>
                <a:schemeClr val="tx1"/>
              </a:buClr>
              <a:buFont typeface="Arial" panose="020B0604020202020204" pitchFamily="34" charset="0"/>
              <a:buChar char="–"/>
              <a:defRPr sz="1800" kern="1200">
                <a:solidFill>
                  <a:schemeClr val="tx1"/>
                </a:solidFill>
                <a:latin typeface="+mn-lt"/>
                <a:ea typeface="+mn-ea"/>
                <a:cs typeface="+mn-cs"/>
              </a:defRPr>
            </a:lvl2pPr>
            <a:lvl3pPr marL="822960" indent="-182880" algn="l" defTabSz="914400" rtl="0" eaLnBrk="1" latinLnBrk="0" hangingPunct="1">
              <a:lnSpc>
                <a:spcPct val="9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97280" indent="-18288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4pPr>
            <a:lvl5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0" indent="0">
              <a:lnSpc>
                <a:spcPct val="100000"/>
              </a:lnSpc>
              <a:spcBef>
                <a:spcPts val="600"/>
              </a:spcBef>
              <a:buNone/>
            </a:pPr>
            <a:endParaRPr lang="pl-PL" sz="1600" b="1" dirty="0">
              <a:cs typeface="Calibri"/>
            </a:endParaRPr>
          </a:p>
          <a:p>
            <a:pPr lvl="8" indent="-146050">
              <a:lnSpc>
                <a:spcPct val="100000"/>
              </a:lnSpc>
            </a:pPr>
            <a:endParaRPr lang="en-US" sz="1600" dirty="0">
              <a:cs typeface="Calibri"/>
            </a:endParaRPr>
          </a:p>
        </p:txBody>
      </p:sp>
      <p:sp>
        <p:nvSpPr>
          <p:cNvPr id="4" name="TextBox 3">
            <a:extLst>
              <a:ext uri="{FF2B5EF4-FFF2-40B4-BE49-F238E27FC236}">
                <a16:creationId xmlns:a16="http://schemas.microsoft.com/office/drawing/2014/main" id="{A62B6178-E0F8-DD5E-340F-81DC65F24AED}"/>
              </a:ext>
            </a:extLst>
          </p:cNvPr>
          <p:cNvSpPr txBox="1"/>
          <p:nvPr/>
        </p:nvSpPr>
        <p:spPr>
          <a:xfrm>
            <a:off x="381001" y="978273"/>
            <a:ext cx="10076233" cy="369332"/>
          </a:xfrm>
          <a:prstGeom prst="rect">
            <a:avLst/>
          </a:prstGeom>
          <a:noFill/>
        </p:spPr>
        <p:txBody>
          <a:bodyPr wrap="square">
            <a:spAutoFit/>
          </a:bodyPr>
          <a:lstStyle/>
          <a:p>
            <a:r>
              <a:rPr lang="en-US" dirty="0">
                <a:hlinkClick r:id="rId2"/>
              </a:rPr>
              <a:t>2. All about Dashboard Design Best Practices | Creating Stunning Dashboards with QlikView (oreilly.com)</a:t>
            </a:r>
            <a:endParaRPr lang="en-US" dirty="0"/>
          </a:p>
        </p:txBody>
      </p:sp>
      <p:sp>
        <p:nvSpPr>
          <p:cNvPr id="8" name="TextBox 7">
            <a:extLst>
              <a:ext uri="{FF2B5EF4-FFF2-40B4-BE49-F238E27FC236}">
                <a16:creationId xmlns:a16="http://schemas.microsoft.com/office/drawing/2014/main" id="{132F643B-CECC-2A8C-6CFF-E79E324AD529}"/>
              </a:ext>
            </a:extLst>
          </p:cNvPr>
          <p:cNvSpPr txBox="1"/>
          <p:nvPr/>
        </p:nvSpPr>
        <p:spPr>
          <a:xfrm>
            <a:off x="381001" y="1688143"/>
            <a:ext cx="11224097" cy="1477328"/>
          </a:xfrm>
          <a:prstGeom prst="rect">
            <a:avLst/>
          </a:prstGeom>
          <a:noFill/>
        </p:spPr>
        <p:txBody>
          <a:bodyPr wrap="square">
            <a:spAutoFit/>
          </a:bodyPr>
          <a:lstStyle/>
          <a:p>
            <a:r>
              <a:rPr lang="en-US" dirty="0">
                <a:hlinkClick r:id="rId3"/>
              </a:rPr>
              <a:t>The Art of Insight: How Great Visualization Designers Think: 9781119797395: Business Communication Books @ Amazon.com</a:t>
            </a:r>
            <a:endParaRPr lang="en-US" dirty="0"/>
          </a:p>
          <a:p>
            <a:endParaRPr lang="en-US" dirty="0"/>
          </a:p>
          <a:p>
            <a:endParaRPr lang="en-US" dirty="0"/>
          </a:p>
          <a:p>
            <a:r>
              <a:rPr lang="en-US" dirty="0">
                <a:hlinkClick r:id="rId4"/>
              </a:rPr>
              <a:t>Perceptual Edge</a:t>
            </a:r>
            <a:endParaRPr lang="en-US" dirty="0"/>
          </a:p>
        </p:txBody>
      </p:sp>
      <p:sp>
        <p:nvSpPr>
          <p:cNvPr id="6" name="TextBox 5">
            <a:extLst>
              <a:ext uri="{FF2B5EF4-FFF2-40B4-BE49-F238E27FC236}">
                <a16:creationId xmlns:a16="http://schemas.microsoft.com/office/drawing/2014/main" id="{9B496BF0-0605-3A38-8631-07E57D056F12}"/>
              </a:ext>
            </a:extLst>
          </p:cNvPr>
          <p:cNvSpPr txBox="1"/>
          <p:nvPr/>
        </p:nvSpPr>
        <p:spPr>
          <a:xfrm>
            <a:off x="381000" y="3134591"/>
            <a:ext cx="10776625" cy="369332"/>
          </a:xfrm>
          <a:prstGeom prst="rect">
            <a:avLst/>
          </a:prstGeom>
          <a:noFill/>
        </p:spPr>
        <p:txBody>
          <a:bodyPr wrap="square">
            <a:spAutoFit/>
          </a:bodyPr>
          <a:lstStyle/>
          <a:p>
            <a:r>
              <a:rPr lang="en-US" dirty="0">
                <a:hlinkClick r:id="rId5"/>
              </a:rPr>
              <a:t>Create Beautiful Yet Effective Data Viz Using Why-What-How Framework by Grace Teoh (Preview) - YouTube</a:t>
            </a:r>
            <a:endParaRPr lang="en-US" dirty="0"/>
          </a:p>
        </p:txBody>
      </p:sp>
      <p:sp>
        <p:nvSpPr>
          <p:cNvPr id="7" name="TextBox 6">
            <a:extLst>
              <a:ext uri="{FF2B5EF4-FFF2-40B4-BE49-F238E27FC236}">
                <a16:creationId xmlns:a16="http://schemas.microsoft.com/office/drawing/2014/main" id="{F83DE6F3-AC50-1A4B-6EC5-AD48CD8A2961}"/>
              </a:ext>
            </a:extLst>
          </p:cNvPr>
          <p:cNvSpPr txBox="1"/>
          <p:nvPr/>
        </p:nvSpPr>
        <p:spPr>
          <a:xfrm>
            <a:off x="381001" y="2195972"/>
            <a:ext cx="6094378" cy="646331"/>
          </a:xfrm>
          <a:prstGeom prst="rect">
            <a:avLst/>
          </a:prstGeom>
          <a:noFill/>
        </p:spPr>
        <p:txBody>
          <a:bodyPr wrap="square">
            <a:spAutoFit/>
          </a:bodyPr>
          <a:lstStyle/>
          <a:p>
            <a:r>
              <a:rPr lang="en-US" dirty="0">
                <a:hlinkClick r:id="rId6"/>
              </a:rPr>
              <a:t>5 Principles of Visual Perception | Principles of Data Visualization (ucdavisdatalab.github.io)</a:t>
            </a:r>
            <a:endParaRPr lang="en-US" dirty="0"/>
          </a:p>
        </p:txBody>
      </p:sp>
      <p:sp>
        <p:nvSpPr>
          <p:cNvPr id="10" name="TextBox 9">
            <a:extLst>
              <a:ext uri="{FF2B5EF4-FFF2-40B4-BE49-F238E27FC236}">
                <a16:creationId xmlns:a16="http://schemas.microsoft.com/office/drawing/2014/main" id="{7F3A671A-E5E2-F296-97A0-6243CD9D2A19}"/>
              </a:ext>
            </a:extLst>
          </p:cNvPr>
          <p:cNvSpPr txBox="1"/>
          <p:nvPr/>
        </p:nvSpPr>
        <p:spPr>
          <a:xfrm>
            <a:off x="381001" y="657139"/>
            <a:ext cx="6094378" cy="3693319"/>
          </a:xfrm>
          <a:prstGeom prst="rect">
            <a:avLst/>
          </a:prstGeom>
          <a:noFill/>
        </p:spPr>
        <p:txBody>
          <a:bodyPr wrap="square">
            <a:spAutoFit/>
          </a:bodyPr>
          <a:lstStyle/>
          <a:p>
            <a:r>
              <a:rPr lang="en-US" dirty="0">
                <a:hlinkClick r:id="rId7"/>
              </a:rPr>
              <a:t>PowerPoint Presentation (washington.edu)</a:t>
            </a:r>
            <a:endParaRPr lang="en-US" dirty="0">
              <a:hlinkClick r:id="rId8"/>
            </a:endParaRPr>
          </a:p>
          <a:p>
            <a:endParaRPr lang="en-US" dirty="0">
              <a:hlinkClick r:id="rId8"/>
            </a:endParaRPr>
          </a:p>
          <a:p>
            <a:endParaRPr lang="en-US" dirty="0">
              <a:hlinkClick r:id="rId8"/>
            </a:endParaRPr>
          </a:p>
          <a:p>
            <a:endParaRPr lang="en-US" dirty="0">
              <a:hlinkClick r:id="rId8"/>
            </a:endParaRPr>
          </a:p>
          <a:p>
            <a:endParaRPr lang="en-US" dirty="0">
              <a:hlinkClick r:id="rId8"/>
            </a:endParaRPr>
          </a:p>
          <a:p>
            <a:endParaRPr lang="en-US" dirty="0">
              <a:hlinkClick r:id="rId8"/>
            </a:endParaRPr>
          </a:p>
          <a:p>
            <a:endParaRPr lang="en-US" dirty="0">
              <a:hlinkClick r:id="rId8"/>
            </a:endParaRPr>
          </a:p>
          <a:p>
            <a:endParaRPr lang="en-US" dirty="0">
              <a:hlinkClick r:id="rId8"/>
            </a:endParaRPr>
          </a:p>
          <a:p>
            <a:endParaRPr lang="en-US" dirty="0">
              <a:hlinkClick r:id="rId8"/>
            </a:endParaRPr>
          </a:p>
          <a:p>
            <a:endParaRPr lang="en-US" dirty="0">
              <a:hlinkClick r:id="rId8"/>
            </a:endParaRPr>
          </a:p>
          <a:p>
            <a:endParaRPr lang="en-US" dirty="0">
              <a:hlinkClick r:id="rId8"/>
            </a:endParaRPr>
          </a:p>
          <a:p>
            <a:endParaRPr lang="en-US" dirty="0">
              <a:hlinkClick r:id="rId8"/>
            </a:endParaRPr>
          </a:p>
          <a:p>
            <a:r>
              <a:rPr lang="en-US" dirty="0">
                <a:hlinkClick r:id="rId8"/>
              </a:rPr>
              <a:t>CSE442-VisualEncoding.key (washington.edu)</a:t>
            </a:r>
            <a:endParaRPr lang="en-US" dirty="0"/>
          </a:p>
        </p:txBody>
      </p:sp>
      <p:sp>
        <p:nvSpPr>
          <p:cNvPr id="12" name="TextBox 11">
            <a:extLst>
              <a:ext uri="{FF2B5EF4-FFF2-40B4-BE49-F238E27FC236}">
                <a16:creationId xmlns:a16="http://schemas.microsoft.com/office/drawing/2014/main" id="{A3F45305-6465-FEED-EA81-A92CF0165D3D}"/>
              </a:ext>
            </a:extLst>
          </p:cNvPr>
          <p:cNvSpPr txBox="1"/>
          <p:nvPr/>
        </p:nvSpPr>
        <p:spPr>
          <a:xfrm>
            <a:off x="381000" y="4404393"/>
            <a:ext cx="9088875" cy="369332"/>
          </a:xfrm>
          <a:prstGeom prst="rect">
            <a:avLst/>
          </a:prstGeom>
          <a:noFill/>
        </p:spPr>
        <p:txBody>
          <a:bodyPr wrap="square">
            <a:spAutoFit/>
          </a:bodyPr>
          <a:lstStyle/>
          <a:p>
            <a:r>
              <a:rPr lang="en-US" dirty="0">
                <a:hlinkClick r:id="rId9"/>
              </a:rPr>
              <a:t>Microsoft PowerPoint - CS448B-20111013-Perception.ppt [Compatibility Mode] (stanford.edu)</a:t>
            </a:r>
            <a:endParaRPr lang="en-US" dirty="0"/>
          </a:p>
        </p:txBody>
      </p:sp>
      <p:sp>
        <p:nvSpPr>
          <p:cNvPr id="14" name="TextBox 13">
            <a:extLst>
              <a:ext uri="{FF2B5EF4-FFF2-40B4-BE49-F238E27FC236}">
                <a16:creationId xmlns:a16="http://schemas.microsoft.com/office/drawing/2014/main" id="{80927776-3471-816E-AEE7-3A75B7674A4C}"/>
              </a:ext>
            </a:extLst>
          </p:cNvPr>
          <p:cNvSpPr txBox="1"/>
          <p:nvPr/>
        </p:nvSpPr>
        <p:spPr>
          <a:xfrm>
            <a:off x="380999" y="5048730"/>
            <a:ext cx="10168467" cy="369332"/>
          </a:xfrm>
          <a:prstGeom prst="rect">
            <a:avLst/>
          </a:prstGeom>
          <a:noFill/>
        </p:spPr>
        <p:txBody>
          <a:bodyPr wrap="square">
            <a:spAutoFit/>
          </a:bodyPr>
          <a:lstStyle/>
          <a:p>
            <a:r>
              <a:rPr lang="en-US" dirty="0">
                <a:effectLst/>
                <a:hlinkClick r:id="rId10" tooltip="https://delta-assoc.com/courses/business-insights-green-belt-description/"/>
              </a:rPr>
              <a:t>Business Insights: Overview + Application (Green Belt) - Delta Training (delta-assoc.com)</a:t>
            </a:r>
            <a:endParaRPr lang="en-US" dirty="0"/>
          </a:p>
        </p:txBody>
      </p:sp>
    </p:spTree>
    <p:extLst>
      <p:ext uri="{BB962C8B-B14F-4D97-AF65-F5344CB8AC3E}">
        <p14:creationId xmlns:p14="http://schemas.microsoft.com/office/powerpoint/2010/main" val="3034326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EE52C-AF4A-7BEA-F8D0-B2E6161D1217}"/>
              </a:ext>
            </a:extLst>
          </p:cNvPr>
          <p:cNvSpPr>
            <a:spLocks noGrp="1"/>
          </p:cNvSpPr>
          <p:nvPr>
            <p:ph type="title"/>
          </p:nvPr>
        </p:nvSpPr>
        <p:spPr>
          <a:xfrm>
            <a:off x="628501" y="457200"/>
            <a:ext cx="11182499" cy="485335"/>
          </a:xfrm>
        </p:spPr>
        <p:txBody>
          <a:bodyPr anchor="b">
            <a:normAutofit/>
          </a:bodyPr>
          <a:lstStyle/>
          <a:p>
            <a:r>
              <a:rPr lang="en-US" dirty="0"/>
              <a:t>NAME DROPPING </a:t>
            </a:r>
            <a:r>
              <a:rPr lang="en-US" dirty="0" err="1"/>
              <a:t>MENtIMETER</a:t>
            </a:r>
            <a:r>
              <a:rPr lang="en-US" dirty="0"/>
              <a:t> </a:t>
            </a:r>
          </a:p>
        </p:txBody>
      </p:sp>
      <p:sp>
        <p:nvSpPr>
          <p:cNvPr id="3" name="Text Placeholder 2">
            <a:extLst>
              <a:ext uri="{FF2B5EF4-FFF2-40B4-BE49-F238E27FC236}">
                <a16:creationId xmlns:a16="http://schemas.microsoft.com/office/drawing/2014/main" id="{BD082155-16B4-D1E4-9A99-A600CB3E03BB}"/>
              </a:ext>
            </a:extLst>
          </p:cNvPr>
          <p:cNvSpPr>
            <a:spLocks noGrp="1"/>
          </p:cNvSpPr>
          <p:nvPr>
            <p:ph type="body" sz="quarter" idx="14"/>
          </p:nvPr>
        </p:nvSpPr>
        <p:spPr>
          <a:xfrm>
            <a:off x="628500" y="1086829"/>
            <a:ext cx="11182499" cy="290515"/>
          </a:xfrm>
        </p:spPr>
        <p:txBody>
          <a:bodyPr>
            <a:normAutofit/>
          </a:bodyPr>
          <a:lstStyle/>
          <a:p>
            <a:pPr>
              <a:spcAft>
                <a:spcPts val="600"/>
              </a:spcAft>
            </a:pPr>
            <a:r>
              <a:rPr lang="en-US" dirty="0"/>
              <a:t>Converting domain to visualization</a:t>
            </a:r>
            <a:endParaRPr lang="en-US"/>
          </a:p>
        </p:txBody>
      </p:sp>
      <p:pic>
        <p:nvPicPr>
          <p:cNvPr id="9" name="Content Placeholder 8" descr="A graph on a white background&#10;&#10;Description automatically generated">
            <a:extLst>
              <a:ext uri="{FF2B5EF4-FFF2-40B4-BE49-F238E27FC236}">
                <a16:creationId xmlns:a16="http://schemas.microsoft.com/office/drawing/2014/main" id="{15652B03-1671-6D09-C07F-37F18C6265F3}"/>
              </a:ext>
            </a:extLst>
          </p:cNvPr>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8606790" y="2223254"/>
            <a:ext cx="2068979" cy="2092842"/>
          </a:xfrm>
        </p:spPr>
      </p:pic>
      <p:pic>
        <p:nvPicPr>
          <p:cNvPr id="11" name="Content Placeholder 10" descr="A black sun with pointy edges&#10;&#10;Description automatically generated">
            <a:extLst>
              <a:ext uri="{FF2B5EF4-FFF2-40B4-BE49-F238E27FC236}">
                <a16:creationId xmlns:a16="http://schemas.microsoft.com/office/drawing/2014/main" id="{5D9A4248-B3A5-0785-3092-72846D75436D}"/>
              </a:ext>
            </a:extLst>
          </p:cNvPr>
          <p:cNvPicPr>
            <a:picLocks noGrp="1" noChangeAspect="1"/>
          </p:cNvPicPr>
          <p:nvPr>
            <p:ph sz="quarter" idx="17"/>
          </p:nvPr>
        </p:nvPicPr>
        <p:blipFill>
          <a:blip r:embed="rId3">
            <a:extLst>
              <a:ext uri="{28A0092B-C50C-407E-A947-70E740481C1C}">
                <a14:useLocalDpi xmlns:a14="http://schemas.microsoft.com/office/drawing/2010/main" val="0"/>
              </a:ext>
            </a:extLst>
          </a:blip>
          <a:stretch>
            <a:fillRect/>
          </a:stretch>
        </p:blipFill>
        <p:spPr>
          <a:xfrm>
            <a:off x="1188773" y="2211824"/>
            <a:ext cx="1927441" cy="2104272"/>
          </a:xfrm>
        </p:spPr>
      </p:pic>
      <p:pic>
        <p:nvPicPr>
          <p:cNvPr id="15" name="Picture 14" descr="A graph of growth of a stock market&#10;&#10;Description automatically generated with medium confidence">
            <a:extLst>
              <a:ext uri="{FF2B5EF4-FFF2-40B4-BE49-F238E27FC236}">
                <a16:creationId xmlns:a16="http://schemas.microsoft.com/office/drawing/2014/main" id="{785B99DC-0E42-3AFC-C12D-C9A521F061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1934" y="2211824"/>
            <a:ext cx="2810318" cy="2104272"/>
          </a:xfrm>
          <a:prstGeom prst="rect">
            <a:avLst/>
          </a:prstGeom>
        </p:spPr>
      </p:pic>
      <p:pic>
        <p:nvPicPr>
          <p:cNvPr id="19" name="Picture 18">
            <a:extLst>
              <a:ext uri="{FF2B5EF4-FFF2-40B4-BE49-F238E27FC236}">
                <a16:creationId xmlns:a16="http://schemas.microsoft.com/office/drawing/2014/main" id="{462386B4-862B-BDC0-7DE0-1D32339387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9749" y="2223254"/>
            <a:ext cx="2295601" cy="2104272"/>
          </a:xfrm>
          <a:prstGeom prst="rect">
            <a:avLst/>
          </a:prstGeom>
        </p:spPr>
      </p:pic>
      <p:sp>
        <p:nvSpPr>
          <p:cNvPr id="21" name="Rectangle 20">
            <a:extLst>
              <a:ext uri="{FF2B5EF4-FFF2-40B4-BE49-F238E27FC236}">
                <a16:creationId xmlns:a16="http://schemas.microsoft.com/office/drawing/2014/main" id="{83CA3470-94AE-1DC4-F427-DA0205F92B07}"/>
              </a:ext>
            </a:extLst>
          </p:cNvPr>
          <p:cNvSpPr/>
          <p:nvPr/>
        </p:nvSpPr>
        <p:spPr>
          <a:xfrm>
            <a:off x="4299231" y="1416422"/>
            <a:ext cx="535724"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chemeClr val="accent3"/>
                </a:solidFill>
              </a:rPr>
              <a:t>2</a:t>
            </a:r>
            <a:endParaRPr lang="en-US" sz="5400" b="1" cap="none" spc="0" dirty="0">
              <a:ln/>
              <a:solidFill>
                <a:schemeClr val="accent3"/>
              </a:solidFill>
              <a:effectLst/>
            </a:endParaRPr>
          </a:p>
        </p:txBody>
      </p:sp>
      <p:sp>
        <p:nvSpPr>
          <p:cNvPr id="22" name="Rectangle 21">
            <a:extLst>
              <a:ext uri="{FF2B5EF4-FFF2-40B4-BE49-F238E27FC236}">
                <a16:creationId xmlns:a16="http://schemas.microsoft.com/office/drawing/2014/main" id="{A6BA4CED-1A61-4D6F-831E-CF1C0C7182EE}"/>
              </a:ext>
            </a:extLst>
          </p:cNvPr>
          <p:cNvSpPr/>
          <p:nvPr/>
        </p:nvSpPr>
        <p:spPr>
          <a:xfrm>
            <a:off x="6878213" y="1416422"/>
            <a:ext cx="535724"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chemeClr val="accent3"/>
                </a:solidFill>
              </a:rPr>
              <a:t>3</a:t>
            </a:r>
            <a:endParaRPr lang="en-US" sz="5400" b="1" cap="none" spc="0" dirty="0">
              <a:ln/>
              <a:solidFill>
                <a:schemeClr val="accent3"/>
              </a:solidFill>
              <a:effectLst/>
            </a:endParaRPr>
          </a:p>
        </p:txBody>
      </p:sp>
      <p:sp>
        <p:nvSpPr>
          <p:cNvPr id="23" name="Rectangle 22">
            <a:extLst>
              <a:ext uri="{FF2B5EF4-FFF2-40B4-BE49-F238E27FC236}">
                <a16:creationId xmlns:a16="http://schemas.microsoft.com/office/drawing/2014/main" id="{0C1FF290-63B9-4568-6B52-52B8BBD110E4}"/>
              </a:ext>
            </a:extLst>
          </p:cNvPr>
          <p:cNvSpPr/>
          <p:nvPr/>
        </p:nvSpPr>
        <p:spPr>
          <a:xfrm>
            <a:off x="2034702" y="1504522"/>
            <a:ext cx="535724"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1</a:t>
            </a:r>
          </a:p>
        </p:txBody>
      </p:sp>
      <p:sp>
        <p:nvSpPr>
          <p:cNvPr id="24" name="Rectangle 23">
            <a:extLst>
              <a:ext uri="{FF2B5EF4-FFF2-40B4-BE49-F238E27FC236}">
                <a16:creationId xmlns:a16="http://schemas.microsoft.com/office/drawing/2014/main" id="{BB50E352-DF31-D939-CB50-25C206A7CF71}"/>
              </a:ext>
            </a:extLst>
          </p:cNvPr>
          <p:cNvSpPr/>
          <p:nvPr/>
        </p:nvSpPr>
        <p:spPr>
          <a:xfrm>
            <a:off x="9373417" y="1416422"/>
            <a:ext cx="535724"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4</a:t>
            </a:r>
          </a:p>
        </p:txBody>
      </p:sp>
    </p:spTree>
    <p:extLst>
      <p:ext uri="{BB962C8B-B14F-4D97-AF65-F5344CB8AC3E}">
        <p14:creationId xmlns:p14="http://schemas.microsoft.com/office/powerpoint/2010/main" val="2466470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D2B0F924-49BE-4E1C-8A3D-D46B23F23C02}"/>
              </a:ext>
            </a:extLst>
          </p:cNvPr>
          <p:cNvSpPr txBox="1">
            <a:spLocks/>
          </p:cNvSpPr>
          <p:nvPr/>
        </p:nvSpPr>
        <p:spPr>
          <a:xfrm>
            <a:off x="260520" y="1053216"/>
            <a:ext cx="8892907" cy="5245054"/>
          </a:xfrm>
          <a:prstGeom prst="rect">
            <a:avLst/>
          </a:prstGeom>
        </p:spPr>
        <p:txBody>
          <a:bodyPr/>
          <a:lstStyle>
            <a:lvl1pPr marL="228600" indent="-228600" algn="l" defTabSz="914400" rtl="0" eaLnBrk="1" latinLnBrk="0" hangingPunct="1">
              <a:lnSpc>
                <a:spcPct val="90000"/>
              </a:lnSpc>
              <a:spcBef>
                <a:spcPts val="1200"/>
              </a:spcBef>
              <a:buClr>
                <a:schemeClr val="tx1"/>
              </a:buClr>
              <a:buFont typeface="Arial" panose="020B0604020202020204" pitchFamily="34" charset="0"/>
              <a:buChar char="•"/>
              <a:defRPr sz="2000" kern="1200">
                <a:solidFill>
                  <a:schemeClr val="tx1"/>
                </a:solidFill>
                <a:latin typeface="+mn-lt"/>
                <a:ea typeface="+mn-ea"/>
                <a:cs typeface="+mn-cs"/>
              </a:defRPr>
            </a:lvl1pPr>
            <a:lvl2pPr marL="548640" indent="-230188" algn="l" defTabSz="914400" rtl="0" eaLnBrk="1" latinLnBrk="0" hangingPunct="1">
              <a:lnSpc>
                <a:spcPct val="90000"/>
              </a:lnSpc>
              <a:spcBef>
                <a:spcPts val="800"/>
              </a:spcBef>
              <a:buClr>
                <a:schemeClr val="tx1"/>
              </a:buClr>
              <a:buFont typeface="Arial" panose="020B0604020202020204" pitchFamily="34" charset="0"/>
              <a:buChar char="–"/>
              <a:defRPr sz="1800" kern="1200">
                <a:solidFill>
                  <a:schemeClr val="tx1"/>
                </a:solidFill>
                <a:latin typeface="+mn-lt"/>
                <a:ea typeface="+mn-ea"/>
                <a:cs typeface="+mn-cs"/>
              </a:defRPr>
            </a:lvl2pPr>
            <a:lvl3pPr marL="822960" indent="-182880" algn="l" defTabSz="914400" rtl="0" eaLnBrk="1" latinLnBrk="0" hangingPunct="1">
              <a:lnSpc>
                <a:spcPct val="9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97280" indent="-18288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4pPr>
            <a:lvl5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371600" indent="-146304"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342900" indent="-342900">
              <a:buFont typeface="+mj-lt"/>
              <a:buAutoNum type="arabicPeriod"/>
            </a:pPr>
            <a:endParaRPr lang="en-US" sz="1800" dirty="0"/>
          </a:p>
          <a:p>
            <a:pPr marL="342900" indent="-342900">
              <a:buFont typeface="+mj-lt"/>
              <a:buAutoNum type="arabicPeriod"/>
            </a:pPr>
            <a:endParaRPr lang="en-US" sz="1800" dirty="0"/>
          </a:p>
        </p:txBody>
      </p:sp>
      <p:pic>
        <p:nvPicPr>
          <p:cNvPr id="6" name="Picture 5">
            <a:extLst>
              <a:ext uri="{FF2B5EF4-FFF2-40B4-BE49-F238E27FC236}">
                <a16:creationId xmlns:a16="http://schemas.microsoft.com/office/drawing/2014/main" id="{A8DA7D2E-6BC9-0E5D-4EA2-2CD3D0DCA9C1}"/>
              </a:ext>
            </a:extLst>
          </p:cNvPr>
          <p:cNvPicPr>
            <a:picLocks noChangeAspect="1"/>
          </p:cNvPicPr>
          <p:nvPr/>
        </p:nvPicPr>
        <p:blipFill>
          <a:blip r:embed="rId2"/>
          <a:stretch>
            <a:fillRect/>
          </a:stretch>
        </p:blipFill>
        <p:spPr>
          <a:xfrm>
            <a:off x="816371" y="1390650"/>
            <a:ext cx="10719275" cy="4647693"/>
          </a:xfrm>
          <a:prstGeom prst="rect">
            <a:avLst/>
          </a:prstGeom>
        </p:spPr>
      </p:pic>
      <p:sp>
        <p:nvSpPr>
          <p:cNvPr id="8" name="Title 1">
            <a:extLst>
              <a:ext uri="{FF2B5EF4-FFF2-40B4-BE49-F238E27FC236}">
                <a16:creationId xmlns:a16="http://schemas.microsoft.com/office/drawing/2014/main" id="{5499ECEA-C65E-B098-1EEF-67BEAA9087FE}"/>
              </a:ext>
            </a:extLst>
          </p:cNvPr>
          <p:cNvSpPr txBox="1">
            <a:spLocks/>
          </p:cNvSpPr>
          <p:nvPr/>
        </p:nvSpPr>
        <p:spPr>
          <a:xfrm>
            <a:off x="81726" y="204232"/>
            <a:ext cx="12028547" cy="485335"/>
          </a:xfrm>
          <a:prstGeom prst="rect">
            <a:avLst/>
          </a:prstGeom>
        </p:spPr>
        <p:txBody>
          <a:bodyPr vert="horz" lIns="0" tIns="0" rIns="0" bIns="0" rtlCol="0" anchor="b">
            <a:noAutofit/>
          </a:bodyPr>
          <a:lstStyle>
            <a:lvl1pPr algn="l" defTabSz="914400" rtl="0" eaLnBrk="1" latinLnBrk="0" hangingPunct="1">
              <a:lnSpc>
                <a:spcPct val="85000"/>
              </a:lnSpc>
              <a:spcBef>
                <a:spcPct val="0"/>
              </a:spcBef>
              <a:buNone/>
              <a:defRPr sz="3200" b="0" kern="1200" cap="all" baseline="0">
                <a:solidFill>
                  <a:schemeClr val="accent1"/>
                </a:solidFill>
                <a:latin typeface="+mj-lt"/>
                <a:ea typeface="+mj-ea"/>
                <a:cs typeface="+mj-cs"/>
              </a:defRPr>
            </a:lvl1pPr>
          </a:lstStyle>
          <a:p>
            <a:r>
              <a:rPr lang="en-US" dirty="0"/>
              <a:t>📊 ACTIONABLE INSIGHTS THROUGH QUANTIFIABLY EFFECTIVE VISUALIZATIONS</a:t>
            </a:r>
          </a:p>
        </p:txBody>
      </p:sp>
      <p:sp>
        <p:nvSpPr>
          <p:cNvPr id="3" name="Rectangle 2">
            <a:extLst>
              <a:ext uri="{FF2B5EF4-FFF2-40B4-BE49-F238E27FC236}">
                <a16:creationId xmlns:a16="http://schemas.microsoft.com/office/drawing/2014/main" id="{8B23A926-17BC-9A0D-8EA8-AE10E37FA7D9}"/>
              </a:ext>
            </a:extLst>
          </p:cNvPr>
          <p:cNvSpPr/>
          <p:nvPr/>
        </p:nvSpPr>
        <p:spPr>
          <a:xfrm>
            <a:off x="4326699" y="3006090"/>
            <a:ext cx="6949582" cy="422910"/>
          </a:xfrm>
          <a:prstGeom prst="rect">
            <a:avLst/>
          </a:prstGeom>
          <a:noFill/>
          <a:ln w="3175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073D7F72-8667-BDCC-DC8C-B0D355679E73}"/>
              </a:ext>
            </a:extLst>
          </p:cNvPr>
          <p:cNvSpPr/>
          <p:nvPr/>
        </p:nvSpPr>
        <p:spPr>
          <a:xfrm>
            <a:off x="2044509" y="5044440"/>
            <a:ext cx="1955991" cy="422910"/>
          </a:xfrm>
          <a:prstGeom prst="rect">
            <a:avLst/>
          </a:prstGeom>
          <a:noFill/>
          <a:ln w="3175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26075972"/>
      </p:ext>
    </p:extLst>
  </p:cSld>
  <p:clrMapOvr>
    <a:masterClrMapping/>
  </p:clrMapOvr>
</p:sld>
</file>

<file path=ppt/theme/theme1.xml><?xml version="1.0" encoding="utf-8"?>
<a:theme xmlns:a="http://schemas.openxmlformats.org/drawingml/2006/main" name="MDLZ Widescreen">
  <a:themeElements>
    <a:clrScheme name="MDLZ">
      <a:dk1>
        <a:srgbClr val="666666"/>
      </a:dk1>
      <a:lt1>
        <a:sysClr val="window" lastClr="FFFFFF"/>
      </a:lt1>
      <a:dk2>
        <a:srgbClr val="000000"/>
      </a:dk2>
      <a:lt2>
        <a:srgbClr val="DDDDDD"/>
      </a:lt2>
      <a:accent1>
        <a:srgbClr val="4F2170"/>
      </a:accent1>
      <a:accent2>
        <a:srgbClr val="E18719"/>
      </a:accent2>
      <a:accent3>
        <a:srgbClr val="287819"/>
      </a:accent3>
      <a:accent4>
        <a:srgbClr val="623E23"/>
      </a:accent4>
      <a:accent5>
        <a:srgbClr val="A52323"/>
      </a:accent5>
      <a:accent6>
        <a:srgbClr val="2D6EAA"/>
      </a:accent6>
      <a:hlink>
        <a:srgbClr val="4F2170"/>
      </a:hlink>
      <a:folHlink>
        <a:srgbClr val="777777"/>
      </a:folHlink>
    </a:clrScheme>
    <a:fontScheme name="MDLZ and Calibri">
      <a:majorFont>
        <a:latin typeface="MDLZ BITE TYPE"/>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lnSpc>
            <a:spcPct val="90000"/>
          </a:lnSpc>
          <a:defRPr smtClean="0"/>
        </a:defPPr>
      </a:lstStyle>
    </a:txDef>
  </a:objectDefaults>
  <a:extraClrSchemeLst/>
  <a:custClrLst>
    <a:custClr name="MDLZ WORLD">
      <a:srgbClr val="4F2170"/>
    </a:custClr>
    <a:custClr name="GOLDEN WHEAT">
      <a:srgbClr val="E18719"/>
    </a:custClr>
    <a:custClr name="GO GREEN">
      <a:srgbClr val="287819"/>
    </a:custClr>
    <a:custClr name="COCOA BROWN">
      <a:srgbClr val="623E23"/>
    </a:custClr>
    <a:custClr name="TASTY RED">
      <a:srgbClr val="A52323"/>
    </a:custClr>
    <a:custClr name="COOL BLUE">
      <a:srgbClr val="2D6EAA"/>
    </a:custClr>
    <a:custClr name="SUNNY GRAIN">
      <a:srgbClr val="E6AF23"/>
    </a:custClr>
    <a:custClr name="COOL GREY">
      <a:srgbClr val="666666"/>
    </a:custClr>
    <a:custClr name=" ">
      <a:srgbClr val="FFFFFF"/>
    </a:custClr>
    <a:custClr name=" ">
      <a:srgbClr val="FFFFFF"/>
    </a:custClr>
    <a:custClr name="MDLZ WORLD LIGHTER">
      <a:srgbClr val="724D8D"/>
    </a:custClr>
    <a:custClr name="GOLDEN WHEAT LIGHTER">
      <a:srgbClr val="EAAB5E"/>
    </a:custClr>
    <a:custClr name="GO GREEN LIGHTER">
      <a:srgbClr val="73A769"/>
    </a:custClr>
    <a:custClr name="COCOA BROWN LIGHTER">
      <a:srgbClr val="93785F"/>
    </a:custClr>
    <a:custClr name="TASTY RED LIGHTER">
      <a:srgbClr val="C97B7B"/>
    </a:custClr>
    <a:custClr name="COOL BLUE LIGHTER">
      <a:srgbClr val="81A8CC"/>
    </a:custClr>
    <a:custClr name="SUNNY GRAIN LIGHTER">
      <a:srgbClr val="EDC765"/>
    </a:custClr>
    <a:custClr name="COOL GREY LIGHTER">
      <a:srgbClr val="858585"/>
    </a:custClr>
    <a:custClr name=" ">
      <a:srgbClr val="FFFFFF"/>
    </a:custClr>
    <a:custClr name=" ">
      <a:srgbClr val="FFFFFF"/>
    </a:custClr>
    <a:custClr name="MDLZ WORLD LIGHTEST">
      <a:srgbClr val="957AA9"/>
    </a:custClr>
    <a:custClr name="GOLDEN WHEAT LIGHTEST">
      <a:srgbClr val="F3CFA3"/>
    </a:custClr>
    <a:custClr name="GO GREEN LIGHTEST">
      <a:srgbClr val="B4D0AF"/>
    </a:custClr>
    <a:custClr name="COCOA BROWN LIGHTEST">
      <a:srgbClr val="BEADA0"/>
    </a:custClr>
    <a:custClr name="TASTY RED LIGHTEST">
      <a:srgbClr val="E4BDBD"/>
    </a:custClr>
    <a:custClr name="COOL BLUE LIGHTEST">
      <a:srgbClr val="ABC5DD"/>
    </a:custClr>
    <a:custClr name="SUNNY GRAIN LIGHTEST">
      <a:srgbClr val="F4DB9C"/>
    </a:custClr>
    <a:custClr name="COOL GREY LIGHTEST">
      <a:srgbClr val="A3A3A3"/>
    </a:custClr>
    <a:custClr name=" ">
      <a:srgbClr val="FFFFFF"/>
    </a:custClr>
    <a:custClr name=" ">
      <a:srgbClr val="FFFFFF"/>
    </a:custClr>
  </a:custClrLst>
  <a:extLst>
    <a:ext uri="{05A4C25C-085E-4340-85A3-A5531E510DB2}">
      <thm15:themeFamily xmlns:thm15="http://schemas.microsoft.com/office/thememl/2012/main" name="MDLZ_Widescreen.potx" id="{328C68A3-BA36-41D0-BCF0-2DA655A474F8}" vid="{F122DF83-843F-4BAF-A383-3DED920AE46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haredContentType xmlns="Microsoft.SharePoint.Taxonomy.ContentTypeSync" SourceId="097b8a8d-5f3c-4193-8680-60a4d695ab07" ContentTypeId="0x0101" PreviousValue="false"/>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6dbc3ae7-2627-4f22-bbaf-23bb68133021">
      <UserInfo>
        <DisplayName>Lewandowska, Anna (Contractor)</DisplayName>
        <AccountId>8481</AccountId>
        <AccountType/>
      </UserInfo>
      <UserInfo>
        <DisplayName>Zola, Damaris</DisplayName>
        <AccountId>9796</AccountId>
        <AccountType/>
      </UserInfo>
    </SharedWithUsers>
    <TaxCatchAll xmlns="5c801c27-1a67-42b9-b7e9-5cda40cc31e5" xsi:nil="true"/>
    <lcf76f155ced4ddcb4097134ff3c332f xmlns="63042d98-ea59-419a-b864-e12a705a01b4">
      <Terms xmlns="http://schemas.microsoft.com/office/infopath/2007/PartnerControls"/>
    </lcf76f155ced4ddcb4097134ff3c332f>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5476F7B19E445C458285A6C951726FF0" ma:contentTypeVersion="15" ma:contentTypeDescription="Create a new document." ma:contentTypeScope="" ma:versionID="0d413a38eb1f8003d6cfcf3520c9ac66">
  <xsd:schema xmlns:xsd="http://www.w3.org/2001/XMLSchema" xmlns:xs="http://www.w3.org/2001/XMLSchema" xmlns:p="http://schemas.microsoft.com/office/2006/metadata/properties" xmlns:ns2="5c801c27-1a67-42b9-b7e9-5cda40cc31e5" xmlns:ns3="63042d98-ea59-419a-b864-e12a705a01b4" xmlns:ns4="6dbc3ae7-2627-4f22-bbaf-23bb68133021" targetNamespace="http://schemas.microsoft.com/office/2006/metadata/properties" ma:root="true" ma:fieldsID="5f81159a84bd68ec025f27434b89296d" ns2:_="" ns3:_="" ns4:_="">
    <xsd:import namespace="5c801c27-1a67-42b9-b7e9-5cda40cc31e5"/>
    <xsd:import namespace="63042d98-ea59-419a-b864-e12a705a01b4"/>
    <xsd:import namespace="6dbc3ae7-2627-4f22-bbaf-23bb68133021"/>
    <xsd:element name="properties">
      <xsd:complexType>
        <xsd:sequence>
          <xsd:element name="documentManagement">
            <xsd:complexType>
              <xsd:all>
                <xsd:element ref="ns2:TaxCatchAll" minOccurs="0"/>
                <xsd:element ref="ns2:TaxCatchAllLabel" minOccurs="0"/>
                <xsd:element ref="ns3:MediaServiceMetadata" minOccurs="0"/>
                <xsd:element ref="ns3:MediaServiceFastMetadata" minOccurs="0"/>
                <xsd:element ref="ns4:SharedWithUsers" minOccurs="0"/>
                <xsd:element ref="ns4:SharedWithDetails" minOccurs="0"/>
                <xsd:element ref="ns3:MediaServiceDateTaken" minOccurs="0"/>
                <xsd:element ref="ns3:MediaServiceAutoTags" minOccurs="0"/>
                <xsd:element ref="ns3:MediaServiceOCR" minOccurs="0"/>
                <xsd:element ref="ns3:MediaServiceAutoKeyPoints" minOccurs="0"/>
                <xsd:element ref="ns3:MediaServiceKeyPoints" minOccurs="0"/>
                <xsd:element ref="ns3:MediaServiceGenerationTime" minOccurs="0"/>
                <xsd:element ref="ns3:MediaServiceEventHashCode" minOccurs="0"/>
                <xsd:element ref="ns3:MediaLengthInSeconds" minOccurs="0"/>
                <xsd:element ref="ns3:lcf76f155ced4ddcb4097134ff3c332f"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801c27-1a67-42b9-b7e9-5cda40cc31e5" elementFormDefault="qualified">
    <xsd:import namespace="http://schemas.microsoft.com/office/2006/documentManagement/types"/>
    <xsd:import namespace="http://schemas.microsoft.com/office/infopath/2007/PartnerControls"/>
    <xsd:element name="TaxCatchAll" ma:index="3" nillable="true" ma:displayName="Taxonomy Catch All Column" ma:hidden="true" ma:list="{d83d61c1-b451-456a-9153-e267d75bc591}" ma:internalName="TaxCatchAll" ma:showField="CatchAllData" ma:web="6dbc3ae7-2627-4f22-bbaf-23bb68133021">
      <xsd:complexType>
        <xsd:complexContent>
          <xsd:extension base="dms:MultiChoiceLookup">
            <xsd:sequence>
              <xsd:element name="Value" type="dms:Lookup" maxOccurs="unbounded" minOccurs="0" nillable="true"/>
            </xsd:sequence>
          </xsd:extension>
        </xsd:complexContent>
      </xsd:complexType>
    </xsd:element>
    <xsd:element name="TaxCatchAllLabel" ma:index="4" nillable="true" ma:displayName="Taxonomy Catch All Column1" ma:hidden="true" ma:list="{d83d61c1-b451-456a-9153-e267d75bc591}" ma:internalName="TaxCatchAllLabel" ma:readOnly="true" ma:showField="CatchAllDataLabel" ma:web="6dbc3ae7-2627-4f22-bbaf-23bb68133021">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63042d98-ea59-419a-b864-e12a705a01b4"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097b8a8d-5f3c-4193-8680-60a4d695ab07"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bc3ae7-2627-4f22-bbaf-23bb6813302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14CFA09-4345-41B6-A439-958FB5575262}">
  <ds:schemaRefs>
    <ds:schemaRef ds:uri="Microsoft.SharePoint.Taxonomy.ContentTypeSync"/>
  </ds:schemaRefs>
</ds:datastoreItem>
</file>

<file path=customXml/itemProps2.xml><?xml version="1.0" encoding="utf-8"?>
<ds:datastoreItem xmlns:ds="http://schemas.openxmlformats.org/officeDocument/2006/customXml" ds:itemID="{536449BB-4CC9-4719-81B3-FF5AB24E4E75}">
  <ds:schemaRefs>
    <ds:schemaRef ds:uri="http://schemas.microsoft.com/sharepoint/v3/contenttype/forms"/>
  </ds:schemaRefs>
</ds:datastoreItem>
</file>

<file path=customXml/itemProps3.xml><?xml version="1.0" encoding="utf-8"?>
<ds:datastoreItem xmlns:ds="http://schemas.openxmlformats.org/officeDocument/2006/customXml" ds:itemID="{C76D157A-B5B9-406E-A510-C4E3676F4AEC}">
  <ds:schemaRefs>
    <ds:schemaRef ds:uri="5c801c27-1a67-42b9-b7e9-5cda40cc31e5"/>
    <ds:schemaRef ds:uri="http://purl.org/dc/elements/1.1/"/>
    <ds:schemaRef ds:uri="http://purl.org/dc/dcmitype/"/>
    <ds:schemaRef ds:uri="6dbc3ae7-2627-4f22-bbaf-23bb68133021"/>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63042d98-ea59-419a-b864-e12a705a01b4"/>
    <ds:schemaRef ds:uri="http://schemas.microsoft.com/office/2006/metadata/properties"/>
    <ds:schemaRef ds:uri="http://purl.org/dc/terms/"/>
  </ds:schemaRefs>
</ds:datastoreItem>
</file>

<file path=customXml/itemProps4.xml><?xml version="1.0" encoding="utf-8"?>
<ds:datastoreItem xmlns:ds="http://schemas.openxmlformats.org/officeDocument/2006/customXml" ds:itemID="{AB78AAAD-D6EF-461C-85EF-3F888E824C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c801c27-1a67-42b9-b7e9-5cda40cc31e5"/>
    <ds:schemaRef ds:uri="63042d98-ea59-419a-b864-e12a705a01b4"/>
    <ds:schemaRef ds:uri="6dbc3ae7-2627-4f22-bbaf-23bb6813302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e0793d39-0939-496d-b129-198edd916feb}" enabled="0" method="" siteId="{e0793d39-0939-496d-b129-198edd916feb}" removed="1"/>
</clbl:labelList>
</file>

<file path=docProps/app.xml><?xml version="1.0" encoding="utf-8"?>
<Properties xmlns="http://schemas.openxmlformats.org/officeDocument/2006/extended-properties" xmlns:vt="http://schemas.openxmlformats.org/officeDocument/2006/docPropsVTypes">
  <Template/>
  <TotalTime>4989</TotalTime>
  <Words>3345</Words>
  <Application>Microsoft Macintosh PowerPoint</Application>
  <PresentationFormat>Widescreen</PresentationFormat>
  <Paragraphs>509</Paragraphs>
  <Slides>74</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74</vt:i4>
      </vt:variant>
    </vt:vector>
  </HeadingPairs>
  <TitlesOfParts>
    <vt:vector size="82" baseType="lpstr">
      <vt:lpstr>Arial</vt:lpstr>
      <vt:lpstr>Calibri</vt:lpstr>
      <vt:lpstr>MDLZ BITE TYPE</vt:lpstr>
      <vt:lpstr>Noto Serif</vt:lpstr>
      <vt:lpstr>Noto Serif</vt:lpstr>
      <vt:lpstr>Roboto</vt:lpstr>
      <vt:lpstr>Verdana</vt:lpstr>
      <vt:lpstr>MDLZ Widescreen</vt:lpstr>
      <vt:lpstr> VISUALIZATION 101</vt:lpstr>
      <vt:lpstr> VISUALIZATION 101</vt:lpstr>
      <vt:lpstr>Agenda</vt:lpstr>
      <vt:lpstr>How Familiar are you with these Power BI Features and tools</vt:lpstr>
      <vt:lpstr>REPORT CHECKLIST: Expand with Experience</vt:lpstr>
      <vt:lpstr>REPORT CHECKLIST: Expand with Experience</vt:lpstr>
      <vt:lpstr>REPORT Training CHECKLIST</vt:lpstr>
      <vt:lpstr>NAME DROPPING MENtIMETER </vt:lpstr>
      <vt:lpstr>PowerPoint Presentation</vt:lpstr>
      <vt:lpstr>ASK</vt:lpstr>
      <vt:lpstr>The BIG PICTURE </vt:lpstr>
      <vt:lpstr>EXPRESSIVE : DECODE WHAT WAS ENCODED</vt:lpstr>
      <vt:lpstr> EFFECTIVENESS ‘GESTALT PSYCHOLOGY’  The simplest and most stable interpretations are the ones that are favored</vt:lpstr>
      <vt:lpstr> EFFECTIVENESS ‘GESTALT PSYCHOLOGY’  The simplest and most stable interpretations are the ones that are favored</vt:lpstr>
      <vt:lpstr> EFFECTIVENESS ‘GESTALT PSYCHOLOGY’  The simplest and most stable interpretations are the ones that are favored</vt:lpstr>
      <vt:lpstr> EFFECTIVENESS ‘GESTALT PSYCHOLOGY’  The simplest and most stable interpretations are the ones that are favored</vt:lpstr>
      <vt:lpstr> EFFECTIVENESS </vt:lpstr>
      <vt:lpstr>TECHNIQUES DEVELOPED FROM EMPERICAL DATA ON VISUAL PERCEPTION </vt:lpstr>
      <vt:lpstr>Mackinlay – A presentation TOOL</vt:lpstr>
      <vt:lpstr>EMPERICAL DATA ON VISUAL PERCEPTION </vt:lpstr>
      <vt:lpstr>Mackinlay – (WARM UP not mentimeter)</vt:lpstr>
      <vt:lpstr>Mackinlay – MENTIMETER</vt:lpstr>
      <vt:lpstr>ASK</vt:lpstr>
      <vt:lpstr>IMPLEMENT</vt:lpstr>
      <vt:lpstr>EMPIRICAL EVIDENCE</vt:lpstr>
      <vt:lpstr>DATA INK RATIO</vt:lpstr>
      <vt:lpstr>DATA INK RATIO</vt:lpstr>
      <vt:lpstr>DATA INK RATIO</vt:lpstr>
      <vt:lpstr>DATA INK RATIO</vt:lpstr>
      <vt:lpstr>DATA INK RATIO</vt:lpstr>
      <vt:lpstr>DATA INK RATIO</vt:lpstr>
      <vt:lpstr>DATA INK RATIO</vt:lpstr>
      <vt:lpstr>CHART JUNK</vt:lpstr>
      <vt:lpstr>Chart Junk : Remove Patterns AND GRIDS</vt:lpstr>
      <vt:lpstr>CHART JUNK</vt:lpstr>
      <vt:lpstr>LIE FACTOR</vt:lpstr>
      <vt:lpstr>LIE FACTOR</vt:lpstr>
      <vt:lpstr>CHART SELECTOR</vt:lpstr>
      <vt:lpstr>CHART SELECTOR</vt:lpstr>
      <vt:lpstr>CHART SELECTOR</vt:lpstr>
      <vt:lpstr>Visualizations – TYPICAL AND EFFECTIVE</vt:lpstr>
      <vt:lpstr>Visualizations – EXISTING Recommendations</vt:lpstr>
      <vt:lpstr>Design BEST PRACTICES SUMMARY</vt:lpstr>
      <vt:lpstr>Best Practices : Arrangement and placement</vt:lpstr>
      <vt:lpstr>Best Practices : CONTEXT IS KING </vt:lpstr>
      <vt:lpstr>DASHBOARD Design BEST PRACTICES IN POWER BI</vt:lpstr>
      <vt:lpstr>QUICK WINS…..NO One is paid to explore, they are paiD to find 🔍 </vt:lpstr>
      <vt:lpstr>QUICK WINS…..NO One is paid to explore, they are paiD to find 🔍 </vt:lpstr>
      <vt:lpstr>QUICK WINS…..NO One is paid to explore, they are paiD to find 🔍</vt:lpstr>
      <vt:lpstr>QUICK WINS…..NO One is paid to explore, they are paiD to find 🔍</vt:lpstr>
      <vt:lpstr>Layout, Clutter and Flow (EI)</vt:lpstr>
      <vt:lpstr>Visualizations – DRILLTHROUGH FOR DETAILS</vt:lpstr>
      <vt:lpstr>Visualizations – MULTIPLY USING CALCULATION GROUPS</vt:lpstr>
      <vt:lpstr>Visualizations – OPTIONS USING FIELD PARAMETERS</vt:lpstr>
      <vt:lpstr>Visualizations – OPTIONS USING FIELD PARAMETERS</vt:lpstr>
      <vt:lpstr>Tooltips</vt:lpstr>
      <vt:lpstr>FILTERS</vt:lpstr>
      <vt:lpstr>FILTERS</vt:lpstr>
      <vt:lpstr>Visualizations - Colors</vt:lpstr>
      <vt:lpstr>Company  THEME Colors</vt:lpstr>
      <vt:lpstr>Visualizations – example : WHAT MUST I FOCUS ON?.................       !!!!? </vt:lpstr>
      <vt:lpstr> EFFECTIVE USE OF COLOR MENTIMETER</vt:lpstr>
      <vt:lpstr> EFFECTIVE USE OF COLOR MENTIMETER</vt:lpstr>
      <vt:lpstr>PowerPoint Presentation</vt:lpstr>
      <vt:lpstr>PowerPoint Presentation</vt:lpstr>
      <vt:lpstr> you May NOT NEED COLOR AT ALL</vt:lpstr>
      <vt:lpstr> RESOURCES FOR DESIGNNG FOR THE COLOR BLIND</vt:lpstr>
      <vt:lpstr>REPORT CHECKLIST</vt:lpstr>
      <vt:lpstr>REPORT CHECKLIST</vt:lpstr>
      <vt:lpstr>REPORT Training CHECKLIST</vt:lpstr>
      <vt:lpstr>Logos &amp; Icons</vt:lpstr>
      <vt:lpstr>Summary</vt:lpstr>
      <vt:lpstr>Summary</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MDLZ Frontend Guidance</dc:title>
  <dc:creator>Szymczak, Magdalena</dc:creator>
  <cp:lastModifiedBy>Simi Talkar</cp:lastModifiedBy>
  <cp:revision>11</cp:revision>
  <dcterms:created xsi:type="dcterms:W3CDTF">2021-05-06T19:34:18Z</dcterms:created>
  <dcterms:modified xsi:type="dcterms:W3CDTF">2024-09-08T13:27:03Z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0x0101005476F7B19E445C458285A6C951726FF0</vt:lpwstr>
  </property>
  <property fmtid="{D5CDD505-2E9C-101B-9397-08002B2CF9AE}" pid="3" name="Region Tag">
    <vt:lpwstr/>
  </property>
  <property fmtid="{D5CDD505-2E9C-101B-9397-08002B2CF9AE}" pid="4" name="Country Tag">
    <vt:lpwstr/>
  </property>
  <property fmtid="{D5CDD505-2E9C-101B-9397-08002B2CF9AE}" pid="5" name="TaxKeyword">
    <vt:lpwstr/>
  </property>
  <property fmtid="{D5CDD505-2E9C-101B-9397-08002B2CF9AE}" pid="6" name="Sub Function Tag">
    <vt:lpwstr/>
  </property>
  <property fmtid="{D5CDD505-2E9C-101B-9397-08002B2CF9AE}" pid="7" name="Function Tag">
    <vt:lpwstr/>
  </property>
  <property fmtid="{D5CDD505-2E9C-101B-9397-08002B2CF9AE}" pid="8" name="p80f26d8d1f146adb094b59bb2d7e4aa">
    <vt:lpwstr/>
  </property>
  <property fmtid="{D5CDD505-2E9C-101B-9397-08002B2CF9AE}" pid="9" name="m6795feac28649ed9d267976d451aca9">
    <vt:lpwstr/>
  </property>
  <property fmtid="{D5CDD505-2E9C-101B-9397-08002B2CF9AE}" pid="10" name="f133f9ffc2f148e9b59aa9eb07bac662">
    <vt:lpwstr/>
  </property>
  <property fmtid="{D5CDD505-2E9C-101B-9397-08002B2CF9AE}" pid="11" name="TaxKeywordTaxHTField">
    <vt:lpwstr/>
  </property>
  <property fmtid="{D5CDD505-2E9C-101B-9397-08002B2CF9AE}" pid="12" name="d4ca8337c1994847bf6bb7296b0f54ce">
    <vt:lpwstr/>
  </property>
  <property fmtid="{D5CDD505-2E9C-101B-9397-08002B2CF9AE}" pid="13" name="MediaServiceImageTags">
    <vt:lpwstr/>
  </property>
</Properties>
</file>